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</p:sldMasterIdLst>
  <p:notesMasterIdLst>
    <p:notesMasterId r:id="rId27"/>
  </p:notesMasterIdLst>
  <p:sldIdLst>
    <p:sldId id="2147308995" r:id="rId6"/>
    <p:sldId id="2147308996" r:id="rId7"/>
    <p:sldId id="2147308885" r:id="rId8"/>
    <p:sldId id="2147308953" r:id="rId9"/>
    <p:sldId id="2147308999" r:id="rId10"/>
    <p:sldId id="2147309005" r:id="rId11"/>
    <p:sldId id="2147309007" r:id="rId12"/>
    <p:sldId id="2147308981" r:id="rId13"/>
    <p:sldId id="2147309001" r:id="rId14"/>
    <p:sldId id="2147308983" r:id="rId15"/>
    <p:sldId id="2147308998" r:id="rId16"/>
    <p:sldId id="2147308984" r:id="rId17"/>
    <p:sldId id="2147308989" r:id="rId18"/>
    <p:sldId id="2147308990" r:id="rId19"/>
    <p:sldId id="2147308987" r:id="rId20"/>
    <p:sldId id="2147309004" r:id="rId21"/>
    <p:sldId id="2147308945" r:id="rId22"/>
    <p:sldId id="2147309002" r:id="rId23"/>
    <p:sldId id="2147309003" r:id="rId24"/>
    <p:sldId id="2147308997" r:id="rId25"/>
    <p:sldId id="1204" r:id="rId26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41E230-34EA-D0B8-6064-2435030C3854}" name="Avi Gutman" initials="AG" userId="S::P0032413@ness-tech.co.il::3ca449ec-66d6-47e4-bf04-40d4d2a4a3d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it Reshef" initials="GR" lastIdx="31" clrIdx="0">
    <p:extLst>
      <p:ext uri="{19B8F6BF-5375-455C-9EA6-DF929625EA0E}">
        <p15:presenceInfo xmlns:p15="http://schemas.microsoft.com/office/powerpoint/2012/main" userId="S-1-5-21-135337107-1212574998-751859383-1378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9"/>
    <a:srgbClr val="007CDA"/>
    <a:srgbClr val="FFC000"/>
    <a:srgbClr val="00D9D1"/>
    <a:srgbClr val="009DAD"/>
    <a:srgbClr val="EC4900"/>
    <a:srgbClr val="437696"/>
    <a:srgbClr val="BD3A00"/>
    <a:srgbClr val="EC4B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88312" autoAdjust="0"/>
  </p:normalViewPr>
  <p:slideViewPr>
    <p:cSldViewPr snapToGrid="0">
      <p:cViewPr varScale="1">
        <p:scale>
          <a:sx n="60" d="100"/>
          <a:sy n="60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A474825-4280-4CB8-B54F-B14835D8FAF1}" type="datetimeFigureOut">
              <a:rPr lang="he-IL" smtClean="0"/>
              <a:t>כ"ט/חשון/תשפ"ג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37E8C4B-7843-4CEC-91BF-3E56F6550FD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286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err="1"/>
              <a:t>נן</a:t>
            </a:r>
            <a:r>
              <a:rPr lang="he-I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7481-74D9-42E7-BC4C-7CF34B9D5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3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err="1"/>
              <a:t>נן</a:t>
            </a:r>
            <a:r>
              <a:rPr lang="he-I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7481-74D9-42E7-BC4C-7CF34B9D5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9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2A2F-12FB-4500-8AB0-B165C2DA56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26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B2A2F-12FB-4500-8AB0-B165C2DA56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756E-E1A8-4AC5-95B6-135FACD441A9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4D79-78D2-4933-89B8-AE2E7E60BA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74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49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A9270A2-A59F-7EAB-7187-A2B9EA7AC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404910">
            <a:off x="-391754" y="2978405"/>
            <a:ext cx="4187649" cy="38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1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941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5A353-0891-CBF2-A70C-25446E6D69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E2BBF22-A02C-D56E-6B17-A3561AA29492}"/>
              </a:ext>
            </a:extLst>
          </p:cNvPr>
          <p:cNvSpPr/>
          <p:nvPr userDrawn="1"/>
        </p:nvSpPr>
        <p:spPr>
          <a:xfrm>
            <a:off x="-1" y="-17060"/>
            <a:ext cx="12191999" cy="6875059"/>
          </a:xfrm>
          <a:prstGeom prst="rect">
            <a:avLst/>
          </a:prstGeom>
          <a:solidFill>
            <a:srgbClr val="3F4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1A9BD1-A6A4-2FEB-0834-2F00A2FF4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349" y="170688"/>
            <a:ext cx="679204" cy="676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07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E2BBF22-A02C-D56E-6B17-A3561AA29492}"/>
              </a:ext>
            </a:extLst>
          </p:cNvPr>
          <p:cNvSpPr/>
          <p:nvPr userDrawn="1"/>
        </p:nvSpPr>
        <p:spPr>
          <a:xfrm>
            <a:off x="-1" y="-17060"/>
            <a:ext cx="12191999" cy="6875059"/>
          </a:xfrm>
          <a:prstGeom prst="rect">
            <a:avLst/>
          </a:prstGeom>
          <a:solidFill>
            <a:srgbClr val="3F4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1A9BD1-A6A4-2FEB-0834-2F00A2FF4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349" y="170688"/>
            <a:ext cx="679204" cy="676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297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1A72E8-8557-7AA8-50DA-2A24DAD77A26}"/>
              </a:ext>
            </a:extLst>
          </p:cNvPr>
          <p:cNvSpPr/>
          <p:nvPr userDrawn="1"/>
        </p:nvSpPr>
        <p:spPr>
          <a:xfrm>
            <a:off x="0" y="-17060"/>
            <a:ext cx="12192000" cy="69571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C4A4250-90C9-A473-B4E5-467800856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349" y="170688"/>
            <a:ext cx="679204" cy="676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9492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070F2A87-46FA-8A95-60BF-FE3330AE1D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" y="0"/>
            <a:ext cx="12178501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C305CCA-C897-B4A2-1445-687196A364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349" y="170688"/>
            <a:ext cx="679204" cy="676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018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white background&#10;&#10;Description generated with high confidence">
            <a:extLst>
              <a:ext uri="{FF2B5EF4-FFF2-40B4-BE49-F238E27FC236}">
                <a16:creationId xmlns:a16="http://schemas.microsoft.com/office/drawing/2014/main" id="{CEE3A5DF-DCF0-4B82-8CA5-9F90B19C8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2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white background&#10;&#10;Description generated with high confidence">
            <a:extLst>
              <a:ext uri="{FF2B5EF4-FFF2-40B4-BE49-F238E27FC236}">
                <a16:creationId xmlns:a16="http://schemas.microsoft.com/office/drawing/2014/main" id="{CEE3A5DF-DCF0-4B82-8CA5-9F90B19C8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D5D99B-BD9C-4BF4-913A-62559D0A6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346" y="184434"/>
            <a:ext cx="679204" cy="6768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97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7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9C39B31C-8042-29D3-57DD-402C1E0D7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9DDB96FA-3FE5-CFDD-603B-E89048E6D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1" y="137888"/>
            <a:ext cx="1852682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756E-E1A8-4AC5-95B6-135FACD441A9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A4D79-78D2-4933-89B8-AE2E7E60BA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4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white background&#10;&#10;Description generated with high confidence">
            <a:extLst>
              <a:ext uri="{FF2B5EF4-FFF2-40B4-BE49-F238E27FC236}">
                <a16:creationId xmlns:a16="http://schemas.microsoft.com/office/drawing/2014/main" id="{B5E8982A-38C2-7DF0-6AEF-49D99B64A0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608BCA5-3767-9BCD-B0BC-FF519B01CE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1" y="137888"/>
            <a:ext cx="1852682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8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6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66.png"/><Relationship Id="rId7" Type="http://schemas.openxmlformats.org/officeDocument/2006/relationships/image" Target="../media/image67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2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74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1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23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49.svg"/><Relationship Id="rId15" Type="http://schemas.openxmlformats.org/officeDocument/2006/relationships/image" Target="../media/image53.svg"/><Relationship Id="rId10" Type="http://schemas.openxmlformats.org/officeDocument/2006/relationships/image" Target="../media/image31.png"/><Relationship Id="rId4" Type="http://schemas.openxmlformats.org/officeDocument/2006/relationships/image" Target="../media/image48.png"/><Relationship Id="rId9" Type="http://schemas.openxmlformats.org/officeDocument/2006/relationships/image" Target="../media/image30.sv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48C10-C633-6D3C-B720-8F6B59C86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88" y="0"/>
            <a:ext cx="12305288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2012440-A654-70E6-E26F-8ACD0E339A10}"/>
              </a:ext>
            </a:extLst>
          </p:cNvPr>
          <p:cNvSpPr txBox="1">
            <a:spLocks/>
          </p:cNvSpPr>
          <p:nvPr/>
        </p:nvSpPr>
        <p:spPr bwMode="auto">
          <a:xfrm>
            <a:off x="7652825" y="2494200"/>
            <a:ext cx="3915921" cy="8979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r" rtl="1" fontAlgn="auto">
              <a:lnSpc>
                <a:spcPts val="4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he-IL" sz="6000" b="1" dirty="0" err="1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המסע</a:t>
            </a:r>
            <a:r>
              <a:rPr lang="en-US" altLang="he-IL" sz="60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</a:t>
            </a:r>
            <a:r>
              <a:rPr lang="en-US" altLang="he-IL" sz="6000" b="1" dirty="0" err="1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לענן</a:t>
            </a:r>
            <a:r>
              <a:rPr lang="he-IL" altLang="he-IL" sz="60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-</a:t>
            </a:r>
          </a:p>
          <a:p>
            <a:pPr marR="0" lvl="0" algn="r" rtl="1" fontAlgn="auto">
              <a:lnSpc>
                <a:spcPts val="46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he-IL" sz="6600" dirty="0" err="1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מודרניזציה</a:t>
            </a:r>
            <a:endParaRPr lang="en-US" altLang="he-IL" sz="6000" dirty="0">
              <a:solidFill>
                <a:schemeClr val="bg1"/>
              </a:solidFill>
              <a:latin typeface="Assistant Light" panose="00000400000000000000" pitchFamily="2" charset="-79"/>
              <a:cs typeface="Assistant Light" panose="00000400000000000000" pitchFamily="2" charset="-79"/>
            </a:endParaRPr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F32B816C-AF45-B056-9411-A0CC92896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" y="142158"/>
            <a:ext cx="2821022" cy="70959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0730D7-68C8-AB6A-A30A-F0A3BAA96397}"/>
              </a:ext>
            </a:extLst>
          </p:cNvPr>
          <p:cNvCxnSpPr>
            <a:cxnSpLocks/>
          </p:cNvCxnSpPr>
          <p:nvPr/>
        </p:nvCxnSpPr>
        <p:spPr>
          <a:xfrm flipH="1">
            <a:off x="8142051" y="3349397"/>
            <a:ext cx="3268493" cy="0"/>
          </a:xfrm>
          <a:prstGeom prst="line">
            <a:avLst/>
          </a:prstGeom>
          <a:ln w="19050">
            <a:solidFill>
              <a:srgbClr val="A6CE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EA703A-DBEE-102E-2E86-1F682D4343D3}"/>
              </a:ext>
            </a:extLst>
          </p:cNvPr>
          <p:cNvSpPr txBox="1">
            <a:spLocks/>
          </p:cNvSpPr>
          <p:nvPr/>
        </p:nvSpPr>
        <p:spPr>
          <a:xfrm>
            <a:off x="7680961" y="3435061"/>
            <a:ext cx="4233646" cy="672505"/>
          </a:xfr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7696"/>
              </a:buClr>
              <a:buFont typeface="Courier New" panose="02070309020205020404" pitchFamily="49" charset="0"/>
              <a:buChar char="o"/>
            </a:pPr>
            <a:r>
              <a:rPr lang="he-IL" sz="2400" b="1" dirty="0">
                <a:solidFill>
                  <a:srgbClr val="A6CE39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זאב שניר </a:t>
            </a:r>
            <a:r>
              <a:rPr lang="he-IL" sz="2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- ארכיטקט פתרונות ענן</a:t>
            </a:r>
          </a:p>
          <a:p>
            <a:pPr>
              <a:buClr>
                <a:srgbClr val="437696"/>
              </a:buClr>
              <a:buFont typeface="Courier New" panose="02070309020205020404" pitchFamily="49" charset="0"/>
              <a:buChar char="o"/>
            </a:pPr>
            <a:endParaRPr lang="he-IL" sz="24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049BB-6B83-43C5-AEF4-6081F04CF047}"/>
              </a:ext>
            </a:extLst>
          </p:cNvPr>
          <p:cNvSpPr/>
          <p:nvPr/>
        </p:nvSpPr>
        <p:spPr>
          <a:xfrm>
            <a:off x="7829707" y="3950187"/>
            <a:ext cx="2833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dirty="0">
                <a:solidFill>
                  <a:schemeClr val="bg1"/>
                </a:solidFill>
              </a:rPr>
              <a:t>Zeev.Snir@ness-tech.co.il</a:t>
            </a:r>
          </a:p>
        </p:txBody>
      </p:sp>
    </p:spTree>
    <p:extLst>
      <p:ext uri="{BB962C8B-B14F-4D97-AF65-F5344CB8AC3E}">
        <p14:creationId xmlns:p14="http://schemas.microsoft.com/office/powerpoint/2010/main" val="16272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9428EE-AFBB-94A2-C60A-FC87A5DBF3E2}"/>
              </a:ext>
            </a:extLst>
          </p:cNvPr>
          <p:cNvSpPr txBox="1">
            <a:spLocks/>
          </p:cNvSpPr>
          <p:nvPr/>
        </p:nvSpPr>
        <p:spPr>
          <a:xfrm>
            <a:off x="2364814" y="185323"/>
            <a:ext cx="967344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dirty="0">
                <a:solidFill>
                  <a:srgbClr val="437696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ממציאים מחדש את ה- </a:t>
            </a:r>
            <a:r>
              <a:rPr lang="en-US" sz="2800" dirty="0">
                <a:solidFill>
                  <a:srgbClr val="437696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IT</a:t>
            </a:r>
            <a:r>
              <a:rPr lang="he-IL" sz="3200" dirty="0">
                <a:solidFill>
                  <a:srgbClr val="437696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כדי לאפשר לארגון </a:t>
            </a:r>
            <a:endParaRPr lang="en-US" sz="3200" dirty="0">
              <a:solidFill>
                <a:srgbClr val="437696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r>
              <a:rPr lang="he-IL" sz="3200" dirty="0">
                <a:solidFill>
                  <a:srgbClr val="437696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להתאים את עצמו בעולם "בשיבוש"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F9B20C-45BE-CEC7-809B-691D9FEBC6CE}"/>
              </a:ext>
            </a:extLst>
          </p:cNvPr>
          <p:cNvGrpSpPr/>
          <p:nvPr/>
        </p:nvGrpSpPr>
        <p:grpSpPr>
          <a:xfrm>
            <a:off x="7550090" y="1914869"/>
            <a:ext cx="2512454" cy="3968479"/>
            <a:chOff x="7550090" y="1914869"/>
            <a:chExt cx="2512454" cy="39684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4384377-1045-3A40-A40E-DB907EAF556C}"/>
                </a:ext>
              </a:extLst>
            </p:cNvPr>
            <p:cNvSpPr/>
            <p:nvPr/>
          </p:nvSpPr>
          <p:spPr>
            <a:xfrm>
              <a:off x="7550094" y="2402962"/>
              <a:ext cx="2512450" cy="3480386"/>
            </a:xfrm>
            <a:prstGeom prst="roundRect">
              <a:avLst>
                <a:gd name="adj" fmla="val 10742"/>
              </a:avLst>
            </a:prstGeom>
            <a:solidFill>
              <a:schemeClr val="bg1"/>
            </a:solidFill>
            <a:ln>
              <a:solidFill>
                <a:srgbClr val="A6CE3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0A99CE6-F8C7-841E-4876-69947F3151C8}"/>
                </a:ext>
              </a:extLst>
            </p:cNvPr>
            <p:cNvSpPr/>
            <p:nvPr/>
          </p:nvSpPr>
          <p:spPr>
            <a:xfrm>
              <a:off x="7550092" y="3423678"/>
              <a:ext cx="2512450" cy="4316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rgbClr val="A6CE39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ריענון טכנולוגי לפלטפורמה וארכיטקטורה מודרנית</a:t>
              </a:r>
              <a:endParaRPr lang="en-IL" sz="1400" dirty="0">
                <a:solidFill>
                  <a:srgbClr val="A6CE39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FB778C-D3C4-7367-B716-E679A6599580}"/>
                </a:ext>
              </a:extLst>
            </p:cNvPr>
            <p:cNvSpPr/>
            <p:nvPr/>
          </p:nvSpPr>
          <p:spPr>
            <a:xfrm>
              <a:off x="7550093" y="3956357"/>
              <a:ext cx="2512450" cy="13479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ריענון טכנולוגי לפלטפורמה וארכיטקטורה מודרנית</a:t>
              </a: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אוטומציה ואופטימיזציה של היישומים ותפעול ה- </a:t>
              </a:r>
              <a:r>
                <a:rPr lang="en-US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IT</a:t>
              </a:r>
              <a:endParaRPr lang="he-IL" sz="12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הכנת הקרקע ליציבות וגמישות</a:t>
              </a:r>
              <a:endParaRPr lang="en-IL" sz="12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0AC6113-6389-9E54-EB1E-352DAD33F9AB}"/>
                </a:ext>
              </a:extLst>
            </p:cNvPr>
            <p:cNvSpPr/>
            <p:nvPr/>
          </p:nvSpPr>
          <p:spPr>
            <a:xfrm>
              <a:off x="7550090" y="5202537"/>
              <a:ext cx="2512449" cy="6463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chemeClr val="bg1">
                      <a:lumMod val="50000"/>
                    </a:schemeClr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צמצום עלויות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IT</a:t>
              </a:r>
              <a:endParaRPr lang="en-IL" sz="1400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D9653A7-6EB1-F3D1-AAA2-C237A55B65B1}"/>
                </a:ext>
              </a:extLst>
            </p:cNvPr>
            <p:cNvGrpSpPr/>
            <p:nvPr/>
          </p:nvGrpSpPr>
          <p:grpSpPr>
            <a:xfrm>
              <a:off x="7791719" y="1914869"/>
              <a:ext cx="2117826" cy="1410348"/>
              <a:chOff x="7457602" y="1304981"/>
              <a:chExt cx="2117826" cy="1410348"/>
            </a:xfrm>
          </p:grpSpPr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0062905-BE51-5D5A-3BB9-3D948A00EE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7602" y="2394666"/>
                <a:ext cx="2117826" cy="3206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u="none" dirty="0">
                    <a:solidFill>
                      <a:srgbClr val="437696"/>
                    </a:solidFill>
                  </a:rPr>
                  <a:t>פישוט ואופטימיזציה</a:t>
                </a:r>
                <a:endParaRPr lang="en-IL" sz="1600" b="0" u="none" dirty="0">
                  <a:solidFill>
                    <a:srgbClr val="437696"/>
                  </a:solidFill>
                </a:endParaRPr>
              </a:p>
            </p:txBody>
          </p:sp>
          <p:pic>
            <p:nvPicPr>
              <p:cNvPr id="12" name="Picture 11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49F61B7B-AEA9-A101-A0CD-C53E33C2A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8016879" y="1304981"/>
                <a:ext cx="1038611" cy="101397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13" name="Graphic 12" descr="Circles with arrows outline">
              <a:extLst>
                <a:ext uri="{FF2B5EF4-FFF2-40B4-BE49-F238E27FC236}">
                  <a16:creationId xmlns:a16="http://schemas.microsoft.com/office/drawing/2014/main" id="{7BD3759A-D9D4-EAB7-0DAE-43CA7E97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4796" y="2063342"/>
              <a:ext cx="731672" cy="73167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FB0A954-FE86-3195-9FB4-3910AAB2D70C}"/>
              </a:ext>
            </a:extLst>
          </p:cNvPr>
          <p:cNvGrpSpPr/>
          <p:nvPr/>
        </p:nvGrpSpPr>
        <p:grpSpPr>
          <a:xfrm>
            <a:off x="1317771" y="1914869"/>
            <a:ext cx="2512450" cy="3968480"/>
            <a:chOff x="1317771" y="1914869"/>
            <a:chExt cx="2512450" cy="396848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74D3DEF-F39C-60A8-704B-DF9201F49F3B}"/>
                </a:ext>
              </a:extLst>
            </p:cNvPr>
            <p:cNvSpPr/>
            <p:nvPr/>
          </p:nvSpPr>
          <p:spPr>
            <a:xfrm>
              <a:off x="1317771" y="2402961"/>
              <a:ext cx="2512450" cy="3480388"/>
            </a:xfrm>
            <a:prstGeom prst="roundRect">
              <a:avLst>
                <a:gd name="adj" fmla="val 10742"/>
              </a:avLst>
            </a:prstGeom>
            <a:solidFill>
              <a:schemeClr val="bg1"/>
            </a:solidFill>
            <a:ln>
              <a:solidFill>
                <a:srgbClr val="A6CE3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36206F5-0B6E-1FC5-F42A-C8FFD4B4872B}"/>
                </a:ext>
              </a:extLst>
            </p:cNvPr>
            <p:cNvSpPr/>
            <p:nvPr/>
          </p:nvSpPr>
          <p:spPr>
            <a:xfrm>
              <a:off x="1317771" y="3431522"/>
              <a:ext cx="2512450" cy="4316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rgbClr val="A6CE39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להנות מגידול מהיר ובטוח</a:t>
              </a:r>
              <a:endParaRPr lang="en-IL" sz="1400" dirty="0">
                <a:solidFill>
                  <a:srgbClr val="A6CE39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BB7C894-5945-7874-7633-A227C7231889}"/>
                </a:ext>
              </a:extLst>
            </p:cNvPr>
            <p:cNvSpPr/>
            <p:nvPr/>
          </p:nvSpPr>
          <p:spPr>
            <a:xfrm>
              <a:off x="1317771" y="3956356"/>
              <a:ext cx="2512450" cy="13479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אינטגרציה של פלטפורמה מקומית ובעננים ואפשרות לגידול </a:t>
              </a:r>
              <a:r>
                <a:rPr lang="he-IL" sz="1200" dirty="0" err="1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מיידי</a:t>
              </a:r>
              <a:endParaRPr lang="he-IL" sz="12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שמירה על אבטחת מידע</a:t>
              </a: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לאפשר זמינות, </a:t>
              </a:r>
              <a:r>
                <a:rPr lang="en-US" sz="1200" dirty="0" err="1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DevSecOps</a:t>
              </a: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ועוד מודלים</a:t>
              </a:r>
              <a:endParaRPr lang="en-IL" sz="12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5B9B19B-49B5-2DA9-BF90-4ECBE2ECE354}"/>
                </a:ext>
              </a:extLst>
            </p:cNvPr>
            <p:cNvSpPr/>
            <p:nvPr/>
          </p:nvSpPr>
          <p:spPr>
            <a:xfrm>
              <a:off x="1317771" y="5237016"/>
              <a:ext cx="2512450" cy="6463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chemeClr val="bg1">
                      <a:lumMod val="50000"/>
                    </a:schemeClr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להרוויח מהירות ויכולת גידול</a:t>
              </a:r>
              <a:endParaRPr lang="en-IL" sz="1400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794434D-30CC-5FBD-64C9-58E2AD62C818}"/>
                </a:ext>
              </a:extLst>
            </p:cNvPr>
            <p:cNvGrpSpPr/>
            <p:nvPr/>
          </p:nvGrpSpPr>
          <p:grpSpPr>
            <a:xfrm>
              <a:off x="1519320" y="1914869"/>
              <a:ext cx="2117826" cy="1410348"/>
              <a:chOff x="1164901" y="1172373"/>
              <a:chExt cx="2117826" cy="1410348"/>
            </a:xfrm>
          </p:grpSpPr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DA574C1-34A6-3C10-3466-C44366B6E2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4901" y="2262058"/>
                <a:ext cx="2117826" cy="3206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u="none" dirty="0">
                    <a:solidFill>
                      <a:srgbClr val="437696"/>
                    </a:solidFill>
                  </a:rPr>
                  <a:t>תפעול אופטימלי</a:t>
                </a:r>
              </a:p>
            </p:txBody>
          </p:sp>
          <p:pic>
            <p:nvPicPr>
              <p:cNvPr id="33" name="Picture 32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BE9277B4-EA9C-32D7-43C9-DA71DEBD8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1724178" y="1172373"/>
                <a:ext cx="1038611" cy="101397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14" name="Graphic 13" descr="Cloud Computing outline">
              <a:extLst>
                <a:ext uri="{FF2B5EF4-FFF2-40B4-BE49-F238E27FC236}">
                  <a16:creationId xmlns:a16="http://schemas.microsoft.com/office/drawing/2014/main" id="{2796686E-8A47-8FB9-9929-7D037290D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50222" y="2043144"/>
              <a:ext cx="691452" cy="69145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48A88A-DC3B-A1E1-DA2F-C7CB60DC05A3}"/>
              </a:ext>
            </a:extLst>
          </p:cNvPr>
          <p:cNvGrpSpPr/>
          <p:nvPr/>
        </p:nvGrpSpPr>
        <p:grpSpPr>
          <a:xfrm>
            <a:off x="4433931" y="1914869"/>
            <a:ext cx="2512451" cy="3968479"/>
            <a:chOff x="4433931" y="1914869"/>
            <a:chExt cx="2512451" cy="396847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E8F0017-066C-5C32-DCD6-7C85954D1CFB}"/>
                </a:ext>
              </a:extLst>
            </p:cNvPr>
            <p:cNvSpPr/>
            <p:nvPr/>
          </p:nvSpPr>
          <p:spPr>
            <a:xfrm>
              <a:off x="4433932" y="2402961"/>
              <a:ext cx="2512450" cy="3480387"/>
            </a:xfrm>
            <a:prstGeom prst="roundRect">
              <a:avLst>
                <a:gd name="adj" fmla="val 10742"/>
              </a:avLst>
            </a:prstGeom>
            <a:solidFill>
              <a:schemeClr val="bg1"/>
            </a:solidFill>
            <a:ln>
              <a:solidFill>
                <a:srgbClr val="A6CE3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C6833C-5B13-D0AA-6F8C-441E375F66DE}"/>
                </a:ext>
              </a:extLst>
            </p:cNvPr>
            <p:cNvSpPr/>
            <p:nvPr/>
          </p:nvSpPr>
          <p:spPr>
            <a:xfrm>
              <a:off x="4433931" y="3431522"/>
              <a:ext cx="2512450" cy="4316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rgbClr val="A6CE39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לפצח את הערך של הענן וטכנולוגיות חדשות</a:t>
              </a:r>
              <a:endParaRPr lang="en-IL" sz="1400" dirty="0">
                <a:solidFill>
                  <a:srgbClr val="A6CE39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1FA40BA-8675-392F-51A8-C31A65A7FA84}"/>
                </a:ext>
              </a:extLst>
            </p:cNvPr>
            <p:cNvSpPr/>
            <p:nvPr/>
          </p:nvSpPr>
          <p:spPr>
            <a:xfrm>
              <a:off x="4433932" y="3915369"/>
              <a:ext cx="2512450" cy="13479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מיגרציה של מערכות מקומיות לענן</a:t>
              </a: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מודרניזציה לאפליקציות</a:t>
              </a:r>
            </a:p>
            <a:p>
              <a:pPr marL="182880" indent="-182880" algn="r" rtl="1">
                <a:buClr>
                  <a:schemeClr val="accent1">
                    <a:lumMod val="75000"/>
                  </a:schemeClr>
                </a:buClr>
                <a:buFont typeface="Courier New" panose="02070309020205020404" pitchFamily="49" charset="0"/>
                <a:buChar char="o"/>
              </a:pPr>
              <a:r>
                <a:rPr lang="he-IL" sz="1200" dirty="0">
                  <a:solidFill>
                    <a:srgbClr val="43769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ארכיטקטורת ליבה עדכנית לתמיכה בתהליכים העסקיים של הארגון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8677CE6-C66F-2B64-12F2-D5C48EB7EE76}"/>
                </a:ext>
              </a:extLst>
            </p:cNvPr>
            <p:cNvSpPr/>
            <p:nvPr/>
          </p:nvSpPr>
          <p:spPr>
            <a:xfrm>
              <a:off x="4433931" y="5237016"/>
              <a:ext cx="2512450" cy="6463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he-IL" sz="1400" dirty="0">
                  <a:solidFill>
                    <a:schemeClr val="bg1">
                      <a:lumMod val="50000"/>
                    </a:schemeClr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להנות מגמישות ותובנות עסקיות</a:t>
              </a:r>
              <a:endParaRPr lang="en-IL" sz="1400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B95DD9D-C99A-8536-9C4B-FE22751D8594}"/>
                </a:ext>
              </a:extLst>
            </p:cNvPr>
            <p:cNvGrpSpPr/>
            <p:nvPr/>
          </p:nvGrpSpPr>
          <p:grpSpPr>
            <a:xfrm>
              <a:off x="4591047" y="1914869"/>
              <a:ext cx="2117826" cy="1410348"/>
              <a:chOff x="4661239" y="1268041"/>
              <a:chExt cx="2117826" cy="1410348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5DCE1F7-72AE-5D67-374F-27BAA6A28F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1239" y="2357726"/>
                <a:ext cx="2117826" cy="3206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u="none" dirty="0">
                    <a:solidFill>
                      <a:srgbClr val="437696"/>
                    </a:solidFill>
                  </a:rPr>
                  <a:t>מודרניזציה</a:t>
                </a:r>
              </a:p>
            </p:txBody>
          </p:sp>
          <p:pic>
            <p:nvPicPr>
              <p:cNvPr id="17" name="Picture 16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54A53616-B137-6EC7-ABA8-46DAC80B89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5220516" y="1268041"/>
                <a:ext cx="1038611" cy="101397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15" name="Graphic 14" descr="Quadcopter outline">
              <a:extLst>
                <a:ext uri="{FF2B5EF4-FFF2-40B4-BE49-F238E27FC236}">
                  <a16:creationId xmlns:a16="http://schemas.microsoft.com/office/drawing/2014/main" id="{8F0FD8E3-C645-83CF-A20D-E89E731F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1920" y="2043144"/>
              <a:ext cx="796079" cy="79607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213C5B-D06C-3D4D-80DC-A927BB1F7C03}"/>
              </a:ext>
            </a:extLst>
          </p:cNvPr>
          <p:cNvGrpSpPr/>
          <p:nvPr/>
        </p:nvGrpSpPr>
        <p:grpSpPr>
          <a:xfrm rot="10800000">
            <a:off x="10309614" y="3268307"/>
            <a:ext cx="948770" cy="826373"/>
            <a:chOff x="7196929" y="2114547"/>
            <a:chExt cx="3018280" cy="262890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DE73749-CD3C-67C4-5262-8C8534125D0A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A6CE39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9D23D01-E7B1-0EF3-41F9-8677CB878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9D8FB0-8955-9ED4-9713-AA752D9E9B8B}"/>
              </a:ext>
            </a:extLst>
          </p:cNvPr>
          <p:cNvGrpSpPr/>
          <p:nvPr/>
        </p:nvGrpSpPr>
        <p:grpSpPr>
          <a:xfrm rot="10800000">
            <a:off x="10309614" y="4214369"/>
            <a:ext cx="948770" cy="826373"/>
            <a:chOff x="7196929" y="2114547"/>
            <a:chExt cx="3018280" cy="262890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AC16732-08EE-1CE5-1B9D-3A83697A156C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437696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60B0A2E1-EC16-C011-131E-FB869390F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51D34AC-D2FE-3203-01FF-7FFE6EE5242D}"/>
              </a:ext>
            </a:extLst>
          </p:cNvPr>
          <p:cNvGrpSpPr/>
          <p:nvPr/>
        </p:nvGrpSpPr>
        <p:grpSpPr>
          <a:xfrm rot="10800000">
            <a:off x="10309614" y="5160431"/>
            <a:ext cx="948770" cy="826373"/>
            <a:chOff x="7196929" y="2114547"/>
            <a:chExt cx="3018280" cy="262890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039B46-76BB-9B09-53A3-43A08B7A4B17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4A6838D7-858B-6202-540E-F1DFDE95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581A1F05-36D9-79FE-137E-0FACCC2CA22F}"/>
              </a:ext>
            </a:extLst>
          </p:cNvPr>
          <p:cNvSpPr txBox="1">
            <a:spLocks/>
          </p:cNvSpPr>
          <p:nvPr/>
        </p:nvSpPr>
        <p:spPr>
          <a:xfrm>
            <a:off x="10428986" y="3546410"/>
            <a:ext cx="841177" cy="32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R="0" lvl="0" indent="0" algn="ctr" rt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 b="1" u="sng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 marL="6858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1430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6002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20574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1400"/>
              </a:lnSpc>
              <a:spcBef>
                <a:spcPts val="0"/>
              </a:spcBef>
            </a:pPr>
            <a:r>
              <a:rPr lang="he-IL" sz="1600" u="non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מטרה</a:t>
            </a:r>
            <a:endParaRPr lang="en-IL" sz="1400" b="0" u="non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EA31461-33CF-5330-0749-203E53265411}"/>
              </a:ext>
            </a:extLst>
          </p:cNvPr>
          <p:cNvSpPr txBox="1">
            <a:spLocks/>
          </p:cNvSpPr>
          <p:nvPr/>
        </p:nvSpPr>
        <p:spPr>
          <a:xfrm>
            <a:off x="10431227" y="4500043"/>
            <a:ext cx="841177" cy="32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R="0" lvl="0" indent="0" algn="ctr" rt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 b="1" u="sng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 marL="6858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1430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6002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20574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1400"/>
              </a:lnSpc>
              <a:spcBef>
                <a:spcPts val="0"/>
              </a:spcBef>
            </a:pPr>
            <a:r>
              <a:rPr lang="he-IL" sz="1600" u="none" dirty="0">
                <a:solidFill>
                  <a:srgbClr val="437696"/>
                </a:solidFill>
              </a:rPr>
              <a:t>פתרון</a:t>
            </a:r>
            <a:endParaRPr lang="en-IL" sz="1400" b="0" u="none" dirty="0">
              <a:solidFill>
                <a:srgbClr val="437696"/>
              </a:solidFill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ED90B615-EBA9-B15D-9A80-5733A4CC5816}"/>
              </a:ext>
            </a:extLst>
          </p:cNvPr>
          <p:cNvSpPr txBox="1">
            <a:spLocks/>
          </p:cNvSpPr>
          <p:nvPr/>
        </p:nvSpPr>
        <p:spPr>
          <a:xfrm>
            <a:off x="10453640" y="5435532"/>
            <a:ext cx="841177" cy="32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R="0" lvl="0" indent="0" algn="ctr" rt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 b="1" u="sng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 marL="6858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1430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6002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20574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1400"/>
              </a:lnSpc>
              <a:spcBef>
                <a:spcPts val="0"/>
              </a:spcBef>
            </a:pPr>
            <a:r>
              <a:rPr lang="he-IL" sz="1600" u="none" dirty="0">
                <a:solidFill>
                  <a:schemeClr val="bg1">
                    <a:lumMod val="50000"/>
                  </a:schemeClr>
                </a:solidFill>
              </a:rPr>
              <a:t>תוצאה</a:t>
            </a:r>
            <a:endParaRPr lang="en-IL" sz="1400" b="0" u="non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1C30F36-D2FC-B5EA-6E13-20D3439D5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32" y="2026988"/>
            <a:ext cx="2118820" cy="1059410"/>
          </a:xfrm>
          <a:prstGeom prst="rect">
            <a:avLst/>
          </a:prstGeom>
        </p:spPr>
      </p:pic>
      <p:pic>
        <p:nvPicPr>
          <p:cNvPr id="4" name="Picture 3" descr="A picture containing brass knucks, scissors, accessory, spectacles&#10;&#10;Description automatically generated">
            <a:extLst>
              <a:ext uri="{FF2B5EF4-FFF2-40B4-BE49-F238E27FC236}">
                <a16:creationId xmlns:a16="http://schemas.microsoft.com/office/drawing/2014/main" id="{30B3D29C-9592-078E-E5C3-E39F0D800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8" y="56211"/>
            <a:ext cx="12207308" cy="7121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A3FA2-4D60-3D7D-5518-3DB65612664A}"/>
              </a:ext>
            </a:extLst>
          </p:cNvPr>
          <p:cNvSpPr txBox="1">
            <a:spLocks/>
          </p:cNvSpPr>
          <p:nvPr/>
        </p:nvSpPr>
        <p:spPr>
          <a:xfrm>
            <a:off x="1731524" y="134036"/>
            <a:ext cx="10316989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מ-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Waterfall</a:t>
            </a:r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 ל-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Agile</a:t>
            </a:r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  ל-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DevOps</a:t>
            </a:r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  ל-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Continuous Delivery</a:t>
            </a:r>
            <a:endParaRPr lang="en-IL" sz="32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32785EF-B496-49D8-11CF-9F7FD9BD4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r="13996"/>
          <a:stretch/>
        </p:blipFill>
        <p:spPr>
          <a:xfrm>
            <a:off x="1365719" y="3081199"/>
            <a:ext cx="2535662" cy="2244166"/>
          </a:xfrm>
          <a:prstGeom prst="rect">
            <a:avLst/>
          </a:prstGeom>
        </p:spPr>
      </p:pic>
      <p:pic>
        <p:nvPicPr>
          <p:cNvPr id="13" name="Picture 12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0C90CCC4-2A22-EFC5-6C66-3CC76B9F1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28" y="2655501"/>
            <a:ext cx="2118819" cy="1191836"/>
          </a:xfrm>
          <a:prstGeom prst="rect">
            <a:avLst/>
          </a:prstGeom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24418C-B3DC-4DDE-344E-0C3316AE5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29" y="1578760"/>
            <a:ext cx="1564152" cy="11731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87900E-56D4-D02B-271C-A15931C8AC84}"/>
              </a:ext>
            </a:extLst>
          </p:cNvPr>
          <p:cNvSpPr txBox="1">
            <a:spLocks/>
          </p:cNvSpPr>
          <p:nvPr/>
        </p:nvSpPr>
        <p:spPr>
          <a:xfrm>
            <a:off x="9902757" y="1137493"/>
            <a:ext cx="5731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solidFill>
                  <a:srgbClr val="0081DB"/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1</a:t>
            </a:r>
            <a:endParaRPr lang="en-IL" sz="4800" dirty="0">
              <a:solidFill>
                <a:srgbClr val="0081DB"/>
              </a:solidFill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02B951-67F7-F4CC-2CBD-D4B265DA70CB}"/>
              </a:ext>
            </a:extLst>
          </p:cNvPr>
          <p:cNvSpPr txBox="1">
            <a:spLocks/>
          </p:cNvSpPr>
          <p:nvPr/>
        </p:nvSpPr>
        <p:spPr>
          <a:xfrm>
            <a:off x="7720518" y="1457014"/>
            <a:ext cx="57311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solidFill>
                  <a:srgbClr val="FFCC00"/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2</a:t>
            </a:r>
            <a:endParaRPr lang="en-IL" sz="4800" dirty="0">
              <a:solidFill>
                <a:srgbClr val="FFCC00"/>
              </a:solidFill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9AEB79-CA71-CE08-6E6E-1E7BAFB86252}"/>
              </a:ext>
            </a:extLst>
          </p:cNvPr>
          <p:cNvSpPr txBox="1">
            <a:spLocks/>
          </p:cNvSpPr>
          <p:nvPr/>
        </p:nvSpPr>
        <p:spPr>
          <a:xfrm>
            <a:off x="5295089" y="1967044"/>
            <a:ext cx="573116" cy="7848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000" dirty="0">
                <a:solidFill>
                  <a:srgbClr val="00DED0"/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3</a:t>
            </a:r>
            <a:endParaRPr lang="en-IL" sz="5000" dirty="0">
              <a:solidFill>
                <a:srgbClr val="00DED0"/>
              </a:solidFill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DC23FE-6823-3CA3-A444-65103CF188B0}"/>
              </a:ext>
            </a:extLst>
          </p:cNvPr>
          <p:cNvSpPr txBox="1">
            <a:spLocks/>
          </p:cNvSpPr>
          <p:nvPr/>
        </p:nvSpPr>
        <p:spPr>
          <a:xfrm>
            <a:off x="2370759" y="2453315"/>
            <a:ext cx="573116" cy="7848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000" dirty="0">
                <a:solidFill>
                  <a:srgbClr val="ED5100"/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4</a:t>
            </a:r>
            <a:endParaRPr lang="en-IL" sz="5000" dirty="0">
              <a:solidFill>
                <a:srgbClr val="ED5100"/>
              </a:solidFill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DE5ED2-3862-9C7B-98AB-4BF7C390FD87}"/>
              </a:ext>
            </a:extLst>
          </p:cNvPr>
          <p:cNvSpPr txBox="1">
            <a:spLocks/>
          </p:cNvSpPr>
          <p:nvPr/>
        </p:nvSpPr>
        <p:spPr>
          <a:xfrm>
            <a:off x="4920167" y="5247407"/>
            <a:ext cx="136713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DevOps</a:t>
            </a:r>
            <a:endParaRPr lang="en-IL" sz="2400" b="1" dirty="0">
              <a:solidFill>
                <a:schemeClr val="bg1">
                  <a:lumMod val="50000"/>
                </a:schemeClr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94BDE4-FCE6-E931-40F6-01330C915709}"/>
              </a:ext>
            </a:extLst>
          </p:cNvPr>
          <p:cNvSpPr txBox="1">
            <a:spLocks/>
          </p:cNvSpPr>
          <p:nvPr/>
        </p:nvSpPr>
        <p:spPr>
          <a:xfrm>
            <a:off x="9505748" y="3785180"/>
            <a:ext cx="136713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Waterfall</a:t>
            </a:r>
            <a:endParaRPr lang="en-IL" sz="2400" b="1" dirty="0">
              <a:solidFill>
                <a:schemeClr val="bg1">
                  <a:lumMod val="50000"/>
                </a:schemeClr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44E961-3F26-2443-2261-DCD85C17D47F}"/>
              </a:ext>
            </a:extLst>
          </p:cNvPr>
          <p:cNvSpPr txBox="1">
            <a:spLocks/>
          </p:cNvSpPr>
          <p:nvPr/>
        </p:nvSpPr>
        <p:spPr>
          <a:xfrm>
            <a:off x="7440675" y="4343011"/>
            <a:ext cx="1367133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Agile</a:t>
            </a:r>
            <a:endParaRPr lang="en-IL" sz="2400" b="1" dirty="0">
              <a:solidFill>
                <a:schemeClr val="bg1">
                  <a:lumMod val="50000"/>
                </a:schemeClr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399800-3D26-2E95-898C-93F4693BEDE0}"/>
              </a:ext>
            </a:extLst>
          </p:cNvPr>
          <p:cNvSpPr txBox="1">
            <a:spLocks/>
          </p:cNvSpPr>
          <p:nvPr/>
        </p:nvSpPr>
        <p:spPr>
          <a:xfrm>
            <a:off x="574546" y="6415964"/>
            <a:ext cx="434562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Continuous Delivery</a:t>
            </a:r>
            <a:endParaRPr lang="en-IL" sz="2400" b="1" dirty="0">
              <a:solidFill>
                <a:schemeClr val="bg1">
                  <a:lumMod val="50000"/>
                </a:schemeClr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962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1A93E581-96B3-AB50-E5A2-7BACD6FBBF12}"/>
              </a:ext>
            </a:extLst>
          </p:cNvPr>
          <p:cNvSpPr/>
          <p:nvPr/>
        </p:nvSpPr>
        <p:spPr>
          <a:xfrm>
            <a:off x="814929" y="5491978"/>
            <a:ext cx="1845924" cy="771633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EE72037-BB2F-9A7A-83B0-7A04E8A0AD3A}"/>
              </a:ext>
            </a:extLst>
          </p:cNvPr>
          <p:cNvSpPr/>
          <p:nvPr/>
        </p:nvSpPr>
        <p:spPr>
          <a:xfrm>
            <a:off x="2775942" y="5491978"/>
            <a:ext cx="1845924" cy="771633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E26741-A9CB-EE50-CEB5-F70784BE132C}"/>
              </a:ext>
            </a:extLst>
          </p:cNvPr>
          <p:cNvSpPr/>
          <p:nvPr/>
        </p:nvSpPr>
        <p:spPr>
          <a:xfrm>
            <a:off x="4736955" y="5491978"/>
            <a:ext cx="1845924" cy="771633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7A9BF7A-EE24-A454-3516-569DA400AF07}"/>
              </a:ext>
            </a:extLst>
          </p:cNvPr>
          <p:cNvSpPr/>
          <p:nvPr/>
        </p:nvSpPr>
        <p:spPr>
          <a:xfrm>
            <a:off x="6697968" y="5491978"/>
            <a:ext cx="1845924" cy="7716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B63D7A-6450-77B0-47B6-C7D49D33636B}"/>
              </a:ext>
            </a:extLst>
          </p:cNvPr>
          <p:cNvSpPr/>
          <p:nvPr/>
        </p:nvSpPr>
        <p:spPr>
          <a:xfrm>
            <a:off x="8658981" y="5491978"/>
            <a:ext cx="1845924" cy="771633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83813D-C7D4-149B-DBFF-70CDFC0620E3}"/>
              </a:ext>
            </a:extLst>
          </p:cNvPr>
          <p:cNvSpPr/>
          <p:nvPr/>
        </p:nvSpPr>
        <p:spPr>
          <a:xfrm>
            <a:off x="831699" y="1570140"/>
            <a:ext cx="1845924" cy="1129966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הטמעה מקסימלית (</a:t>
            </a:r>
            <a:r>
              <a:rPr lang="en-US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Cloud native</a:t>
            </a:r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)</a:t>
            </a:r>
            <a:endParaRPr lang="en-IL" sz="16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58" name="Picture 57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2FB2AF76-826F-8CF3-5FCC-F9C5AFAD4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1341603" y="952421"/>
            <a:ext cx="826112" cy="806517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A3FA2-4D60-3D7D-5518-3DB65612664A}"/>
              </a:ext>
            </a:extLst>
          </p:cNvPr>
          <p:cNvSpPr txBox="1">
            <a:spLocks/>
          </p:cNvSpPr>
          <p:nvPr/>
        </p:nvSpPr>
        <p:spPr>
          <a:xfrm>
            <a:off x="887010" y="197316"/>
            <a:ext cx="1110027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המעבר למודל 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Agile</a:t>
            </a:r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 ו- </a:t>
            </a:r>
            <a:r>
              <a:rPr lang="en-US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CD</a:t>
            </a:r>
            <a:r>
              <a:rPr lang="he-IL" sz="32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 דורש צורת עבודה חדשה</a:t>
            </a:r>
            <a:endParaRPr lang="en-IL" sz="32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84181A-A4A6-4D55-A0BE-36A4807D762E}"/>
              </a:ext>
            </a:extLst>
          </p:cNvPr>
          <p:cNvSpPr/>
          <p:nvPr/>
        </p:nvSpPr>
        <p:spPr>
          <a:xfrm>
            <a:off x="8661437" y="2276130"/>
            <a:ext cx="1845924" cy="423975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מסורתי</a:t>
            </a:r>
            <a:endParaRPr lang="en-IL" sz="16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CFA3C1-681C-6946-530A-211EDA623FF7}"/>
              </a:ext>
            </a:extLst>
          </p:cNvPr>
          <p:cNvSpPr/>
          <p:nvPr/>
        </p:nvSpPr>
        <p:spPr>
          <a:xfrm>
            <a:off x="8661437" y="2800976"/>
            <a:ext cx="1845924" cy="394284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מרכז מחשבים מקומי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E8C15-C195-77F4-75DC-FCCA34891C60}"/>
              </a:ext>
            </a:extLst>
          </p:cNvPr>
          <p:cNvSpPr/>
          <p:nvPr/>
        </p:nvSpPr>
        <p:spPr>
          <a:xfrm>
            <a:off x="8661436" y="3288934"/>
            <a:ext cx="1845924" cy="504793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פריסה ידנית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09B59-5B58-26DE-7FFA-B67FD9D1DEC6}"/>
              </a:ext>
            </a:extLst>
          </p:cNvPr>
          <p:cNvSpPr/>
          <p:nvPr/>
        </p:nvSpPr>
        <p:spPr>
          <a:xfrm>
            <a:off x="8661435" y="3860986"/>
            <a:ext cx="1845924" cy="504792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פיתוח מול תפעול</a:t>
            </a:r>
          </a:p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Waterfall</a:t>
            </a:r>
            <a:endParaRPr lang="he-IL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DED62-6CF3-81A5-D834-1F507CF678CC}"/>
              </a:ext>
            </a:extLst>
          </p:cNvPr>
          <p:cNvSpPr/>
          <p:nvPr/>
        </p:nvSpPr>
        <p:spPr>
          <a:xfrm>
            <a:off x="8661435" y="4447786"/>
            <a:ext cx="1845924" cy="504792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השבתות, תהליכים ידניים ארוכים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D1D9A5-589A-F2EF-7AD2-C986CFA87826}"/>
              </a:ext>
            </a:extLst>
          </p:cNvPr>
          <p:cNvSpPr/>
          <p:nvPr/>
        </p:nvSpPr>
        <p:spPr>
          <a:xfrm>
            <a:off x="8661435" y="5068323"/>
            <a:ext cx="1845924" cy="348745"/>
          </a:xfrm>
          <a:prstGeom prst="rect">
            <a:avLst/>
          </a:prstGeom>
          <a:solidFill>
            <a:srgbClr val="007CD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חודשים-רבעונים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99A40-F8E1-2398-03F6-3EA28207EB1F}"/>
              </a:ext>
            </a:extLst>
          </p:cNvPr>
          <p:cNvSpPr/>
          <p:nvPr/>
        </p:nvSpPr>
        <p:spPr>
          <a:xfrm>
            <a:off x="6699811" y="2093332"/>
            <a:ext cx="1845924" cy="6067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בחינת </a:t>
            </a:r>
            <a:r>
              <a:rPr lang="he-IL" sz="1600" dirty="0" err="1">
                <a:latin typeface="Assistant SemiBold" panose="00000700000000000000" pitchFamily="2" charset="-79"/>
                <a:cs typeface="Assistant SemiBold" panose="00000700000000000000" pitchFamily="2" charset="-79"/>
              </a:rPr>
              <a:t>דליברי</a:t>
            </a:r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מתמשך</a:t>
            </a:r>
            <a:endParaRPr lang="en-IL" sz="16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00F8BA-4ACB-435C-2DC6-F10778C07224}"/>
              </a:ext>
            </a:extLst>
          </p:cNvPr>
          <p:cNvSpPr/>
          <p:nvPr/>
        </p:nvSpPr>
        <p:spPr>
          <a:xfrm>
            <a:off x="6699811" y="2800976"/>
            <a:ext cx="1845924" cy="3942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Lift &amp;Shift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לענן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825A2B-4E3C-2DEF-4D65-9A90338DA2B7}"/>
              </a:ext>
            </a:extLst>
          </p:cNvPr>
          <p:cNvSpPr/>
          <p:nvPr/>
        </p:nvSpPr>
        <p:spPr>
          <a:xfrm>
            <a:off x="6699810" y="3288934"/>
            <a:ext cx="1845924" cy="5047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לא סטנדרטי, לא שירות עצמי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0EA244-CA60-BFAF-813A-7E394E5D034C}"/>
              </a:ext>
            </a:extLst>
          </p:cNvPr>
          <p:cNvSpPr/>
          <p:nvPr/>
        </p:nvSpPr>
        <p:spPr>
          <a:xfrm>
            <a:off x="6699809" y="3860986"/>
            <a:ext cx="1845924" cy="5047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אחריות מבוזרת</a:t>
            </a:r>
          </a:p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Agile</a:t>
            </a:r>
            <a:endParaRPr lang="he-IL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9744F-08FD-76C3-4614-CE6EEEC35131}"/>
              </a:ext>
            </a:extLst>
          </p:cNvPr>
          <p:cNvSpPr/>
          <p:nvPr/>
        </p:nvSpPr>
        <p:spPr>
          <a:xfrm>
            <a:off x="6699809" y="4447786"/>
            <a:ext cx="1845924" cy="5047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השבתות, תהליכים ידניים מעט ארוכים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C49C2B-DE37-10B6-8BF3-C3A450070A55}"/>
              </a:ext>
            </a:extLst>
          </p:cNvPr>
          <p:cNvSpPr/>
          <p:nvPr/>
        </p:nvSpPr>
        <p:spPr>
          <a:xfrm>
            <a:off x="6699809" y="5068323"/>
            <a:ext cx="1845924" cy="348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חודשים-רבעונים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C28906-8C9F-D827-D01F-7D2A090D7431}"/>
              </a:ext>
            </a:extLst>
          </p:cNvPr>
          <p:cNvSpPr/>
          <p:nvPr/>
        </p:nvSpPr>
        <p:spPr>
          <a:xfrm>
            <a:off x="4738183" y="1865606"/>
            <a:ext cx="1845924" cy="834500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אימוץ </a:t>
            </a:r>
            <a:r>
              <a:rPr lang="he-IL" sz="1600" dirty="0" err="1">
                <a:latin typeface="Assistant SemiBold" panose="00000700000000000000" pitchFamily="2" charset="-79"/>
                <a:cs typeface="Assistant SemiBold" panose="00000700000000000000" pitchFamily="2" charset="-79"/>
              </a:rPr>
              <a:t>דליברי</a:t>
            </a:r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מתמשך</a:t>
            </a:r>
            <a:endParaRPr lang="en-IL" sz="16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FCDC5-1D0C-1A1F-6434-F723B4C533F6}"/>
              </a:ext>
            </a:extLst>
          </p:cNvPr>
          <p:cNvSpPr/>
          <p:nvPr/>
        </p:nvSpPr>
        <p:spPr>
          <a:xfrm>
            <a:off x="4738183" y="2800976"/>
            <a:ext cx="1845924" cy="394284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קונטיינרים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04F6D9-96F0-DC86-1616-58661A4CA98B}"/>
              </a:ext>
            </a:extLst>
          </p:cNvPr>
          <p:cNvSpPr/>
          <p:nvPr/>
        </p:nvSpPr>
        <p:spPr>
          <a:xfrm>
            <a:off x="4738182" y="3288934"/>
            <a:ext cx="1845924" cy="504793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בדיקות אינטגרטיביות, </a:t>
            </a:r>
            <a:endParaRPr lang="en-US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  <a:p>
            <a:pPr algn="ctr" rtl="1"/>
            <a:r>
              <a:rPr lang="en-US" sz="1200" dirty="0" err="1">
                <a:latin typeface="Assistant SemiBold" panose="00000700000000000000" pitchFamily="2" charset="-79"/>
                <a:cs typeface="Assistant SemiBold" panose="00000700000000000000" pitchFamily="2" charset="-79"/>
              </a:rPr>
              <a:t>xUnit</a:t>
            </a:r>
            <a:endParaRPr lang="he-IL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CDD577-8C46-8570-47C4-9519CE217C1E}"/>
              </a:ext>
            </a:extLst>
          </p:cNvPr>
          <p:cNvSpPr/>
          <p:nvPr/>
        </p:nvSpPr>
        <p:spPr>
          <a:xfrm>
            <a:off x="4738181" y="3860986"/>
            <a:ext cx="1845924" cy="504792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צוות </a:t>
            </a:r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DevOps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וענן ייעודי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73C65A-558A-4383-96AB-1519F957757C}"/>
              </a:ext>
            </a:extLst>
          </p:cNvPr>
          <p:cNvSpPr/>
          <p:nvPr/>
        </p:nvSpPr>
        <p:spPr>
          <a:xfrm>
            <a:off x="4738181" y="4447786"/>
            <a:ext cx="1845924" cy="504792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קיצור השבתות, אוטומציה ניטור פרואקטיבי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BDB5EC-47A1-75BB-5B7E-400E1D11A55F}"/>
              </a:ext>
            </a:extLst>
          </p:cNvPr>
          <p:cNvSpPr/>
          <p:nvPr/>
        </p:nvSpPr>
        <p:spPr>
          <a:xfrm>
            <a:off x="4738181" y="5068323"/>
            <a:ext cx="1845924" cy="348745"/>
          </a:xfrm>
          <a:prstGeom prst="rect">
            <a:avLst/>
          </a:prstGeom>
          <a:solidFill>
            <a:srgbClr val="00D9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חודשים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958E02-A297-B4B4-3E95-422523CA52C3}"/>
              </a:ext>
            </a:extLst>
          </p:cNvPr>
          <p:cNvSpPr/>
          <p:nvPr/>
        </p:nvSpPr>
        <p:spPr>
          <a:xfrm>
            <a:off x="2793331" y="1638926"/>
            <a:ext cx="1845924" cy="1061180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אימוץ הטמעה (</a:t>
            </a:r>
            <a:r>
              <a:rPr lang="en-US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Deploy</a:t>
            </a:r>
            <a:r>
              <a:rPr lang="he-IL" sz="16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) מתמשך</a:t>
            </a:r>
            <a:endParaRPr lang="en-IL" sz="16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99C488-90A9-6730-D4DC-CA0910014AD4}"/>
              </a:ext>
            </a:extLst>
          </p:cNvPr>
          <p:cNvSpPr/>
          <p:nvPr/>
        </p:nvSpPr>
        <p:spPr>
          <a:xfrm>
            <a:off x="2793331" y="2800976"/>
            <a:ext cx="1845924" cy="394284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Auto-scale, multi cloud</a:t>
            </a:r>
            <a:endParaRPr lang="he-IL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55DE4C-8617-584A-9C28-22E0607E6CE2}"/>
              </a:ext>
            </a:extLst>
          </p:cNvPr>
          <p:cNvSpPr/>
          <p:nvPr/>
        </p:nvSpPr>
        <p:spPr>
          <a:xfrm>
            <a:off x="2793330" y="3288934"/>
            <a:ext cx="1845924" cy="504793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Continuous deploy microservices, Self service</a:t>
            </a:r>
            <a:endParaRPr lang="he-IL" sz="1200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258BD3-1D10-8CB8-1D32-4F10C84C47A6}"/>
              </a:ext>
            </a:extLst>
          </p:cNvPr>
          <p:cNvSpPr/>
          <p:nvPr/>
        </p:nvSpPr>
        <p:spPr>
          <a:xfrm>
            <a:off x="2793329" y="3860986"/>
            <a:ext cx="1845924" cy="504792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צוות </a:t>
            </a:r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DevOps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מלא, פלטפורמה אחידה להטמעה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9BD54C-2014-8CB0-2CB5-E1EB4997FA9D}"/>
              </a:ext>
            </a:extLst>
          </p:cNvPr>
          <p:cNvSpPr/>
          <p:nvPr/>
        </p:nvSpPr>
        <p:spPr>
          <a:xfrm>
            <a:off x="2793329" y="4447786"/>
            <a:ext cx="1845924" cy="504792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מינימום השבתות, אין תהליכים ידניים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AD579F-E565-F43D-F3B7-BBEBE95FFF56}"/>
              </a:ext>
            </a:extLst>
          </p:cNvPr>
          <p:cNvSpPr/>
          <p:nvPr/>
        </p:nvSpPr>
        <p:spPr>
          <a:xfrm>
            <a:off x="2793329" y="5068323"/>
            <a:ext cx="1845924" cy="348745"/>
          </a:xfrm>
          <a:prstGeom prst="rect">
            <a:avLst/>
          </a:prstGeom>
          <a:solidFill>
            <a:srgbClr val="009D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יומי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1208F1-1A82-6477-043C-4D8BCBF2C360}"/>
              </a:ext>
            </a:extLst>
          </p:cNvPr>
          <p:cNvSpPr/>
          <p:nvPr/>
        </p:nvSpPr>
        <p:spPr>
          <a:xfrm>
            <a:off x="831699" y="2800976"/>
            <a:ext cx="1845924" cy="394284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Deploy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אוטומטי בענן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20BFBB-563B-D55C-CA23-F7767C98134E}"/>
              </a:ext>
            </a:extLst>
          </p:cNvPr>
          <p:cNvSpPr/>
          <p:nvPr/>
        </p:nvSpPr>
        <p:spPr>
          <a:xfrm>
            <a:off x="831698" y="3288934"/>
            <a:ext cx="1845924" cy="504793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ללא תלויות, </a:t>
            </a:r>
            <a:r>
              <a:rPr lang="he-IL" sz="1200" dirty="0" err="1">
                <a:latin typeface="Assistant SemiBold" panose="00000700000000000000" pitchFamily="2" charset="-79"/>
                <a:cs typeface="Assistant SemiBold" panose="00000700000000000000" pitchFamily="2" charset="-79"/>
              </a:rPr>
              <a:t>אנליטיקה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וחיזוי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F655A9-DC83-3C46-A2E6-7F7ACD4E6AAE}"/>
              </a:ext>
            </a:extLst>
          </p:cNvPr>
          <p:cNvSpPr/>
          <p:nvPr/>
        </p:nvSpPr>
        <p:spPr>
          <a:xfrm>
            <a:off x="831697" y="3860986"/>
            <a:ext cx="1845924" cy="504792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SLA</a:t>
            </a:r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 מלא לאפליקציות ולשירות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D82F7-E9D4-5F57-9D44-98CA1DAEA1F0}"/>
              </a:ext>
            </a:extLst>
          </p:cNvPr>
          <p:cNvSpPr/>
          <p:nvPr/>
        </p:nvSpPr>
        <p:spPr>
          <a:xfrm>
            <a:off x="831697" y="4447786"/>
            <a:ext cx="1845924" cy="504792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ללא השבתות, ללא תהליכים ידניים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1C0A8E-5C08-4A11-0809-88B62A08B287}"/>
              </a:ext>
            </a:extLst>
          </p:cNvPr>
          <p:cNvSpPr/>
          <p:nvPr/>
        </p:nvSpPr>
        <p:spPr>
          <a:xfrm>
            <a:off x="831697" y="5068323"/>
            <a:ext cx="1845924" cy="348745"/>
          </a:xfrm>
          <a:prstGeom prst="rect">
            <a:avLst/>
          </a:prstGeom>
          <a:solidFill>
            <a:srgbClr val="EC49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שניות/ דקות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D5A3FF-29B2-E306-98FC-F3DDD3167612}"/>
              </a:ext>
            </a:extLst>
          </p:cNvPr>
          <p:cNvCxnSpPr>
            <a:cxnSpLocks/>
          </p:cNvCxnSpPr>
          <p:nvPr/>
        </p:nvCxnSpPr>
        <p:spPr>
          <a:xfrm>
            <a:off x="532851" y="2737902"/>
            <a:ext cx="11251128" cy="0"/>
          </a:xfrm>
          <a:prstGeom prst="line">
            <a:avLst/>
          </a:prstGeom>
          <a:ln w="38100">
            <a:solidFill>
              <a:srgbClr val="A6CE39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0650FC-5C33-5B81-32E9-E27232722A71}"/>
              </a:ext>
            </a:extLst>
          </p:cNvPr>
          <p:cNvCxnSpPr>
            <a:cxnSpLocks/>
          </p:cNvCxnSpPr>
          <p:nvPr/>
        </p:nvCxnSpPr>
        <p:spPr>
          <a:xfrm>
            <a:off x="532851" y="3239924"/>
            <a:ext cx="11269304" cy="0"/>
          </a:xfrm>
          <a:prstGeom prst="line">
            <a:avLst/>
          </a:prstGeom>
          <a:ln w="38100">
            <a:solidFill>
              <a:srgbClr val="A6CE39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E37E15-E488-CEDF-C850-AD6F730664D2}"/>
              </a:ext>
            </a:extLst>
          </p:cNvPr>
          <p:cNvCxnSpPr>
            <a:cxnSpLocks/>
          </p:cNvCxnSpPr>
          <p:nvPr/>
        </p:nvCxnSpPr>
        <p:spPr>
          <a:xfrm>
            <a:off x="532851" y="3830002"/>
            <a:ext cx="11259517" cy="0"/>
          </a:xfrm>
          <a:prstGeom prst="line">
            <a:avLst/>
          </a:prstGeom>
          <a:ln w="38100">
            <a:solidFill>
              <a:srgbClr val="A6CE39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262E43-D329-F22B-3D17-6204D85EAD99}"/>
              </a:ext>
            </a:extLst>
          </p:cNvPr>
          <p:cNvCxnSpPr>
            <a:cxnSpLocks/>
          </p:cNvCxnSpPr>
          <p:nvPr/>
        </p:nvCxnSpPr>
        <p:spPr>
          <a:xfrm>
            <a:off x="532851" y="4400752"/>
            <a:ext cx="11251128" cy="0"/>
          </a:xfrm>
          <a:prstGeom prst="line">
            <a:avLst/>
          </a:prstGeom>
          <a:ln w="38100">
            <a:solidFill>
              <a:srgbClr val="A6CE39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8E232A-2040-7ECF-4805-4F80C45A8D6F}"/>
              </a:ext>
            </a:extLst>
          </p:cNvPr>
          <p:cNvCxnSpPr>
            <a:cxnSpLocks/>
          </p:cNvCxnSpPr>
          <p:nvPr/>
        </p:nvCxnSpPr>
        <p:spPr>
          <a:xfrm>
            <a:off x="522641" y="5010901"/>
            <a:ext cx="11276112" cy="0"/>
          </a:xfrm>
          <a:prstGeom prst="line">
            <a:avLst/>
          </a:prstGeom>
          <a:ln w="38100">
            <a:solidFill>
              <a:srgbClr val="A6CE39"/>
            </a:solidFill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EC292B0-A5DA-5C15-E09F-83D592397B51}"/>
              </a:ext>
            </a:extLst>
          </p:cNvPr>
          <p:cNvSpPr/>
          <p:nvPr/>
        </p:nvSpPr>
        <p:spPr>
          <a:xfrm>
            <a:off x="10685980" y="2800976"/>
            <a:ext cx="1161182" cy="394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אימוץ ענן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BA53E3-0DC8-F8A3-3087-21BDB5376A60}"/>
              </a:ext>
            </a:extLst>
          </p:cNvPr>
          <p:cNvSpPr/>
          <p:nvPr/>
        </p:nvSpPr>
        <p:spPr>
          <a:xfrm>
            <a:off x="10685979" y="3288934"/>
            <a:ext cx="1161182" cy="504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פיתוח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C3FEE2-45D9-82C8-B304-D2F9644270CC}"/>
              </a:ext>
            </a:extLst>
          </p:cNvPr>
          <p:cNvSpPr/>
          <p:nvPr/>
        </p:nvSpPr>
        <p:spPr>
          <a:xfrm>
            <a:off x="10685978" y="3860986"/>
            <a:ext cx="1161182" cy="504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תרבות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441B25-EE92-E8EA-660A-801240AD08B0}"/>
              </a:ext>
            </a:extLst>
          </p:cNvPr>
          <p:cNvSpPr/>
          <p:nvPr/>
        </p:nvSpPr>
        <p:spPr>
          <a:xfrm>
            <a:off x="10685978" y="4447786"/>
            <a:ext cx="1161182" cy="504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תוצאות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4FE271-10A1-4EDF-9ACD-7F26B52B109C}"/>
              </a:ext>
            </a:extLst>
          </p:cNvPr>
          <p:cNvSpPr/>
          <p:nvPr/>
        </p:nvSpPr>
        <p:spPr>
          <a:xfrm>
            <a:off x="10685978" y="5068323"/>
            <a:ext cx="1161182" cy="3487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12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לו"ז</a:t>
            </a:r>
          </a:p>
        </p:txBody>
      </p:sp>
      <p:pic>
        <p:nvPicPr>
          <p:cNvPr id="43" name="Picture 4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FA1DFA-A822-1582-3C81-F558A6A5EC7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997" y="5483862"/>
            <a:ext cx="943404" cy="707553"/>
          </a:xfrm>
          <a:prstGeom prst="rect">
            <a:avLst/>
          </a:prstGeom>
        </p:spPr>
      </p:pic>
      <p:pic>
        <p:nvPicPr>
          <p:cNvPr id="44" name="Picture 43" descr="Diagram&#10;&#10;Description automatically generated">
            <a:extLst>
              <a:ext uri="{FF2B5EF4-FFF2-40B4-BE49-F238E27FC236}">
                <a16:creationId xmlns:a16="http://schemas.microsoft.com/office/drawing/2014/main" id="{92F58802-3638-66BB-157A-FCF782CF100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71" y="5577706"/>
            <a:ext cx="1161182" cy="580591"/>
          </a:xfrm>
          <a:prstGeom prst="rect">
            <a:avLst/>
          </a:prstGeom>
        </p:spPr>
      </p:pic>
      <p:pic>
        <p:nvPicPr>
          <p:cNvPr id="53" name="Picture 52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77E89CB2-22AB-2CED-36E4-751DE63D29E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58" y="5512923"/>
            <a:ext cx="1262503" cy="710158"/>
          </a:xfrm>
          <a:prstGeom prst="rect">
            <a:avLst/>
          </a:prstGeom>
        </p:spPr>
      </p:pic>
      <p:pic>
        <p:nvPicPr>
          <p:cNvPr id="54" name="Picture 5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6263D07-AB55-EDB4-86E6-9D97B24677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r="13996"/>
          <a:stretch/>
        </p:blipFill>
        <p:spPr>
          <a:xfrm>
            <a:off x="1406224" y="5540962"/>
            <a:ext cx="745083" cy="659429"/>
          </a:xfrm>
          <a:prstGeom prst="rect">
            <a:avLst/>
          </a:prstGeom>
        </p:spPr>
      </p:pic>
      <p:sp>
        <p:nvSpPr>
          <p:cNvPr id="48" name="Freeform 26">
            <a:extLst>
              <a:ext uri="{FF2B5EF4-FFF2-40B4-BE49-F238E27FC236}">
                <a16:creationId xmlns:a16="http://schemas.microsoft.com/office/drawing/2014/main" id="{3F186375-B6B4-F541-BF82-158051AC6D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7901" y="1130124"/>
            <a:ext cx="476909" cy="436042"/>
          </a:xfrm>
          <a:custGeom>
            <a:avLst/>
            <a:gdLst>
              <a:gd name="T0" fmla="*/ 384 w 1056"/>
              <a:gd name="T1" fmla="*/ 1152 h 1152"/>
              <a:gd name="T2" fmla="*/ 0 w 1056"/>
              <a:gd name="T3" fmla="*/ 768 h 1152"/>
              <a:gd name="T4" fmla="*/ 96 w 1056"/>
              <a:gd name="T5" fmla="*/ 672 h 1152"/>
              <a:gd name="T6" fmla="*/ 384 w 1056"/>
              <a:gd name="T7" fmla="*/ 960 h 1152"/>
              <a:gd name="T8" fmla="*/ 960 w 1056"/>
              <a:gd name="T9" fmla="*/ 384 h 1152"/>
              <a:gd name="T10" fmla="*/ 1056 w 1056"/>
              <a:gd name="T11" fmla="*/ 480 h 1152"/>
              <a:gd name="T12" fmla="*/ 384 w 1056"/>
              <a:gd name="T13" fmla="*/ 1152 h 1152"/>
              <a:gd name="T14" fmla="*/ 336 w 1056"/>
              <a:gd name="T15" fmla="*/ 240 h 1152"/>
              <a:gd name="T16" fmla="*/ 240 w 1056"/>
              <a:gd name="T17" fmla="*/ 336 h 1152"/>
              <a:gd name="T18" fmla="*/ 336 w 1056"/>
              <a:gd name="T19" fmla="*/ 432 h 1152"/>
              <a:gd name="T20" fmla="*/ 432 w 1056"/>
              <a:gd name="T21" fmla="*/ 336 h 1152"/>
              <a:gd name="T22" fmla="*/ 336 w 1056"/>
              <a:gd name="T23" fmla="*/ 240 h 1152"/>
              <a:gd name="T24" fmla="*/ 571 w 1056"/>
              <a:gd name="T25" fmla="*/ 384 h 1152"/>
              <a:gd name="T26" fmla="*/ 536 w 1056"/>
              <a:gd name="T27" fmla="*/ 468 h 1152"/>
              <a:gd name="T28" fmla="*/ 608 w 1056"/>
              <a:gd name="T29" fmla="*/ 540 h 1152"/>
              <a:gd name="T30" fmla="*/ 540 w 1056"/>
              <a:gd name="T31" fmla="*/ 608 h 1152"/>
              <a:gd name="T32" fmla="*/ 468 w 1056"/>
              <a:gd name="T33" fmla="*/ 536 h 1152"/>
              <a:gd name="T34" fmla="*/ 384 w 1056"/>
              <a:gd name="T35" fmla="*/ 571 h 1152"/>
              <a:gd name="T36" fmla="*/ 384 w 1056"/>
              <a:gd name="T37" fmla="*/ 672 h 1152"/>
              <a:gd name="T38" fmla="*/ 288 w 1056"/>
              <a:gd name="T39" fmla="*/ 672 h 1152"/>
              <a:gd name="T40" fmla="*/ 288 w 1056"/>
              <a:gd name="T41" fmla="*/ 571 h 1152"/>
              <a:gd name="T42" fmla="*/ 204 w 1056"/>
              <a:gd name="T43" fmla="*/ 536 h 1152"/>
              <a:gd name="T44" fmla="*/ 132 w 1056"/>
              <a:gd name="T45" fmla="*/ 608 h 1152"/>
              <a:gd name="T46" fmla="*/ 64 w 1056"/>
              <a:gd name="T47" fmla="*/ 540 h 1152"/>
              <a:gd name="T48" fmla="*/ 136 w 1056"/>
              <a:gd name="T49" fmla="*/ 468 h 1152"/>
              <a:gd name="T50" fmla="*/ 101 w 1056"/>
              <a:gd name="T51" fmla="*/ 384 h 1152"/>
              <a:gd name="T52" fmla="*/ 0 w 1056"/>
              <a:gd name="T53" fmla="*/ 384 h 1152"/>
              <a:gd name="T54" fmla="*/ 0 w 1056"/>
              <a:gd name="T55" fmla="*/ 288 h 1152"/>
              <a:gd name="T56" fmla="*/ 101 w 1056"/>
              <a:gd name="T57" fmla="*/ 288 h 1152"/>
              <a:gd name="T58" fmla="*/ 136 w 1056"/>
              <a:gd name="T59" fmla="*/ 204 h 1152"/>
              <a:gd name="T60" fmla="*/ 64 w 1056"/>
              <a:gd name="T61" fmla="*/ 132 h 1152"/>
              <a:gd name="T62" fmla="*/ 132 w 1056"/>
              <a:gd name="T63" fmla="*/ 64 h 1152"/>
              <a:gd name="T64" fmla="*/ 204 w 1056"/>
              <a:gd name="T65" fmla="*/ 136 h 1152"/>
              <a:gd name="T66" fmla="*/ 288 w 1056"/>
              <a:gd name="T67" fmla="*/ 101 h 1152"/>
              <a:gd name="T68" fmla="*/ 288 w 1056"/>
              <a:gd name="T69" fmla="*/ 0 h 1152"/>
              <a:gd name="T70" fmla="*/ 384 w 1056"/>
              <a:gd name="T71" fmla="*/ 0 h 1152"/>
              <a:gd name="T72" fmla="*/ 384 w 1056"/>
              <a:gd name="T73" fmla="*/ 101 h 1152"/>
              <a:gd name="T74" fmla="*/ 468 w 1056"/>
              <a:gd name="T75" fmla="*/ 136 h 1152"/>
              <a:gd name="T76" fmla="*/ 540 w 1056"/>
              <a:gd name="T77" fmla="*/ 64 h 1152"/>
              <a:gd name="T78" fmla="*/ 608 w 1056"/>
              <a:gd name="T79" fmla="*/ 132 h 1152"/>
              <a:gd name="T80" fmla="*/ 536 w 1056"/>
              <a:gd name="T81" fmla="*/ 204 h 1152"/>
              <a:gd name="T82" fmla="*/ 571 w 1056"/>
              <a:gd name="T83" fmla="*/ 288 h 1152"/>
              <a:gd name="T84" fmla="*/ 672 w 1056"/>
              <a:gd name="T85" fmla="*/ 288 h 1152"/>
              <a:gd name="T86" fmla="*/ 672 w 1056"/>
              <a:gd name="T87" fmla="*/ 384 h 1152"/>
              <a:gd name="T88" fmla="*/ 571 w 1056"/>
              <a:gd name="T89" fmla="*/ 384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56" h="1152">
                <a:moveTo>
                  <a:pt x="384" y="1152"/>
                </a:moveTo>
                <a:cubicBezTo>
                  <a:pt x="0" y="768"/>
                  <a:pt x="0" y="768"/>
                  <a:pt x="0" y="768"/>
                </a:cubicBezTo>
                <a:cubicBezTo>
                  <a:pt x="96" y="672"/>
                  <a:pt x="96" y="672"/>
                  <a:pt x="96" y="672"/>
                </a:cubicBezTo>
                <a:cubicBezTo>
                  <a:pt x="384" y="960"/>
                  <a:pt x="384" y="960"/>
                  <a:pt x="384" y="960"/>
                </a:cubicBezTo>
                <a:cubicBezTo>
                  <a:pt x="960" y="384"/>
                  <a:pt x="960" y="384"/>
                  <a:pt x="960" y="384"/>
                </a:cubicBezTo>
                <a:cubicBezTo>
                  <a:pt x="1056" y="480"/>
                  <a:pt x="1056" y="480"/>
                  <a:pt x="1056" y="480"/>
                </a:cubicBezTo>
                <a:lnTo>
                  <a:pt x="384" y="1152"/>
                </a:lnTo>
                <a:close/>
                <a:moveTo>
                  <a:pt x="336" y="240"/>
                </a:moveTo>
                <a:cubicBezTo>
                  <a:pt x="283" y="240"/>
                  <a:pt x="240" y="283"/>
                  <a:pt x="240" y="336"/>
                </a:cubicBezTo>
                <a:cubicBezTo>
                  <a:pt x="240" y="389"/>
                  <a:pt x="283" y="432"/>
                  <a:pt x="336" y="432"/>
                </a:cubicBezTo>
                <a:cubicBezTo>
                  <a:pt x="389" y="432"/>
                  <a:pt x="432" y="389"/>
                  <a:pt x="432" y="336"/>
                </a:cubicBezTo>
                <a:cubicBezTo>
                  <a:pt x="432" y="283"/>
                  <a:pt x="389" y="240"/>
                  <a:pt x="336" y="240"/>
                </a:cubicBezTo>
                <a:close/>
                <a:moveTo>
                  <a:pt x="571" y="384"/>
                </a:moveTo>
                <a:cubicBezTo>
                  <a:pt x="565" y="415"/>
                  <a:pt x="553" y="443"/>
                  <a:pt x="536" y="468"/>
                </a:cubicBezTo>
                <a:cubicBezTo>
                  <a:pt x="608" y="540"/>
                  <a:pt x="608" y="540"/>
                  <a:pt x="608" y="540"/>
                </a:cubicBezTo>
                <a:cubicBezTo>
                  <a:pt x="540" y="608"/>
                  <a:pt x="540" y="608"/>
                  <a:pt x="540" y="608"/>
                </a:cubicBezTo>
                <a:cubicBezTo>
                  <a:pt x="468" y="536"/>
                  <a:pt x="468" y="536"/>
                  <a:pt x="468" y="536"/>
                </a:cubicBezTo>
                <a:cubicBezTo>
                  <a:pt x="443" y="553"/>
                  <a:pt x="415" y="565"/>
                  <a:pt x="384" y="571"/>
                </a:cubicBezTo>
                <a:cubicBezTo>
                  <a:pt x="384" y="672"/>
                  <a:pt x="384" y="672"/>
                  <a:pt x="384" y="672"/>
                </a:cubicBezTo>
                <a:cubicBezTo>
                  <a:pt x="288" y="672"/>
                  <a:pt x="288" y="672"/>
                  <a:pt x="288" y="672"/>
                </a:cubicBezTo>
                <a:cubicBezTo>
                  <a:pt x="288" y="571"/>
                  <a:pt x="288" y="571"/>
                  <a:pt x="288" y="571"/>
                </a:cubicBezTo>
                <a:cubicBezTo>
                  <a:pt x="257" y="565"/>
                  <a:pt x="229" y="553"/>
                  <a:pt x="204" y="536"/>
                </a:cubicBezTo>
                <a:cubicBezTo>
                  <a:pt x="132" y="608"/>
                  <a:pt x="132" y="608"/>
                  <a:pt x="132" y="608"/>
                </a:cubicBezTo>
                <a:cubicBezTo>
                  <a:pt x="64" y="540"/>
                  <a:pt x="64" y="540"/>
                  <a:pt x="64" y="540"/>
                </a:cubicBezTo>
                <a:cubicBezTo>
                  <a:pt x="136" y="468"/>
                  <a:pt x="136" y="468"/>
                  <a:pt x="136" y="468"/>
                </a:cubicBezTo>
                <a:cubicBezTo>
                  <a:pt x="119" y="443"/>
                  <a:pt x="107" y="415"/>
                  <a:pt x="101" y="384"/>
                </a:cubicBezTo>
                <a:cubicBezTo>
                  <a:pt x="0" y="384"/>
                  <a:pt x="0" y="384"/>
                  <a:pt x="0" y="384"/>
                </a:cubicBezTo>
                <a:cubicBezTo>
                  <a:pt x="0" y="288"/>
                  <a:pt x="0" y="288"/>
                  <a:pt x="0" y="288"/>
                </a:cubicBezTo>
                <a:cubicBezTo>
                  <a:pt x="101" y="288"/>
                  <a:pt x="101" y="288"/>
                  <a:pt x="101" y="288"/>
                </a:cubicBezTo>
                <a:cubicBezTo>
                  <a:pt x="107" y="257"/>
                  <a:pt x="119" y="229"/>
                  <a:pt x="136" y="204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204" y="136"/>
                  <a:pt x="204" y="136"/>
                  <a:pt x="204" y="136"/>
                </a:cubicBezTo>
                <a:cubicBezTo>
                  <a:pt x="229" y="119"/>
                  <a:pt x="257" y="107"/>
                  <a:pt x="288" y="101"/>
                </a:cubicBezTo>
                <a:cubicBezTo>
                  <a:pt x="288" y="0"/>
                  <a:pt x="288" y="0"/>
                  <a:pt x="288" y="0"/>
                </a:cubicBezTo>
                <a:cubicBezTo>
                  <a:pt x="384" y="0"/>
                  <a:pt x="384" y="0"/>
                  <a:pt x="384" y="0"/>
                </a:cubicBezTo>
                <a:cubicBezTo>
                  <a:pt x="384" y="101"/>
                  <a:pt x="384" y="101"/>
                  <a:pt x="384" y="101"/>
                </a:cubicBezTo>
                <a:cubicBezTo>
                  <a:pt x="415" y="107"/>
                  <a:pt x="443" y="119"/>
                  <a:pt x="468" y="136"/>
                </a:cubicBezTo>
                <a:cubicBezTo>
                  <a:pt x="540" y="64"/>
                  <a:pt x="540" y="64"/>
                  <a:pt x="540" y="64"/>
                </a:cubicBezTo>
                <a:cubicBezTo>
                  <a:pt x="608" y="132"/>
                  <a:pt x="608" y="132"/>
                  <a:pt x="608" y="132"/>
                </a:cubicBezTo>
                <a:cubicBezTo>
                  <a:pt x="536" y="204"/>
                  <a:pt x="536" y="204"/>
                  <a:pt x="536" y="204"/>
                </a:cubicBezTo>
                <a:cubicBezTo>
                  <a:pt x="553" y="229"/>
                  <a:pt x="565" y="257"/>
                  <a:pt x="571" y="288"/>
                </a:cubicBezTo>
                <a:cubicBezTo>
                  <a:pt x="672" y="288"/>
                  <a:pt x="672" y="288"/>
                  <a:pt x="672" y="288"/>
                </a:cubicBezTo>
                <a:cubicBezTo>
                  <a:pt x="672" y="384"/>
                  <a:pt x="672" y="384"/>
                  <a:pt x="672" y="384"/>
                </a:cubicBezTo>
                <a:lnTo>
                  <a:pt x="571" y="384"/>
                </a:lnTo>
                <a:close/>
              </a:path>
            </a:pathLst>
          </a:custGeom>
          <a:solidFill>
            <a:srgbClr val="EC49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59" name="Picture 58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F368884E-6210-35F6-E430-D758B16E4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3289308" y="1032880"/>
            <a:ext cx="826112" cy="806517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0" name="Picture 59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D28745C7-D674-0B73-743D-653D02D02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5228581" y="1235667"/>
            <a:ext cx="826112" cy="806517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" name="Picture 60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64B7E362-37A7-DEC5-3889-6A1590835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7222719" y="1335892"/>
            <a:ext cx="826112" cy="806517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2" name="Picture 61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6C9DD351-78BF-ADF1-904D-C64175F1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9124996" y="1538029"/>
            <a:ext cx="826112" cy="806517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69341AA-C658-4372-1740-13296FA1050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230899" y="1670274"/>
            <a:ext cx="614306" cy="6110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C8239E-9E25-BB06-A0AA-85BA8FE0BAD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417540" y="1559497"/>
            <a:ext cx="461177" cy="378542"/>
          </a:xfrm>
          <a:prstGeom prst="rect">
            <a:avLst/>
          </a:prstGeom>
        </p:spPr>
      </p:pic>
      <p:sp>
        <p:nvSpPr>
          <p:cNvPr id="47" name="Freeform 33">
            <a:extLst>
              <a:ext uri="{FF2B5EF4-FFF2-40B4-BE49-F238E27FC236}">
                <a16:creationId xmlns:a16="http://schemas.microsoft.com/office/drawing/2014/main" id="{56BE326E-3C58-F23E-16EF-100A536D8A1A}"/>
              </a:ext>
            </a:extLst>
          </p:cNvPr>
          <p:cNvSpPr>
            <a:spLocks noChangeAspect="1"/>
          </p:cNvSpPr>
          <p:nvPr/>
        </p:nvSpPr>
        <p:spPr bwMode="auto">
          <a:xfrm>
            <a:off x="3463639" y="1270749"/>
            <a:ext cx="468482" cy="352686"/>
          </a:xfrm>
          <a:custGeom>
            <a:avLst/>
            <a:gdLst>
              <a:gd name="T0" fmla="*/ 151 w 259"/>
              <a:gd name="T1" fmla="*/ 151 h 194"/>
              <a:gd name="T2" fmla="*/ 195 w 259"/>
              <a:gd name="T3" fmla="*/ 194 h 194"/>
              <a:gd name="T4" fmla="*/ 205 w 259"/>
              <a:gd name="T5" fmla="*/ 194 h 194"/>
              <a:gd name="T6" fmla="*/ 259 w 259"/>
              <a:gd name="T7" fmla="*/ 140 h 194"/>
              <a:gd name="T8" fmla="*/ 216 w 259"/>
              <a:gd name="T9" fmla="*/ 87 h 194"/>
              <a:gd name="T10" fmla="*/ 216 w 259"/>
              <a:gd name="T11" fmla="*/ 64 h 194"/>
              <a:gd name="T12" fmla="*/ 151 w 259"/>
              <a:gd name="T13" fmla="*/ 0 h 194"/>
              <a:gd name="T14" fmla="*/ 87 w 259"/>
              <a:gd name="T15" fmla="*/ 64 h 194"/>
              <a:gd name="T16" fmla="*/ 65 w 259"/>
              <a:gd name="T17" fmla="*/ 64 h 194"/>
              <a:gd name="T18" fmla="*/ 0 w 259"/>
              <a:gd name="T19" fmla="*/ 129 h 194"/>
              <a:gd name="T20" fmla="*/ 65 w 259"/>
              <a:gd name="T21" fmla="*/ 194 h 194"/>
              <a:gd name="T22" fmla="*/ 108 w 259"/>
              <a:gd name="T23" fmla="*/ 194 h 194"/>
              <a:gd name="T24" fmla="*/ 151 w 259"/>
              <a:gd name="T25" fmla="*/ 151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9" h="194">
                <a:moveTo>
                  <a:pt x="151" y="151"/>
                </a:moveTo>
                <a:cubicBezTo>
                  <a:pt x="175" y="151"/>
                  <a:pt x="195" y="170"/>
                  <a:pt x="195" y="194"/>
                </a:cubicBezTo>
                <a:cubicBezTo>
                  <a:pt x="205" y="194"/>
                  <a:pt x="205" y="194"/>
                  <a:pt x="205" y="194"/>
                </a:cubicBezTo>
                <a:cubicBezTo>
                  <a:pt x="235" y="194"/>
                  <a:pt x="259" y="170"/>
                  <a:pt x="259" y="140"/>
                </a:cubicBezTo>
                <a:cubicBezTo>
                  <a:pt x="259" y="114"/>
                  <a:pt x="241" y="92"/>
                  <a:pt x="216" y="87"/>
                </a:cubicBezTo>
                <a:cubicBezTo>
                  <a:pt x="216" y="64"/>
                  <a:pt x="216" y="64"/>
                  <a:pt x="216" y="64"/>
                </a:cubicBezTo>
                <a:cubicBezTo>
                  <a:pt x="216" y="29"/>
                  <a:pt x="187" y="0"/>
                  <a:pt x="151" y="0"/>
                </a:cubicBezTo>
                <a:cubicBezTo>
                  <a:pt x="116" y="0"/>
                  <a:pt x="87" y="29"/>
                  <a:pt x="87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29" y="64"/>
                  <a:pt x="0" y="93"/>
                  <a:pt x="0" y="129"/>
                </a:cubicBezTo>
                <a:cubicBezTo>
                  <a:pt x="0" y="165"/>
                  <a:pt x="29" y="194"/>
                  <a:pt x="65" y="194"/>
                </a:cubicBezTo>
                <a:cubicBezTo>
                  <a:pt x="108" y="194"/>
                  <a:pt x="108" y="194"/>
                  <a:pt x="108" y="194"/>
                </a:cubicBezTo>
                <a:cubicBezTo>
                  <a:pt x="108" y="170"/>
                  <a:pt x="128" y="151"/>
                  <a:pt x="151" y="151"/>
                </a:cubicBezTo>
                <a:close/>
              </a:path>
            </a:pathLst>
          </a:custGeom>
          <a:solidFill>
            <a:srgbClr val="009DA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0F3820F-F81D-C9C5-EE37-96F959C837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407396" y="1402508"/>
            <a:ext cx="468482" cy="535531"/>
          </a:xfrm>
          <a:prstGeom prst="rect">
            <a:avLst/>
          </a:prstGeom>
        </p:spPr>
      </p:pic>
      <p:pic>
        <p:nvPicPr>
          <p:cNvPr id="68" name="Picture 67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48BE01EA-DE16-8614-84EF-B4F9567CE39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77" y="5524044"/>
            <a:ext cx="1262503" cy="7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98A4DB21-5DD6-0199-615A-30FBAF028046}"/>
              </a:ext>
            </a:extLst>
          </p:cNvPr>
          <p:cNvSpPr txBox="1">
            <a:spLocks/>
          </p:cNvSpPr>
          <p:nvPr/>
        </p:nvSpPr>
        <p:spPr>
          <a:xfrm>
            <a:off x="880144" y="365125"/>
            <a:ext cx="11100275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מבנה הצוות</a:t>
            </a:r>
            <a:endParaRPr lang="en-IL" sz="36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6184" name="Rectangle: Rounded Corners 6183">
            <a:extLst>
              <a:ext uri="{FF2B5EF4-FFF2-40B4-BE49-F238E27FC236}">
                <a16:creationId xmlns:a16="http://schemas.microsoft.com/office/drawing/2014/main" id="{ADA3E8A5-929C-3B53-3966-B690B01B8CE8}"/>
              </a:ext>
            </a:extLst>
          </p:cNvPr>
          <p:cNvSpPr/>
          <p:nvPr/>
        </p:nvSpPr>
        <p:spPr>
          <a:xfrm>
            <a:off x="7630520" y="5255602"/>
            <a:ext cx="3218063" cy="1329101"/>
          </a:xfrm>
          <a:prstGeom prst="roundRect">
            <a:avLst/>
          </a:prstGeom>
          <a:noFill/>
          <a:ln w="19050" cap="flat" cmpd="sng" algn="ctr">
            <a:solidFill>
              <a:srgbClr val="EB4E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grpSp>
        <p:nvGrpSpPr>
          <p:cNvPr id="6185" name="Group 6184">
            <a:extLst>
              <a:ext uri="{FF2B5EF4-FFF2-40B4-BE49-F238E27FC236}">
                <a16:creationId xmlns:a16="http://schemas.microsoft.com/office/drawing/2014/main" id="{7FDF6E72-16DA-E024-0B17-F4DA8284B177}"/>
              </a:ext>
            </a:extLst>
          </p:cNvPr>
          <p:cNvGrpSpPr/>
          <p:nvPr/>
        </p:nvGrpSpPr>
        <p:grpSpPr>
          <a:xfrm>
            <a:off x="1190797" y="2177311"/>
            <a:ext cx="9676328" cy="666198"/>
            <a:chOff x="1190797" y="2137463"/>
            <a:chExt cx="9676328" cy="666198"/>
          </a:xfrm>
        </p:grpSpPr>
        <p:cxnSp>
          <p:nvCxnSpPr>
            <p:cNvPr id="6186" name="Straight Connector 6185">
              <a:extLst>
                <a:ext uri="{FF2B5EF4-FFF2-40B4-BE49-F238E27FC236}">
                  <a16:creationId xmlns:a16="http://schemas.microsoft.com/office/drawing/2014/main" id="{C0023CDD-BBD6-1458-0AA7-1D2A470D8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797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87" name="Straight Connector 6186">
              <a:extLst>
                <a:ext uri="{FF2B5EF4-FFF2-40B4-BE49-F238E27FC236}">
                  <a16:creationId xmlns:a16="http://schemas.microsoft.com/office/drawing/2014/main" id="{E985D108-917C-8712-867C-C32D72C5CF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518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88" name="Straight Connector 6187">
              <a:extLst>
                <a:ext uri="{FF2B5EF4-FFF2-40B4-BE49-F238E27FC236}">
                  <a16:creationId xmlns:a16="http://schemas.microsoft.com/office/drawing/2014/main" id="{7AB10455-475B-C506-DF28-2271269A8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6239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89" name="Straight Connector 6188">
              <a:extLst>
                <a:ext uri="{FF2B5EF4-FFF2-40B4-BE49-F238E27FC236}">
                  <a16:creationId xmlns:a16="http://schemas.microsoft.com/office/drawing/2014/main" id="{F7421CD8-1D2F-551C-C346-86F14D8A1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4916" y="2137463"/>
              <a:ext cx="0" cy="666198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90" name="Straight Connector 6189">
              <a:extLst>
                <a:ext uri="{FF2B5EF4-FFF2-40B4-BE49-F238E27FC236}">
                  <a16:creationId xmlns:a16="http://schemas.microsoft.com/office/drawing/2014/main" id="{1B51B07C-369A-F73C-3437-3C91877AC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1681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91" name="Straight Connector 6190">
              <a:extLst>
                <a:ext uri="{FF2B5EF4-FFF2-40B4-BE49-F238E27FC236}">
                  <a16:creationId xmlns:a16="http://schemas.microsoft.com/office/drawing/2014/main" id="{B709958E-C039-E4F5-B827-D2EE46DB3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4402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  <p:cxnSp>
          <p:nvCxnSpPr>
            <p:cNvPr id="6192" name="Straight Connector 6191">
              <a:extLst>
                <a:ext uri="{FF2B5EF4-FFF2-40B4-BE49-F238E27FC236}">
                  <a16:creationId xmlns:a16="http://schemas.microsoft.com/office/drawing/2014/main" id="{A4CEE873-DFFB-A224-87C5-6525AA519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67125" y="2425039"/>
              <a:ext cx="0" cy="334142"/>
            </a:xfrm>
            <a:prstGeom prst="line">
              <a:avLst/>
            </a:prstGeom>
            <a:noFill/>
            <a:ln w="38100" cap="flat" cmpd="sng" algn="ctr">
              <a:solidFill>
                <a:srgbClr val="FE9327"/>
              </a:solidFill>
              <a:prstDash val="solid"/>
              <a:miter lim="800000"/>
            </a:ln>
            <a:effectLst/>
          </p:spPr>
        </p:cxnSp>
      </p:grpSp>
      <p:cxnSp>
        <p:nvCxnSpPr>
          <p:cNvPr id="6193" name="Straight Connector 6192">
            <a:extLst>
              <a:ext uri="{FF2B5EF4-FFF2-40B4-BE49-F238E27FC236}">
                <a16:creationId xmlns:a16="http://schemas.microsoft.com/office/drawing/2014/main" id="{CE98D2D8-E58A-958B-5BFF-050F8A59F620}"/>
              </a:ext>
            </a:extLst>
          </p:cNvPr>
          <p:cNvCxnSpPr/>
          <p:nvPr/>
        </p:nvCxnSpPr>
        <p:spPr>
          <a:xfrm>
            <a:off x="1184626" y="2464887"/>
            <a:ext cx="9682499" cy="0"/>
          </a:xfrm>
          <a:prstGeom prst="line">
            <a:avLst/>
          </a:prstGeom>
          <a:noFill/>
          <a:ln w="38100" cap="flat" cmpd="sng" algn="ctr">
            <a:solidFill>
              <a:srgbClr val="FE9327"/>
            </a:solidFill>
            <a:prstDash val="solid"/>
            <a:miter lim="800000"/>
          </a:ln>
          <a:effectLst/>
        </p:spPr>
      </p:cxnSp>
      <p:grpSp>
        <p:nvGrpSpPr>
          <p:cNvPr id="6194" name="Group 6193">
            <a:extLst>
              <a:ext uri="{FF2B5EF4-FFF2-40B4-BE49-F238E27FC236}">
                <a16:creationId xmlns:a16="http://schemas.microsoft.com/office/drawing/2014/main" id="{ACBCAC6F-C94E-DDE4-7B0D-A1DF3EA0D621}"/>
              </a:ext>
            </a:extLst>
          </p:cNvPr>
          <p:cNvGrpSpPr/>
          <p:nvPr/>
        </p:nvGrpSpPr>
        <p:grpSpPr>
          <a:xfrm>
            <a:off x="5317448" y="783862"/>
            <a:ext cx="1434936" cy="1434936"/>
            <a:chOff x="5426958" y="600199"/>
            <a:chExt cx="1434936" cy="1434936"/>
          </a:xfrm>
        </p:grpSpPr>
        <p:sp>
          <p:nvSpPr>
            <p:cNvPr id="6195" name="Oval 6194">
              <a:extLst>
                <a:ext uri="{FF2B5EF4-FFF2-40B4-BE49-F238E27FC236}">
                  <a16:creationId xmlns:a16="http://schemas.microsoft.com/office/drawing/2014/main" id="{EAD8653F-CBDF-2AB4-1FEB-AD54F54634A5}"/>
                </a:ext>
              </a:extLst>
            </p:cNvPr>
            <p:cNvSpPr/>
            <p:nvPr/>
          </p:nvSpPr>
          <p:spPr>
            <a:xfrm>
              <a:off x="5426958" y="600199"/>
              <a:ext cx="1434936" cy="1434936"/>
            </a:xfrm>
            <a:prstGeom prst="ellipse">
              <a:avLst/>
            </a:prstGeom>
            <a:solidFill>
              <a:srgbClr val="F582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pic>
          <p:nvPicPr>
            <p:cNvPr id="6196" name="Graphic 6195">
              <a:extLst>
                <a:ext uri="{FF2B5EF4-FFF2-40B4-BE49-F238E27FC236}">
                  <a16:creationId xmlns:a16="http://schemas.microsoft.com/office/drawing/2014/main" id="{21D45921-0A6A-5590-9532-972D2A81E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0901" y="704942"/>
              <a:ext cx="1227050" cy="1227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97" name="TextBox 6196">
              <a:extLst>
                <a:ext uri="{FF2B5EF4-FFF2-40B4-BE49-F238E27FC236}">
                  <a16:creationId xmlns:a16="http://schemas.microsoft.com/office/drawing/2014/main" id="{0511A6EE-1074-B49D-4A81-6E883CD25F84}"/>
                </a:ext>
              </a:extLst>
            </p:cNvPr>
            <p:cNvSpPr txBox="1"/>
            <p:nvPr/>
          </p:nvSpPr>
          <p:spPr>
            <a:xfrm>
              <a:off x="5546491" y="1000672"/>
              <a:ext cx="1195871" cy="608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5821F"/>
                  </a:solidFill>
                  <a:effectLst/>
                  <a:uLnTx/>
                  <a:uFillTx/>
                  <a:latin typeface="Assistant" panose="00000500000000000000" pitchFamily="2" charset="-79"/>
                  <a:cs typeface="Assistant" panose="00000500000000000000" pitchFamily="2" charset="-79"/>
                </a:rPr>
                <a:t>מנהל</a:t>
              </a: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5821F"/>
                  </a:solidFill>
                  <a:effectLst/>
                  <a:uLnTx/>
                  <a:uFillTx/>
                  <a:latin typeface="Assistant" panose="00000500000000000000" pitchFamily="2" charset="-79"/>
                  <a:cs typeface="Assistant" panose="00000500000000000000" pitchFamily="2" charset="-79"/>
                </a:rPr>
                <a:t>התוכנית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sp>
        <p:nvSpPr>
          <p:cNvPr id="6198" name="Freeform: Shape 6197">
            <a:extLst>
              <a:ext uri="{FF2B5EF4-FFF2-40B4-BE49-F238E27FC236}">
                <a16:creationId xmlns:a16="http://schemas.microsoft.com/office/drawing/2014/main" id="{C955A5E7-C1FC-49AA-1F2E-1EF3E8D17F85}"/>
              </a:ext>
            </a:extLst>
          </p:cNvPr>
          <p:cNvSpPr/>
          <p:nvPr/>
        </p:nvSpPr>
        <p:spPr>
          <a:xfrm rot="15719403">
            <a:off x="5430990" y="2813660"/>
            <a:ext cx="1166598" cy="1197302"/>
          </a:xfrm>
          <a:custGeom>
            <a:avLst/>
            <a:gdLst>
              <a:gd name="connsiteX0" fmla="*/ 498275 w 1021386"/>
              <a:gd name="connsiteY0" fmla="*/ 1048268 h 1048268"/>
              <a:gd name="connsiteX1" fmla="*/ 422611 w 1021386"/>
              <a:gd name="connsiteY1" fmla="*/ 1042828 h 1048268"/>
              <a:gd name="connsiteX2" fmla="*/ 411981 w 1021386"/>
              <a:gd name="connsiteY2" fmla="*/ 1028599 h 1048268"/>
              <a:gd name="connsiteX3" fmla="*/ 426210 w 1021386"/>
              <a:gd name="connsiteY3" fmla="*/ 1017969 h 1048268"/>
              <a:gd name="connsiteX4" fmla="*/ 796243 w 1021386"/>
              <a:gd name="connsiteY4" fmla="*/ 923557 h 1048268"/>
              <a:gd name="connsiteX5" fmla="*/ 991094 w 1021386"/>
              <a:gd name="connsiteY5" fmla="*/ 595123 h 1048268"/>
              <a:gd name="connsiteX6" fmla="*/ 896681 w 1021386"/>
              <a:gd name="connsiteY6" fmla="*/ 225090 h 1048268"/>
              <a:gd name="connsiteX7" fmla="*/ 568247 w 1021386"/>
              <a:gd name="connsiteY7" fmla="*/ 30239 h 1048268"/>
              <a:gd name="connsiteX8" fmla="*/ 24455 w 1021386"/>
              <a:gd name="connsiteY8" fmla="*/ 364449 h 1048268"/>
              <a:gd name="connsiteX9" fmla="*/ 8553 w 1021386"/>
              <a:gd name="connsiteY9" fmla="*/ 372316 h 1048268"/>
              <a:gd name="connsiteX10" fmla="*/ 685 w 1021386"/>
              <a:gd name="connsiteY10" fmla="*/ 356413 h 1048268"/>
              <a:gd name="connsiteX11" fmla="*/ 571846 w 1021386"/>
              <a:gd name="connsiteY11" fmla="*/ 5380 h 1048268"/>
              <a:gd name="connsiteX12" fmla="*/ 916769 w 1021386"/>
              <a:gd name="connsiteY12" fmla="*/ 210024 h 1048268"/>
              <a:gd name="connsiteX13" fmla="*/ 1015952 w 1021386"/>
              <a:gd name="connsiteY13" fmla="*/ 598638 h 1048268"/>
              <a:gd name="connsiteX14" fmla="*/ 811308 w 1021386"/>
              <a:gd name="connsiteY14" fmla="*/ 943561 h 1048268"/>
              <a:gd name="connsiteX15" fmla="*/ 498358 w 1021386"/>
              <a:gd name="connsiteY15" fmla="*/ 1048185 h 104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1386" h="1048268">
                <a:moveTo>
                  <a:pt x="498275" y="1048268"/>
                </a:moveTo>
                <a:cubicBezTo>
                  <a:pt x="473165" y="1048268"/>
                  <a:pt x="447888" y="1046427"/>
                  <a:pt x="422611" y="1042828"/>
                </a:cubicBezTo>
                <a:cubicBezTo>
                  <a:pt x="415747" y="1041823"/>
                  <a:pt x="410976" y="1035462"/>
                  <a:pt x="411981" y="1028599"/>
                </a:cubicBezTo>
                <a:cubicBezTo>
                  <a:pt x="412986" y="1021736"/>
                  <a:pt x="419263" y="1016965"/>
                  <a:pt x="426210" y="1017969"/>
                </a:cubicBezTo>
                <a:cubicBezTo>
                  <a:pt x="558119" y="1036885"/>
                  <a:pt x="689527" y="1003406"/>
                  <a:pt x="796243" y="923557"/>
                </a:cubicBezTo>
                <a:cubicBezTo>
                  <a:pt x="902959" y="843708"/>
                  <a:pt x="972094" y="727032"/>
                  <a:pt x="991094" y="595123"/>
                </a:cubicBezTo>
                <a:cubicBezTo>
                  <a:pt x="1010093" y="463213"/>
                  <a:pt x="976530" y="331806"/>
                  <a:pt x="896681" y="225090"/>
                </a:cubicBezTo>
                <a:cubicBezTo>
                  <a:pt x="816833" y="118374"/>
                  <a:pt x="700156" y="49155"/>
                  <a:pt x="568247" y="30239"/>
                </a:cubicBezTo>
                <a:cubicBezTo>
                  <a:pt x="329873" y="-3994"/>
                  <a:pt x="101124" y="136536"/>
                  <a:pt x="24455" y="364449"/>
                </a:cubicBezTo>
                <a:cubicBezTo>
                  <a:pt x="22279" y="370977"/>
                  <a:pt x="15165" y="374576"/>
                  <a:pt x="8553" y="372316"/>
                </a:cubicBezTo>
                <a:cubicBezTo>
                  <a:pt x="1940" y="370140"/>
                  <a:pt x="-1575" y="362942"/>
                  <a:pt x="685" y="356413"/>
                </a:cubicBezTo>
                <a:cubicBezTo>
                  <a:pt x="81203" y="117035"/>
                  <a:pt x="321503" y="-30610"/>
                  <a:pt x="571846" y="5380"/>
                </a:cubicBezTo>
                <a:cubicBezTo>
                  <a:pt x="710367" y="25300"/>
                  <a:pt x="832903" y="97951"/>
                  <a:pt x="916769" y="210024"/>
                </a:cubicBezTo>
                <a:cubicBezTo>
                  <a:pt x="1000635" y="322097"/>
                  <a:pt x="1035873" y="460116"/>
                  <a:pt x="1015952" y="598638"/>
                </a:cubicBezTo>
                <a:cubicBezTo>
                  <a:pt x="996032" y="737160"/>
                  <a:pt x="923381" y="859695"/>
                  <a:pt x="811308" y="943561"/>
                </a:cubicBezTo>
                <a:cubicBezTo>
                  <a:pt x="719742" y="1012110"/>
                  <a:pt x="610766" y="1048185"/>
                  <a:pt x="498358" y="1048185"/>
                </a:cubicBezTo>
                <a:close/>
              </a:path>
            </a:pathLst>
          </a:custGeom>
          <a:solidFill>
            <a:srgbClr val="19B5FE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199" name="Freeform: Shape 6198">
            <a:extLst>
              <a:ext uri="{FF2B5EF4-FFF2-40B4-BE49-F238E27FC236}">
                <a16:creationId xmlns:a16="http://schemas.microsoft.com/office/drawing/2014/main" id="{9A179CCC-209C-2BEF-DC4C-C82132027396}"/>
              </a:ext>
            </a:extLst>
          </p:cNvPr>
          <p:cNvSpPr/>
          <p:nvPr/>
        </p:nvSpPr>
        <p:spPr>
          <a:xfrm rot="15719403">
            <a:off x="6096038" y="3424017"/>
            <a:ext cx="529586" cy="583729"/>
          </a:xfrm>
          <a:custGeom>
            <a:avLst/>
            <a:gdLst>
              <a:gd name="connsiteX0" fmla="*/ 451062 w 463666"/>
              <a:gd name="connsiteY0" fmla="*/ 510985 h 511069"/>
              <a:gd name="connsiteX1" fmla="*/ 449304 w 463666"/>
              <a:gd name="connsiteY1" fmla="*/ 510818 h 511069"/>
              <a:gd name="connsiteX2" fmla="*/ 408459 w 463666"/>
              <a:gd name="connsiteY2" fmla="*/ 503285 h 511069"/>
              <a:gd name="connsiteX3" fmla="*/ 399001 w 463666"/>
              <a:gd name="connsiteY3" fmla="*/ 488303 h 511069"/>
              <a:gd name="connsiteX4" fmla="*/ 413983 w 463666"/>
              <a:gd name="connsiteY4" fmla="*/ 478845 h 511069"/>
              <a:gd name="connsiteX5" fmla="*/ 452903 w 463666"/>
              <a:gd name="connsiteY5" fmla="*/ 486043 h 511069"/>
              <a:gd name="connsiteX6" fmla="*/ 463533 w 463666"/>
              <a:gd name="connsiteY6" fmla="*/ 500272 h 511069"/>
              <a:gd name="connsiteX7" fmla="*/ 451146 w 463666"/>
              <a:gd name="connsiteY7" fmla="*/ 511069 h 511069"/>
              <a:gd name="connsiteX8" fmla="*/ 370711 w 463666"/>
              <a:gd name="connsiteY8" fmla="*/ 492823 h 511069"/>
              <a:gd name="connsiteX9" fmla="*/ 366945 w 463666"/>
              <a:gd name="connsiteY9" fmla="*/ 492237 h 511069"/>
              <a:gd name="connsiteX10" fmla="*/ 326602 w 463666"/>
              <a:gd name="connsiteY10" fmla="*/ 477757 h 511069"/>
              <a:gd name="connsiteX11" fmla="*/ 319655 w 463666"/>
              <a:gd name="connsiteY11" fmla="*/ 461436 h 511069"/>
              <a:gd name="connsiteX12" fmla="*/ 335976 w 463666"/>
              <a:gd name="connsiteY12" fmla="*/ 454489 h 511069"/>
              <a:gd name="connsiteX13" fmla="*/ 374393 w 463666"/>
              <a:gd name="connsiteY13" fmla="*/ 468215 h 511069"/>
              <a:gd name="connsiteX14" fmla="*/ 382596 w 463666"/>
              <a:gd name="connsiteY14" fmla="*/ 483951 h 511069"/>
              <a:gd name="connsiteX15" fmla="*/ 370627 w 463666"/>
              <a:gd name="connsiteY15" fmla="*/ 492739 h 511069"/>
              <a:gd name="connsiteX16" fmla="*/ 293205 w 463666"/>
              <a:gd name="connsiteY16" fmla="*/ 461436 h 511069"/>
              <a:gd name="connsiteX17" fmla="*/ 287598 w 463666"/>
              <a:gd name="connsiteY17" fmla="*/ 460097 h 511069"/>
              <a:gd name="connsiteX18" fmla="*/ 250185 w 463666"/>
              <a:gd name="connsiteY18" fmla="*/ 439256 h 511069"/>
              <a:gd name="connsiteX19" fmla="*/ 246000 w 463666"/>
              <a:gd name="connsiteY19" fmla="*/ 422014 h 511069"/>
              <a:gd name="connsiteX20" fmla="*/ 263242 w 463666"/>
              <a:gd name="connsiteY20" fmla="*/ 417829 h 511069"/>
              <a:gd name="connsiteX21" fmla="*/ 298897 w 463666"/>
              <a:gd name="connsiteY21" fmla="*/ 437665 h 511069"/>
              <a:gd name="connsiteX22" fmla="*/ 304421 w 463666"/>
              <a:gd name="connsiteY22" fmla="*/ 454489 h 511069"/>
              <a:gd name="connsiteX23" fmla="*/ 293205 w 463666"/>
              <a:gd name="connsiteY23" fmla="*/ 461352 h 511069"/>
              <a:gd name="connsiteX24" fmla="*/ 221978 w 463666"/>
              <a:gd name="connsiteY24" fmla="*/ 417745 h 511069"/>
              <a:gd name="connsiteX25" fmla="*/ 214613 w 463666"/>
              <a:gd name="connsiteY25" fmla="*/ 415318 h 511069"/>
              <a:gd name="connsiteX26" fmla="*/ 181133 w 463666"/>
              <a:gd name="connsiteY26" fmla="*/ 388618 h 511069"/>
              <a:gd name="connsiteX27" fmla="*/ 179877 w 463666"/>
              <a:gd name="connsiteY27" fmla="*/ 370874 h 511069"/>
              <a:gd name="connsiteX28" fmla="*/ 197621 w 463666"/>
              <a:gd name="connsiteY28" fmla="*/ 369618 h 511069"/>
              <a:gd name="connsiteX29" fmla="*/ 229511 w 463666"/>
              <a:gd name="connsiteY29" fmla="*/ 395063 h 511069"/>
              <a:gd name="connsiteX30" fmla="*/ 232273 w 463666"/>
              <a:gd name="connsiteY30" fmla="*/ 412639 h 511069"/>
              <a:gd name="connsiteX31" fmla="*/ 222145 w 463666"/>
              <a:gd name="connsiteY31" fmla="*/ 417745 h 511069"/>
              <a:gd name="connsiteX32" fmla="*/ 158785 w 463666"/>
              <a:gd name="connsiteY32" fmla="*/ 363006 h 511069"/>
              <a:gd name="connsiteX33" fmla="*/ 149830 w 463666"/>
              <a:gd name="connsiteY33" fmla="*/ 359240 h 511069"/>
              <a:gd name="connsiteX34" fmla="*/ 121121 w 463666"/>
              <a:gd name="connsiteY34" fmla="*/ 327434 h 511069"/>
              <a:gd name="connsiteX35" fmla="*/ 122711 w 463666"/>
              <a:gd name="connsiteY35" fmla="*/ 309774 h 511069"/>
              <a:gd name="connsiteX36" fmla="*/ 140372 w 463666"/>
              <a:gd name="connsiteY36" fmla="*/ 311364 h 511069"/>
              <a:gd name="connsiteX37" fmla="*/ 167741 w 463666"/>
              <a:gd name="connsiteY37" fmla="*/ 341663 h 511069"/>
              <a:gd name="connsiteX38" fmla="*/ 167574 w 463666"/>
              <a:gd name="connsiteY38" fmla="*/ 359407 h 511069"/>
              <a:gd name="connsiteX39" fmla="*/ 158785 w 463666"/>
              <a:gd name="connsiteY39" fmla="*/ 363006 h 511069"/>
              <a:gd name="connsiteX40" fmla="*/ 105302 w 463666"/>
              <a:gd name="connsiteY40" fmla="*/ 298725 h 511069"/>
              <a:gd name="connsiteX41" fmla="*/ 95007 w 463666"/>
              <a:gd name="connsiteY41" fmla="*/ 293368 h 511069"/>
              <a:gd name="connsiteX42" fmla="*/ 71822 w 463666"/>
              <a:gd name="connsiteY42" fmla="*/ 257378 h 511069"/>
              <a:gd name="connsiteX43" fmla="*/ 76258 w 463666"/>
              <a:gd name="connsiteY43" fmla="*/ 240220 h 511069"/>
              <a:gd name="connsiteX44" fmla="*/ 93416 w 463666"/>
              <a:gd name="connsiteY44" fmla="*/ 244656 h 511069"/>
              <a:gd name="connsiteX45" fmla="*/ 115513 w 463666"/>
              <a:gd name="connsiteY45" fmla="*/ 278972 h 511069"/>
              <a:gd name="connsiteX46" fmla="*/ 112500 w 463666"/>
              <a:gd name="connsiteY46" fmla="*/ 296465 h 511069"/>
              <a:gd name="connsiteX47" fmla="*/ 105302 w 463666"/>
              <a:gd name="connsiteY47" fmla="*/ 298725 h 511069"/>
              <a:gd name="connsiteX48" fmla="*/ 62950 w 463666"/>
              <a:gd name="connsiteY48" fmla="*/ 226660 h 511069"/>
              <a:gd name="connsiteX49" fmla="*/ 51651 w 463666"/>
              <a:gd name="connsiteY49" fmla="*/ 219546 h 511069"/>
              <a:gd name="connsiteX50" fmla="*/ 34576 w 463666"/>
              <a:gd name="connsiteY50" fmla="*/ 180208 h 511069"/>
              <a:gd name="connsiteX51" fmla="*/ 41774 w 463666"/>
              <a:gd name="connsiteY51" fmla="*/ 163970 h 511069"/>
              <a:gd name="connsiteX52" fmla="*/ 58012 w 463666"/>
              <a:gd name="connsiteY52" fmla="*/ 171168 h 511069"/>
              <a:gd name="connsiteX53" fmla="*/ 74249 w 463666"/>
              <a:gd name="connsiteY53" fmla="*/ 208582 h 511069"/>
              <a:gd name="connsiteX54" fmla="*/ 68390 w 463666"/>
              <a:gd name="connsiteY54" fmla="*/ 225321 h 511069"/>
              <a:gd name="connsiteX55" fmla="*/ 62950 w 463666"/>
              <a:gd name="connsiteY55" fmla="*/ 226577 h 511069"/>
              <a:gd name="connsiteX56" fmla="*/ 32818 w 463666"/>
              <a:gd name="connsiteY56" fmla="*/ 148653 h 511069"/>
              <a:gd name="connsiteX57" fmla="*/ 20766 w 463666"/>
              <a:gd name="connsiteY57" fmla="*/ 139614 h 511069"/>
              <a:gd name="connsiteX58" fmla="*/ 10387 w 463666"/>
              <a:gd name="connsiteY58" fmla="*/ 98015 h 511069"/>
              <a:gd name="connsiteX59" fmla="*/ 20180 w 463666"/>
              <a:gd name="connsiteY59" fmla="*/ 83201 h 511069"/>
              <a:gd name="connsiteX60" fmla="*/ 34995 w 463666"/>
              <a:gd name="connsiteY60" fmla="*/ 92993 h 511069"/>
              <a:gd name="connsiteX61" fmla="*/ 44871 w 463666"/>
              <a:gd name="connsiteY61" fmla="*/ 132583 h 511069"/>
              <a:gd name="connsiteX62" fmla="*/ 36334 w 463666"/>
              <a:gd name="connsiteY62" fmla="*/ 148151 h 511069"/>
              <a:gd name="connsiteX63" fmla="*/ 32818 w 463666"/>
              <a:gd name="connsiteY63" fmla="*/ 148653 h 511069"/>
              <a:gd name="connsiteX64" fmla="*/ 15911 w 463666"/>
              <a:gd name="connsiteY64" fmla="*/ 66796 h 511069"/>
              <a:gd name="connsiteX65" fmla="*/ 3440 w 463666"/>
              <a:gd name="connsiteY65" fmla="*/ 55747 h 511069"/>
              <a:gd name="connsiteX66" fmla="*/ 8 w 463666"/>
              <a:gd name="connsiteY66" fmla="*/ 13061 h 511069"/>
              <a:gd name="connsiteX67" fmla="*/ 12061 w 463666"/>
              <a:gd name="connsiteY67" fmla="*/ 4 h 511069"/>
              <a:gd name="connsiteX68" fmla="*/ 25118 w 463666"/>
              <a:gd name="connsiteY68" fmla="*/ 12057 h 511069"/>
              <a:gd name="connsiteX69" fmla="*/ 28383 w 463666"/>
              <a:gd name="connsiteY69" fmla="*/ 52734 h 511069"/>
              <a:gd name="connsiteX70" fmla="*/ 17418 w 463666"/>
              <a:gd name="connsiteY70" fmla="*/ 66712 h 511069"/>
              <a:gd name="connsiteX71" fmla="*/ 15911 w 463666"/>
              <a:gd name="connsiteY71" fmla="*/ 66796 h 51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3666" h="511069">
                <a:moveTo>
                  <a:pt x="451062" y="510985"/>
                </a:moveTo>
                <a:cubicBezTo>
                  <a:pt x="450476" y="510985"/>
                  <a:pt x="449890" y="510985"/>
                  <a:pt x="449304" y="510818"/>
                </a:cubicBezTo>
                <a:cubicBezTo>
                  <a:pt x="435577" y="508893"/>
                  <a:pt x="421851" y="506298"/>
                  <a:pt x="408459" y="503285"/>
                </a:cubicBezTo>
                <a:cubicBezTo>
                  <a:pt x="401679" y="501779"/>
                  <a:pt x="397411" y="495083"/>
                  <a:pt x="399001" y="488303"/>
                </a:cubicBezTo>
                <a:cubicBezTo>
                  <a:pt x="400507" y="481524"/>
                  <a:pt x="407204" y="477339"/>
                  <a:pt x="413983" y="478845"/>
                </a:cubicBezTo>
                <a:cubicBezTo>
                  <a:pt x="426789" y="481691"/>
                  <a:pt x="439846" y="484118"/>
                  <a:pt x="452903" y="486043"/>
                </a:cubicBezTo>
                <a:cubicBezTo>
                  <a:pt x="459766" y="487048"/>
                  <a:pt x="464537" y="493409"/>
                  <a:pt x="463533" y="500272"/>
                </a:cubicBezTo>
                <a:cubicBezTo>
                  <a:pt x="462612" y="506549"/>
                  <a:pt x="457255" y="511069"/>
                  <a:pt x="451146" y="511069"/>
                </a:cubicBezTo>
                <a:close/>
                <a:moveTo>
                  <a:pt x="370711" y="492823"/>
                </a:moveTo>
                <a:cubicBezTo>
                  <a:pt x="369455" y="492823"/>
                  <a:pt x="368200" y="492655"/>
                  <a:pt x="366945" y="492237"/>
                </a:cubicBezTo>
                <a:cubicBezTo>
                  <a:pt x="353302" y="487968"/>
                  <a:pt x="339742" y="483114"/>
                  <a:pt x="326602" y="477757"/>
                </a:cubicBezTo>
                <a:cubicBezTo>
                  <a:pt x="320157" y="475162"/>
                  <a:pt x="317060" y="467797"/>
                  <a:pt x="319655" y="461436"/>
                </a:cubicBezTo>
                <a:cubicBezTo>
                  <a:pt x="322249" y="454991"/>
                  <a:pt x="329531" y="451894"/>
                  <a:pt x="335976" y="454489"/>
                </a:cubicBezTo>
                <a:cubicBezTo>
                  <a:pt x="348531" y="459594"/>
                  <a:pt x="361420" y="464198"/>
                  <a:pt x="374393" y="468215"/>
                </a:cubicBezTo>
                <a:cubicBezTo>
                  <a:pt x="381006" y="470308"/>
                  <a:pt x="384689" y="477339"/>
                  <a:pt x="382596" y="483951"/>
                </a:cubicBezTo>
                <a:cubicBezTo>
                  <a:pt x="380922" y="489307"/>
                  <a:pt x="375984" y="492739"/>
                  <a:pt x="370627" y="492739"/>
                </a:cubicBezTo>
                <a:close/>
                <a:moveTo>
                  <a:pt x="293205" y="461436"/>
                </a:moveTo>
                <a:cubicBezTo>
                  <a:pt x="291280" y="461436"/>
                  <a:pt x="289356" y="461017"/>
                  <a:pt x="287598" y="460097"/>
                </a:cubicBezTo>
                <a:cubicBezTo>
                  <a:pt x="274959" y="453735"/>
                  <a:pt x="262321" y="446705"/>
                  <a:pt x="250185" y="439256"/>
                </a:cubicBezTo>
                <a:cubicBezTo>
                  <a:pt x="244242" y="435656"/>
                  <a:pt x="242401" y="427873"/>
                  <a:pt x="246000" y="422014"/>
                </a:cubicBezTo>
                <a:cubicBezTo>
                  <a:pt x="249599" y="416071"/>
                  <a:pt x="257383" y="414230"/>
                  <a:pt x="263242" y="417829"/>
                </a:cubicBezTo>
                <a:cubicBezTo>
                  <a:pt x="274792" y="424943"/>
                  <a:pt x="286845" y="431639"/>
                  <a:pt x="298897" y="437665"/>
                </a:cubicBezTo>
                <a:cubicBezTo>
                  <a:pt x="305091" y="440762"/>
                  <a:pt x="307602" y="448379"/>
                  <a:pt x="304421" y="454489"/>
                </a:cubicBezTo>
                <a:cubicBezTo>
                  <a:pt x="302245" y="458841"/>
                  <a:pt x="297809" y="461352"/>
                  <a:pt x="293205" y="461352"/>
                </a:cubicBezTo>
                <a:close/>
                <a:moveTo>
                  <a:pt x="221978" y="417745"/>
                </a:moveTo>
                <a:cubicBezTo>
                  <a:pt x="219383" y="417745"/>
                  <a:pt x="216789" y="416992"/>
                  <a:pt x="214613" y="415318"/>
                </a:cubicBezTo>
                <a:cubicBezTo>
                  <a:pt x="203146" y="406948"/>
                  <a:pt x="191846" y="397908"/>
                  <a:pt x="181133" y="388618"/>
                </a:cubicBezTo>
                <a:cubicBezTo>
                  <a:pt x="175860" y="384098"/>
                  <a:pt x="175358" y="376147"/>
                  <a:pt x="179877" y="370874"/>
                </a:cubicBezTo>
                <a:cubicBezTo>
                  <a:pt x="184397" y="365684"/>
                  <a:pt x="192348" y="365015"/>
                  <a:pt x="197621" y="369618"/>
                </a:cubicBezTo>
                <a:cubicBezTo>
                  <a:pt x="207833" y="378490"/>
                  <a:pt x="218630" y="387027"/>
                  <a:pt x="229511" y="395063"/>
                </a:cubicBezTo>
                <a:cubicBezTo>
                  <a:pt x="235119" y="399164"/>
                  <a:pt x="236290" y="407032"/>
                  <a:pt x="232273" y="412639"/>
                </a:cubicBezTo>
                <a:cubicBezTo>
                  <a:pt x="229846" y="415987"/>
                  <a:pt x="225995" y="417745"/>
                  <a:pt x="222145" y="417745"/>
                </a:cubicBezTo>
                <a:close/>
                <a:moveTo>
                  <a:pt x="158785" y="363006"/>
                </a:moveTo>
                <a:cubicBezTo>
                  <a:pt x="155521" y="363006"/>
                  <a:pt x="152257" y="361750"/>
                  <a:pt x="149830" y="359240"/>
                </a:cubicBezTo>
                <a:cubicBezTo>
                  <a:pt x="139870" y="349112"/>
                  <a:pt x="130160" y="338398"/>
                  <a:pt x="121121" y="327434"/>
                </a:cubicBezTo>
                <a:cubicBezTo>
                  <a:pt x="116685" y="322077"/>
                  <a:pt x="117438" y="314210"/>
                  <a:pt x="122711" y="309774"/>
                </a:cubicBezTo>
                <a:cubicBezTo>
                  <a:pt x="128068" y="305337"/>
                  <a:pt x="135935" y="306091"/>
                  <a:pt x="140372" y="311364"/>
                </a:cubicBezTo>
                <a:cubicBezTo>
                  <a:pt x="148992" y="321742"/>
                  <a:pt x="158200" y="331954"/>
                  <a:pt x="167741" y="341663"/>
                </a:cubicBezTo>
                <a:cubicBezTo>
                  <a:pt x="172596" y="346601"/>
                  <a:pt x="172512" y="354552"/>
                  <a:pt x="167574" y="359407"/>
                </a:cubicBezTo>
                <a:cubicBezTo>
                  <a:pt x="165146" y="361834"/>
                  <a:pt x="161966" y="363006"/>
                  <a:pt x="158785" y="363006"/>
                </a:cubicBezTo>
                <a:close/>
                <a:moveTo>
                  <a:pt x="105302" y="298725"/>
                </a:moveTo>
                <a:cubicBezTo>
                  <a:pt x="101368" y="298725"/>
                  <a:pt x="97434" y="296884"/>
                  <a:pt x="95007" y="293368"/>
                </a:cubicBezTo>
                <a:cubicBezTo>
                  <a:pt x="86804" y="281734"/>
                  <a:pt x="79020" y="269598"/>
                  <a:pt x="71822" y="257378"/>
                </a:cubicBezTo>
                <a:cubicBezTo>
                  <a:pt x="68307" y="251435"/>
                  <a:pt x="70316" y="243735"/>
                  <a:pt x="76258" y="240220"/>
                </a:cubicBezTo>
                <a:cubicBezTo>
                  <a:pt x="82201" y="236704"/>
                  <a:pt x="89901" y="238713"/>
                  <a:pt x="93416" y="244656"/>
                </a:cubicBezTo>
                <a:cubicBezTo>
                  <a:pt x="100280" y="256374"/>
                  <a:pt x="107729" y="267840"/>
                  <a:pt x="115513" y="278972"/>
                </a:cubicBezTo>
                <a:cubicBezTo>
                  <a:pt x="119530" y="284664"/>
                  <a:pt x="118107" y="292448"/>
                  <a:pt x="112500" y="296465"/>
                </a:cubicBezTo>
                <a:cubicBezTo>
                  <a:pt x="110324" y="297972"/>
                  <a:pt x="107813" y="298725"/>
                  <a:pt x="105302" y="298725"/>
                </a:cubicBezTo>
                <a:close/>
                <a:moveTo>
                  <a:pt x="62950" y="226660"/>
                </a:moveTo>
                <a:cubicBezTo>
                  <a:pt x="58263" y="226660"/>
                  <a:pt x="53827" y="224066"/>
                  <a:pt x="51651" y="219546"/>
                </a:cubicBezTo>
                <a:cubicBezTo>
                  <a:pt x="45457" y="206740"/>
                  <a:pt x="39765" y="193516"/>
                  <a:pt x="34576" y="180208"/>
                </a:cubicBezTo>
                <a:cubicBezTo>
                  <a:pt x="32065" y="173763"/>
                  <a:pt x="35329" y="166481"/>
                  <a:pt x="41774" y="163970"/>
                </a:cubicBezTo>
                <a:cubicBezTo>
                  <a:pt x="48219" y="161459"/>
                  <a:pt x="55501" y="164723"/>
                  <a:pt x="58012" y="171168"/>
                </a:cubicBezTo>
                <a:cubicBezTo>
                  <a:pt x="62866" y="183890"/>
                  <a:pt x="68390" y="196445"/>
                  <a:pt x="74249" y="208582"/>
                </a:cubicBezTo>
                <a:cubicBezTo>
                  <a:pt x="77262" y="214859"/>
                  <a:pt x="74668" y="222308"/>
                  <a:pt x="68390" y="225321"/>
                </a:cubicBezTo>
                <a:cubicBezTo>
                  <a:pt x="66633" y="226158"/>
                  <a:pt x="64791" y="226577"/>
                  <a:pt x="62950" y="226577"/>
                </a:cubicBezTo>
                <a:close/>
                <a:moveTo>
                  <a:pt x="32818" y="148653"/>
                </a:moveTo>
                <a:cubicBezTo>
                  <a:pt x="27378" y="148653"/>
                  <a:pt x="22356" y="145138"/>
                  <a:pt x="20766" y="139614"/>
                </a:cubicBezTo>
                <a:cubicBezTo>
                  <a:pt x="16748" y="125971"/>
                  <a:pt x="13233" y="111993"/>
                  <a:pt x="10387" y="98015"/>
                </a:cubicBezTo>
                <a:cubicBezTo>
                  <a:pt x="8964" y="91236"/>
                  <a:pt x="13317" y="84623"/>
                  <a:pt x="20180" y="83201"/>
                </a:cubicBezTo>
                <a:cubicBezTo>
                  <a:pt x="26876" y="81778"/>
                  <a:pt x="33572" y="86130"/>
                  <a:pt x="34995" y="92993"/>
                </a:cubicBezTo>
                <a:cubicBezTo>
                  <a:pt x="37757" y="106302"/>
                  <a:pt x="41021" y="119610"/>
                  <a:pt x="44871" y="132583"/>
                </a:cubicBezTo>
                <a:cubicBezTo>
                  <a:pt x="46796" y="139195"/>
                  <a:pt x="43030" y="146226"/>
                  <a:pt x="36334" y="148151"/>
                </a:cubicBezTo>
                <a:cubicBezTo>
                  <a:pt x="35162" y="148486"/>
                  <a:pt x="33990" y="148653"/>
                  <a:pt x="32818" y="148653"/>
                </a:cubicBezTo>
                <a:close/>
                <a:moveTo>
                  <a:pt x="15911" y="66796"/>
                </a:moveTo>
                <a:cubicBezTo>
                  <a:pt x="9634" y="66796"/>
                  <a:pt x="4277" y="62109"/>
                  <a:pt x="3440" y="55747"/>
                </a:cubicBezTo>
                <a:cubicBezTo>
                  <a:pt x="1683" y="41602"/>
                  <a:pt x="594" y="27290"/>
                  <a:pt x="8" y="13061"/>
                </a:cubicBezTo>
                <a:cubicBezTo>
                  <a:pt x="-243" y="6114"/>
                  <a:pt x="5114" y="255"/>
                  <a:pt x="12061" y="4"/>
                </a:cubicBezTo>
                <a:cubicBezTo>
                  <a:pt x="19092" y="-163"/>
                  <a:pt x="24867" y="5109"/>
                  <a:pt x="25118" y="12057"/>
                </a:cubicBezTo>
                <a:cubicBezTo>
                  <a:pt x="25620" y="25616"/>
                  <a:pt x="26708" y="39259"/>
                  <a:pt x="28383" y="52734"/>
                </a:cubicBezTo>
                <a:cubicBezTo>
                  <a:pt x="29219" y="59597"/>
                  <a:pt x="24281" y="65875"/>
                  <a:pt x="17418" y="66712"/>
                </a:cubicBezTo>
                <a:cubicBezTo>
                  <a:pt x="16916" y="66712"/>
                  <a:pt x="16414" y="66796"/>
                  <a:pt x="15911" y="66796"/>
                </a:cubicBezTo>
                <a:close/>
              </a:path>
            </a:pathLst>
          </a:custGeom>
          <a:solidFill>
            <a:srgbClr val="19B5FE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0" name="Freeform: Shape 6199">
            <a:extLst>
              <a:ext uri="{FF2B5EF4-FFF2-40B4-BE49-F238E27FC236}">
                <a16:creationId xmlns:a16="http://schemas.microsoft.com/office/drawing/2014/main" id="{5A7A699E-5E76-43F8-9A54-A07A01D902B1}"/>
              </a:ext>
            </a:extLst>
          </p:cNvPr>
          <p:cNvSpPr/>
          <p:nvPr/>
        </p:nvSpPr>
        <p:spPr>
          <a:xfrm rot="15719403">
            <a:off x="5952506" y="5060178"/>
            <a:ext cx="127533" cy="191351"/>
          </a:xfrm>
          <a:custGeom>
            <a:avLst/>
            <a:gdLst>
              <a:gd name="connsiteX0" fmla="*/ 78593 w 111658"/>
              <a:gd name="connsiteY0" fmla="*/ 167534 h 167533"/>
              <a:gd name="connsiteX1" fmla="*/ 68549 w 111658"/>
              <a:gd name="connsiteY1" fmla="*/ 162512 h 167533"/>
              <a:gd name="connsiteX2" fmla="*/ 0 w 111658"/>
              <a:gd name="connsiteY2" fmla="*/ 71029 h 167533"/>
              <a:gd name="connsiteX3" fmla="*/ 91567 w 111658"/>
              <a:gd name="connsiteY3" fmla="*/ 2480 h 167533"/>
              <a:gd name="connsiteX4" fmla="*/ 109143 w 111658"/>
              <a:gd name="connsiteY4" fmla="*/ 4991 h 167533"/>
              <a:gd name="connsiteX5" fmla="*/ 106633 w 111658"/>
              <a:gd name="connsiteY5" fmla="*/ 22567 h 167533"/>
              <a:gd name="connsiteX6" fmla="*/ 35237 w 111658"/>
              <a:gd name="connsiteY6" fmla="*/ 76051 h 167533"/>
              <a:gd name="connsiteX7" fmla="*/ 88721 w 111658"/>
              <a:gd name="connsiteY7" fmla="*/ 147446 h 167533"/>
              <a:gd name="connsiteX8" fmla="*/ 86210 w 111658"/>
              <a:gd name="connsiteY8" fmla="*/ 165023 h 167533"/>
              <a:gd name="connsiteX9" fmla="*/ 78677 w 111658"/>
              <a:gd name="connsiteY9" fmla="*/ 167534 h 16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58" h="167533">
                <a:moveTo>
                  <a:pt x="78593" y="167534"/>
                </a:moveTo>
                <a:cubicBezTo>
                  <a:pt x="74743" y="167534"/>
                  <a:pt x="70977" y="165776"/>
                  <a:pt x="68549" y="162512"/>
                </a:cubicBezTo>
                <a:lnTo>
                  <a:pt x="0" y="71029"/>
                </a:lnTo>
                <a:lnTo>
                  <a:pt x="91567" y="2480"/>
                </a:lnTo>
                <a:cubicBezTo>
                  <a:pt x="97091" y="-1622"/>
                  <a:pt x="104958" y="-534"/>
                  <a:pt x="109143" y="4991"/>
                </a:cubicBezTo>
                <a:cubicBezTo>
                  <a:pt x="113328" y="10515"/>
                  <a:pt x="112157" y="18382"/>
                  <a:pt x="106633" y="22567"/>
                </a:cubicBezTo>
                <a:lnTo>
                  <a:pt x="35237" y="76051"/>
                </a:lnTo>
                <a:lnTo>
                  <a:pt x="88721" y="147446"/>
                </a:lnTo>
                <a:cubicBezTo>
                  <a:pt x="92906" y="152970"/>
                  <a:pt x="91734" y="160838"/>
                  <a:pt x="86210" y="165023"/>
                </a:cubicBezTo>
                <a:cubicBezTo>
                  <a:pt x="83950" y="166697"/>
                  <a:pt x="81355" y="167534"/>
                  <a:pt x="78677" y="167534"/>
                </a:cubicBezTo>
                <a:close/>
              </a:path>
            </a:pathLst>
          </a:custGeom>
          <a:solidFill>
            <a:srgbClr val="19B5FE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1" name="Freeform: Shape 6200">
            <a:extLst>
              <a:ext uri="{FF2B5EF4-FFF2-40B4-BE49-F238E27FC236}">
                <a16:creationId xmlns:a16="http://schemas.microsoft.com/office/drawing/2014/main" id="{44743155-6C94-C604-9C1C-3C9826A224B0}"/>
              </a:ext>
            </a:extLst>
          </p:cNvPr>
          <p:cNvSpPr/>
          <p:nvPr/>
        </p:nvSpPr>
        <p:spPr>
          <a:xfrm rot="15719403">
            <a:off x="5303539" y="3660550"/>
            <a:ext cx="1003706" cy="440708"/>
          </a:xfrm>
          <a:custGeom>
            <a:avLst/>
            <a:gdLst>
              <a:gd name="connsiteX0" fmla="*/ 403060 w 878770"/>
              <a:gd name="connsiteY0" fmla="*/ 385852 h 385851"/>
              <a:gd name="connsiteX1" fmla="*/ 10763 w 878770"/>
              <a:gd name="connsiteY1" fmla="*/ 329438 h 385851"/>
              <a:gd name="connsiteX2" fmla="*/ 134 w 878770"/>
              <a:gd name="connsiteY2" fmla="*/ 315210 h 385851"/>
              <a:gd name="connsiteX3" fmla="*/ 14362 w 878770"/>
              <a:gd name="connsiteY3" fmla="*/ 304580 h 385851"/>
              <a:gd name="connsiteX4" fmla="*/ 381968 w 878770"/>
              <a:gd name="connsiteY4" fmla="*/ 357394 h 385851"/>
              <a:gd name="connsiteX5" fmla="*/ 548445 w 878770"/>
              <a:gd name="connsiteY5" fmla="*/ 86209 h 385851"/>
              <a:gd name="connsiteX6" fmla="*/ 868007 w 878770"/>
              <a:gd name="connsiteY6" fmla="*/ 4436 h 385851"/>
              <a:gd name="connsiteX7" fmla="*/ 878637 w 878770"/>
              <a:gd name="connsiteY7" fmla="*/ 18664 h 385851"/>
              <a:gd name="connsiteX8" fmla="*/ 864408 w 878770"/>
              <a:gd name="connsiteY8" fmla="*/ 29294 h 385851"/>
              <a:gd name="connsiteX9" fmla="*/ 563510 w 878770"/>
              <a:gd name="connsiteY9" fmla="*/ 106297 h 385851"/>
              <a:gd name="connsiteX10" fmla="*/ 404818 w 878770"/>
              <a:gd name="connsiteY10" fmla="*/ 373380 h 385851"/>
              <a:gd name="connsiteX11" fmla="*/ 403060 w 878770"/>
              <a:gd name="connsiteY11" fmla="*/ 385768 h 38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8770" h="385851">
                <a:moveTo>
                  <a:pt x="403060" y="385852"/>
                </a:moveTo>
                <a:lnTo>
                  <a:pt x="10763" y="329438"/>
                </a:lnTo>
                <a:cubicBezTo>
                  <a:pt x="3900" y="328434"/>
                  <a:pt x="-871" y="322073"/>
                  <a:pt x="134" y="315210"/>
                </a:cubicBezTo>
                <a:cubicBezTo>
                  <a:pt x="1138" y="308346"/>
                  <a:pt x="7415" y="303575"/>
                  <a:pt x="14362" y="304580"/>
                </a:cubicBezTo>
                <a:lnTo>
                  <a:pt x="381968" y="357394"/>
                </a:lnTo>
                <a:cubicBezTo>
                  <a:pt x="400800" y="248669"/>
                  <a:pt x="459557" y="152750"/>
                  <a:pt x="548445" y="86209"/>
                </a:cubicBezTo>
                <a:cubicBezTo>
                  <a:pt x="640681" y="17158"/>
                  <a:pt x="754177" y="-11886"/>
                  <a:pt x="868007" y="4436"/>
                </a:cubicBezTo>
                <a:cubicBezTo>
                  <a:pt x="874870" y="5440"/>
                  <a:pt x="879641" y="11801"/>
                  <a:pt x="878637" y="18664"/>
                </a:cubicBezTo>
                <a:cubicBezTo>
                  <a:pt x="877633" y="25528"/>
                  <a:pt x="871355" y="30299"/>
                  <a:pt x="864408" y="29294"/>
                </a:cubicBezTo>
                <a:cubicBezTo>
                  <a:pt x="757273" y="13894"/>
                  <a:pt x="650390" y="41263"/>
                  <a:pt x="563510" y="106297"/>
                </a:cubicBezTo>
                <a:cubicBezTo>
                  <a:pt x="476631" y="171331"/>
                  <a:pt x="420218" y="266162"/>
                  <a:pt x="404818" y="373380"/>
                </a:cubicBezTo>
                <a:lnTo>
                  <a:pt x="403060" y="385768"/>
                </a:lnTo>
                <a:close/>
              </a:path>
            </a:pathLst>
          </a:custGeom>
          <a:solidFill>
            <a:srgbClr val="19B5FE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2" name="Freeform: Shape 6201">
            <a:extLst>
              <a:ext uri="{FF2B5EF4-FFF2-40B4-BE49-F238E27FC236}">
                <a16:creationId xmlns:a16="http://schemas.microsoft.com/office/drawing/2014/main" id="{8F2D93D9-97A6-516E-5DD6-D7BF9D3C916B}"/>
              </a:ext>
            </a:extLst>
          </p:cNvPr>
          <p:cNvSpPr/>
          <p:nvPr/>
        </p:nvSpPr>
        <p:spPr>
          <a:xfrm rot="3992494">
            <a:off x="2237988" y="2745204"/>
            <a:ext cx="1080712" cy="1185585"/>
          </a:xfrm>
          <a:custGeom>
            <a:avLst/>
            <a:gdLst>
              <a:gd name="connsiteX0" fmla="*/ 524376 w 955751"/>
              <a:gd name="connsiteY0" fmla="*/ 1048499 h 1048498"/>
              <a:gd name="connsiteX1" fmla="*/ 306592 w 955751"/>
              <a:gd name="connsiteY1" fmla="*/ 1000958 h 1048498"/>
              <a:gd name="connsiteX2" fmla="*/ 33315 w 955751"/>
              <a:gd name="connsiteY2" fmla="*/ 707426 h 1048498"/>
              <a:gd name="connsiteX3" fmla="*/ 47628 w 955751"/>
              <a:gd name="connsiteY3" fmla="*/ 306592 h 1048498"/>
              <a:gd name="connsiteX4" fmla="*/ 341160 w 955751"/>
              <a:gd name="connsiteY4" fmla="*/ 33315 h 1048498"/>
              <a:gd name="connsiteX5" fmla="*/ 741994 w 955751"/>
              <a:gd name="connsiteY5" fmla="*/ 47628 h 1048498"/>
              <a:gd name="connsiteX6" fmla="*/ 748187 w 955751"/>
              <a:gd name="connsiteY6" fmla="*/ 64284 h 1048498"/>
              <a:gd name="connsiteX7" fmla="*/ 731531 w 955751"/>
              <a:gd name="connsiteY7" fmla="*/ 70477 h 1048498"/>
              <a:gd name="connsiteX8" fmla="*/ 349864 w 955751"/>
              <a:gd name="connsiteY8" fmla="*/ 56835 h 1048498"/>
              <a:gd name="connsiteX9" fmla="*/ 70394 w 955751"/>
              <a:gd name="connsiteY9" fmla="*/ 317054 h 1048498"/>
              <a:gd name="connsiteX10" fmla="*/ 56751 w 955751"/>
              <a:gd name="connsiteY10" fmla="*/ 698721 h 1048498"/>
              <a:gd name="connsiteX11" fmla="*/ 316971 w 955751"/>
              <a:gd name="connsiteY11" fmla="*/ 978192 h 1048498"/>
              <a:gd name="connsiteX12" fmla="*/ 932911 w 955751"/>
              <a:gd name="connsiteY12" fmla="*/ 810710 h 1048498"/>
              <a:gd name="connsiteX13" fmla="*/ 950404 w 955751"/>
              <a:gd name="connsiteY13" fmla="*/ 807613 h 1048498"/>
              <a:gd name="connsiteX14" fmla="*/ 953501 w 955751"/>
              <a:gd name="connsiteY14" fmla="*/ 825107 h 1048498"/>
              <a:gd name="connsiteX15" fmla="*/ 524376 w 955751"/>
              <a:gd name="connsiteY15" fmla="*/ 1048499 h 10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5751" h="1048498">
                <a:moveTo>
                  <a:pt x="524376" y="1048499"/>
                </a:moveTo>
                <a:cubicBezTo>
                  <a:pt x="451056" y="1048499"/>
                  <a:pt x="376899" y="1033098"/>
                  <a:pt x="306592" y="1000958"/>
                </a:cubicBezTo>
                <a:cubicBezTo>
                  <a:pt x="179286" y="942787"/>
                  <a:pt x="82195" y="838582"/>
                  <a:pt x="33315" y="707426"/>
                </a:cubicBezTo>
                <a:cubicBezTo>
                  <a:pt x="-15565" y="576270"/>
                  <a:pt x="-10543" y="433898"/>
                  <a:pt x="47628" y="306592"/>
                </a:cubicBezTo>
                <a:cubicBezTo>
                  <a:pt x="105798" y="179286"/>
                  <a:pt x="210003" y="82195"/>
                  <a:pt x="341160" y="33315"/>
                </a:cubicBezTo>
                <a:cubicBezTo>
                  <a:pt x="472316" y="-15565"/>
                  <a:pt x="614688" y="-10543"/>
                  <a:pt x="741994" y="47628"/>
                </a:cubicBezTo>
                <a:cubicBezTo>
                  <a:pt x="748271" y="50473"/>
                  <a:pt x="751117" y="57923"/>
                  <a:pt x="748187" y="64284"/>
                </a:cubicBezTo>
                <a:cubicBezTo>
                  <a:pt x="745341" y="70561"/>
                  <a:pt x="737892" y="73407"/>
                  <a:pt x="731531" y="70477"/>
                </a:cubicBezTo>
                <a:cubicBezTo>
                  <a:pt x="610252" y="15069"/>
                  <a:pt x="474743" y="10298"/>
                  <a:pt x="349864" y="56835"/>
                </a:cubicBezTo>
                <a:cubicBezTo>
                  <a:pt x="224986" y="103371"/>
                  <a:pt x="125719" y="195775"/>
                  <a:pt x="70394" y="317054"/>
                </a:cubicBezTo>
                <a:cubicBezTo>
                  <a:pt x="15069" y="438250"/>
                  <a:pt x="10214" y="573842"/>
                  <a:pt x="56751" y="698721"/>
                </a:cubicBezTo>
                <a:cubicBezTo>
                  <a:pt x="103287" y="823600"/>
                  <a:pt x="195691" y="922867"/>
                  <a:pt x="316971" y="978192"/>
                </a:cubicBezTo>
                <a:cubicBezTo>
                  <a:pt x="536094" y="1078296"/>
                  <a:pt x="795142" y="1007821"/>
                  <a:pt x="932911" y="810710"/>
                </a:cubicBezTo>
                <a:cubicBezTo>
                  <a:pt x="936928" y="805019"/>
                  <a:pt x="944712" y="803680"/>
                  <a:pt x="950404" y="807613"/>
                </a:cubicBezTo>
                <a:cubicBezTo>
                  <a:pt x="956095" y="811547"/>
                  <a:pt x="957434" y="819415"/>
                  <a:pt x="953501" y="825107"/>
                </a:cubicBezTo>
                <a:cubicBezTo>
                  <a:pt x="852978" y="968901"/>
                  <a:pt x="691021" y="1048499"/>
                  <a:pt x="524376" y="1048499"/>
                </a:cubicBezTo>
                <a:close/>
              </a:path>
            </a:pathLst>
          </a:custGeom>
          <a:solidFill>
            <a:srgbClr val="FE9327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3" name="Freeform: Shape 6202">
            <a:extLst>
              <a:ext uri="{FF2B5EF4-FFF2-40B4-BE49-F238E27FC236}">
                <a16:creationId xmlns:a16="http://schemas.microsoft.com/office/drawing/2014/main" id="{CF2DF23D-2581-3FD7-BB73-C21BADDC118F}"/>
              </a:ext>
            </a:extLst>
          </p:cNvPr>
          <p:cNvSpPr/>
          <p:nvPr/>
        </p:nvSpPr>
        <p:spPr>
          <a:xfrm rot="3992494">
            <a:off x="2955580" y="3337568"/>
            <a:ext cx="366679" cy="695128"/>
          </a:xfrm>
          <a:custGeom>
            <a:avLst/>
            <a:gdLst>
              <a:gd name="connsiteX0" fmla="*/ 296242 w 324281"/>
              <a:gd name="connsiteY0" fmla="*/ 614753 h 614752"/>
              <a:gd name="connsiteX1" fmla="*/ 293145 w 324281"/>
              <a:gd name="connsiteY1" fmla="*/ 614334 h 614752"/>
              <a:gd name="connsiteX2" fmla="*/ 284022 w 324281"/>
              <a:gd name="connsiteY2" fmla="*/ 599101 h 614752"/>
              <a:gd name="connsiteX3" fmla="*/ 292392 w 324281"/>
              <a:gd name="connsiteY3" fmla="*/ 559177 h 614752"/>
              <a:gd name="connsiteX4" fmla="*/ 306872 w 324281"/>
              <a:gd name="connsiteY4" fmla="*/ 548881 h 614752"/>
              <a:gd name="connsiteX5" fmla="*/ 317167 w 324281"/>
              <a:gd name="connsiteY5" fmla="*/ 563361 h 614752"/>
              <a:gd name="connsiteX6" fmla="*/ 308379 w 324281"/>
              <a:gd name="connsiteY6" fmla="*/ 605295 h 614752"/>
              <a:gd name="connsiteX7" fmla="*/ 296242 w 324281"/>
              <a:gd name="connsiteY7" fmla="*/ 614753 h 614752"/>
              <a:gd name="connsiteX8" fmla="*/ 309969 w 324281"/>
              <a:gd name="connsiteY8" fmla="*/ 532309 h 614752"/>
              <a:gd name="connsiteX9" fmla="*/ 308964 w 324281"/>
              <a:gd name="connsiteY9" fmla="*/ 532309 h 614752"/>
              <a:gd name="connsiteX10" fmla="*/ 297498 w 324281"/>
              <a:gd name="connsiteY10" fmla="*/ 518750 h 614752"/>
              <a:gd name="connsiteX11" fmla="*/ 299172 w 324281"/>
              <a:gd name="connsiteY11" fmla="*/ 478156 h 614752"/>
              <a:gd name="connsiteX12" fmla="*/ 311726 w 324281"/>
              <a:gd name="connsiteY12" fmla="*/ 465517 h 614752"/>
              <a:gd name="connsiteX13" fmla="*/ 324281 w 324281"/>
              <a:gd name="connsiteY13" fmla="*/ 477988 h 614752"/>
              <a:gd name="connsiteX14" fmla="*/ 322524 w 324281"/>
              <a:gd name="connsiteY14" fmla="*/ 520842 h 614752"/>
              <a:gd name="connsiteX15" fmla="*/ 310053 w 324281"/>
              <a:gd name="connsiteY15" fmla="*/ 532393 h 614752"/>
              <a:gd name="connsiteX16" fmla="*/ 309969 w 324281"/>
              <a:gd name="connsiteY16" fmla="*/ 448694 h 614752"/>
              <a:gd name="connsiteX17" fmla="*/ 297498 w 324281"/>
              <a:gd name="connsiteY17" fmla="*/ 437144 h 614752"/>
              <a:gd name="connsiteX18" fmla="*/ 292476 w 324281"/>
              <a:gd name="connsiteY18" fmla="*/ 396633 h 614752"/>
              <a:gd name="connsiteX19" fmla="*/ 302771 w 324281"/>
              <a:gd name="connsiteY19" fmla="*/ 382153 h 614752"/>
              <a:gd name="connsiteX20" fmla="*/ 317251 w 324281"/>
              <a:gd name="connsiteY20" fmla="*/ 392448 h 614752"/>
              <a:gd name="connsiteX21" fmla="*/ 322524 w 324281"/>
              <a:gd name="connsiteY21" fmla="*/ 434967 h 614752"/>
              <a:gd name="connsiteX22" fmla="*/ 311057 w 324281"/>
              <a:gd name="connsiteY22" fmla="*/ 448527 h 614752"/>
              <a:gd name="connsiteX23" fmla="*/ 310053 w 324281"/>
              <a:gd name="connsiteY23" fmla="*/ 448527 h 614752"/>
              <a:gd name="connsiteX24" fmla="*/ 296326 w 324281"/>
              <a:gd name="connsiteY24" fmla="*/ 366251 h 614752"/>
              <a:gd name="connsiteX25" fmla="*/ 284190 w 324281"/>
              <a:gd name="connsiteY25" fmla="*/ 356709 h 614752"/>
              <a:gd name="connsiteX26" fmla="*/ 272639 w 324281"/>
              <a:gd name="connsiteY26" fmla="*/ 317538 h 614752"/>
              <a:gd name="connsiteX27" fmla="*/ 280507 w 324281"/>
              <a:gd name="connsiteY27" fmla="*/ 301635 h 614752"/>
              <a:gd name="connsiteX28" fmla="*/ 296410 w 324281"/>
              <a:gd name="connsiteY28" fmla="*/ 309503 h 614752"/>
              <a:gd name="connsiteX29" fmla="*/ 308546 w 324281"/>
              <a:gd name="connsiteY29" fmla="*/ 350599 h 614752"/>
              <a:gd name="connsiteX30" fmla="*/ 299423 w 324281"/>
              <a:gd name="connsiteY30" fmla="*/ 365832 h 614752"/>
              <a:gd name="connsiteX31" fmla="*/ 296326 w 324281"/>
              <a:gd name="connsiteY31" fmla="*/ 366251 h 614752"/>
              <a:gd name="connsiteX32" fmla="*/ 269459 w 324281"/>
              <a:gd name="connsiteY32" fmla="*/ 287071 h 614752"/>
              <a:gd name="connsiteX33" fmla="*/ 257908 w 324281"/>
              <a:gd name="connsiteY33" fmla="*/ 279539 h 614752"/>
              <a:gd name="connsiteX34" fmla="*/ 240164 w 324281"/>
              <a:gd name="connsiteY34" fmla="*/ 242795 h 614752"/>
              <a:gd name="connsiteX35" fmla="*/ 245353 w 324281"/>
              <a:gd name="connsiteY35" fmla="*/ 225804 h 614752"/>
              <a:gd name="connsiteX36" fmla="*/ 262344 w 324281"/>
              <a:gd name="connsiteY36" fmla="*/ 230993 h 614752"/>
              <a:gd name="connsiteX37" fmla="*/ 280925 w 324281"/>
              <a:gd name="connsiteY37" fmla="*/ 269578 h 614752"/>
              <a:gd name="connsiteX38" fmla="*/ 274397 w 324281"/>
              <a:gd name="connsiteY38" fmla="*/ 286067 h 614752"/>
              <a:gd name="connsiteX39" fmla="*/ 269459 w 324281"/>
              <a:gd name="connsiteY39" fmla="*/ 287071 h 614752"/>
              <a:gd name="connsiteX40" fmla="*/ 230120 w 324281"/>
              <a:gd name="connsiteY40" fmla="*/ 213333 h 614752"/>
              <a:gd name="connsiteX41" fmla="*/ 219574 w 324281"/>
              <a:gd name="connsiteY41" fmla="*/ 207557 h 614752"/>
              <a:gd name="connsiteX42" fmla="*/ 196138 w 324281"/>
              <a:gd name="connsiteY42" fmla="*/ 174162 h 614752"/>
              <a:gd name="connsiteX43" fmla="*/ 198482 w 324281"/>
              <a:gd name="connsiteY43" fmla="*/ 156585 h 614752"/>
              <a:gd name="connsiteX44" fmla="*/ 216059 w 324281"/>
              <a:gd name="connsiteY44" fmla="*/ 158928 h 614752"/>
              <a:gd name="connsiteX45" fmla="*/ 240666 w 324281"/>
              <a:gd name="connsiteY45" fmla="*/ 193998 h 614752"/>
              <a:gd name="connsiteX46" fmla="*/ 236900 w 324281"/>
              <a:gd name="connsiteY46" fmla="*/ 211324 h 614752"/>
              <a:gd name="connsiteX47" fmla="*/ 230120 w 324281"/>
              <a:gd name="connsiteY47" fmla="*/ 213333 h 614752"/>
              <a:gd name="connsiteX48" fmla="*/ 179315 w 324281"/>
              <a:gd name="connsiteY48" fmla="*/ 146960 h 614752"/>
              <a:gd name="connsiteX49" fmla="*/ 170024 w 324281"/>
              <a:gd name="connsiteY49" fmla="*/ 142858 h 614752"/>
              <a:gd name="connsiteX50" fmla="*/ 141483 w 324281"/>
              <a:gd name="connsiteY50" fmla="*/ 113815 h 614752"/>
              <a:gd name="connsiteX51" fmla="*/ 140897 w 324281"/>
              <a:gd name="connsiteY51" fmla="*/ 96071 h 614752"/>
              <a:gd name="connsiteX52" fmla="*/ 158641 w 324281"/>
              <a:gd name="connsiteY52" fmla="*/ 95485 h 614752"/>
              <a:gd name="connsiteX53" fmla="*/ 188689 w 324281"/>
              <a:gd name="connsiteY53" fmla="*/ 126035 h 614752"/>
              <a:gd name="connsiteX54" fmla="*/ 187768 w 324281"/>
              <a:gd name="connsiteY54" fmla="*/ 143779 h 614752"/>
              <a:gd name="connsiteX55" fmla="*/ 179315 w 324281"/>
              <a:gd name="connsiteY55" fmla="*/ 147043 h 614752"/>
              <a:gd name="connsiteX56" fmla="*/ 118298 w 324281"/>
              <a:gd name="connsiteY56" fmla="*/ 89793 h 614752"/>
              <a:gd name="connsiteX57" fmla="*/ 110514 w 324281"/>
              <a:gd name="connsiteY57" fmla="*/ 87115 h 614752"/>
              <a:gd name="connsiteX58" fmla="*/ 77537 w 324281"/>
              <a:gd name="connsiteY58" fmla="*/ 63093 h 614752"/>
              <a:gd name="connsiteX59" fmla="*/ 74022 w 324281"/>
              <a:gd name="connsiteY59" fmla="*/ 45684 h 614752"/>
              <a:gd name="connsiteX60" fmla="*/ 91431 w 324281"/>
              <a:gd name="connsiteY60" fmla="*/ 42168 h 614752"/>
              <a:gd name="connsiteX61" fmla="*/ 126082 w 324281"/>
              <a:gd name="connsiteY61" fmla="*/ 67362 h 614752"/>
              <a:gd name="connsiteX62" fmla="*/ 128091 w 324281"/>
              <a:gd name="connsiteY62" fmla="*/ 85022 h 614752"/>
              <a:gd name="connsiteX63" fmla="*/ 118215 w 324281"/>
              <a:gd name="connsiteY63" fmla="*/ 89793 h 614752"/>
              <a:gd name="connsiteX64" fmla="*/ 48745 w 324281"/>
              <a:gd name="connsiteY64" fmla="*/ 43424 h 614752"/>
              <a:gd name="connsiteX65" fmla="*/ 42635 w 324281"/>
              <a:gd name="connsiteY65" fmla="*/ 41834 h 614752"/>
              <a:gd name="connsiteX66" fmla="*/ 7314 w 324281"/>
              <a:gd name="connsiteY66" fmla="*/ 24006 h 614752"/>
              <a:gd name="connsiteX67" fmla="*/ 1120 w 324281"/>
              <a:gd name="connsiteY67" fmla="*/ 7350 h 614752"/>
              <a:gd name="connsiteX68" fmla="*/ 17776 w 324281"/>
              <a:gd name="connsiteY68" fmla="*/ 1156 h 614752"/>
              <a:gd name="connsiteX69" fmla="*/ 54855 w 324281"/>
              <a:gd name="connsiteY69" fmla="*/ 19905 h 614752"/>
              <a:gd name="connsiteX70" fmla="*/ 59709 w 324281"/>
              <a:gd name="connsiteY70" fmla="*/ 36979 h 614752"/>
              <a:gd name="connsiteX71" fmla="*/ 48745 w 324281"/>
              <a:gd name="connsiteY71" fmla="*/ 43424 h 6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24281" h="614752">
                <a:moveTo>
                  <a:pt x="296242" y="614753"/>
                </a:moveTo>
                <a:cubicBezTo>
                  <a:pt x="295238" y="614753"/>
                  <a:pt x="294233" y="614585"/>
                  <a:pt x="293145" y="614334"/>
                </a:cubicBezTo>
                <a:cubicBezTo>
                  <a:pt x="286449" y="612660"/>
                  <a:pt x="282348" y="605797"/>
                  <a:pt x="284022" y="599101"/>
                </a:cubicBezTo>
                <a:cubicBezTo>
                  <a:pt x="287370" y="585960"/>
                  <a:pt x="290132" y="572485"/>
                  <a:pt x="292392" y="559177"/>
                </a:cubicBezTo>
                <a:cubicBezTo>
                  <a:pt x="293564" y="552313"/>
                  <a:pt x="300009" y="547710"/>
                  <a:pt x="306872" y="548881"/>
                </a:cubicBezTo>
                <a:cubicBezTo>
                  <a:pt x="313735" y="550053"/>
                  <a:pt x="318339" y="556498"/>
                  <a:pt x="317167" y="563361"/>
                </a:cubicBezTo>
                <a:cubicBezTo>
                  <a:pt x="314823" y="577423"/>
                  <a:pt x="311894" y="591484"/>
                  <a:pt x="308379" y="605295"/>
                </a:cubicBezTo>
                <a:cubicBezTo>
                  <a:pt x="306956" y="610986"/>
                  <a:pt x="301850" y="614753"/>
                  <a:pt x="296242" y="614753"/>
                </a:cubicBezTo>
                <a:close/>
                <a:moveTo>
                  <a:pt x="309969" y="532309"/>
                </a:moveTo>
                <a:cubicBezTo>
                  <a:pt x="309969" y="532309"/>
                  <a:pt x="309299" y="532309"/>
                  <a:pt x="308964" y="532309"/>
                </a:cubicBezTo>
                <a:cubicBezTo>
                  <a:pt x="302017" y="531723"/>
                  <a:pt x="296912" y="525697"/>
                  <a:pt x="297498" y="518750"/>
                </a:cubicBezTo>
                <a:cubicBezTo>
                  <a:pt x="298586" y="505358"/>
                  <a:pt x="299172" y="491631"/>
                  <a:pt x="299172" y="478156"/>
                </a:cubicBezTo>
                <a:cubicBezTo>
                  <a:pt x="299172" y="471209"/>
                  <a:pt x="304779" y="465517"/>
                  <a:pt x="311726" y="465517"/>
                </a:cubicBezTo>
                <a:cubicBezTo>
                  <a:pt x="318673" y="465517"/>
                  <a:pt x="324281" y="471042"/>
                  <a:pt x="324281" y="477988"/>
                </a:cubicBezTo>
                <a:cubicBezTo>
                  <a:pt x="324281" y="492385"/>
                  <a:pt x="323695" y="506697"/>
                  <a:pt x="322524" y="520842"/>
                </a:cubicBezTo>
                <a:cubicBezTo>
                  <a:pt x="322021" y="527371"/>
                  <a:pt x="316497" y="532393"/>
                  <a:pt x="310053" y="532393"/>
                </a:cubicBezTo>
                <a:close/>
                <a:moveTo>
                  <a:pt x="309969" y="448694"/>
                </a:moveTo>
                <a:cubicBezTo>
                  <a:pt x="303524" y="448694"/>
                  <a:pt x="298000" y="443756"/>
                  <a:pt x="297498" y="437144"/>
                </a:cubicBezTo>
                <a:cubicBezTo>
                  <a:pt x="296410" y="423668"/>
                  <a:pt x="294652" y="410025"/>
                  <a:pt x="292476" y="396633"/>
                </a:cubicBezTo>
                <a:cubicBezTo>
                  <a:pt x="291304" y="389770"/>
                  <a:pt x="295991" y="383325"/>
                  <a:pt x="302771" y="382153"/>
                </a:cubicBezTo>
                <a:cubicBezTo>
                  <a:pt x="309634" y="381065"/>
                  <a:pt x="316079" y="385669"/>
                  <a:pt x="317251" y="392448"/>
                </a:cubicBezTo>
                <a:cubicBezTo>
                  <a:pt x="319594" y="406510"/>
                  <a:pt x="321352" y="420822"/>
                  <a:pt x="322524" y="434967"/>
                </a:cubicBezTo>
                <a:cubicBezTo>
                  <a:pt x="323110" y="441914"/>
                  <a:pt x="317920" y="447941"/>
                  <a:pt x="311057" y="448527"/>
                </a:cubicBezTo>
                <a:cubicBezTo>
                  <a:pt x="310722" y="448527"/>
                  <a:pt x="310387" y="448527"/>
                  <a:pt x="310053" y="448527"/>
                </a:cubicBezTo>
                <a:close/>
                <a:moveTo>
                  <a:pt x="296326" y="366251"/>
                </a:moveTo>
                <a:cubicBezTo>
                  <a:pt x="290718" y="366251"/>
                  <a:pt x="285612" y="362484"/>
                  <a:pt x="284190" y="356709"/>
                </a:cubicBezTo>
                <a:cubicBezTo>
                  <a:pt x="280925" y="343568"/>
                  <a:pt x="276991" y="330427"/>
                  <a:pt x="272639" y="317538"/>
                </a:cubicBezTo>
                <a:cubicBezTo>
                  <a:pt x="270379" y="311009"/>
                  <a:pt x="273895" y="303811"/>
                  <a:pt x="280507" y="301635"/>
                </a:cubicBezTo>
                <a:cubicBezTo>
                  <a:pt x="287119" y="299375"/>
                  <a:pt x="294233" y="302890"/>
                  <a:pt x="296410" y="309503"/>
                </a:cubicBezTo>
                <a:cubicBezTo>
                  <a:pt x="301013" y="322978"/>
                  <a:pt x="305031" y="336789"/>
                  <a:pt x="308546" y="350599"/>
                </a:cubicBezTo>
                <a:cubicBezTo>
                  <a:pt x="310220" y="357295"/>
                  <a:pt x="306119" y="364158"/>
                  <a:pt x="299423" y="365832"/>
                </a:cubicBezTo>
                <a:cubicBezTo>
                  <a:pt x="298418" y="366083"/>
                  <a:pt x="297330" y="366251"/>
                  <a:pt x="296326" y="366251"/>
                </a:cubicBezTo>
                <a:close/>
                <a:moveTo>
                  <a:pt x="269459" y="287071"/>
                </a:moveTo>
                <a:cubicBezTo>
                  <a:pt x="264604" y="287071"/>
                  <a:pt x="260001" y="284226"/>
                  <a:pt x="257908" y="279539"/>
                </a:cubicBezTo>
                <a:cubicBezTo>
                  <a:pt x="252551" y="267151"/>
                  <a:pt x="246525" y="254764"/>
                  <a:pt x="240164" y="242795"/>
                </a:cubicBezTo>
                <a:cubicBezTo>
                  <a:pt x="236900" y="236685"/>
                  <a:pt x="239243" y="229068"/>
                  <a:pt x="245353" y="225804"/>
                </a:cubicBezTo>
                <a:cubicBezTo>
                  <a:pt x="251463" y="222540"/>
                  <a:pt x="259080" y="224883"/>
                  <a:pt x="262344" y="230993"/>
                </a:cubicBezTo>
                <a:cubicBezTo>
                  <a:pt x="269040" y="243548"/>
                  <a:pt x="275318" y="256521"/>
                  <a:pt x="280925" y="269578"/>
                </a:cubicBezTo>
                <a:cubicBezTo>
                  <a:pt x="283687" y="275939"/>
                  <a:pt x="280758" y="283305"/>
                  <a:pt x="274397" y="286067"/>
                </a:cubicBezTo>
                <a:cubicBezTo>
                  <a:pt x="272807" y="286737"/>
                  <a:pt x="271049" y="287071"/>
                  <a:pt x="269459" y="287071"/>
                </a:cubicBezTo>
                <a:close/>
                <a:moveTo>
                  <a:pt x="230120" y="213333"/>
                </a:moveTo>
                <a:cubicBezTo>
                  <a:pt x="226019" y="213333"/>
                  <a:pt x="221918" y="211324"/>
                  <a:pt x="219574" y="207557"/>
                </a:cubicBezTo>
                <a:cubicBezTo>
                  <a:pt x="212209" y="196174"/>
                  <a:pt x="204341" y="184959"/>
                  <a:pt x="196138" y="174162"/>
                </a:cubicBezTo>
                <a:cubicBezTo>
                  <a:pt x="191953" y="168638"/>
                  <a:pt x="192958" y="160770"/>
                  <a:pt x="198482" y="156585"/>
                </a:cubicBezTo>
                <a:cubicBezTo>
                  <a:pt x="204006" y="152400"/>
                  <a:pt x="211874" y="153404"/>
                  <a:pt x="216059" y="158928"/>
                </a:cubicBezTo>
                <a:cubicBezTo>
                  <a:pt x="224680" y="170228"/>
                  <a:pt x="232966" y="182029"/>
                  <a:pt x="240666" y="193998"/>
                </a:cubicBezTo>
                <a:cubicBezTo>
                  <a:pt x="244433" y="199857"/>
                  <a:pt x="242759" y="207557"/>
                  <a:pt x="236900" y="211324"/>
                </a:cubicBezTo>
                <a:cubicBezTo>
                  <a:pt x="234807" y="212663"/>
                  <a:pt x="232464" y="213333"/>
                  <a:pt x="230120" y="213333"/>
                </a:cubicBezTo>
                <a:close/>
                <a:moveTo>
                  <a:pt x="179315" y="146960"/>
                </a:moveTo>
                <a:cubicBezTo>
                  <a:pt x="175883" y="146960"/>
                  <a:pt x="172452" y="145537"/>
                  <a:pt x="170024" y="142858"/>
                </a:cubicBezTo>
                <a:cubicBezTo>
                  <a:pt x="160901" y="132814"/>
                  <a:pt x="151276" y="123022"/>
                  <a:pt x="141483" y="113815"/>
                </a:cubicBezTo>
                <a:cubicBezTo>
                  <a:pt x="136461" y="109044"/>
                  <a:pt x="136126" y="101092"/>
                  <a:pt x="140897" y="96071"/>
                </a:cubicBezTo>
                <a:cubicBezTo>
                  <a:pt x="145668" y="91049"/>
                  <a:pt x="153619" y="90714"/>
                  <a:pt x="158641" y="95485"/>
                </a:cubicBezTo>
                <a:cubicBezTo>
                  <a:pt x="169020" y="105194"/>
                  <a:pt x="179147" y="115489"/>
                  <a:pt x="188689" y="126035"/>
                </a:cubicBezTo>
                <a:cubicBezTo>
                  <a:pt x="193376" y="131140"/>
                  <a:pt x="192958" y="139092"/>
                  <a:pt x="187768" y="143779"/>
                </a:cubicBezTo>
                <a:cubicBezTo>
                  <a:pt x="185341" y="145955"/>
                  <a:pt x="182328" y="147043"/>
                  <a:pt x="179315" y="147043"/>
                </a:cubicBezTo>
                <a:close/>
                <a:moveTo>
                  <a:pt x="118298" y="89793"/>
                </a:moveTo>
                <a:cubicBezTo>
                  <a:pt x="115536" y="89793"/>
                  <a:pt x="112774" y="88872"/>
                  <a:pt x="110514" y="87115"/>
                </a:cubicBezTo>
                <a:cubicBezTo>
                  <a:pt x="99885" y="78661"/>
                  <a:pt x="88836" y="70626"/>
                  <a:pt x="77537" y="63093"/>
                </a:cubicBezTo>
                <a:cubicBezTo>
                  <a:pt x="71762" y="59243"/>
                  <a:pt x="70172" y="51459"/>
                  <a:pt x="74022" y="45684"/>
                </a:cubicBezTo>
                <a:cubicBezTo>
                  <a:pt x="77872" y="39909"/>
                  <a:pt x="85656" y="38318"/>
                  <a:pt x="91431" y="42168"/>
                </a:cubicBezTo>
                <a:cubicBezTo>
                  <a:pt x="103233" y="50036"/>
                  <a:pt x="114950" y="58573"/>
                  <a:pt x="126082" y="67362"/>
                </a:cubicBezTo>
                <a:cubicBezTo>
                  <a:pt x="131523" y="71631"/>
                  <a:pt x="132443" y="79582"/>
                  <a:pt x="128091" y="85022"/>
                </a:cubicBezTo>
                <a:cubicBezTo>
                  <a:pt x="125580" y="88119"/>
                  <a:pt x="121981" y="89793"/>
                  <a:pt x="118215" y="89793"/>
                </a:cubicBezTo>
                <a:close/>
                <a:moveTo>
                  <a:pt x="48745" y="43424"/>
                </a:moveTo>
                <a:cubicBezTo>
                  <a:pt x="46652" y="43424"/>
                  <a:pt x="44560" y="42922"/>
                  <a:pt x="42635" y="41834"/>
                </a:cubicBezTo>
                <a:cubicBezTo>
                  <a:pt x="31168" y="35473"/>
                  <a:pt x="19283" y="29530"/>
                  <a:pt x="7314" y="24006"/>
                </a:cubicBezTo>
                <a:cubicBezTo>
                  <a:pt x="1036" y="21160"/>
                  <a:pt x="-1726" y="13711"/>
                  <a:pt x="1120" y="7350"/>
                </a:cubicBezTo>
                <a:cubicBezTo>
                  <a:pt x="3966" y="1072"/>
                  <a:pt x="11415" y="-1773"/>
                  <a:pt x="17776" y="1156"/>
                </a:cubicBezTo>
                <a:cubicBezTo>
                  <a:pt x="30415" y="6931"/>
                  <a:pt x="42886" y="13209"/>
                  <a:pt x="54855" y="19905"/>
                </a:cubicBezTo>
                <a:cubicBezTo>
                  <a:pt x="60881" y="23253"/>
                  <a:pt x="63141" y="30869"/>
                  <a:pt x="59709" y="36979"/>
                </a:cubicBezTo>
                <a:cubicBezTo>
                  <a:pt x="57449" y="41080"/>
                  <a:pt x="53097" y="43424"/>
                  <a:pt x="48745" y="43424"/>
                </a:cubicBezTo>
                <a:close/>
              </a:path>
            </a:pathLst>
          </a:custGeom>
          <a:solidFill>
            <a:srgbClr val="FE9327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4" name="Freeform: Shape 6203">
            <a:extLst>
              <a:ext uri="{FF2B5EF4-FFF2-40B4-BE49-F238E27FC236}">
                <a16:creationId xmlns:a16="http://schemas.microsoft.com/office/drawing/2014/main" id="{629DE32F-4A93-795E-6653-E2ACA731387D}"/>
              </a:ext>
            </a:extLst>
          </p:cNvPr>
          <p:cNvSpPr/>
          <p:nvPr/>
        </p:nvSpPr>
        <p:spPr>
          <a:xfrm rot="3992494">
            <a:off x="2722208" y="4600782"/>
            <a:ext cx="140219" cy="176561"/>
          </a:xfrm>
          <a:custGeom>
            <a:avLst/>
            <a:gdLst>
              <a:gd name="connsiteX0" fmla="*/ 12603 w 124006"/>
              <a:gd name="connsiteY0" fmla="*/ 156147 h 156146"/>
              <a:gd name="connsiteX1" fmla="*/ 802 w 124006"/>
              <a:gd name="connsiteY1" fmla="*/ 147944 h 156146"/>
              <a:gd name="connsiteX2" fmla="*/ 8167 w 124006"/>
              <a:gd name="connsiteY2" fmla="*/ 131790 h 156146"/>
              <a:gd name="connsiteX3" fmla="*/ 91782 w 124006"/>
              <a:gd name="connsiteY3" fmla="*/ 100571 h 156146"/>
              <a:gd name="connsiteX4" fmla="*/ 60563 w 124006"/>
              <a:gd name="connsiteY4" fmla="*/ 16956 h 156146"/>
              <a:gd name="connsiteX5" fmla="*/ 67928 w 124006"/>
              <a:gd name="connsiteY5" fmla="*/ 802 h 156146"/>
              <a:gd name="connsiteX6" fmla="*/ 84082 w 124006"/>
              <a:gd name="connsiteY6" fmla="*/ 8167 h 156146"/>
              <a:gd name="connsiteX7" fmla="*/ 124006 w 124006"/>
              <a:gd name="connsiteY7" fmla="*/ 115302 h 156146"/>
              <a:gd name="connsiteX8" fmla="*/ 16872 w 124006"/>
              <a:gd name="connsiteY8" fmla="*/ 155226 h 156146"/>
              <a:gd name="connsiteX9" fmla="*/ 12520 w 124006"/>
              <a:gd name="connsiteY9" fmla="*/ 156063 h 15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06" h="156146">
                <a:moveTo>
                  <a:pt x="12603" y="156147"/>
                </a:moveTo>
                <a:cubicBezTo>
                  <a:pt x="7498" y="156147"/>
                  <a:pt x="2727" y="153050"/>
                  <a:pt x="802" y="147944"/>
                </a:cubicBezTo>
                <a:cubicBezTo>
                  <a:pt x="-1626" y="141416"/>
                  <a:pt x="1639" y="134218"/>
                  <a:pt x="8167" y="131790"/>
                </a:cubicBezTo>
                <a:lnTo>
                  <a:pt x="91782" y="100571"/>
                </a:lnTo>
                <a:lnTo>
                  <a:pt x="60563" y="16956"/>
                </a:lnTo>
                <a:cubicBezTo>
                  <a:pt x="58135" y="10427"/>
                  <a:pt x="61400" y="3229"/>
                  <a:pt x="67928" y="802"/>
                </a:cubicBezTo>
                <a:cubicBezTo>
                  <a:pt x="74457" y="-1626"/>
                  <a:pt x="81655" y="1639"/>
                  <a:pt x="84082" y="8167"/>
                </a:cubicBezTo>
                <a:lnTo>
                  <a:pt x="124006" y="115302"/>
                </a:lnTo>
                <a:lnTo>
                  <a:pt x="16872" y="155226"/>
                </a:lnTo>
                <a:cubicBezTo>
                  <a:pt x="15449" y="155728"/>
                  <a:pt x="13942" y="156063"/>
                  <a:pt x="12520" y="156063"/>
                </a:cubicBezTo>
                <a:close/>
              </a:path>
            </a:pathLst>
          </a:custGeom>
          <a:solidFill>
            <a:srgbClr val="FE9327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5" name="Freeform: Shape 6204">
            <a:extLst>
              <a:ext uri="{FF2B5EF4-FFF2-40B4-BE49-F238E27FC236}">
                <a16:creationId xmlns:a16="http://schemas.microsoft.com/office/drawing/2014/main" id="{E380636D-FF1A-3354-E6CD-3789A21B68E9}"/>
              </a:ext>
            </a:extLst>
          </p:cNvPr>
          <p:cNvSpPr/>
          <p:nvPr/>
        </p:nvSpPr>
        <p:spPr>
          <a:xfrm rot="3992494">
            <a:off x="2094018" y="3652044"/>
            <a:ext cx="1050208" cy="309668"/>
          </a:xfrm>
          <a:custGeom>
            <a:avLst/>
            <a:gdLst>
              <a:gd name="connsiteX0" fmla="*/ 185796 w 928774"/>
              <a:gd name="connsiteY0" fmla="*/ 273779 h 273862"/>
              <a:gd name="connsiteX1" fmla="*/ 7350 w 928774"/>
              <a:gd name="connsiteY1" fmla="*/ 234859 h 273862"/>
              <a:gd name="connsiteX2" fmla="*/ 1156 w 928774"/>
              <a:gd name="connsiteY2" fmla="*/ 218203 h 273862"/>
              <a:gd name="connsiteX3" fmla="*/ 17812 w 928774"/>
              <a:gd name="connsiteY3" fmla="*/ 212009 h 273862"/>
              <a:gd name="connsiteX4" fmla="*/ 555745 w 928774"/>
              <a:gd name="connsiteY4" fmla="*/ 11383 h 273862"/>
              <a:gd name="connsiteX5" fmla="*/ 560934 w 928774"/>
              <a:gd name="connsiteY5" fmla="*/ 0 h 273862"/>
              <a:gd name="connsiteX6" fmla="*/ 921425 w 928774"/>
              <a:gd name="connsiteY6" fmla="*/ 164636 h 273862"/>
              <a:gd name="connsiteX7" fmla="*/ 927619 w 928774"/>
              <a:gd name="connsiteY7" fmla="*/ 181292 h 273862"/>
              <a:gd name="connsiteX8" fmla="*/ 910963 w 928774"/>
              <a:gd name="connsiteY8" fmla="*/ 187485 h 273862"/>
              <a:gd name="connsiteX9" fmla="*/ 573154 w 928774"/>
              <a:gd name="connsiteY9" fmla="*/ 33228 h 273862"/>
              <a:gd name="connsiteX10" fmla="*/ 185796 w 928774"/>
              <a:gd name="connsiteY10" fmla="*/ 273863 h 27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8774" h="273862">
                <a:moveTo>
                  <a:pt x="185796" y="273779"/>
                </a:moveTo>
                <a:cubicBezTo>
                  <a:pt x="125951" y="273779"/>
                  <a:pt x="65269" y="261308"/>
                  <a:pt x="7350" y="234859"/>
                </a:cubicBezTo>
                <a:cubicBezTo>
                  <a:pt x="1072" y="232013"/>
                  <a:pt x="-1773" y="224564"/>
                  <a:pt x="1156" y="218203"/>
                </a:cubicBezTo>
                <a:cubicBezTo>
                  <a:pt x="4002" y="211926"/>
                  <a:pt x="11451" y="209080"/>
                  <a:pt x="17812" y="212009"/>
                </a:cubicBezTo>
                <a:cubicBezTo>
                  <a:pt x="221451" y="304999"/>
                  <a:pt x="462755" y="215022"/>
                  <a:pt x="555745" y="11383"/>
                </a:cubicBezTo>
                <a:lnTo>
                  <a:pt x="560934" y="0"/>
                </a:lnTo>
                <a:lnTo>
                  <a:pt x="921425" y="164636"/>
                </a:lnTo>
                <a:cubicBezTo>
                  <a:pt x="927703" y="167481"/>
                  <a:pt x="930548" y="174931"/>
                  <a:pt x="927619" y="181292"/>
                </a:cubicBezTo>
                <a:cubicBezTo>
                  <a:pt x="924773" y="187569"/>
                  <a:pt x="917324" y="190331"/>
                  <a:pt x="910963" y="187485"/>
                </a:cubicBezTo>
                <a:lnTo>
                  <a:pt x="573154" y="33228"/>
                </a:lnTo>
                <a:cubicBezTo>
                  <a:pt x="498662" y="184723"/>
                  <a:pt x="345493" y="273863"/>
                  <a:pt x="185796" y="273863"/>
                </a:cubicBezTo>
                <a:close/>
              </a:path>
            </a:pathLst>
          </a:custGeom>
          <a:solidFill>
            <a:srgbClr val="FE9327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6" name="Freeform: Shape 6205">
            <a:extLst>
              <a:ext uri="{FF2B5EF4-FFF2-40B4-BE49-F238E27FC236}">
                <a16:creationId xmlns:a16="http://schemas.microsoft.com/office/drawing/2014/main" id="{4A9D5F6E-02C4-53EF-7D36-C1DA26CE03C1}"/>
              </a:ext>
            </a:extLst>
          </p:cNvPr>
          <p:cNvSpPr/>
          <p:nvPr/>
        </p:nvSpPr>
        <p:spPr>
          <a:xfrm rot="5946993">
            <a:off x="8624867" y="2802029"/>
            <a:ext cx="1219713" cy="1214072"/>
          </a:xfrm>
          <a:custGeom>
            <a:avLst/>
            <a:gdLst>
              <a:gd name="connsiteX0" fmla="*/ 522965 w 1047849"/>
              <a:gd name="connsiteY0" fmla="*/ 1042920 h 1043003"/>
              <a:gd name="connsiteX1" fmla="*/ 210015 w 1047849"/>
              <a:gd name="connsiteY1" fmla="*/ 938296 h 1043003"/>
              <a:gd name="connsiteX2" fmla="*/ 5371 w 1047849"/>
              <a:gd name="connsiteY2" fmla="*/ 593373 h 1043003"/>
              <a:gd name="connsiteX3" fmla="*/ 449478 w 1047849"/>
              <a:gd name="connsiteY3" fmla="*/ 115 h 1043003"/>
              <a:gd name="connsiteX4" fmla="*/ 463706 w 1047849"/>
              <a:gd name="connsiteY4" fmla="*/ 10745 h 1043003"/>
              <a:gd name="connsiteX5" fmla="*/ 453077 w 1047849"/>
              <a:gd name="connsiteY5" fmla="*/ 24974 h 1043003"/>
              <a:gd name="connsiteX6" fmla="*/ 30230 w 1047849"/>
              <a:gd name="connsiteY6" fmla="*/ 589858 h 1043003"/>
              <a:gd name="connsiteX7" fmla="*/ 225081 w 1047849"/>
              <a:gd name="connsiteY7" fmla="*/ 918292 h 1043003"/>
              <a:gd name="connsiteX8" fmla="*/ 595114 w 1047849"/>
              <a:gd name="connsiteY8" fmla="*/ 1012704 h 1043003"/>
              <a:gd name="connsiteX9" fmla="*/ 1022731 w 1047849"/>
              <a:gd name="connsiteY9" fmla="*/ 538801 h 1043003"/>
              <a:gd name="connsiteX10" fmla="*/ 1035788 w 1047849"/>
              <a:gd name="connsiteY10" fmla="*/ 526749 h 1043003"/>
              <a:gd name="connsiteX11" fmla="*/ 1047841 w 1047849"/>
              <a:gd name="connsiteY11" fmla="*/ 539806 h 1043003"/>
              <a:gd name="connsiteX12" fmla="*/ 598713 w 1047849"/>
              <a:gd name="connsiteY12" fmla="*/ 1037563 h 1043003"/>
              <a:gd name="connsiteX13" fmla="*/ 523049 w 1047849"/>
              <a:gd name="connsiteY13" fmla="*/ 1043003 h 104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7849" h="1043003">
                <a:moveTo>
                  <a:pt x="522965" y="1042920"/>
                </a:moveTo>
                <a:cubicBezTo>
                  <a:pt x="410558" y="1042920"/>
                  <a:pt x="301582" y="1006845"/>
                  <a:pt x="210015" y="938296"/>
                </a:cubicBezTo>
                <a:cubicBezTo>
                  <a:pt x="97942" y="854430"/>
                  <a:pt x="25292" y="731895"/>
                  <a:pt x="5371" y="593373"/>
                </a:cubicBezTo>
                <a:cubicBezTo>
                  <a:pt x="-35725" y="307374"/>
                  <a:pt x="163479" y="41211"/>
                  <a:pt x="449478" y="115"/>
                </a:cubicBezTo>
                <a:cubicBezTo>
                  <a:pt x="456341" y="-805"/>
                  <a:pt x="462702" y="3882"/>
                  <a:pt x="463706" y="10745"/>
                </a:cubicBezTo>
                <a:cubicBezTo>
                  <a:pt x="464711" y="17608"/>
                  <a:pt x="459940" y="23970"/>
                  <a:pt x="453077" y="24974"/>
                </a:cubicBezTo>
                <a:cubicBezTo>
                  <a:pt x="180804" y="64145"/>
                  <a:pt x="-8941" y="317502"/>
                  <a:pt x="30230" y="589858"/>
                </a:cubicBezTo>
                <a:cubicBezTo>
                  <a:pt x="49230" y="721767"/>
                  <a:pt x="118365" y="838443"/>
                  <a:pt x="225081" y="918292"/>
                </a:cubicBezTo>
                <a:cubicBezTo>
                  <a:pt x="331797" y="998141"/>
                  <a:pt x="463121" y="1031620"/>
                  <a:pt x="595114" y="1012704"/>
                </a:cubicBezTo>
                <a:cubicBezTo>
                  <a:pt x="833572" y="978388"/>
                  <a:pt x="1013357" y="779101"/>
                  <a:pt x="1022731" y="538801"/>
                </a:cubicBezTo>
                <a:cubicBezTo>
                  <a:pt x="1022982" y="531854"/>
                  <a:pt x="1028925" y="526414"/>
                  <a:pt x="1035788" y="526749"/>
                </a:cubicBezTo>
                <a:cubicBezTo>
                  <a:pt x="1042735" y="527000"/>
                  <a:pt x="1048092" y="532859"/>
                  <a:pt x="1047841" y="539806"/>
                </a:cubicBezTo>
                <a:cubicBezTo>
                  <a:pt x="1038048" y="792242"/>
                  <a:pt x="849140" y="1001572"/>
                  <a:pt x="598713" y="1037563"/>
                </a:cubicBezTo>
                <a:cubicBezTo>
                  <a:pt x="573436" y="1041162"/>
                  <a:pt x="548159" y="1043003"/>
                  <a:pt x="523049" y="1043003"/>
                </a:cubicBezTo>
                <a:close/>
              </a:path>
            </a:pathLst>
          </a:custGeom>
          <a:solidFill>
            <a:srgbClr val="ED4B3C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7" name="Freeform: Shape 6206">
            <a:extLst>
              <a:ext uri="{FF2B5EF4-FFF2-40B4-BE49-F238E27FC236}">
                <a16:creationId xmlns:a16="http://schemas.microsoft.com/office/drawing/2014/main" id="{2D29DED4-2820-DA15-926F-D547A043349E}"/>
              </a:ext>
            </a:extLst>
          </p:cNvPr>
          <p:cNvSpPr/>
          <p:nvPr/>
        </p:nvSpPr>
        <p:spPr>
          <a:xfrm rot="5946993">
            <a:off x="9248606" y="3491782"/>
            <a:ext cx="678216" cy="434036"/>
          </a:xfrm>
          <a:custGeom>
            <a:avLst/>
            <a:gdLst>
              <a:gd name="connsiteX0" fmla="*/ 570039 w 582652"/>
              <a:gd name="connsiteY0" fmla="*/ 372795 h 372878"/>
              <a:gd name="connsiteX1" fmla="*/ 558154 w 582652"/>
              <a:gd name="connsiteY1" fmla="*/ 364258 h 372878"/>
              <a:gd name="connsiteX2" fmla="*/ 543590 w 582652"/>
              <a:gd name="connsiteY2" fmla="*/ 326175 h 372878"/>
              <a:gd name="connsiteX3" fmla="*/ 550203 w 582652"/>
              <a:gd name="connsiteY3" fmla="*/ 309686 h 372878"/>
              <a:gd name="connsiteX4" fmla="*/ 566691 w 582652"/>
              <a:gd name="connsiteY4" fmla="*/ 316298 h 372878"/>
              <a:gd name="connsiteX5" fmla="*/ 582008 w 582652"/>
              <a:gd name="connsiteY5" fmla="*/ 356306 h 372878"/>
              <a:gd name="connsiteX6" fmla="*/ 574140 w 582652"/>
              <a:gd name="connsiteY6" fmla="*/ 372209 h 372878"/>
              <a:gd name="connsiteX7" fmla="*/ 570123 w 582652"/>
              <a:gd name="connsiteY7" fmla="*/ 372879 h 372878"/>
              <a:gd name="connsiteX8" fmla="*/ 536978 w 582652"/>
              <a:gd name="connsiteY8" fmla="*/ 296043 h 372878"/>
              <a:gd name="connsiteX9" fmla="*/ 525846 w 582652"/>
              <a:gd name="connsiteY9" fmla="*/ 289431 h 372878"/>
              <a:gd name="connsiteX10" fmla="*/ 505173 w 582652"/>
              <a:gd name="connsiteY10" fmla="*/ 254277 h 372878"/>
              <a:gd name="connsiteX11" fmla="*/ 508939 w 582652"/>
              <a:gd name="connsiteY11" fmla="*/ 236952 h 372878"/>
              <a:gd name="connsiteX12" fmla="*/ 526265 w 582652"/>
              <a:gd name="connsiteY12" fmla="*/ 240718 h 372878"/>
              <a:gd name="connsiteX13" fmla="*/ 547943 w 582652"/>
              <a:gd name="connsiteY13" fmla="*/ 277713 h 372878"/>
              <a:gd name="connsiteX14" fmla="*/ 542753 w 582652"/>
              <a:gd name="connsiteY14" fmla="*/ 294704 h 372878"/>
              <a:gd name="connsiteX15" fmla="*/ 536894 w 582652"/>
              <a:gd name="connsiteY15" fmla="*/ 296210 h 372878"/>
              <a:gd name="connsiteX16" fmla="*/ 491781 w 582652"/>
              <a:gd name="connsiteY16" fmla="*/ 225736 h 372878"/>
              <a:gd name="connsiteX17" fmla="*/ 481821 w 582652"/>
              <a:gd name="connsiteY17" fmla="*/ 220798 h 372878"/>
              <a:gd name="connsiteX18" fmla="*/ 455707 w 582652"/>
              <a:gd name="connsiteY18" fmla="*/ 189411 h 372878"/>
              <a:gd name="connsiteX19" fmla="*/ 456627 w 582652"/>
              <a:gd name="connsiteY19" fmla="*/ 171666 h 372878"/>
              <a:gd name="connsiteX20" fmla="*/ 474371 w 582652"/>
              <a:gd name="connsiteY20" fmla="*/ 172587 h 372878"/>
              <a:gd name="connsiteX21" fmla="*/ 501825 w 582652"/>
              <a:gd name="connsiteY21" fmla="*/ 205481 h 372878"/>
              <a:gd name="connsiteX22" fmla="*/ 499481 w 582652"/>
              <a:gd name="connsiteY22" fmla="*/ 223057 h 372878"/>
              <a:gd name="connsiteX23" fmla="*/ 491864 w 582652"/>
              <a:gd name="connsiteY23" fmla="*/ 225652 h 372878"/>
              <a:gd name="connsiteX24" fmla="*/ 435703 w 582652"/>
              <a:gd name="connsiteY24" fmla="*/ 163715 h 372878"/>
              <a:gd name="connsiteX25" fmla="*/ 427081 w 582652"/>
              <a:gd name="connsiteY25" fmla="*/ 160283 h 372878"/>
              <a:gd name="connsiteX26" fmla="*/ 396197 w 582652"/>
              <a:gd name="connsiteY26" fmla="*/ 133584 h 372878"/>
              <a:gd name="connsiteX27" fmla="*/ 394188 w 582652"/>
              <a:gd name="connsiteY27" fmla="*/ 115923 h 372878"/>
              <a:gd name="connsiteX28" fmla="*/ 411848 w 582652"/>
              <a:gd name="connsiteY28" fmla="*/ 113914 h 372878"/>
              <a:gd name="connsiteX29" fmla="*/ 444240 w 582652"/>
              <a:gd name="connsiteY29" fmla="*/ 141953 h 372878"/>
              <a:gd name="connsiteX30" fmla="*/ 444826 w 582652"/>
              <a:gd name="connsiteY30" fmla="*/ 159698 h 372878"/>
              <a:gd name="connsiteX31" fmla="*/ 435703 w 582652"/>
              <a:gd name="connsiteY31" fmla="*/ 163631 h 372878"/>
              <a:gd name="connsiteX32" fmla="*/ 370250 w 582652"/>
              <a:gd name="connsiteY32" fmla="*/ 111654 h 372878"/>
              <a:gd name="connsiteX33" fmla="*/ 363303 w 582652"/>
              <a:gd name="connsiteY33" fmla="*/ 109562 h 372878"/>
              <a:gd name="connsiteX34" fmla="*/ 328484 w 582652"/>
              <a:gd name="connsiteY34" fmla="*/ 88219 h 372878"/>
              <a:gd name="connsiteX35" fmla="*/ 323630 w 582652"/>
              <a:gd name="connsiteY35" fmla="*/ 71144 h 372878"/>
              <a:gd name="connsiteX36" fmla="*/ 340704 w 582652"/>
              <a:gd name="connsiteY36" fmla="*/ 66290 h 372878"/>
              <a:gd name="connsiteX37" fmla="*/ 377197 w 582652"/>
              <a:gd name="connsiteY37" fmla="*/ 88721 h 372878"/>
              <a:gd name="connsiteX38" fmla="*/ 380629 w 582652"/>
              <a:gd name="connsiteY38" fmla="*/ 106130 h 372878"/>
              <a:gd name="connsiteX39" fmla="*/ 370166 w 582652"/>
              <a:gd name="connsiteY39" fmla="*/ 111654 h 372878"/>
              <a:gd name="connsiteX40" fmla="*/ 297265 w 582652"/>
              <a:gd name="connsiteY40" fmla="*/ 70893 h 372878"/>
              <a:gd name="connsiteX41" fmla="*/ 292075 w 582652"/>
              <a:gd name="connsiteY41" fmla="*/ 69721 h 372878"/>
              <a:gd name="connsiteX42" fmla="*/ 254327 w 582652"/>
              <a:gd name="connsiteY42" fmla="*/ 54321 h 372878"/>
              <a:gd name="connsiteX43" fmla="*/ 246794 w 582652"/>
              <a:gd name="connsiteY43" fmla="*/ 38250 h 372878"/>
              <a:gd name="connsiteX44" fmla="*/ 262864 w 582652"/>
              <a:gd name="connsiteY44" fmla="*/ 30718 h 372878"/>
              <a:gd name="connsiteX45" fmla="*/ 302538 w 582652"/>
              <a:gd name="connsiteY45" fmla="*/ 46871 h 372878"/>
              <a:gd name="connsiteX46" fmla="*/ 308731 w 582652"/>
              <a:gd name="connsiteY46" fmla="*/ 63527 h 372878"/>
              <a:gd name="connsiteX47" fmla="*/ 297265 w 582652"/>
              <a:gd name="connsiteY47" fmla="*/ 70893 h 372878"/>
              <a:gd name="connsiteX48" fmla="*/ 218671 w 582652"/>
              <a:gd name="connsiteY48" fmla="*/ 42519 h 372878"/>
              <a:gd name="connsiteX49" fmla="*/ 215407 w 582652"/>
              <a:gd name="connsiteY49" fmla="*/ 42101 h 372878"/>
              <a:gd name="connsiteX50" fmla="*/ 175650 w 582652"/>
              <a:gd name="connsiteY50" fmla="*/ 33061 h 372878"/>
              <a:gd name="connsiteX51" fmla="*/ 165606 w 582652"/>
              <a:gd name="connsiteY51" fmla="*/ 18414 h 372878"/>
              <a:gd name="connsiteX52" fmla="*/ 180254 w 582652"/>
              <a:gd name="connsiteY52" fmla="*/ 8370 h 372878"/>
              <a:gd name="connsiteX53" fmla="*/ 222019 w 582652"/>
              <a:gd name="connsiteY53" fmla="*/ 17828 h 372878"/>
              <a:gd name="connsiteX54" fmla="*/ 230891 w 582652"/>
              <a:gd name="connsiteY54" fmla="*/ 33228 h 372878"/>
              <a:gd name="connsiteX55" fmla="*/ 218755 w 582652"/>
              <a:gd name="connsiteY55" fmla="*/ 42519 h 372878"/>
              <a:gd name="connsiteX56" fmla="*/ 12521 w 582652"/>
              <a:gd name="connsiteY56" fmla="*/ 30215 h 372878"/>
              <a:gd name="connsiteX57" fmla="*/ 134 w 582652"/>
              <a:gd name="connsiteY57" fmla="*/ 19418 h 372878"/>
              <a:gd name="connsiteX58" fmla="*/ 10763 w 582652"/>
              <a:gd name="connsiteY58" fmla="*/ 5189 h 372878"/>
              <a:gd name="connsiteX59" fmla="*/ 52027 w 582652"/>
              <a:gd name="connsiteY59" fmla="*/ 921 h 372878"/>
              <a:gd name="connsiteX60" fmla="*/ 65335 w 582652"/>
              <a:gd name="connsiteY60" fmla="*/ 12639 h 372878"/>
              <a:gd name="connsiteX61" fmla="*/ 53617 w 582652"/>
              <a:gd name="connsiteY61" fmla="*/ 25947 h 372878"/>
              <a:gd name="connsiteX62" fmla="*/ 14279 w 582652"/>
              <a:gd name="connsiteY62" fmla="*/ 30048 h 372878"/>
              <a:gd name="connsiteX63" fmla="*/ 12437 w 582652"/>
              <a:gd name="connsiteY63" fmla="*/ 30215 h 372878"/>
              <a:gd name="connsiteX64" fmla="*/ 136479 w 582652"/>
              <a:gd name="connsiteY64" fmla="*/ 27453 h 372878"/>
              <a:gd name="connsiteX65" fmla="*/ 135224 w 582652"/>
              <a:gd name="connsiteY65" fmla="*/ 27453 h 372878"/>
              <a:gd name="connsiteX66" fmla="*/ 94462 w 582652"/>
              <a:gd name="connsiteY66" fmla="*/ 25110 h 372878"/>
              <a:gd name="connsiteX67" fmla="*/ 82158 w 582652"/>
              <a:gd name="connsiteY67" fmla="*/ 12304 h 372878"/>
              <a:gd name="connsiteX68" fmla="*/ 94964 w 582652"/>
              <a:gd name="connsiteY68" fmla="*/ 0 h 372878"/>
              <a:gd name="connsiteX69" fmla="*/ 137734 w 582652"/>
              <a:gd name="connsiteY69" fmla="*/ 2511 h 372878"/>
              <a:gd name="connsiteX70" fmla="*/ 148950 w 582652"/>
              <a:gd name="connsiteY70" fmla="*/ 16238 h 372878"/>
              <a:gd name="connsiteX71" fmla="*/ 136479 w 582652"/>
              <a:gd name="connsiteY71" fmla="*/ 27537 h 37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82652" h="372878">
                <a:moveTo>
                  <a:pt x="570039" y="372795"/>
                </a:moveTo>
                <a:cubicBezTo>
                  <a:pt x="564766" y="372795"/>
                  <a:pt x="559912" y="369447"/>
                  <a:pt x="558154" y="364258"/>
                </a:cubicBezTo>
                <a:cubicBezTo>
                  <a:pt x="553802" y="351452"/>
                  <a:pt x="548947" y="338646"/>
                  <a:pt x="543590" y="326175"/>
                </a:cubicBezTo>
                <a:cubicBezTo>
                  <a:pt x="540828" y="319814"/>
                  <a:pt x="543758" y="312448"/>
                  <a:pt x="550203" y="309686"/>
                </a:cubicBezTo>
                <a:cubicBezTo>
                  <a:pt x="556564" y="306924"/>
                  <a:pt x="563929" y="309937"/>
                  <a:pt x="566691" y="316298"/>
                </a:cubicBezTo>
                <a:cubicBezTo>
                  <a:pt x="572299" y="329355"/>
                  <a:pt x="577488" y="342831"/>
                  <a:pt x="582008" y="356306"/>
                </a:cubicBezTo>
                <a:cubicBezTo>
                  <a:pt x="584184" y="362918"/>
                  <a:pt x="580669" y="370033"/>
                  <a:pt x="574140" y="372209"/>
                </a:cubicBezTo>
                <a:cubicBezTo>
                  <a:pt x="572801" y="372628"/>
                  <a:pt x="571462" y="372879"/>
                  <a:pt x="570123" y="372879"/>
                </a:cubicBezTo>
                <a:close/>
                <a:moveTo>
                  <a:pt x="536978" y="296043"/>
                </a:moveTo>
                <a:cubicBezTo>
                  <a:pt x="532458" y="296043"/>
                  <a:pt x="528106" y="293616"/>
                  <a:pt x="525846" y="289431"/>
                </a:cubicBezTo>
                <a:cubicBezTo>
                  <a:pt x="519485" y="277462"/>
                  <a:pt x="512538" y="265660"/>
                  <a:pt x="505173" y="254277"/>
                </a:cubicBezTo>
                <a:cubicBezTo>
                  <a:pt x="501406" y="248418"/>
                  <a:pt x="503080" y="240718"/>
                  <a:pt x="508939" y="236952"/>
                </a:cubicBezTo>
                <a:cubicBezTo>
                  <a:pt x="514798" y="233185"/>
                  <a:pt x="522498" y="234859"/>
                  <a:pt x="526265" y="240718"/>
                </a:cubicBezTo>
                <a:cubicBezTo>
                  <a:pt x="533965" y="252687"/>
                  <a:pt x="541247" y="265074"/>
                  <a:pt x="547943" y="277713"/>
                </a:cubicBezTo>
                <a:cubicBezTo>
                  <a:pt x="551207" y="283823"/>
                  <a:pt x="548863" y="291440"/>
                  <a:pt x="542753" y="294704"/>
                </a:cubicBezTo>
                <a:cubicBezTo>
                  <a:pt x="540912" y="295708"/>
                  <a:pt x="538820" y="296210"/>
                  <a:pt x="536894" y="296210"/>
                </a:cubicBezTo>
                <a:close/>
                <a:moveTo>
                  <a:pt x="491781" y="225736"/>
                </a:moveTo>
                <a:cubicBezTo>
                  <a:pt x="488014" y="225736"/>
                  <a:pt x="484248" y="224062"/>
                  <a:pt x="481821" y="220798"/>
                </a:cubicBezTo>
                <a:cubicBezTo>
                  <a:pt x="473618" y="210084"/>
                  <a:pt x="464830" y="199538"/>
                  <a:pt x="455707" y="189411"/>
                </a:cubicBezTo>
                <a:cubicBezTo>
                  <a:pt x="451019" y="184305"/>
                  <a:pt x="451438" y="176354"/>
                  <a:pt x="456627" y="171666"/>
                </a:cubicBezTo>
                <a:cubicBezTo>
                  <a:pt x="461733" y="166979"/>
                  <a:pt x="469684" y="167398"/>
                  <a:pt x="474371" y="172587"/>
                </a:cubicBezTo>
                <a:cubicBezTo>
                  <a:pt x="483913" y="183133"/>
                  <a:pt x="493204" y="194265"/>
                  <a:pt x="501825" y="205481"/>
                </a:cubicBezTo>
                <a:cubicBezTo>
                  <a:pt x="506010" y="211005"/>
                  <a:pt x="505005" y="218873"/>
                  <a:pt x="499481" y="223057"/>
                </a:cubicBezTo>
                <a:cubicBezTo>
                  <a:pt x="497221" y="224815"/>
                  <a:pt x="494543" y="225652"/>
                  <a:pt x="491864" y="225652"/>
                </a:cubicBezTo>
                <a:close/>
                <a:moveTo>
                  <a:pt x="435703" y="163715"/>
                </a:moveTo>
                <a:cubicBezTo>
                  <a:pt x="432606" y="163715"/>
                  <a:pt x="429509" y="162627"/>
                  <a:pt x="427081" y="160283"/>
                </a:cubicBezTo>
                <a:cubicBezTo>
                  <a:pt x="417205" y="150993"/>
                  <a:pt x="406826" y="142037"/>
                  <a:pt x="396197" y="133584"/>
                </a:cubicBezTo>
                <a:cubicBezTo>
                  <a:pt x="390756" y="129231"/>
                  <a:pt x="389919" y="121363"/>
                  <a:pt x="394188" y="115923"/>
                </a:cubicBezTo>
                <a:cubicBezTo>
                  <a:pt x="398540" y="110483"/>
                  <a:pt x="406408" y="109646"/>
                  <a:pt x="411848" y="113914"/>
                </a:cubicBezTo>
                <a:cubicBezTo>
                  <a:pt x="422980" y="122786"/>
                  <a:pt x="433861" y="132244"/>
                  <a:pt x="444240" y="141953"/>
                </a:cubicBezTo>
                <a:cubicBezTo>
                  <a:pt x="449262" y="146724"/>
                  <a:pt x="449513" y="154676"/>
                  <a:pt x="444826" y="159698"/>
                </a:cubicBezTo>
                <a:cubicBezTo>
                  <a:pt x="442315" y="162292"/>
                  <a:pt x="439050" y="163631"/>
                  <a:pt x="435703" y="163631"/>
                </a:cubicBezTo>
                <a:close/>
                <a:moveTo>
                  <a:pt x="370250" y="111654"/>
                </a:moveTo>
                <a:cubicBezTo>
                  <a:pt x="367823" y="111654"/>
                  <a:pt x="365395" y="110985"/>
                  <a:pt x="363303" y="109562"/>
                </a:cubicBezTo>
                <a:cubicBezTo>
                  <a:pt x="352087" y="102029"/>
                  <a:pt x="340369" y="94831"/>
                  <a:pt x="328484" y="88219"/>
                </a:cubicBezTo>
                <a:cubicBezTo>
                  <a:pt x="322458" y="84871"/>
                  <a:pt x="320282" y="77170"/>
                  <a:pt x="323630" y="71144"/>
                </a:cubicBezTo>
                <a:cubicBezTo>
                  <a:pt x="326978" y="65118"/>
                  <a:pt x="334678" y="62942"/>
                  <a:pt x="340704" y="66290"/>
                </a:cubicBezTo>
                <a:cubicBezTo>
                  <a:pt x="353092" y="73237"/>
                  <a:pt x="365395" y="80769"/>
                  <a:pt x="377197" y="88721"/>
                </a:cubicBezTo>
                <a:cubicBezTo>
                  <a:pt x="382972" y="92571"/>
                  <a:pt x="384479" y="100355"/>
                  <a:pt x="380629" y="106130"/>
                </a:cubicBezTo>
                <a:cubicBezTo>
                  <a:pt x="378201" y="109729"/>
                  <a:pt x="374268" y="111654"/>
                  <a:pt x="370166" y="111654"/>
                </a:cubicBezTo>
                <a:close/>
                <a:moveTo>
                  <a:pt x="297265" y="70893"/>
                </a:moveTo>
                <a:cubicBezTo>
                  <a:pt x="295507" y="70893"/>
                  <a:pt x="293749" y="70558"/>
                  <a:pt x="292075" y="69721"/>
                </a:cubicBezTo>
                <a:cubicBezTo>
                  <a:pt x="279771" y="64113"/>
                  <a:pt x="267049" y="58924"/>
                  <a:pt x="254327" y="54321"/>
                </a:cubicBezTo>
                <a:cubicBezTo>
                  <a:pt x="247799" y="51977"/>
                  <a:pt x="244451" y="44779"/>
                  <a:pt x="246794" y="38250"/>
                </a:cubicBezTo>
                <a:cubicBezTo>
                  <a:pt x="249138" y="31722"/>
                  <a:pt x="256336" y="28374"/>
                  <a:pt x="262864" y="30718"/>
                </a:cubicBezTo>
                <a:cubicBezTo>
                  <a:pt x="276256" y="35572"/>
                  <a:pt x="289564" y="41012"/>
                  <a:pt x="302538" y="46871"/>
                </a:cubicBezTo>
                <a:cubicBezTo>
                  <a:pt x="308815" y="49717"/>
                  <a:pt x="311661" y="57166"/>
                  <a:pt x="308731" y="63527"/>
                </a:cubicBezTo>
                <a:cubicBezTo>
                  <a:pt x="306639" y="68131"/>
                  <a:pt x="302035" y="70893"/>
                  <a:pt x="297265" y="70893"/>
                </a:cubicBezTo>
                <a:close/>
                <a:moveTo>
                  <a:pt x="218671" y="42519"/>
                </a:moveTo>
                <a:cubicBezTo>
                  <a:pt x="217583" y="42519"/>
                  <a:pt x="216495" y="42352"/>
                  <a:pt x="215407" y="42101"/>
                </a:cubicBezTo>
                <a:cubicBezTo>
                  <a:pt x="202350" y="38585"/>
                  <a:pt x="188958" y="35489"/>
                  <a:pt x="175650" y="33061"/>
                </a:cubicBezTo>
                <a:cubicBezTo>
                  <a:pt x="168870" y="31806"/>
                  <a:pt x="164351" y="25277"/>
                  <a:pt x="165606" y="18414"/>
                </a:cubicBezTo>
                <a:cubicBezTo>
                  <a:pt x="166862" y="11550"/>
                  <a:pt x="173390" y="7031"/>
                  <a:pt x="180254" y="8370"/>
                </a:cubicBezTo>
                <a:cubicBezTo>
                  <a:pt x="194231" y="10965"/>
                  <a:pt x="208293" y="14145"/>
                  <a:pt x="222019" y="17828"/>
                </a:cubicBezTo>
                <a:cubicBezTo>
                  <a:pt x="228715" y="19669"/>
                  <a:pt x="232649" y="26533"/>
                  <a:pt x="230891" y="33228"/>
                </a:cubicBezTo>
                <a:cubicBezTo>
                  <a:pt x="229385" y="38836"/>
                  <a:pt x="224279" y="42519"/>
                  <a:pt x="218755" y="42519"/>
                </a:cubicBezTo>
                <a:close/>
                <a:moveTo>
                  <a:pt x="12521" y="30215"/>
                </a:moveTo>
                <a:cubicBezTo>
                  <a:pt x="6411" y="30215"/>
                  <a:pt x="971" y="25696"/>
                  <a:pt x="134" y="19418"/>
                </a:cubicBezTo>
                <a:cubicBezTo>
                  <a:pt x="-871" y="12555"/>
                  <a:pt x="3900" y="6194"/>
                  <a:pt x="10763" y="5189"/>
                </a:cubicBezTo>
                <a:cubicBezTo>
                  <a:pt x="24406" y="3264"/>
                  <a:pt x="38300" y="1758"/>
                  <a:pt x="52027" y="921"/>
                </a:cubicBezTo>
                <a:cubicBezTo>
                  <a:pt x="59058" y="502"/>
                  <a:pt x="64916" y="5692"/>
                  <a:pt x="65335" y="12639"/>
                </a:cubicBezTo>
                <a:cubicBezTo>
                  <a:pt x="65753" y="19586"/>
                  <a:pt x="60564" y="25528"/>
                  <a:pt x="53617" y="25947"/>
                </a:cubicBezTo>
                <a:cubicBezTo>
                  <a:pt x="40560" y="26784"/>
                  <a:pt x="27252" y="28206"/>
                  <a:pt x="14279" y="30048"/>
                </a:cubicBezTo>
                <a:cubicBezTo>
                  <a:pt x="13693" y="30132"/>
                  <a:pt x="13107" y="30215"/>
                  <a:pt x="12437" y="30215"/>
                </a:cubicBezTo>
                <a:close/>
                <a:moveTo>
                  <a:pt x="136479" y="27453"/>
                </a:moveTo>
                <a:cubicBezTo>
                  <a:pt x="136479" y="27453"/>
                  <a:pt x="135642" y="27453"/>
                  <a:pt x="135224" y="27453"/>
                </a:cubicBezTo>
                <a:cubicBezTo>
                  <a:pt x="121748" y="26114"/>
                  <a:pt x="108021" y="25277"/>
                  <a:pt x="94462" y="25110"/>
                </a:cubicBezTo>
                <a:cubicBezTo>
                  <a:pt x="87515" y="25026"/>
                  <a:pt x="81991" y="19251"/>
                  <a:pt x="82158" y="12304"/>
                </a:cubicBezTo>
                <a:cubicBezTo>
                  <a:pt x="82242" y="5357"/>
                  <a:pt x="88185" y="84"/>
                  <a:pt x="94964" y="0"/>
                </a:cubicBezTo>
                <a:cubicBezTo>
                  <a:pt x="109193" y="251"/>
                  <a:pt x="123589" y="1088"/>
                  <a:pt x="137734" y="2511"/>
                </a:cubicBezTo>
                <a:cubicBezTo>
                  <a:pt x="144598" y="3181"/>
                  <a:pt x="149703" y="9374"/>
                  <a:pt x="148950" y="16238"/>
                </a:cubicBezTo>
                <a:cubicBezTo>
                  <a:pt x="148281" y="22683"/>
                  <a:pt x="142840" y="27537"/>
                  <a:pt x="136479" y="27537"/>
                </a:cubicBezTo>
                <a:close/>
              </a:path>
            </a:pathLst>
          </a:custGeom>
          <a:solidFill>
            <a:srgbClr val="ED4B3C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8" name="Freeform: Shape 6207">
            <a:extLst>
              <a:ext uri="{FF2B5EF4-FFF2-40B4-BE49-F238E27FC236}">
                <a16:creationId xmlns:a16="http://schemas.microsoft.com/office/drawing/2014/main" id="{1093EF0A-4488-BBAA-6149-F9DE18DE4C07}"/>
              </a:ext>
            </a:extLst>
          </p:cNvPr>
          <p:cNvSpPr/>
          <p:nvPr/>
        </p:nvSpPr>
        <p:spPr>
          <a:xfrm rot="5946993">
            <a:off x="9156291" y="5039131"/>
            <a:ext cx="129972" cy="195151"/>
          </a:xfrm>
          <a:custGeom>
            <a:avLst/>
            <a:gdLst>
              <a:gd name="connsiteX0" fmla="*/ 32982 w 111658"/>
              <a:gd name="connsiteY0" fmla="*/ 167653 h 167653"/>
              <a:gd name="connsiteX1" fmla="*/ 25449 w 111658"/>
              <a:gd name="connsiteY1" fmla="*/ 165142 h 167653"/>
              <a:gd name="connsiteX2" fmla="*/ 22938 w 111658"/>
              <a:gd name="connsiteY2" fmla="*/ 147566 h 167653"/>
              <a:gd name="connsiteX3" fmla="*/ 76422 w 111658"/>
              <a:gd name="connsiteY3" fmla="*/ 76087 h 167653"/>
              <a:gd name="connsiteX4" fmla="*/ 5027 w 111658"/>
              <a:gd name="connsiteY4" fmla="*/ 22603 h 167653"/>
              <a:gd name="connsiteX5" fmla="*/ 2516 w 111658"/>
              <a:gd name="connsiteY5" fmla="*/ 5026 h 167653"/>
              <a:gd name="connsiteX6" fmla="*/ 20092 w 111658"/>
              <a:gd name="connsiteY6" fmla="*/ 2516 h 167653"/>
              <a:gd name="connsiteX7" fmla="*/ 111659 w 111658"/>
              <a:gd name="connsiteY7" fmla="*/ 71065 h 167653"/>
              <a:gd name="connsiteX8" fmla="*/ 43110 w 111658"/>
              <a:gd name="connsiteY8" fmla="*/ 162631 h 167653"/>
              <a:gd name="connsiteX9" fmla="*/ 33066 w 111658"/>
              <a:gd name="connsiteY9" fmla="*/ 167653 h 16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58" h="167653">
                <a:moveTo>
                  <a:pt x="32982" y="167653"/>
                </a:moveTo>
                <a:cubicBezTo>
                  <a:pt x="30387" y="167653"/>
                  <a:pt x="27709" y="166816"/>
                  <a:pt x="25449" y="165142"/>
                </a:cubicBezTo>
                <a:cubicBezTo>
                  <a:pt x="19925" y="160958"/>
                  <a:pt x="18753" y="153090"/>
                  <a:pt x="22938" y="147566"/>
                </a:cubicBezTo>
                <a:lnTo>
                  <a:pt x="76422" y="76087"/>
                </a:lnTo>
                <a:lnTo>
                  <a:pt x="5027" y="22603"/>
                </a:lnTo>
                <a:cubicBezTo>
                  <a:pt x="-498" y="18418"/>
                  <a:pt x="-1669" y="10551"/>
                  <a:pt x="2516" y="5026"/>
                </a:cubicBezTo>
                <a:cubicBezTo>
                  <a:pt x="6700" y="-498"/>
                  <a:pt x="14568" y="-1669"/>
                  <a:pt x="20092" y="2516"/>
                </a:cubicBezTo>
                <a:lnTo>
                  <a:pt x="111659" y="71065"/>
                </a:lnTo>
                <a:lnTo>
                  <a:pt x="43110" y="162631"/>
                </a:lnTo>
                <a:cubicBezTo>
                  <a:pt x="40682" y="165896"/>
                  <a:pt x="36832" y="167653"/>
                  <a:pt x="33066" y="167653"/>
                </a:cubicBezTo>
                <a:close/>
              </a:path>
            </a:pathLst>
          </a:custGeom>
          <a:solidFill>
            <a:srgbClr val="F25546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09" name="Freeform: Shape 6208">
            <a:extLst>
              <a:ext uri="{FF2B5EF4-FFF2-40B4-BE49-F238E27FC236}">
                <a16:creationId xmlns:a16="http://schemas.microsoft.com/office/drawing/2014/main" id="{7A56CCAD-F38F-4A4C-F995-385919390211}"/>
              </a:ext>
            </a:extLst>
          </p:cNvPr>
          <p:cNvSpPr/>
          <p:nvPr/>
        </p:nvSpPr>
        <p:spPr>
          <a:xfrm rot="5946993">
            <a:off x="8544636" y="3550539"/>
            <a:ext cx="884263" cy="644341"/>
          </a:xfrm>
          <a:custGeom>
            <a:avLst/>
            <a:gdLst>
              <a:gd name="connsiteX0" fmla="*/ 12521 w 759666"/>
              <a:gd name="connsiteY0" fmla="*/ 553551 h 553550"/>
              <a:gd name="connsiteX1" fmla="*/ 134 w 759666"/>
              <a:gd name="connsiteY1" fmla="*/ 542753 h 553550"/>
              <a:gd name="connsiteX2" fmla="*/ 10763 w 759666"/>
              <a:gd name="connsiteY2" fmla="*/ 528524 h 553550"/>
              <a:gd name="connsiteX3" fmla="*/ 277846 w 759666"/>
              <a:gd name="connsiteY3" fmla="*/ 369915 h 553550"/>
              <a:gd name="connsiteX4" fmla="*/ 354849 w 759666"/>
              <a:gd name="connsiteY4" fmla="*/ 69018 h 553550"/>
              <a:gd name="connsiteX5" fmla="*/ 353092 w 759666"/>
              <a:gd name="connsiteY5" fmla="*/ 56547 h 553550"/>
              <a:gd name="connsiteX6" fmla="*/ 745305 w 759666"/>
              <a:gd name="connsiteY6" fmla="*/ 134 h 553550"/>
              <a:gd name="connsiteX7" fmla="*/ 759533 w 759666"/>
              <a:gd name="connsiteY7" fmla="*/ 10763 h 553550"/>
              <a:gd name="connsiteX8" fmla="*/ 748904 w 759666"/>
              <a:gd name="connsiteY8" fmla="*/ 24992 h 553550"/>
              <a:gd name="connsiteX9" fmla="*/ 381298 w 759666"/>
              <a:gd name="connsiteY9" fmla="*/ 77806 h 553550"/>
              <a:gd name="connsiteX10" fmla="*/ 297934 w 759666"/>
              <a:gd name="connsiteY10" fmla="*/ 384897 h 553550"/>
              <a:gd name="connsiteX11" fmla="*/ 14362 w 759666"/>
              <a:gd name="connsiteY11" fmla="*/ 553383 h 553550"/>
              <a:gd name="connsiteX12" fmla="*/ 12521 w 759666"/>
              <a:gd name="connsiteY12" fmla="*/ 553551 h 55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9666" h="553550">
                <a:moveTo>
                  <a:pt x="12521" y="553551"/>
                </a:moveTo>
                <a:cubicBezTo>
                  <a:pt x="6411" y="553551"/>
                  <a:pt x="971" y="549031"/>
                  <a:pt x="134" y="542753"/>
                </a:cubicBezTo>
                <a:cubicBezTo>
                  <a:pt x="-871" y="535890"/>
                  <a:pt x="3900" y="529529"/>
                  <a:pt x="10763" y="528524"/>
                </a:cubicBezTo>
                <a:cubicBezTo>
                  <a:pt x="117898" y="513124"/>
                  <a:pt x="212729" y="456795"/>
                  <a:pt x="277846" y="369915"/>
                </a:cubicBezTo>
                <a:cubicBezTo>
                  <a:pt x="342880" y="283036"/>
                  <a:pt x="370250" y="176152"/>
                  <a:pt x="354849" y="69018"/>
                </a:cubicBezTo>
                <a:lnTo>
                  <a:pt x="353092" y="56547"/>
                </a:lnTo>
                <a:lnTo>
                  <a:pt x="745305" y="134"/>
                </a:lnTo>
                <a:cubicBezTo>
                  <a:pt x="752168" y="-871"/>
                  <a:pt x="758529" y="3900"/>
                  <a:pt x="759533" y="10763"/>
                </a:cubicBezTo>
                <a:cubicBezTo>
                  <a:pt x="760538" y="17627"/>
                  <a:pt x="755767" y="23988"/>
                  <a:pt x="748904" y="24992"/>
                </a:cubicBezTo>
                <a:lnTo>
                  <a:pt x="381298" y="77806"/>
                </a:lnTo>
                <a:cubicBezTo>
                  <a:pt x="393853" y="187368"/>
                  <a:pt x="364475" y="296009"/>
                  <a:pt x="297934" y="384897"/>
                </a:cubicBezTo>
                <a:cubicBezTo>
                  <a:pt x="228883" y="477133"/>
                  <a:pt x="128193" y="536978"/>
                  <a:pt x="14362" y="553383"/>
                </a:cubicBezTo>
                <a:cubicBezTo>
                  <a:pt x="13776" y="553467"/>
                  <a:pt x="13191" y="553551"/>
                  <a:pt x="12521" y="553551"/>
                </a:cubicBezTo>
                <a:close/>
              </a:path>
            </a:pathLst>
          </a:custGeom>
          <a:solidFill>
            <a:srgbClr val="ED4B3C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10" name="Oval 6209">
            <a:extLst>
              <a:ext uri="{FF2B5EF4-FFF2-40B4-BE49-F238E27FC236}">
                <a16:creationId xmlns:a16="http://schemas.microsoft.com/office/drawing/2014/main" id="{87F154EF-E59C-3675-8162-52BDF9B71427}"/>
              </a:ext>
            </a:extLst>
          </p:cNvPr>
          <p:cNvSpPr/>
          <p:nvPr/>
        </p:nvSpPr>
        <p:spPr>
          <a:xfrm>
            <a:off x="10254871" y="2817871"/>
            <a:ext cx="1180243" cy="1180243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11" name="Oval 6210">
            <a:extLst>
              <a:ext uri="{FF2B5EF4-FFF2-40B4-BE49-F238E27FC236}">
                <a16:creationId xmlns:a16="http://schemas.microsoft.com/office/drawing/2014/main" id="{3C35DFFF-13B1-7907-C54E-03C53B75F030}"/>
              </a:ext>
            </a:extLst>
          </p:cNvPr>
          <p:cNvSpPr/>
          <p:nvPr/>
        </p:nvSpPr>
        <p:spPr>
          <a:xfrm>
            <a:off x="7036807" y="2817871"/>
            <a:ext cx="1180243" cy="1180243"/>
          </a:xfrm>
          <a:prstGeom prst="ellipse">
            <a:avLst/>
          </a:prstGeom>
          <a:noFill/>
          <a:ln w="38100" cap="flat" cmpd="sng" algn="ctr">
            <a:solidFill>
              <a:srgbClr val="A725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12" name="Oval 6211">
            <a:extLst>
              <a:ext uri="{FF2B5EF4-FFF2-40B4-BE49-F238E27FC236}">
                <a16:creationId xmlns:a16="http://schemas.microsoft.com/office/drawing/2014/main" id="{F346E95E-9210-A9D1-13BF-BC69FC55E716}"/>
              </a:ext>
            </a:extLst>
          </p:cNvPr>
          <p:cNvSpPr/>
          <p:nvPr/>
        </p:nvSpPr>
        <p:spPr>
          <a:xfrm>
            <a:off x="3818741" y="2817871"/>
            <a:ext cx="1180243" cy="1180243"/>
          </a:xfrm>
          <a:prstGeom prst="ellipse">
            <a:avLst/>
          </a:prstGeom>
          <a:noFill/>
          <a:ln w="38100" cap="flat" cmpd="sng" algn="ctr">
            <a:solidFill>
              <a:srgbClr val="E490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13" name="Oval 6212">
            <a:extLst>
              <a:ext uri="{FF2B5EF4-FFF2-40B4-BE49-F238E27FC236}">
                <a16:creationId xmlns:a16="http://schemas.microsoft.com/office/drawing/2014/main" id="{DA03C036-9031-04CC-DFD0-C7D75544CCC8}"/>
              </a:ext>
            </a:extLst>
          </p:cNvPr>
          <p:cNvSpPr/>
          <p:nvPr/>
        </p:nvSpPr>
        <p:spPr>
          <a:xfrm>
            <a:off x="600675" y="2817871"/>
            <a:ext cx="1180243" cy="1180243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14" name="TextBox 6213">
            <a:extLst>
              <a:ext uri="{FF2B5EF4-FFF2-40B4-BE49-F238E27FC236}">
                <a16:creationId xmlns:a16="http://schemas.microsoft.com/office/drawing/2014/main" id="{6D226817-AC57-A2C7-97B1-F3C7ABD8FD66}"/>
              </a:ext>
            </a:extLst>
          </p:cNvPr>
          <p:cNvSpPr txBox="1"/>
          <p:nvPr/>
        </p:nvSpPr>
        <p:spPr>
          <a:xfrm>
            <a:off x="10270433" y="3200963"/>
            <a:ext cx="1195871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92D05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Agile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92D05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Coach</a:t>
            </a:r>
          </a:p>
        </p:txBody>
      </p:sp>
      <p:sp>
        <p:nvSpPr>
          <p:cNvPr id="6215" name="TextBox 6214">
            <a:extLst>
              <a:ext uri="{FF2B5EF4-FFF2-40B4-BE49-F238E27FC236}">
                <a16:creationId xmlns:a16="http://schemas.microsoft.com/office/drawing/2014/main" id="{463D623F-B25F-3FDF-DB33-40BC58E8B068}"/>
              </a:ext>
            </a:extLst>
          </p:cNvPr>
          <p:cNvSpPr txBox="1"/>
          <p:nvPr/>
        </p:nvSpPr>
        <p:spPr>
          <a:xfrm>
            <a:off x="8693566" y="3200964"/>
            <a:ext cx="1195871" cy="300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F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 פיתוח</a:t>
            </a:r>
            <a:endParaRPr lang="en-US" sz="1600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6216" name="TextBox 6215">
            <a:extLst>
              <a:ext uri="{FF2B5EF4-FFF2-40B4-BE49-F238E27FC236}">
                <a16:creationId xmlns:a16="http://schemas.microsoft.com/office/drawing/2014/main" id="{CEC369FE-A0E4-E267-6D3D-72FBEBF9A1FD}"/>
              </a:ext>
            </a:extLst>
          </p:cNvPr>
          <p:cNvSpPr txBox="1"/>
          <p:nvPr/>
        </p:nvSpPr>
        <p:spPr>
          <a:xfrm>
            <a:off x="7050427" y="3189560"/>
            <a:ext cx="1171494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E490D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ארכיטקט</a:t>
            </a: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E490D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ענן</a:t>
            </a:r>
            <a:endParaRPr lang="en-US" sz="1600" dirty="0">
              <a:solidFill>
                <a:srgbClr val="E490D8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6217" name="TextBox 6216">
            <a:extLst>
              <a:ext uri="{FF2B5EF4-FFF2-40B4-BE49-F238E27FC236}">
                <a16:creationId xmlns:a16="http://schemas.microsoft.com/office/drawing/2014/main" id="{EBA8A1F8-2ABC-1401-5D8F-AC1C73DDDD49}"/>
              </a:ext>
            </a:extLst>
          </p:cNvPr>
          <p:cNvSpPr txBox="1"/>
          <p:nvPr/>
        </p:nvSpPr>
        <p:spPr>
          <a:xfrm>
            <a:off x="5445995" y="3039048"/>
            <a:ext cx="1156914" cy="710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19B5F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</a:t>
            </a: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19B5F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תמיכה</a:t>
            </a: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19B5F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ושירות</a:t>
            </a:r>
            <a:endParaRPr lang="en-US" sz="1600" dirty="0">
              <a:solidFill>
                <a:srgbClr val="19B5F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6218" name="TextBox 6217">
            <a:extLst>
              <a:ext uri="{FF2B5EF4-FFF2-40B4-BE49-F238E27FC236}">
                <a16:creationId xmlns:a16="http://schemas.microsoft.com/office/drawing/2014/main" id="{83E53F5E-7CC3-D1E8-1268-0D0C8D6B9121}"/>
              </a:ext>
            </a:extLst>
          </p:cNvPr>
          <p:cNvSpPr txBox="1"/>
          <p:nvPr/>
        </p:nvSpPr>
        <p:spPr>
          <a:xfrm>
            <a:off x="3802867" y="3305114"/>
            <a:ext cx="1195871" cy="3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400" dirty="0">
                <a:solidFill>
                  <a:srgbClr val="E490D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PMO</a:t>
            </a:r>
          </a:p>
        </p:txBody>
      </p:sp>
      <p:sp>
        <p:nvSpPr>
          <p:cNvPr id="6219" name="TextBox 6218">
            <a:extLst>
              <a:ext uri="{FF2B5EF4-FFF2-40B4-BE49-F238E27FC236}">
                <a16:creationId xmlns:a16="http://schemas.microsoft.com/office/drawing/2014/main" id="{E37BE3EF-CE3C-4D94-1E46-157CEFBEDC5E}"/>
              </a:ext>
            </a:extLst>
          </p:cNvPr>
          <p:cNvSpPr txBox="1"/>
          <p:nvPr/>
        </p:nvSpPr>
        <p:spPr>
          <a:xfrm>
            <a:off x="2246960" y="3039048"/>
            <a:ext cx="1156914" cy="710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E9327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</a:t>
            </a:r>
            <a:endParaRPr lang="en-US" sz="1600" dirty="0">
              <a:solidFill>
                <a:srgbClr val="FE9327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E9327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טכנולוגיה</a:t>
            </a: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E9327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ותשתיות</a:t>
            </a:r>
          </a:p>
        </p:txBody>
      </p:sp>
      <p:sp>
        <p:nvSpPr>
          <p:cNvPr id="6220" name="TextBox 6219">
            <a:extLst>
              <a:ext uri="{FF2B5EF4-FFF2-40B4-BE49-F238E27FC236}">
                <a16:creationId xmlns:a16="http://schemas.microsoft.com/office/drawing/2014/main" id="{97A2D32E-8D02-3459-B4D5-68A19062758D}"/>
              </a:ext>
            </a:extLst>
          </p:cNvPr>
          <p:cNvSpPr txBox="1"/>
          <p:nvPr/>
        </p:nvSpPr>
        <p:spPr>
          <a:xfrm>
            <a:off x="606169" y="3165193"/>
            <a:ext cx="1156914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FC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</a:t>
            </a:r>
          </a:p>
          <a:p>
            <a:pPr algn="ctr">
              <a:lnSpc>
                <a:spcPts val="1600"/>
              </a:lnSpc>
            </a:pPr>
            <a:r>
              <a:rPr lang="he-IL" sz="1600" dirty="0">
                <a:solidFill>
                  <a:srgbClr val="FFC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איכות</a:t>
            </a:r>
            <a:endParaRPr lang="en-US" sz="1600" dirty="0">
              <a:solidFill>
                <a:srgbClr val="FFC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1042056B-271D-6922-3F48-9381B8BD9031}"/>
              </a:ext>
            </a:extLst>
          </p:cNvPr>
          <p:cNvGrpSpPr/>
          <p:nvPr/>
        </p:nvGrpSpPr>
        <p:grpSpPr>
          <a:xfrm>
            <a:off x="5087610" y="5384172"/>
            <a:ext cx="1743758" cy="737861"/>
            <a:chOff x="5201550" y="4986264"/>
            <a:chExt cx="1743758" cy="737861"/>
          </a:xfrm>
        </p:grpSpPr>
        <p:sp>
          <p:nvSpPr>
            <p:cNvPr id="6222" name="TextBox 6221">
              <a:extLst>
                <a:ext uri="{FF2B5EF4-FFF2-40B4-BE49-F238E27FC236}">
                  <a16:creationId xmlns:a16="http://schemas.microsoft.com/office/drawing/2014/main" id="{88F8D4A0-B5C1-B634-DF57-34A1EB5A9333}"/>
                </a:ext>
              </a:extLst>
            </p:cNvPr>
            <p:cNvSpPr txBox="1"/>
            <p:nvPr/>
          </p:nvSpPr>
          <p:spPr>
            <a:xfrm>
              <a:off x="5201550" y="5423915"/>
              <a:ext cx="1743758" cy="300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he-IL" sz="1400" dirty="0">
                  <a:solidFill>
                    <a:srgbClr val="19B5F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תומך       תומך בכיר</a:t>
              </a:r>
              <a:endParaRPr lang="en-US" sz="1400" dirty="0">
                <a:solidFill>
                  <a:srgbClr val="19B5F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  <p:pic>
          <p:nvPicPr>
            <p:cNvPr id="6223" name="Graphic 6222">
              <a:extLst>
                <a:ext uri="{FF2B5EF4-FFF2-40B4-BE49-F238E27FC236}">
                  <a16:creationId xmlns:a16="http://schemas.microsoft.com/office/drawing/2014/main" id="{E4C79AAD-AA27-F870-203E-BB13DBC3D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3306" y="4986264"/>
              <a:ext cx="411405" cy="454818"/>
            </a:xfrm>
            <a:prstGeom prst="rect">
              <a:avLst/>
            </a:prstGeom>
          </p:spPr>
        </p:pic>
        <p:pic>
          <p:nvPicPr>
            <p:cNvPr id="6224" name="Graphic 6223">
              <a:extLst>
                <a:ext uri="{FF2B5EF4-FFF2-40B4-BE49-F238E27FC236}">
                  <a16:creationId xmlns:a16="http://schemas.microsoft.com/office/drawing/2014/main" id="{7FBE351F-09B2-22A9-DBA8-9DC42AEC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0831" y="4986264"/>
              <a:ext cx="411405" cy="454818"/>
            </a:xfrm>
            <a:prstGeom prst="rect">
              <a:avLst/>
            </a:prstGeom>
          </p:spPr>
        </p:pic>
      </p:grpSp>
      <p:cxnSp>
        <p:nvCxnSpPr>
          <p:cNvPr id="6225" name="Straight Connector 6224">
            <a:extLst>
              <a:ext uri="{FF2B5EF4-FFF2-40B4-BE49-F238E27FC236}">
                <a16:creationId xmlns:a16="http://schemas.microsoft.com/office/drawing/2014/main" id="{00D8DBE3-EFD5-723B-3D1D-ECB672B5FB49}"/>
              </a:ext>
            </a:extLst>
          </p:cNvPr>
          <p:cNvCxnSpPr>
            <a:cxnSpLocks/>
          </p:cNvCxnSpPr>
          <p:nvPr/>
        </p:nvCxnSpPr>
        <p:spPr>
          <a:xfrm flipV="1">
            <a:off x="6010823" y="4297732"/>
            <a:ext cx="2332" cy="882640"/>
          </a:xfrm>
          <a:prstGeom prst="line">
            <a:avLst/>
          </a:prstGeom>
          <a:noFill/>
          <a:ln w="28575" cap="flat" cmpd="sng" algn="ctr">
            <a:solidFill>
              <a:srgbClr val="19B5FE"/>
            </a:solidFill>
            <a:prstDash val="solid"/>
            <a:miter lim="800000"/>
          </a:ln>
          <a:effectLst/>
        </p:spPr>
      </p:cxnSp>
      <p:sp>
        <p:nvSpPr>
          <p:cNvPr id="6226" name="Rectangle: Rounded Corners 6225">
            <a:extLst>
              <a:ext uri="{FF2B5EF4-FFF2-40B4-BE49-F238E27FC236}">
                <a16:creationId xmlns:a16="http://schemas.microsoft.com/office/drawing/2014/main" id="{A676F45A-34F3-383F-1FA0-B5FF89968B32}"/>
              </a:ext>
            </a:extLst>
          </p:cNvPr>
          <p:cNvSpPr/>
          <p:nvPr/>
        </p:nvSpPr>
        <p:spPr>
          <a:xfrm>
            <a:off x="5152573" y="5253013"/>
            <a:ext cx="1743758" cy="945668"/>
          </a:xfrm>
          <a:prstGeom prst="roundRect">
            <a:avLst/>
          </a:prstGeom>
          <a:noFill/>
          <a:ln w="19050" cap="flat" cmpd="sng" algn="ctr">
            <a:solidFill>
              <a:srgbClr val="19B5F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27" name="Oval 6226">
            <a:extLst>
              <a:ext uri="{FF2B5EF4-FFF2-40B4-BE49-F238E27FC236}">
                <a16:creationId xmlns:a16="http://schemas.microsoft.com/office/drawing/2014/main" id="{F1129D60-860F-BC8B-8363-FE16ECDB8E99}"/>
              </a:ext>
            </a:extLst>
          </p:cNvPr>
          <p:cNvSpPr/>
          <p:nvPr/>
        </p:nvSpPr>
        <p:spPr>
          <a:xfrm>
            <a:off x="1154217" y="4839906"/>
            <a:ext cx="986894" cy="986894"/>
          </a:xfrm>
          <a:prstGeom prst="ellipse">
            <a:avLst/>
          </a:prstGeom>
          <a:noFill/>
          <a:ln w="38100" cap="flat" cmpd="sng" algn="ctr">
            <a:solidFill>
              <a:srgbClr val="FE932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28" name="Freeform: Shape 6227">
            <a:extLst>
              <a:ext uri="{FF2B5EF4-FFF2-40B4-BE49-F238E27FC236}">
                <a16:creationId xmlns:a16="http://schemas.microsoft.com/office/drawing/2014/main" id="{2963EADC-FBC9-EAEC-D40D-E74016472AFD}"/>
              </a:ext>
            </a:extLst>
          </p:cNvPr>
          <p:cNvSpPr/>
          <p:nvPr/>
        </p:nvSpPr>
        <p:spPr>
          <a:xfrm rot="6929552">
            <a:off x="1741767" y="4626129"/>
            <a:ext cx="140219" cy="176561"/>
          </a:xfrm>
          <a:custGeom>
            <a:avLst/>
            <a:gdLst>
              <a:gd name="connsiteX0" fmla="*/ 12603 w 124006"/>
              <a:gd name="connsiteY0" fmla="*/ 156147 h 156146"/>
              <a:gd name="connsiteX1" fmla="*/ 802 w 124006"/>
              <a:gd name="connsiteY1" fmla="*/ 147944 h 156146"/>
              <a:gd name="connsiteX2" fmla="*/ 8167 w 124006"/>
              <a:gd name="connsiteY2" fmla="*/ 131790 h 156146"/>
              <a:gd name="connsiteX3" fmla="*/ 91782 w 124006"/>
              <a:gd name="connsiteY3" fmla="*/ 100571 h 156146"/>
              <a:gd name="connsiteX4" fmla="*/ 60563 w 124006"/>
              <a:gd name="connsiteY4" fmla="*/ 16956 h 156146"/>
              <a:gd name="connsiteX5" fmla="*/ 67928 w 124006"/>
              <a:gd name="connsiteY5" fmla="*/ 802 h 156146"/>
              <a:gd name="connsiteX6" fmla="*/ 84082 w 124006"/>
              <a:gd name="connsiteY6" fmla="*/ 8167 h 156146"/>
              <a:gd name="connsiteX7" fmla="*/ 124006 w 124006"/>
              <a:gd name="connsiteY7" fmla="*/ 115302 h 156146"/>
              <a:gd name="connsiteX8" fmla="*/ 16872 w 124006"/>
              <a:gd name="connsiteY8" fmla="*/ 155226 h 156146"/>
              <a:gd name="connsiteX9" fmla="*/ 12520 w 124006"/>
              <a:gd name="connsiteY9" fmla="*/ 156063 h 15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06" h="156146">
                <a:moveTo>
                  <a:pt x="12603" y="156147"/>
                </a:moveTo>
                <a:cubicBezTo>
                  <a:pt x="7498" y="156147"/>
                  <a:pt x="2727" y="153050"/>
                  <a:pt x="802" y="147944"/>
                </a:cubicBezTo>
                <a:cubicBezTo>
                  <a:pt x="-1626" y="141416"/>
                  <a:pt x="1639" y="134218"/>
                  <a:pt x="8167" y="131790"/>
                </a:cubicBezTo>
                <a:lnTo>
                  <a:pt x="91782" y="100571"/>
                </a:lnTo>
                <a:lnTo>
                  <a:pt x="60563" y="16956"/>
                </a:lnTo>
                <a:cubicBezTo>
                  <a:pt x="58135" y="10427"/>
                  <a:pt x="61400" y="3229"/>
                  <a:pt x="67928" y="802"/>
                </a:cubicBezTo>
                <a:cubicBezTo>
                  <a:pt x="74457" y="-1626"/>
                  <a:pt x="81655" y="1639"/>
                  <a:pt x="84082" y="8167"/>
                </a:cubicBezTo>
                <a:lnTo>
                  <a:pt x="124006" y="115302"/>
                </a:lnTo>
                <a:lnTo>
                  <a:pt x="16872" y="155226"/>
                </a:lnTo>
                <a:cubicBezTo>
                  <a:pt x="15449" y="155728"/>
                  <a:pt x="13942" y="156063"/>
                  <a:pt x="12520" y="156063"/>
                </a:cubicBezTo>
                <a:close/>
              </a:path>
            </a:pathLst>
          </a:custGeom>
          <a:solidFill>
            <a:srgbClr val="FE9327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229" name="Oval 6228">
            <a:extLst>
              <a:ext uri="{FF2B5EF4-FFF2-40B4-BE49-F238E27FC236}">
                <a16:creationId xmlns:a16="http://schemas.microsoft.com/office/drawing/2014/main" id="{B0FB7873-BB0D-CC63-1A03-FAC6EDB2F17A}"/>
              </a:ext>
            </a:extLst>
          </p:cNvPr>
          <p:cNvSpPr/>
          <p:nvPr/>
        </p:nvSpPr>
        <p:spPr>
          <a:xfrm>
            <a:off x="2284897" y="4839906"/>
            <a:ext cx="986894" cy="986894"/>
          </a:xfrm>
          <a:prstGeom prst="ellipse">
            <a:avLst/>
          </a:prstGeom>
          <a:noFill/>
          <a:ln w="38100" cap="flat" cmpd="sng" algn="ctr">
            <a:solidFill>
              <a:srgbClr val="FE932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30" name="TextBox 6229">
            <a:extLst>
              <a:ext uri="{FF2B5EF4-FFF2-40B4-BE49-F238E27FC236}">
                <a16:creationId xmlns:a16="http://schemas.microsoft.com/office/drawing/2014/main" id="{AE7216FD-A5EB-D045-60EF-454B0168DA98}"/>
              </a:ext>
            </a:extLst>
          </p:cNvPr>
          <p:cNvSpPr txBox="1"/>
          <p:nvPr/>
        </p:nvSpPr>
        <p:spPr>
          <a:xfrm>
            <a:off x="2194381" y="5368044"/>
            <a:ext cx="1195871" cy="453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Team</a:t>
            </a:r>
          </a:p>
          <a:p>
            <a:pPr algn="ctr">
              <a:lnSpc>
                <a:spcPts val="1400"/>
              </a:lnSpc>
            </a:pPr>
            <a:r>
              <a:rPr lang="en-US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Leader</a:t>
            </a:r>
          </a:p>
        </p:txBody>
      </p:sp>
      <p:cxnSp>
        <p:nvCxnSpPr>
          <p:cNvPr id="6231" name="Straight Connector 6230">
            <a:extLst>
              <a:ext uri="{FF2B5EF4-FFF2-40B4-BE49-F238E27FC236}">
                <a16:creationId xmlns:a16="http://schemas.microsoft.com/office/drawing/2014/main" id="{51321689-6622-1506-9159-396E1DF821DC}"/>
              </a:ext>
            </a:extLst>
          </p:cNvPr>
          <p:cNvCxnSpPr>
            <a:cxnSpLocks/>
          </p:cNvCxnSpPr>
          <p:nvPr/>
        </p:nvCxnSpPr>
        <p:spPr>
          <a:xfrm flipV="1">
            <a:off x="1753821" y="3947723"/>
            <a:ext cx="929484" cy="793869"/>
          </a:xfrm>
          <a:prstGeom prst="line">
            <a:avLst/>
          </a:prstGeom>
          <a:noFill/>
          <a:ln w="28575" cap="flat" cmpd="sng" algn="ctr">
            <a:solidFill>
              <a:srgbClr val="FE9327"/>
            </a:solidFill>
            <a:prstDash val="solid"/>
            <a:miter lim="800000"/>
          </a:ln>
          <a:effectLst/>
        </p:spPr>
      </p:cxnSp>
      <p:cxnSp>
        <p:nvCxnSpPr>
          <p:cNvPr id="6232" name="Straight Connector 6231">
            <a:extLst>
              <a:ext uri="{FF2B5EF4-FFF2-40B4-BE49-F238E27FC236}">
                <a16:creationId xmlns:a16="http://schemas.microsoft.com/office/drawing/2014/main" id="{AE186A25-74E8-F58B-49D5-6FADAA36A758}"/>
              </a:ext>
            </a:extLst>
          </p:cNvPr>
          <p:cNvCxnSpPr>
            <a:cxnSpLocks/>
          </p:cNvCxnSpPr>
          <p:nvPr/>
        </p:nvCxnSpPr>
        <p:spPr>
          <a:xfrm flipV="1">
            <a:off x="2782094" y="3847941"/>
            <a:ext cx="2332" cy="882640"/>
          </a:xfrm>
          <a:prstGeom prst="line">
            <a:avLst/>
          </a:prstGeom>
          <a:noFill/>
          <a:ln w="28575" cap="flat" cmpd="sng" algn="ctr">
            <a:solidFill>
              <a:srgbClr val="FE9327"/>
            </a:solidFill>
            <a:prstDash val="solid"/>
            <a:miter lim="800000"/>
          </a:ln>
          <a:effectLst/>
        </p:spPr>
      </p:cxnSp>
      <p:sp>
        <p:nvSpPr>
          <p:cNvPr id="6233" name="TextBox 6232">
            <a:extLst>
              <a:ext uri="{FF2B5EF4-FFF2-40B4-BE49-F238E27FC236}">
                <a16:creationId xmlns:a16="http://schemas.microsoft.com/office/drawing/2014/main" id="{BADD9936-EB93-159B-002C-47D1550FFAF4}"/>
              </a:ext>
            </a:extLst>
          </p:cNvPr>
          <p:cNvSpPr txBox="1"/>
          <p:nvPr/>
        </p:nvSpPr>
        <p:spPr>
          <a:xfrm>
            <a:off x="1189426" y="5318206"/>
            <a:ext cx="931571" cy="520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lang="he-IL" sz="12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מומחה אבטחת</a:t>
            </a:r>
          </a:p>
          <a:p>
            <a:pPr algn="ctr">
              <a:lnSpc>
                <a:spcPts val="1100"/>
              </a:lnSpc>
            </a:pPr>
            <a:r>
              <a:rPr lang="he-IL" sz="12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מידע</a:t>
            </a:r>
            <a:endParaRPr lang="en-US" sz="1200" dirty="0">
              <a:solidFill>
                <a:srgbClr val="1A1348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6234" name="Oval 6233">
            <a:extLst>
              <a:ext uri="{FF2B5EF4-FFF2-40B4-BE49-F238E27FC236}">
                <a16:creationId xmlns:a16="http://schemas.microsoft.com/office/drawing/2014/main" id="{A26432DF-3BD0-39F9-2625-C8E30D5B3529}"/>
              </a:ext>
            </a:extLst>
          </p:cNvPr>
          <p:cNvSpPr/>
          <p:nvPr/>
        </p:nvSpPr>
        <p:spPr>
          <a:xfrm>
            <a:off x="7202808" y="4118907"/>
            <a:ext cx="986894" cy="986894"/>
          </a:xfrm>
          <a:prstGeom prst="ellipse">
            <a:avLst/>
          </a:prstGeom>
          <a:noFill/>
          <a:ln w="38100" cap="flat" cmpd="sng" algn="ctr">
            <a:solidFill>
              <a:srgbClr val="D5545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35" name="Freeform: Shape 6234">
            <a:extLst>
              <a:ext uri="{FF2B5EF4-FFF2-40B4-BE49-F238E27FC236}">
                <a16:creationId xmlns:a16="http://schemas.microsoft.com/office/drawing/2014/main" id="{23EA4E06-8911-A2AA-4136-538A79390E1E}"/>
              </a:ext>
            </a:extLst>
          </p:cNvPr>
          <p:cNvSpPr/>
          <p:nvPr/>
        </p:nvSpPr>
        <p:spPr>
          <a:xfrm rot="6929552">
            <a:off x="8258185" y="4384529"/>
            <a:ext cx="140219" cy="176561"/>
          </a:xfrm>
          <a:custGeom>
            <a:avLst/>
            <a:gdLst>
              <a:gd name="connsiteX0" fmla="*/ 12603 w 124006"/>
              <a:gd name="connsiteY0" fmla="*/ 156147 h 156146"/>
              <a:gd name="connsiteX1" fmla="*/ 802 w 124006"/>
              <a:gd name="connsiteY1" fmla="*/ 147944 h 156146"/>
              <a:gd name="connsiteX2" fmla="*/ 8167 w 124006"/>
              <a:gd name="connsiteY2" fmla="*/ 131790 h 156146"/>
              <a:gd name="connsiteX3" fmla="*/ 91782 w 124006"/>
              <a:gd name="connsiteY3" fmla="*/ 100571 h 156146"/>
              <a:gd name="connsiteX4" fmla="*/ 60563 w 124006"/>
              <a:gd name="connsiteY4" fmla="*/ 16956 h 156146"/>
              <a:gd name="connsiteX5" fmla="*/ 67928 w 124006"/>
              <a:gd name="connsiteY5" fmla="*/ 802 h 156146"/>
              <a:gd name="connsiteX6" fmla="*/ 84082 w 124006"/>
              <a:gd name="connsiteY6" fmla="*/ 8167 h 156146"/>
              <a:gd name="connsiteX7" fmla="*/ 124006 w 124006"/>
              <a:gd name="connsiteY7" fmla="*/ 115302 h 156146"/>
              <a:gd name="connsiteX8" fmla="*/ 16872 w 124006"/>
              <a:gd name="connsiteY8" fmla="*/ 155226 h 156146"/>
              <a:gd name="connsiteX9" fmla="*/ 12520 w 124006"/>
              <a:gd name="connsiteY9" fmla="*/ 156063 h 15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06" h="156146">
                <a:moveTo>
                  <a:pt x="12603" y="156147"/>
                </a:moveTo>
                <a:cubicBezTo>
                  <a:pt x="7498" y="156147"/>
                  <a:pt x="2727" y="153050"/>
                  <a:pt x="802" y="147944"/>
                </a:cubicBezTo>
                <a:cubicBezTo>
                  <a:pt x="-1626" y="141416"/>
                  <a:pt x="1639" y="134218"/>
                  <a:pt x="8167" y="131790"/>
                </a:cubicBezTo>
                <a:lnTo>
                  <a:pt x="91782" y="100571"/>
                </a:lnTo>
                <a:lnTo>
                  <a:pt x="60563" y="16956"/>
                </a:lnTo>
                <a:cubicBezTo>
                  <a:pt x="58135" y="10427"/>
                  <a:pt x="61400" y="3229"/>
                  <a:pt x="67928" y="802"/>
                </a:cubicBezTo>
                <a:cubicBezTo>
                  <a:pt x="74457" y="-1626"/>
                  <a:pt x="81655" y="1639"/>
                  <a:pt x="84082" y="8167"/>
                </a:cubicBezTo>
                <a:lnTo>
                  <a:pt x="124006" y="115302"/>
                </a:lnTo>
                <a:lnTo>
                  <a:pt x="16872" y="155226"/>
                </a:lnTo>
                <a:cubicBezTo>
                  <a:pt x="15449" y="155728"/>
                  <a:pt x="13942" y="156063"/>
                  <a:pt x="12520" y="156063"/>
                </a:cubicBezTo>
                <a:close/>
              </a:path>
            </a:pathLst>
          </a:custGeom>
          <a:solidFill>
            <a:srgbClr val="EB4E3F"/>
          </a:solidFill>
          <a:ln w="83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6236" name="Straight Connector 6235">
            <a:extLst>
              <a:ext uri="{FF2B5EF4-FFF2-40B4-BE49-F238E27FC236}">
                <a16:creationId xmlns:a16="http://schemas.microsoft.com/office/drawing/2014/main" id="{37F48B31-6373-409B-9BDA-3A93C0983C8B}"/>
              </a:ext>
            </a:extLst>
          </p:cNvPr>
          <p:cNvCxnSpPr>
            <a:cxnSpLocks/>
            <a:endCxn id="6206" idx="11"/>
          </p:cNvCxnSpPr>
          <p:nvPr/>
        </p:nvCxnSpPr>
        <p:spPr>
          <a:xfrm flipV="1">
            <a:off x="8270074" y="4007833"/>
            <a:ext cx="846985" cy="498911"/>
          </a:xfrm>
          <a:prstGeom prst="line">
            <a:avLst/>
          </a:prstGeom>
          <a:noFill/>
          <a:ln w="28575" cap="flat" cmpd="sng" algn="ctr">
            <a:solidFill>
              <a:srgbClr val="ED4B3C"/>
            </a:solidFill>
            <a:prstDash val="solid"/>
            <a:miter lim="800000"/>
          </a:ln>
          <a:effectLst/>
        </p:spPr>
      </p:cxnSp>
      <p:sp>
        <p:nvSpPr>
          <p:cNvPr id="6237" name="TextBox 6236">
            <a:extLst>
              <a:ext uri="{FF2B5EF4-FFF2-40B4-BE49-F238E27FC236}">
                <a16:creationId xmlns:a16="http://schemas.microsoft.com/office/drawing/2014/main" id="{DBAC6D9F-75D4-F991-8B79-2C8FF5C830C4}"/>
              </a:ext>
            </a:extLst>
          </p:cNvPr>
          <p:cNvSpPr txBox="1"/>
          <p:nvPr/>
        </p:nvSpPr>
        <p:spPr>
          <a:xfrm>
            <a:off x="7117798" y="4349588"/>
            <a:ext cx="1156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מנהל</a:t>
            </a:r>
          </a:p>
          <a:p>
            <a:pPr algn="ctr"/>
            <a:r>
              <a:rPr lang="he-IL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בדיקות</a:t>
            </a:r>
            <a:endParaRPr lang="en-US" sz="1400" dirty="0">
              <a:solidFill>
                <a:srgbClr val="1A1348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6238" name="Graphic 6237">
            <a:extLst>
              <a:ext uri="{FF2B5EF4-FFF2-40B4-BE49-F238E27FC236}">
                <a16:creationId xmlns:a16="http://schemas.microsoft.com/office/drawing/2014/main" id="{60FD4BC8-F261-8184-219D-886A350A1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6855" y="5627664"/>
            <a:ext cx="238011" cy="263127"/>
          </a:xfrm>
          <a:prstGeom prst="rect">
            <a:avLst/>
          </a:prstGeom>
        </p:spPr>
      </p:pic>
      <p:sp>
        <p:nvSpPr>
          <p:cNvPr id="6239" name="TextBox 6238">
            <a:extLst>
              <a:ext uri="{FF2B5EF4-FFF2-40B4-BE49-F238E27FC236}">
                <a16:creationId xmlns:a16="http://schemas.microsoft.com/office/drawing/2014/main" id="{DB09A00B-59C0-CCAF-CC50-E93E6A2756A7}"/>
              </a:ext>
            </a:extLst>
          </p:cNvPr>
          <p:cNvSpPr txBox="1"/>
          <p:nvPr/>
        </p:nvSpPr>
        <p:spPr>
          <a:xfrm>
            <a:off x="10270433" y="5905491"/>
            <a:ext cx="441453" cy="22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he-IL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בודק</a:t>
            </a:r>
            <a:endParaRPr lang="en-US" sz="1050" dirty="0">
              <a:solidFill>
                <a:srgbClr val="EB4E3F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240" name="TextBox 6239">
            <a:extLst>
              <a:ext uri="{FF2B5EF4-FFF2-40B4-BE49-F238E27FC236}">
                <a16:creationId xmlns:a16="http://schemas.microsoft.com/office/drawing/2014/main" id="{5C530E04-F98C-6EB4-6C1F-4F9F18183C66}"/>
              </a:ext>
            </a:extLst>
          </p:cNvPr>
          <p:cNvSpPr txBox="1"/>
          <p:nvPr/>
        </p:nvSpPr>
        <p:spPr>
          <a:xfrm>
            <a:off x="8941411" y="5894941"/>
            <a:ext cx="594562" cy="352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he-IL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מנתח מערכות</a:t>
            </a:r>
            <a:endParaRPr lang="en-US" sz="1050" dirty="0">
              <a:solidFill>
                <a:srgbClr val="EB4E3F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241" name="TextBox 6240">
            <a:extLst>
              <a:ext uri="{FF2B5EF4-FFF2-40B4-BE49-F238E27FC236}">
                <a16:creationId xmlns:a16="http://schemas.microsoft.com/office/drawing/2014/main" id="{54A6E297-7D18-2FEA-601F-8F12DBCA14D1}"/>
              </a:ext>
            </a:extLst>
          </p:cNvPr>
          <p:cNvSpPr txBox="1"/>
          <p:nvPr/>
        </p:nvSpPr>
        <p:spPr>
          <a:xfrm>
            <a:off x="9579011" y="5903427"/>
            <a:ext cx="669234" cy="22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he-IL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ארכיטקט</a:t>
            </a:r>
            <a:endParaRPr lang="en-US" sz="1050" dirty="0">
              <a:solidFill>
                <a:srgbClr val="EB4E3F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242" name="TextBox 6241">
            <a:extLst>
              <a:ext uri="{FF2B5EF4-FFF2-40B4-BE49-F238E27FC236}">
                <a16:creationId xmlns:a16="http://schemas.microsoft.com/office/drawing/2014/main" id="{72CF849D-D9F8-A62F-0F4F-99DAA440F695}"/>
              </a:ext>
            </a:extLst>
          </p:cNvPr>
          <p:cNvSpPr txBox="1"/>
          <p:nvPr/>
        </p:nvSpPr>
        <p:spPr>
          <a:xfrm>
            <a:off x="8261083" y="5886066"/>
            <a:ext cx="669234" cy="22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50" dirty="0" err="1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Devops</a:t>
            </a:r>
            <a:endParaRPr lang="en-US" sz="1050" dirty="0">
              <a:solidFill>
                <a:srgbClr val="EB4E3F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243" name="TextBox 6242">
            <a:extLst>
              <a:ext uri="{FF2B5EF4-FFF2-40B4-BE49-F238E27FC236}">
                <a16:creationId xmlns:a16="http://schemas.microsoft.com/office/drawing/2014/main" id="{BD4163BC-021D-2CEB-D168-8752915FCDAB}"/>
              </a:ext>
            </a:extLst>
          </p:cNvPr>
          <p:cNvSpPr txBox="1"/>
          <p:nvPr/>
        </p:nvSpPr>
        <p:spPr>
          <a:xfrm>
            <a:off x="7695052" y="5887776"/>
            <a:ext cx="706523" cy="352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Scrum Master</a:t>
            </a:r>
          </a:p>
        </p:txBody>
      </p:sp>
      <p:pic>
        <p:nvPicPr>
          <p:cNvPr id="6244" name="Graphic 6243">
            <a:extLst>
              <a:ext uri="{FF2B5EF4-FFF2-40B4-BE49-F238E27FC236}">
                <a16:creationId xmlns:a16="http://schemas.microsoft.com/office/drawing/2014/main" id="{39CE1A58-7DE2-D972-A64E-849351C8C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3180" y="5627664"/>
            <a:ext cx="238011" cy="263127"/>
          </a:xfrm>
          <a:prstGeom prst="rect">
            <a:avLst/>
          </a:prstGeom>
        </p:spPr>
      </p:pic>
      <p:pic>
        <p:nvPicPr>
          <p:cNvPr id="6245" name="Graphic 6244">
            <a:extLst>
              <a:ext uri="{FF2B5EF4-FFF2-40B4-BE49-F238E27FC236}">
                <a16:creationId xmlns:a16="http://schemas.microsoft.com/office/drawing/2014/main" id="{0CE54E04-B4D6-0C8B-BB5A-C1152FD26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9504" y="5627664"/>
            <a:ext cx="238011" cy="263127"/>
          </a:xfrm>
          <a:prstGeom prst="rect">
            <a:avLst/>
          </a:prstGeom>
        </p:spPr>
      </p:pic>
      <p:pic>
        <p:nvPicPr>
          <p:cNvPr id="6246" name="Graphic 6245">
            <a:extLst>
              <a:ext uri="{FF2B5EF4-FFF2-40B4-BE49-F238E27FC236}">
                <a16:creationId xmlns:a16="http://schemas.microsoft.com/office/drawing/2014/main" id="{A1ED766E-B74F-969B-C7CD-BD26DD6A5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5829" y="5627664"/>
            <a:ext cx="238011" cy="263127"/>
          </a:xfrm>
          <a:prstGeom prst="rect">
            <a:avLst/>
          </a:prstGeom>
        </p:spPr>
      </p:pic>
      <p:pic>
        <p:nvPicPr>
          <p:cNvPr id="6247" name="Graphic 6246">
            <a:extLst>
              <a:ext uri="{FF2B5EF4-FFF2-40B4-BE49-F238E27FC236}">
                <a16:creationId xmlns:a16="http://schemas.microsoft.com/office/drawing/2014/main" id="{FF42E379-D374-9B7E-A89B-D6E6A7976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2153" y="5627664"/>
            <a:ext cx="238011" cy="263127"/>
          </a:xfrm>
          <a:prstGeom prst="rect">
            <a:avLst/>
          </a:prstGeom>
        </p:spPr>
      </p:pic>
      <p:cxnSp>
        <p:nvCxnSpPr>
          <p:cNvPr id="6248" name="Straight Connector 6247">
            <a:extLst>
              <a:ext uri="{FF2B5EF4-FFF2-40B4-BE49-F238E27FC236}">
                <a16:creationId xmlns:a16="http://schemas.microsoft.com/office/drawing/2014/main" id="{82780101-30BB-A4A4-52F7-066BBB26530F}"/>
              </a:ext>
            </a:extLst>
          </p:cNvPr>
          <p:cNvCxnSpPr>
            <a:cxnSpLocks/>
            <a:stCxn id="6208" idx="3"/>
          </p:cNvCxnSpPr>
          <p:nvPr/>
        </p:nvCxnSpPr>
        <p:spPr>
          <a:xfrm flipH="1" flipV="1">
            <a:off x="9222942" y="4013868"/>
            <a:ext cx="3432" cy="1147934"/>
          </a:xfrm>
          <a:prstGeom prst="line">
            <a:avLst/>
          </a:prstGeom>
          <a:noFill/>
          <a:ln w="28575" cap="flat" cmpd="sng" algn="ctr">
            <a:solidFill>
              <a:srgbClr val="EB4E3F"/>
            </a:solidFill>
            <a:prstDash val="solid"/>
            <a:miter lim="800000"/>
          </a:ln>
          <a:effectLst/>
        </p:spPr>
      </p:cxnSp>
      <p:sp>
        <p:nvSpPr>
          <p:cNvPr id="6249" name="Rectangle: Rounded Corners 6248">
            <a:extLst>
              <a:ext uri="{FF2B5EF4-FFF2-40B4-BE49-F238E27FC236}">
                <a16:creationId xmlns:a16="http://schemas.microsoft.com/office/drawing/2014/main" id="{EE47898A-512F-040F-A65C-129EEE655616}"/>
              </a:ext>
            </a:extLst>
          </p:cNvPr>
          <p:cNvSpPr/>
          <p:nvPr/>
        </p:nvSpPr>
        <p:spPr>
          <a:xfrm>
            <a:off x="10591592" y="4983535"/>
            <a:ext cx="506797" cy="485041"/>
          </a:xfrm>
          <a:prstGeom prst="roundRect">
            <a:avLst>
              <a:gd name="adj" fmla="val 50000"/>
            </a:avLst>
          </a:prstGeom>
          <a:solidFill>
            <a:srgbClr val="3F474A"/>
          </a:solidFill>
          <a:ln w="19050" cap="flat" cmpd="sng" algn="ctr">
            <a:solidFill>
              <a:srgbClr val="EB4E3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50" name="TextBox 6249">
            <a:extLst>
              <a:ext uri="{FF2B5EF4-FFF2-40B4-BE49-F238E27FC236}">
                <a16:creationId xmlns:a16="http://schemas.microsoft.com/office/drawing/2014/main" id="{8526B622-968E-E511-CE9D-1EB1AF80C5A8}"/>
              </a:ext>
            </a:extLst>
          </p:cNvPr>
          <p:cNvSpPr txBox="1"/>
          <p:nvPr/>
        </p:nvSpPr>
        <p:spPr>
          <a:xfrm>
            <a:off x="10591592" y="5103849"/>
            <a:ext cx="527720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0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X</a:t>
            </a:r>
            <a:r>
              <a:rPr lang="he-IL" sz="2000" b="1" dirty="0">
                <a:solidFill>
                  <a:srgbClr val="FFFFF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1</a:t>
            </a:r>
            <a:endParaRPr lang="en-US" sz="2000" b="1" dirty="0">
              <a:solidFill>
                <a:srgbClr val="FFFFFF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251" name="TextBox 6250">
            <a:extLst>
              <a:ext uri="{FF2B5EF4-FFF2-40B4-BE49-F238E27FC236}">
                <a16:creationId xmlns:a16="http://schemas.microsoft.com/office/drawing/2014/main" id="{D73A3A1C-1CB0-14B2-2EB4-BB6FCB544B55}"/>
              </a:ext>
            </a:extLst>
          </p:cNvPr>
          <p:cNvSpPr txBox="1"/>
          <p:nvPr/>
        </p:nvSpPr>
        <p:spPr>
          <a:xfrm>
            <a:off x="7732208" y="6225934"/>
            <a:ext cx="3116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Fullstack</a:t>
            </a:r>
            <a:r>
              <a:rPr lang="en-US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&amp; Mobile</a:t>
            </a:r>
            <a:r>
              <a:rPr lang="he-IL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        </a:t>
            </a:r>
            <a:r>
              <a:rPr lang="en-US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r>
              <a:rPr lang="he-IL" sz="1400" dirty="0">
                <a:solidFill>
                  <a:srgbClr val="1A134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  מפתח</a:t>
            </a:r>
            <a:endParaRPr lang="en-US" sz="1400" dirty="0">
              <a:solidFill>
                <a:srgbClr val="1A1348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6252" name="Group 6251">
            <a:extLst>
              <a:ext uri="{FF2B5EF4-FFF2-40B4-BE49-F238E27FC236}">
                <a16:creationId xmlns:a16="http://schemas.microsoft.com/office/drawing/2014/main" id="{58D9CCE8-7837-0911-FAC6-5F65AB55C6B0}"/>
              </a:ext>
            </a:extLst>
          </p:cNvPr>
          <p:cNvGrpSpPr/>
          <p:nvPr/>
        </p:nvGrpSpPr>
        <p:grpSpPr>
          <a:xfrm>
            <a:off x="2429499" y="4901798"/>
            <a:ext cx="669234" cy="482374"/>
            <a:chOff x="3940363" y="5088168"/>
            <a:chExt cx="669234" cy="482374"/>
          </a:xfrm>
        </p:grpSpPr>
        <p:sp>
          <p:nvSpPr>
            <p:cNvPr id="6253" name="TextBox 6252">
              <a:extLst>
                <a:ext uri="{FF2B5EF4-FFF2-40B4-BE49-F238E27FC236}">
                  <a16:creationId xmlns:a16="http://schemas.microsoft.com/office/drawing/2014/main" id="{AF62C643-AC7F-E549-8979-2CB143EF476F}"/>
                </a:ext>
              </a:extLst>
            </p:cNvPr>
            <p:cNvSpPr txBox="1"/>
            <p:nvPr/>
          </p:nvSpPr>
          <p:spPr>
            <a:xfrm>
              <a:off x="3940363" y="5346570"/>
              <a:ext cx="669234" cy="2239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dirty="0" err="1">
                  <a:solidFill>
                    <a:srgbClr val="EB4E3F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Devops</a:t>
              </a:r>
              <a:endParaRPr lang="en-US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pic>
          <p:nvPicPr>
            <p:cNvPr id="6254" name="Graphic 6253">
              <a:extLst>
                <a:ext uri="{FF2B5EF4-FFF2-40B4-BE49-F238E27FC236}">
                  <a16:creationId xmlns:a16="http://schemas.microsoft.com/office/drawing/2014/main" id="{D924E009-3DD0-0B40-2B67-BCDACFA9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2460" y="5088168"/>
              <a:ext cx="238011" cy="263127"/>
            </a:xfrm>
            <a:prstGeom prst="rect">
              <a:avLst/>
            </a:prstGeom>
          </p:spPr>
        </p:pic>
      </p:grpSp>
      <p:sp>
        <p:nvSpPr>
          <p:cNvPr id="6255" name="TextBox 6254">
            <a:extLst>
              <a:ext uri="{FF2B5EF4-FFF2-40B4-BE49-F238E27FC236}">
                <a16:creationId xmlns:a16="http://schemas.microsoft.com/office/drawing/2014/main" id="{04ADD8CB-ED66-C46A-CD40-885DC2C1F134}"/>
              </a:ext>
            </a:extLst>
          </p:cNvPr>
          <p:cNvSpPr txBox="1"/>
          <p:nvPr/>
        </p:nvSpPr>
        <p:spPr>
          <a:xfrm>
            <a:off x="1297798" y="5180372"/>
            <a:ext cx="669234" cy="223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50" dirty="0">
                <a:solidFill>
                  <a:srgbClr val="EB4E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System</a:t>
            </a:r>
          </a:p>
        </p:txBody>
      </p:sp>
      <p:pic>
        <p:nvPicPr>
          <p:cNvPr id="6256" name="Graphic 6255">
            <a:extLst>
              <a:ext uri="{FF2B5EF4-FFF2-40B4-BE49-F238E27FC236}">
                <a16:creationId xmlns:a16="http://schemas.microsoft.com/office/drawing/2014/main" id="{1D61307F-DB21-A4D3-C94D-5BEF79357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5072" y="4901318"/>
            <a:ext cx="238011" cy="2631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9ABCB3-5B2F-A4D6-E20A-6FEE64253FC7}"/>
              </a:ext>
            </a:extLst>
          </p:cNvPr>
          <p:cNvGrpSpPr/>
          <p:nvPr/>
        </p:nvGrpSpPr>
        <p:grpSpPr>
          <a:xfrm>
            <a:off x="7819466" y="780809"/>
            <a:ext cx="1434936" cy="1434936"/>
            <a:chOff x="5426958" y="600199"/>
            <a:chExt cx="1434936" cy="143493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C1AF29A-CF67-E688-14E2-60CF2F26D785}"/>
                </a:ext>
              </a:extLst>
            </p:cNvPr>
            <p:cNvSpPr/>
            <p:nvPr/>
          </p:nvSpPr>
          <p:spPr>
            <a:xfrm>
              <a:off x="5426958" y="600199"/>
              <a:ext cx="1434936" cy="1434936"/>
            </a:xfrm>
            <a:prstGeom prst="ellipse">
              <a:avLst/>
            </a:prstGeom>
            <a:solidFill>
              <a:srgbClr val="F582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CF6D632-29D7-942E-23BC-0D8C3C82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0901" y="704942"/>
              <a:ext cx="1227050" cy="1227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8EFDDF-FA85-8DD0-82DE-6BB3CD84E832}"/>
                </a:ext>
              </a:extLst>
            </p:cNvPr>
            <p:cNvSpPr txBox="1"/>
            <p:nvPr/>
          </p:nvSpPr>
          <p:spPr>
            <a:xfrm>
              <a:off x="5546491" y="1000672"/>
              <a:ext cx="1195871" cy="865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ssistant" panose="00000500000000000000" pitchFamily="2" charset="-79"/>
                  <a:cs typeface="Assistant" panose="00000500000000000000" pitchFamily="2" charset="-79"/>
                </a:rPr>
                <a:t>מנהל פעילות עסקית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29A0B47-4530-5C69-9646-6911BAFFA65D}"/>
              </a:ext>
            </a:extLst>
          </p:cNvPr>
          <p:cNvSpPr/>
          <p:nvPr/>
        </p:nvSpPr>
        <p:spPr>
          <a:xfrm>
            <a:off x="1739604" y="897274"/>
            <a:ext cx="1180243" cy="1180243"/>
          </a:xfrm>
          <a:prstGeom prst="ellipse">
            <a:avLst/>
          </a:prstGeom>
          <a:noFill/>
          <a:ln w="38100" cap="flat" cmpd="sng" algn="ctr">
            <a:solidFill>
              <a:srgbClr val="E490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49BE1-B939-F289-E47E-4E81965803E8}"/>
              </a:ext>
            </a:extLst>
          </p:cNvPr>
          <p:cNvSpPr txBox="1"/>
          <p:nvPr/>
        </p:nvSpPr>
        <p:spPr>
          <a:xfrm>
            <a:off x="1721207" y="1373999"/>
            <a:ext cx="1195871" cy="3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400" dirty="0">
                <a:solidFill>
                  <a:srgbClr val="E490D8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UX\UI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6E309A-F858-0E00-CCBB-D96AE5644B70}"/>
              </a:ext>
            </a:extLst>
          </p:cNvPr>
          <p:cNvCxnSpPr>
            <a:cxnSpLocks/>
            <a:stCxn id="6195" idx="6"/>
            <a:endCxn id="3" idx="2"/>
          </p:cNvCxnSpPr>
          <p:nvPr/>
        </p:nvCxnSpPr>
        <p:spPr>
          <a:xfrm flipV="1">
            <a:off x="6752384" y="1498277"/>
            <a:ext cx="1067082" cy="3053"/>
          </a:xfrm>
          <a:prstGeom prst="line">
            <a:avLst/>
          </a:prstGeom>
          <a:noFill/>
          <a:ln w="38100" cap="flat" cmpd="sng" algn="ctr">
            <a:solidFill>
              <a:srgbClr val="FE9327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7509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225946-6FFC-0D1E-32A9-8DA0CB5F744B}"/>
              </a:ext>
            </a:extLst>
          </p:cNvPr>
          <p:cNvSpPr txBox="1">
            <a:spLocks/>
          </p:cNvSpPr>
          <p:nvPr/>
        </p:nvSpPr>
        <p:spPr>
          <a:xfrm>
            <a:off x="1006599" y="1253331"/>
            <a:ext cx="108473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התאמת המערכות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לאסטרטגיה העסקית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והדיגיטלית הארגונית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חיזוק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תדמית הארגון כחדשני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, דיגיטלי והפועל לשיפור השירות עבור לקוחותיו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הנגשה מלאה ללקוחות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של שירותי הליבה ,מכל מכשיר ובכל זמן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אפיון ועיצוב המערכות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בהתאמה מלאה לתהליכים העסקיים וצורכי הלקוחות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פיתוח מערכת מבוססת "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מסע דיגיטלי"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מלא ונכון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הגברת השימוש במערכות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הארגון תוך מתן חווית שירות מותאמת אישית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ייעול משאבי הזמן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הפנים ארגוניים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פיתוח מערכות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המקצרות ומשפרות את זמן השירות ללקוחות 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endParaRPr lang="he-IL" sz="2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636233-8A38-BDB8-21A8-2B912559CC48}"/>
              </a:ext>
            </a:extLst>
          </p:cNvPr>
          <p:cNvSpPr txBox="1">
            <a:spLocks/>
          </p:cNvSpPr>
          <p:nvPr/>
        </p:nvSpPr>
        <p:spPr>
          <a:xfrm>
            <a:off x="880144" y="365125"/>
            <a:ext cx="11100275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יתרונות </a:t>
            </a:r>
            <a:r>
              <a:rPr lang="he-IL" sz="3600" dirty="0">
                <a:solidFill>
                  <a:schemeClr val="accent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עסקיים</a:t>
            </a:r>
            <a:endParaRPr lang="en-IL" sz="3600" dirty="0">
              <a:solidFill>
                <a:schemeClr val="accent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24500-5E2C-954B-8929-B711C0497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7813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F78A28F5-BBEE-67FD-8BD2-4F62F546D697}"/>
              </a:ext>
            </a:extLst>
          </p:cNvPr>
          <p:cNvSpPr txBox="1">
            <a:spLocks/>
          </p:cNvSpPr>
          <p:nvPr/>
        </p:nvSpPr>
        <p:spPr>
          <a:xfrm>
            <a:off x="2452254" y="1037386"/>
            <a:ext cx="9362688" cy="4783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קיצור משך זמן הפיתוח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מינימום השבתה </a:t>
            </a:r>
          </a:p>
          <a:p>
            <a:pPr algn="r" rtl="1">
              <a:lnSpc>
                <a:spcPct val="16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מינימום חשיפה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לסיכוני אבטחת מידע </a:t>
            </a:r>
            <a:endParaRPr lang="en-US" sz="20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 rtl="1">
              <a:lnSpc>
                <a:spcPct val="16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הטמעה של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חבילות תכנה קטנות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ריצה לפי דרישה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(</a:t>
            </a: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Serverless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)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עבודה עם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כלי פיתוח מודרניים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עבודה עם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כלים בתמיכה מלאה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פרואקטיביות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 בעזרת ניטור מדויק</a:t>
            </a:r>
          </a:p>
          <a:p>
            <a:pPr algn="r" rtl="1"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גידול/קיטון משאבים אוטומטי 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לפי צורכי המערכת (</a:t>
            </a: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Auto Scaling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184C8A-C599-7E45-75D3-5499B6C2BC13}"/>
              </a:ext>
            </a:extLst>
          </p:cNvPr>
          <p:cNvSpPr txBox="1">
            <a:spLocks/>
          </p:cNvSpPr>
          <p:nvPr/>
        </p:nvSpPr>
        <p:spPr>
          <a:xfrm>
            <a:off x="880144" y="365125"/>
            <a:ext cx="11100275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יתרונות </a:t>
            </a:r>
            <a:r>
              <a:rPr lang="he-IL" sz="3600" dirty="0">
                <a:solidFill>
                  <a:schemeClr val="accent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טכנולוגיים</a:t>
            </a:r>
            <a:endParaRPr lang="en-IL" sz="3600" dirty="0">
              <a:solidFill>
                <a:schemeClr val="accent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5379ED-FB92-ABD8-43F3-99E5EDD754BF}"/>
              </a:ext>
            </a:extLst>
          </p:cNvPr>
          <p:cNvGrpSpPr/>
          <p:nvPr/>
        </p:nvGrpSpPr>
        <p:grpSpPr>
          <a:xfrm>
            <a:off x="-846788" y="3397865"/>
            <a:ext cx="5489228" cy="4764166"/>
            <a:chOff x="-846788" y="3397865"/>
            <a:chExt cx="5489228" cy="476416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475F65-2D5A-1DDD-BB38-759896B22CE0}"/>
                </a:ext>
              </a:extLst>
            </p:cNvPr>
            <p:cNvSpPr/>
            <p:nvPr/>
          </p:nvSpPr>
          <p:spPr>
            <a:xfrm>
              <a:off x="-846788" y="3397865"/>
              <a:ext cx="5377224" cy="451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90631399-030C-D51C-18E4-55A8FD6F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88" y="3479195"/>
              <a:ext cx="5489228" cy="468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BD376-8CC3-4AC6-353B-B0734DA853D3}"/>
              </a:ext>
            </a:extLst>
          </p:cNvPr>
          <p:cNvSpPr txBox="1"/>
          <p:nvPr/>
        </p:nvSpPr>
        <p:spPr>
          <a:xfrm>
            <a:off x="2719815" y="325046"/>
            <a:ext cx="9099958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e-IL"/>
            </a:defPPr>
            <a:lvl1pPr algn="r" rtl="1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defRPr>
            </a:lvl1pPr>
          </a:lstStyle>
          <a:p>
            <a:r>
              <a:rPr lang="he-IL" sz="3200" dirty="0"/>
              <a:t>דוגמא לחיסכון בעלויות בעקבות מודרניזציה (</a:t>
            </a:r>
            <a:r>
              <a:rPr lang="en-US" sz="3200" dirty="0"/>
              <a:t>AWS</a:t>
            </a:r>
            <a:r>
              <a:rPr lang="he-IL" sz="3200" dirty="0"/>
              <a:t>)</a:t>
            </a:r>
            <a:endParaRPr lang="en-I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AA778-6752-A278-C679-5118BEA2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80" y="1677798"/>
            <a:ext cx="11288839" cy="440880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B40254-5201-4817-966B-320AC46A4952}"/>
              </a:ext>
            </a:extLst>
          </p:cNvPr>
          <p:cNvSpPr/>
          <p:nvPr/>
        </p:nvSpPr>
        <p:spPr>
          <a:xfrm>
            <a:off x="3431201" y="6171803"/>
            <a:ext cx="5086317" cy="345829"/>
          </a:xfrm>
          <a:prstGeom prst="rect">
            <a:avLst/>
          </a:prstGeom>
          <a:solidFill>
            <a:srgbClr val="99CC00"/>
          </a:solidFill>
          <a:ln w="9525" cap="flat" cmpd="sng" algn="ctr">
            <a:solidFill>
              <a:srgbClr val="002D43">
                <a:lumMod val="10000"/>
                <a:lumOff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315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No modernization</a:t>
            </a:r>
            <a:endParaRPr kumimoji="0" lang="en-IL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78601-9491-0706-0CED-1EE4B086F0ED}"/>
              </a:ext>
            </a:extLst>
          </p:cNvPr>
          <p:cNvSpPr/>
          <p:nvPr/>
        </p:nvSpPr>
        <p:spPr>
          <a:xfrm>
            <a:off x="8760799" y="6171804"/>
            <a:ext cx="2421725" cy="345829"/>
          </a:xfrm>
          <a:prstGeom prst="rect">
            <a:avLst/>
          </a:prstGeom>
          <a:solidFill>
            <a:srgbClr val="99CC00"/>
          </a:solidFill>
          <a:ln w="9525" cap="flat" cmpd="sng" algn="ctr">
            <a:solidFill>
              <a:srgbClr val="002D43">
                <a:lumMod val="10000"/>
                <a:lumOff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3152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With modernization</a:t>
            </a:r>
            <a:endParaRPr kumimoji="0" lang="en-IL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ABE9B-77B8-1648-0322-9DCE09D200BB}"/>
              </a:ext>
            </a:extLst>
          </p:cNvPr>
          <p:cNvSpPr txBox="1"/>
          <p:nvPr/>
        </p:nvSpPr>
        <p:spPr>
          <a:xfrm>
            <a:off x="451580" y="1254043"/>
            <a:ext cx="64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/>
            <a:r>
              <a:rPr lang="en-IL" sz="1600" dirty="0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On-premies: 10 Servers</a:t>
            </a:r>
            <a:r>
              <a:rPr lang="en-US" sz="1600" dirty="0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,</a:t>
            </a:r>
            <a:r>
              <a:rPr lang="en-IL" sz="1600" dirty="0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 48 Cores</a:t>
            </a:r>
            <a:r>
              <a:rPr lang="en-US" sz="1600" dirty="0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, All windows, 10TB, Assume 1:3 </a:t>
            </a:r>
            <a:r>
              <a:rPr lang="en-US" sz="1600" dirty="0" err="1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Vfactor</a:t>
            </a:r>
            <a:r>
              <a:rPr lang="en-US" sz="1600" dirty="0">
                <a:solidFill>
                  <a:srgbClr val="002D43"/>
                </a:solidFill>
                <a:latin typeface="Assistant" panose="00000500000000000000" pitchFamily="2" charset="-79"/>
                <a:ea typeface="Amazon Ember" panose="020B0603020204020204" pitchFamily="34" charset="0"/>
                <a:cs typeface="Assistant" panose="00000500000000000000" pitchFamily="2" charset="-79"/>
              </a:rPr>
              <a:t>.</a:t>
            </a:r>
            <a:endParaRPr lang="en-IL" sz="1600" dirty="0">
              <a:solidFill>
                <a:srgbClr val="002D43"/>
              </a:solidFill>
              <a:latin typeface="Assistant" panose="00000500000000000000" pitchFamily="2" charset="-79"/>
              <a:ea typeface="Amazon Ember" panose="020B0603020204020204" pitchFamily="34" charset="0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742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B8A20A-7B43-80EF-3A13-0B5E6AB06128}"/>
              </a:ext>
            </a:extLst>
          </p:cNvPr>
          <p:cNvSpPr txBox="1"/>
          <p:nvPr/>
        </p:nvSpPr>
        <p:spPr>
          <a:xfrm>
            <a:off x="4440541" y="2474039"/>
            <a:ext cx="7236544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הפרויקט: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 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טרנספורמציה דיגיטלית לאתר הרשות ומערכות ליבה</a:t>
            </a:r>
          </a:p>
          <a:p>
            <a:pPr algn="r" rtl="1"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מספר השירותים שהוסבו: 70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 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ועוד כ -100 בתהליך</a:t>
            </a: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תיאור הפרויקט: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ביצוע תהליך טרנספורמציה דיגיטלית לאתר האזרחים ועו"ד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במסגרת התהליך הוקמה תשתית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PaaS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 על גבי התשתיות הקיימות 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הפלטפורמה שהוקמה כוללת יכולות ייעודיות להפוך את מערכות הליבה של הארגון בתהליך הטרנספורמציה להיות בסביבת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Cloud Ready</a:t>
            </a:r>
            <a:endParaRPr kumimoji="0" lang="he-IL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524E38-8A94-C3A0-4365-0A178B84F1AD}"/>
              </a:ext>
            </a:extLst>
          </p:cNvPr>
          <p:cNvGrpSpPr/>
          <p:nvPr/>
        </p:nvGrpSpPr>
        <p:grpSpPr>
          <a:xfrm rot="10800000">
            <a:off x="9875330" y="255693"/>
            <a:ext cx="2145677" cy="1868870"/>
            <a:chOff x="7196929" y="2114547"/>
            <a:chExt cx="3018280" cy="26289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02790C8-0493-DED2-F5A9-C7AA69FC2530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99CC00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BDEA744-DD80-07CA-55A7-7B3687E6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0868BC3-0314-53C7-A691-B1454B6B8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10" y="643661"/>
            <a:ext cx="1202122" cy="1092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F0EEA0-4AB9-A18B-45EB-2CA8094BAEA3}"/>
              </a:ext>
            </a:extLst>
          </p:cNvPr>
          <p:cNvSpPr txBox="1"/>
          <p:nvPr/>
        </p:nvSpPr>
        <p:spPr>
          <a:xfrm>
            <a:off x="2477728" y="774628"/>
            <a:ext cx="7236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schemeClr val="bg2">
                    <a:lumMod val="25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סיפור לקוח </a:t>
            </a:r>
            <a:r>
              <a:rPr lang="he-IL" sz="4000" dirty="0">
                <a:solidFill>
                  <a:srgbClr val="99CC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-רשות האכיפה</a:t>
            </a:r>
            <a:endParaRPr lang="en-US" sz="4000" dirty="0">
              <a:solidFill>
                <a:srgbClr val="99CC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2952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B8A20A-7B43-80EF-3A13-0B5E6AB06128}"/>
              </a:ext>
            </a:extLst>
          </p:cNvPr>
          <p:cNvSpPr txBox="1"/>
          <p:nvPr/>
        </p:nvSpPr>
        <p:spPr>
          <a:xfrm>
            <a:off x="3813052" y="2137155"/>
            <a:ext cx="7671527" cy="463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הפרויקט: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 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טרנספורמציה דיגיטלית למערכת ביקורים</a:t>
            </a: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Times New Roman" panose="02020603050405020304" pitchFamily="18" charset="0"/>
                <a:cs typeface="Assistant" panose="00000500000000000000" pitchFamily="2" charset="-79"/>
              </a:rPr>
              <a:t>מספר השירותים שהוסבו: כ- 80</a:t>
            </a: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תיאור הפרויקט:</a:t>
            </a:r>
          </a:p>
          <a:p>
            <a:pPr marL="342900" indent="-342900" algn="r" rtl="1">
              <a:lnSpc>
                <a:spcPct val="150000"/>
              </a:lnSpc>
              <a:buClr>
                <a:srgbClr val="99CC00"/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Re-Architect 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למערכת ביקורים במשרד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הסבת מערכת ביקורים מסביבת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CRM Dynamics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לתשתית מודרנית מבוססת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PaaS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על בסיס התשתית שהוקמה במסגרת פרויקט רשות האכיפה והגבייה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הפרויקט כלל פיתוח אפליקציית מובייל היברידית ומערכת ניהול </a:t>
            </a:r>
            <a:r>
              <a:rPr kumimoji="0" lang="he-I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וובית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למשתמשי הקצה מבוססות  </a:t>
            </a:r>
            <a:r>
              <a:rPr kumimoji="0" lang="he-I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אנגולר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9.0, ותשתית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Backend 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מבוססת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.NET Core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על בסיס ארכיטקטורת מיקרו שירותים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בוצע מיפוי של הדרישות ונוצרה חווית משתמש חדשה המותאמת 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Desktop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ו-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Mobile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מופו ממשקים למערכות מרכזיות וניתן דגש רב על המשך עבודה שוטפת מול המערכות הישנות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Cloud Ready</a:t>
            </a: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524E38-8A94-C3A0-4365-0A178B84F1AD}"/>
              </a:ext>
            </a:extLst>
          </p:cNvPr>
          <p:cNvGrpSpPr/>
          <p:nvPr/>
        </p:nvGrpSpPr>
        <p:grpSpPr>
          <a:xfrm rot="10800000">
            <a:off x="9875330" y="255693"/>
            <a:ext cx="2145677" cy="1868870"/>
            <a:chOff x="7196929" y="2114547"/>
            <a:chExt cx="3018280" cy="26289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02790C8-0493-DED2-F5A9-C7AA69FC2530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99CC00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BDEA744-DD80-07CA-55A7-7B3687E6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F0EEA0-4AB9-A18B-45EB-2CA8094BAEA3}"/>
              </a:ext>
            </a:extLst>
          </p:cNvPr>
          <p:cNvSpPr txBox="1"/>
          <p:nvPr/>
        </p:nvSpPr>
        <p:spPr>
          <a:xfrm>
            <a:off x="2477728" y="774628"/>
            <a:ext cx="7236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schemeClr val="bg2">
                    <a:lumMod val="25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סיפור לקוח </a:t>
            </a:r>
            <a:r>
              <a:rPr lang="he-IL" sz="4000" dirty="0">
                <a:solidFill>
                  <a:srgbClr val="99CC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-המשרד להגנת הסביבה</a:t>
            </a:r>
          </a:p>
        </p:txBody>
      </p:sp>
      <p:pic>
        <p:nvPicPr>
          <p:cNvPr id="2" name="Picture 1" descr="A picture containing text, plant, tree, maple&#10;&#10;Description automatically generated">
            <a:extLst>
              <a:ext uri="{FF2B5EF4-FFF2-40B4-BE49-F238E27FC236}">
                <a16:creationId xmlns:a16="http://schemas.microsoft.com/office/drawing/2014/main" id="{30316869-BAF8-0931-3DF7-BEA865214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06" y="854444"/>
            <a:ext cx="1007358" cy="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B8A20A-7B43-80EF-3A13-0B5E6AB06128}"/>
              </a:ext>
            </a:extLst>
          </p:cNvPr>
          <p:cNvSpPr txBox="1"/>
          <p:nvPr/>
        </p:nvSpPr>
        <p:spPr>
          <a:xfrm>
            <a:off x="4005557" y="2474039"/>
            <a:ext cx="7671527" cy="398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במסגרת הפרויקטים מומשו העקרונות הבאים: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תכנון והקמת סביבת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PaaS 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מבוססת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rancher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אשר תהווה תשתית שעל בסיסה יוקמו ויתוכננו השירותים העתידיים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הקמת תשתית שירותי ליבה עסקיים מבוססת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.Net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Core 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 בארכיטקטורת מיקרו שירותים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בניית תשתית חדשה עבור שכבת ה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FE  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מבוססת </a:t>
            </a:r>
            <a:r>
              <a:rPr kumimoji="0" lang="he-IL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אנגולר</a:t>
            </a:r>
            <a:endParaRPr kumimoji="0" lang="he-IL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הקמת תשתית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CI\CD 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הכשרת צוותי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DevOps 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מעבר מתהליכי פיתוח במודל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Waterfall </a:t>
            </a: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לתהליכי פיתוח </a:t>
            </a:r>
            <a:r>
              <a:rPr kumimoji="0" lang="he-IL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אג'יליים</a:t>
            </a:r>
            <a:endParaRPr kumimoji="0" lang="he-IL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הקמת תשתית אוטומציה לבדיקות שתשולב בתוך ה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pipelines-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524E38-8A94-C3A0-4365-0A178B84F1AD}"/>
              </a:ext>
            </a:extLst>
          </p:cNvPr>
          <p:cNvGrpSpPr/>
          <p:nvPr/>
        </p:nvGrpSpPr>
        <p:grpSpPr>
          <a:xfrm rot="10800000">
            <a:off x="9875330" y="255693"/>
            <a:ext cx="2145677" cy="1868870"/>
            <a:chOff x="7196929" y="2114547"/>
            <a:chExt cx="3018280" cy="26289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02790C8-0493-DED2-F5A9-C7AA69FC2530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99CC00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BDEA744-DD80-07CA-55A7-7B3687E6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F0EEA0-4AB9-A18B-45EB-2CA8094BAEA3}"/>
              </a:ext>
            </a:extLst>
          </p:cNvPr>
          <p:cNvSpPr txBox="1"/>
          <p:nvPr/>
        </p:nvSpPr>
        <p:spPr>
          <a:xfrm>
            <a:off x="341162" y="836182"/>
            <a:ext cx="7236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schemeClr val="bg2">
                    <a:lumMod val="25000"/>
                  </a:schemeClr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עקרונות הפתרון שיושם</a:t>
            </a:r>
          </a:p>
        </p:txBody>
      </p:sp>
      <p:pic>
        <p:nvPicPr>
          <p:cNvPr id="2" name="Picture 1" descr="A picture containing text, plant, tree, maple&#10;&#10;Description automatically generated">
            <a:extLst>
              <a:ext uri="{FF2B5EF4-FFF2-40B4-BE49-F238E27FC236}">
                <a16:creationId xmlns:a16="http://schemas.microsoft.com/office/drawing/2014/main" id="{30316869-BAF8-0931-3DF7-BEA865214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06" y="854444"/>
            <a:ext cx="1007358" cy="7492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328F45-4687-62B9-5892-B496A6A4546A}"/>
              </a:ext>
            </a:extLst>
          </p:cNvPr>
          <p:cNvGrpSpPr/>
          <p:nvPr/>
        </p:nvGrpSpPr>
        <p:grpSpPr>
          <a:xfrm rot="10800000">
            <a:off x="7656364" y="255693"/>
            <a:ext cx="2145677" cy="1868870"/>
            <a:chOff x="7196929" y="2114547"/>
            <a:chExt cx="3018280" cy="26289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36A43DB-6DBF-0ACC-E5B6-2B7A18FF6F10}"/>
                </a:ext>
              </a:extLst>
            </p:cNvPr>
            <p:cNvSpPr/>
            <p:nvPr/>
          </p:nvSpPr>
          <p:spPr>
            <a:xfrm rot="16200000">
              <a:off x="7391618" y="1919858"/>
              <a:ext cx="2628901" cy="3018280"/>
            </a:xfrm>
            <a:custGeom>
              <a:avLst/>
              <a:gdLst>
                <a:gd name="connsiteX0" fmla="*/ 1832908 w 1832907"/>
                <a:gd name="connsiteY0" fmla="*/ 916351 h 2104388"/>
                <a:gd name="connsiteX1" fmla="*/ 916351 w 1832907"/>
                <a:gd name="connsiteY1" fmla="*/ 0 h 2104388"/>
                <a:gd name="connsiteX2" fmla="*/ 0 w 1832907"/>
                <a:gd name="connsiteY2" fmla="*/ 916351 h 2104388"/>
                <a:gd name="connsiteX3" fmla="*/ 750698 w 1832907"/>
                <a:gd name="connsiteY3" fmla="*/ 1817436 h 2104388"/>
                <a:gd name="connsiteX4" fmla="*/ 916351 w 1832907"/>
                <a:gd name="connsiteY4" fmla="*/ 2104388 h 2104388"/>
                <a:gd name="connsiteX5" fmla="*/ 1082004 w 1832907"/>
                <a:gd name="connsiteY5" fmla="*/ 1817436 h 2104388"/>
                <a:gd name="connsiteX6" fmla="*/ 1832908 w 1832907"/>
                <a:gd name="connsiteY6" fmla="*/ 916351 h 210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907" h="2104388">
                  <a:moveTo>
                    <a:pt x="1832908" y="916351"/>
                  </a:moveTo>
                  <a:cubicBezTo>
                    <a:pt x="1832908" y="410315"/>
                    <a:pt x="1422592" y="0"/>
                    <a:pt x="916351" y="0"/>
                  </a:cubicBezTo>
                  <a:cubicBezTo>
                    <a:pt x="410109" y="0"/>
                    <a:pt x="0" y="410315"/>
                    <a:pt x="0" y="916351"/>
                  </a:cubicBezTo>
                  <a:cubicBezTo>
                    <a:pt x="0" y="1365862"/>
                    <a:pt x="323673" y="1739457"/>
                    <a:pt x="750698" y="1817436"/>
                  </a:cubicBezTo>
                  <a:lnTo>
                    <a:pt x="916351" y="2104388"/>
                  </a:lnTo>
                  <a:lnTo>
                    <a:pt x="1082004" y="1817436"/>
                  </a:lnTo>
                  <a:cubicBezTo>
                    <a:pt x="1509028" y="1739457"/>
                    <a:pt x="1832908" y="1365862"/>
                    <a:pt x="1832908" y="916351"/>
                  </a:cubicBezTo>
                  <a:close/>
                </a:path>
              </a:pathLst>
            </a:custGeom>
            <a:solidFill>
              <a:srgbClr val="99CC00"/>
            </a:solidFill>
            <a:ln w="206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8B107E7-FD93-16D2-A5E3-AB9A5E42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7430659" y="2362203"/>
              <a:ext cx="2133591" cy="21335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1BF95F5-CB7A-E07E-971D-A08694AF7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44" y="643661"/>
            <a:ext cx="1202122" cy="10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01D57E-6882-4CB5-B343-4C179E1DC840}"/>
              </a:ext>
            </a:extLst>
          </p:cNvPr>
          <p:cNvSpPr/>
          <p:nvPr/>
        </p:nvSpPr>
        <p:spPr>
          <a:xfrm>
            <a:off x="5583381" y="332509"/>
            <a:ext cx="6382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רגע לפני שממריאים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37696"/>
              </a:solidFill>
              <a:effectLst/>
              <a:uLnTx/>
              <a:uFillTx/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C306-8333-4E17-AF4A-02A12AF74FB1}"/>
              </a:ext>
            </a:extLst>
          </p:cNvPr>
          <p:cNvSpPr txBox="1">
            <a:spLocks/>
          </p:cNvSpPr>
          <p:nvPr/>
        </p:nvSpPr>
        <p:spPr>
          <a:xfrm>
            <a:off x="2791838" y="1859196"/>
            <a:ext cx="5803262" cy="3348202"/>
          </a:xfrm>
        </p:spPr>
        <p:txBody>
          <a:bodyPr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ארכיטקט פתרונות ענן בקבוצת </a:t>
            </a:r>
            <a:r>
              <a:rPr lang="en-US" sz="2400" dirty="0" err="1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Ness.Cloud</a:t>
            </a:r>
            <a:endParaRPr lang="en-US" sz="2400" dirty="0">
              <a:solidFill>
                <a:srgbClr val="437696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30</a:t>
            </a: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שנות ניסיון בעולם ה-</a:t>
            </a: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IT </a:t>
            </a: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בתפקידים שונים</a:t>
            </a: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ארכיטקט פתרונות ענן ו- </a:t>
            </a: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Cloud Champion </a:t>
            </a: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לקהילת הארכיטקטים בארגון הענן של </a:t>
            </a: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HP/DXC </a:t>
            </a: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העולמית</a:t>
            </a: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מנהל </a:t>
            </a: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IT </a:t>
            </a: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בארגונים כמו- שיבא, שידורי קשת ונוספים</a:t>
            </a: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מנהל תחום פרויקטים ואינטגרציה בחברת </a:t>
            </a:r>
            <a:r>
              <a:rPr lang="en-US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Ness</a:t>
            </a: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מנהל פרויקטים של מערכות ואבטחת מידע בבנקים, כגון בנק הפועלים</a:t>
            </a:r>
          </a:p>
          <a:p>
            <a:pPr>
              <a:buClr>
                <a:srgbClr val="99CC00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מנהל פרויקטים של מערכות לאומיות </a:t>
            </a:r>
            <a:r>
              <a:rPr lang="he-IL" sz="2400" dirty="0" err="1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בממר"ם</a:t>
            </a:r>
            <a:endParaRPr lang="he-IL" sz="2400" dirty="0">
              <a:solidFill>
                <a:srgbClr val="437696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4" name="Picture 3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C7688028-C0DE-4FBE-B477-1DC9E445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3" b="11021"/>
          <a:stretch/>
        </p:blipFill>
        <p:spPr>
          <a:xfrm>
            <a:off x="8937579" y="1851032"/>
            <a:ext cx="2629235" cy="2908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DFE693-FB7A-4CD4-8D22-CBC898BA130E}"/>
              </a:ext>
            </a:extLst>
          </p:cNvPr>
          <p:cNvGrpSpPr/>
          <p:nvPr/>
        </p:nvGrpSpPr>
        <p:grpSpPr>
          <a:xfrm>
            <a:off x="8937579" y="3912169"/>
            <a:ext cx="2629235" cy="930459"/>
            <a:chOff x="4805983" y="648309"/>
            <a:chExt cx="2224773" cy="787324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74AE063-104C-4211-AE78-BBF6897D1917}"/>
                </a:ext>
              </a:extLst>
            </p:cNvPr>
            <p:cNvSpPr/>
            <p:nvPr/>
          </p:nvSpPr>
          <p:spPr>
            <a:xfrm rot="10800000">
              <a:off x="4805983" y="794000"/>
              <a:ext cx="2224773" cy="641633"/>
            </a:xfrm>
            <a:prstGeom prst="round2SameRect">
              <a:avLst>
                <a:gd name="adj1" fmla="val 25000"/>
                <a:gd name="adj2" fmla="val 0"/>
              </a:avLst>
            </a:prstGeom>
            <a:solidFill>
              <a:srgbClr val="437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B548F07-6229-48E9-8D9A-0AA065AF0016}"/>
                </a:ext>
              </a:extLst>
            </p:cNvPr>
            <p:cNvSpPr/>
            <p:nvPr/>
          </p:nvSpPr>
          <p:spPr>
            <a:xfrm>
              <a:off x="5762522" y="648309"/>
              <a:ext cx="311694" cy="180103"/>
            </a:xfrm>
            <a:prstGeom prst="triangle">
              <a:avLst/>
            </a:prstGeom>
            <a:solidFill>
              <a:srgbClr val="437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F7BDC9-FF1C-4EC0-9FAD-9B48B671D01D}"/>
              </a:ext>
            </a:extLst>
          </p:cNvPr>
          <p:cNvSpPr txBox="1">
            <a:spLocks/>
          </p:cNvSpPr>
          <p:nvPr/>
        </p:nvSpPr>
        <p:spPr>
          <a:xfrm>
            <a:off x="8937579" y="4297193"/>
            <a:ext cx="2629235" cy="545435"/>
          </a:xfr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זאב שניר</a:t>
            </a:r>
          </a:p>
        </p:txBody>
      </p:sp>
    </p:spTree>
    <p:extLst>
      <p:ext uri="{BB962C8B-B14F-4D97-AF65-F5344CB8AC3E}">
        <p14:creationId xmlns:p14="http://schemas.microsoft.com/office/powerpoint/2010/main" val="34662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FBDA355-D378-CA55-3E03-1C357E2B3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15" y="2120760"/>
            <a:ext cx="1360570" cy="2616480"/>
          </a:xfrm>
          <a:prstGeom prst="rect">
            <a:avLst/>
          </a:prstGeom>
          <a:effectLst>
            <a:outerShdw blurRad="152400" dist="25400" dir="9060000" sx="86000" sy="86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7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high confidence">
            <a:extLst>
              <a:ext uri="{FF2B5EF4-FFF2-40B4-BE49-F238E27FC236}">
                <a16:creationId xmlns:a16="http://schemas.microsoft.com/office/drawing/2014/main" id="{78A855E8-359C-989A-3A4D-BBD238E4C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2" y="1767494"/>
            <a:ext cx="10599336" cy="32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5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2EE225-C1F9-DEA1-7C9A-F87AB7220FF7}"/>
              </a:ext>
            </a:extLst>
          </p:cNvPr>
          <p:cNvSpPr txBox="1">
            <a:spLocks/>
          </p:cNvSpPr>
          <p:nvPr/>
        </p:nvSpPr>
        <p:spPr>
          <a:xfrm>
            <a:off x="5527211" y="976152"/>
            <a:ext cx="6300458" cy="12286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קבוצת מצוינות עולם הענן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ב-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NESS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, המרכזת את כל ההתמחויות לצד הידע העסקי והמקצועי לכלל הוורטיקליים ובכל סביבות הענן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Azure, AWS, GCP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)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437696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955FCE-8FFD-7D8C-89CD-66C2FCE0E8C8}"/>
              </a:ext>
            </a:extLst>
          </p:cNvPr>
          <p:cNvSpPr/>
          <p:nvPr/>
        </p:nvSpPr>
        <p:spPr>
          <a:xfrm>
            <a:off x="9560459" y="307348"/>
            <a:ext cx="2267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מי אנחנו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37696"/>
              </a:solidFill>
              <a:effectLst/>
              <a:uLnTx/>
              <a:uFillTx/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4598E6-1223-4D4F-50D0-CDFA27A6B01B}"/>
              </a:ext>
            </a:extLst>
          </p:cNvPr>
          <p:cNvSpPr/>
          <p:nvPr/>
        </p:nvSpPr>
        <p:spPr>
          <a:xfrm>
            <a:off x="2092896" y="3863920"/>
            <a:ext cx="1356856" cy="942607"/>
          </a:xfrm>
          <a:custGeom>
            <a:avLst/>
            <a:gdLst>
              <a:gd name="connsiteX0" fmla="*/ 1107998 w 1111045"/>
              <a:gd name="connsiteY0" fmla="*/ 656865 h 820019"/>
              <a:gd name="connsiteX1" fmla="*/ 1099425 w 1111045"/>
              <a:gd name="connsiteY1" fmla="*/ 591047 h 820019"/>
              <a:gd name="connsiteX2" fmla="*/ 1093425 w 1111045"/>
              <a:gd name="connsiteY2" fmla="*/ 582189 h 820019"/>
              <a:gd name="connsiteX3" fmla="*/ 1044276 w 1111045"/>
              <a:gd name="connsiteY3" fmla="*/ 547613 h 820019"/>
              <a:gd name="connsiteX4" fmla="*/ 978839 w 1111045"/>
              <a:gd name="connsiteY4" fmla="*/ 557043 h 820019"/>
              <a:gd name="connsiteX5" fmla="*/ 429913 w 1111045"/>
              <a:gd name="connsiteY5" fmla="*/ 569807 h 820019"/>
              <a:gd name="connsiteX6" fmla="*/ 172833 w 1111045"/>
              <a:gd name="connsiteY6" fmla="*/ 81555 h 820019"/>
              <a:gd name="connsiteX7" fmla="*/ 89204 w 1111045"/>
              <a:gd name="connsiteY7" fmla="*/ 21 h 820019"/>
              <a:gd name="connsiteX8" fmla="*/ 31006 w 1111045"/>
              <a:gd name="connsiteY8" fmla="*/ 21167 h 820019"/>
              <a:gd name="connsiteX9" fmla="*/ 23576 w 1111045"/>
              <a:gd name="connsiteY9" fmla="*/ 28120 h 820019"/>
              <a:gd name="connsiteX10" fmla="*/ 240 w 1111045"/>
              <a:gd name="connsiteY10" fmla="*/ 93842 h 820019"/>
              <a:gd name="connsiteX11" fmla="*/ 334282 w 1111045"/>
              <a:gd name="connsiteY11" fmla="*/ 716206 h 820019"/>
              <a:gd name="connsiteX12" fmla="*/ 1067231 w 1111045"/>
              <a:gd name="connsiteY12" fmla="*/ 709157 h 820019"/>
              <a:gd name="connsiteX13" fmla="*/ 1107998 w 1111045"/>
              <a:gd name="connsiteY13" fmla="*/ 656865 h 82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1045" h="820019">
                <a:moveTo>
                  <a:pt x="1107998" y="656865"/>
                </a:moveTo>
                <a:cubicBezTo>
                  <a:pt x="1114094" y="634672"/>
                  <a:pt x="1110951" y="610955"/>
                  <a:pt x="1099425" y="591047"/>
                </a:cubicBezTo>
                <a:cubicBezTo>
                  <a:pt x="1097616" y="587904"/>
                  <a:pt x="1095615" y="585047"/>
                  <a:pt x="1093425" y="582189"/>
                </a:cubicBezTo>
                <a:cubicBezTo>
                  <a:pt x="1081804" y="565139"/>
                  <a:pt x="1064373" y="552757"/>
                  <a:pt x="1044276" y="547613"/>
                </a:cubicBezTo>
                <a:cubicBezTo>
                  <a:pt x="1022082" y="541898"/>
                  <a:pt x="998555" y="545232"/>
                  <a:pt x="978839" y="557043"/>
                </a:cubicBezTo>
                <a:cubicBezTo>
                  <a:pt x="757192" y="685535"/>
                  <a:pt x="573074" y="665533"/>
                  <a:pt x="429913" y="569807"/>
                </a:cubicBezTo>
                <a:cubicBezTo>
                  <a:pt x="286752" y="474080"/>
                  <a:pt x="185978" y="291962"/>
                  <a:pt x="172833" y="81555"/>
                </a:cubicBezTo>
                <a:cubicBezTo>
                  <a:pt x="170642" y="36692"/>
                  <a:pt x="134162" y="1069"/>
                  <a:pt x="89204" y="21"/>
                </a:cubicBezTo>
                <a:cubicBezTo>
                  <a:pt x="67772" y="-455"/>
                  <a:pt x="47008" y="7165"/>
                  <a:pt x="31006" y="21167"/>
                </a:cubicBezTo>
                <a:cubicBezTo>
                  <a:pt x="28434" y="23357"/>
                  <a:pt x="25863" y="25643"/>
                  <a:pt x="23576" y="28120"/>
                </a:cubicBezTo>
                <a:cubicBezTo>
                  <a:pt x="6908" y="45741"/>
                  <a:pt x="-1570" y="69554"/>
                  <a:pt x="240" y="93842"/>
                </a:cubicBezTo>
                <a:cubicBezTo>
                  <a:pt x="16433" y="353018"/>
                  <a:pt x="138924" y="585618"/>
                  <a:pt x="334282" y="716206"/>
                </a:cubicBezTo>
                <a:cubicBezTo>
                  <a:pt x="529640" y="846794"/>
                  <a:pt x="799102" y="864701"/>
                  <a:pt x="1067231" y="709157"/>
                </a:cubicBezTo>
                <a:cubicBezTo>
                  <a:pt x="1087329" y="697918"/>
                  <a:pt x="1101997" y="679058"/>
                  <a:pt x="1107998" y="656865"/>
                </a:cubicBezTo>
              </a:path>
            </a:pathLst>
          </a:custGeom>
          <a:solidFill>
            <a:srgbClr val="A6CE3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5D44D60-4D84-3982-7EA3-1264B11E082A}"/>
              </a:ext>
            </a:extLst>
          </p:cNvPr>
          <p:cNvSpPr/>
          <p:nvPr/>
        </p:nvSpPr>
        <p:spPr>
          <a:xfrm>
            <a:off x="1315273" y="3098970"/>
            <a:ext cx="1798686" cy="1898804"/>
          </a:xfrm>
          <a:custGeom>
            <a:avLst/>
            <a:gdLst>
              <a:gd name="connsiteX0" fmla="*/ 467157 w 1472831"/>
              <a:gd name="connsiteY0" fmla="*/ 1514260 h 1651860"/>
              <a:gd name="connsiteX1" fmla="*/ 223317 w 1472831"/>
              <a:gd name="connsiteY1" fmla="*/ 515468 h 1651860"/>
              <a:gd name="connsiteX2" fmla="*/ 790436 w 1472831"/>
              <a:gd name="connsiteY2" fmla="*/ 178093 h 1651860"/>
              <a:gd name="connsiteX3" fmla="*/ 1301261 w 1472831"/>
              <a:gd name="connsiteY3" fmla="*/ 723780 h 1651860"/>
              <a:gd name="connsiteX4" fmla="*/ 1331837 w 1472831"/>
              <a:gd name="connsiteY4" fmla="*/ 782549 h 1651860"/>
              <a:gd name="connsiteX5" fmla="*/ 1395178 w 1472831"/>
              <a:gd name="connsiteY5" fmla="*/ 802075 h 1651860"/>
              <a:gd name="connsiteX6" fmla="*/ 1453566 w 1472831"/>
              <a:gd name="connsiteY6" fmla="*/ 770738 h 1651860"/>
              <a:gd name="connsiteX7" fmla="*/ 1472330 w 1472831"/>
              <a:gd name="connsiteY7" fmla="*/ 707111 h 1651860"/>
              <a:gd name="connsiteX8" fmla="*/ 816534 w 1472831"/>
              <a:gd name="connsiteY8" fmla="*/ 8071 h 1651860"/>
              <a:gd name="connsiteX9" fmla="*/ 751288 w 1472831"/>
              <a:gd name="connsiteY9" fmla="*/ 1118 h 1651860"/>
              <a:gd name="connsiteX10" fmla="*/ 687756 w 1472831"/>
              <a:gd name="connsiteY10" fmla="*/ 451 h 1651860"/>
              <a:gd name="connsiteX11" fmla="*/ 65202 w 1472831"/>
              <a:gd name="connsiteY11" fmla="*/ 447745 h 1651860"/>
              <a:gd name="connsiteX12" fmla="*/ 327425 w 1472831"/>
              <a:gd name="connsiteY12" fmla="*/ 1614367 h 1651860"/>
              <a:gd name="connsiteX13" fmla="*/ 383432 w 1472831"/>
              <a:gd name="connsiteY13" fmla="*/ 1650562 h 1651860"/>
              <a:gd name="connsiteX14" fmla="*/ 448488 w 1472831"/>
              <a:gd name="connsiteY14" fmla="*/ 1635799 h 1651860"/>
              <a:gd name="connsiteX15" fmla="*/ 483350 w 1472831"/>
              <a:gd name="connsiteY15" fmla="*/ 1578934 h 1651860"/>
              <a:gd name="connsiteX16" fmla="*/ 467062 w 1472831"/>
              <a:gd name="connsiteY16" fmla="*/ 1514260 h 165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72831" h="1651860">
                <a:moveTo>
                  <a:pt x="467157" y="1514260"/>
                </a:moveTo>
                <a:cubicBezTo>
                  <a:pt x="222555" y="1173169"/>
                  <a:pt x="95015" y="815410"/>
                  <a:pt x="223317" y="515468"/>
                </a:cubicBezTo>
                <a:cubicBezTo>
                  <a:pt x="310376" y="311919"/>
                  <a:pt x="523640" y="137040"/>
                  <a:pt x="790436" y="178093"/>
                </a:cubicBezTo>
                <a:cubicBezTo>
                  <a:pt x="1043039" y="216955"/>
                  <a:pt x="1269353" y="394977"/>
                  <a:pt x="1301261" y="723780"/>
                </a:cubicBezTo>
                <a:cubicBezTo>
                  <a:pt x="1303166" y="746640"/>
                  <a:pt x="1314215" y="767881"/>
                  <a:pt x="1331837" y="782549"/>
                </a:cubicBezTo>
                <a:cubicBezTo>
                  <a:pt x="1349458" y="797313"/>
                  <a:pt x="1372318" y="804266"/>
                  <a:pt x="1395178" y="802075"/>
                </a:cubicBezTo>
                <a:cubicBezTo>
                  <a:pt x="1418038" y="799885"/>
                  <a:pt x="1439088" y="788550"/>
                  <a:pt x="1453566" y="770738"/>
                </a:cubicBezTo>
                <a:cubicBezTo>
                  <a:pt x="1468044" y="752926"/>
                  <a:pt x="1474807" y="729971"/>
                  <a:pt x="1472330" y="707111"/>
                </a:cubicBezTo>
                <a:cubicBezTo>
                  <a:pt x="1433183" y="303823"/>
                  <a:pt x="1135717" y="57220"/>
                  <a:pt x="816534" y="8071"/>
                </a:cubicBezTo>
                <a:cubicBezTo>
                  <a:pt x="794531" y="4642"/>
                  <a:pt x="772719" y="2356"/>
                  <a:pt x="751288" y="1118"/>
                </a:cubicBezTo>
                <a:cubicBezTo>
                  <a:pt x="729761" y="-120"/>
                  <a:pt x="708616" y="-311"/>
                  <a:pt x="687756" y="451"/>
                </a:cubicBezTo>
                <a:cubicBezTo>
                  <a:pt x="395434" y="11500"/>
                  <a:pt x="164643" y="215431"/>
                  <a:pt x="65202" y="447745"/>
                </a:cubicBezTo>
                <a:cubicBezTo>
                  <a:pt x="-98056" y="829317"/>
                  <a:pt x="66059" y="1250036"/>
                  <a:pt x="327425" y="1614367"/>
                </a:cubicBezTo>
                <a:cubicBezTo>
                  <a:pt x="340475" y="1633513"/>
                  <a:pt x="360668" y="1646562"/>
                  <a:pt x="383432" y="1650562"/>
                </a:cubicBezTo>
                <a:cubicBezTo>
                  <a:pt x="406197" y="1654563"/>
                  <a:pt x="429724" y="1649229"/>
                  <a:pt x="448488" y="1635799"/>
                </a:cubicBezTo>
                <a:cubicBezTo>
                  <a:pt x="467348" y="1622273"/>
                  <a:pt x="479921" y="1601794"/>
                  <a:pt x="483350" y="1578934"/>
                </a:cubicBezTo>
                <a:cubicBezTo>
                  <a:pt x="486874" y="1556074"/>
                  <a:pt x="480968" y="1532738"/>
                  <a:pt x="467062" y="1514260"/>
                </a:cubicBezTo>
              </a:path>
            </a:pathLst>
          </a:custGeom>
          <a:solidFill>
            <a:srgbClr val="A6CE3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32F0298-54C2-B25E-F23D-4648C0499455}"/>
              </a:ext>
            </a:extLst>
          </p:cNvPr>
          <p:cNvSpPr/>
          <p:nvPr/>
        </p:nvSpPr>
        <p:spPr>
          <a:xfrm>
            <a:off x="917415" y="2701326"/>
            <a:ext cx="2549320" cy="2368514"/>
          </a:xfrm>
          <a:custGeom>
            <a:avLst/>
            <a:gdLst>
              <a:gd name="connsiteX0" fmla="*/ 1453973 w 2087479"/>
              <a:gd name="connsiteY0" fmla="*/ 1967633 h 2060484"/>
              <a:gd name="connsiteX1" fmla="*/ 1444638 w 2087479"/>
              <a:gd name="connsiteY1" fmla="*/ 1930676 h 2060484"/>
              <a:gd name="connsiteX2" fmla="*/ 1393965 w 2087479"/>
              <a:gd name="connsiteY2" fmla="*/ 1888003 h 2060484"/>
              <a:gd name="connsiteX3" fmla="*/ 841039 w 2087479"/>
              <a:gd name="connsiteY3" fmla="*/ 992844 h 2060484"/>
              <a:gd name="connsiteX4" fmla="*/ 972769 w 2087479"/>
              <a:gd name="connsiteY4" fmla="*/ 849112 h 2060484"/>
              <a:gd name="connsiteX5" fmla="*/ 1138123 w 2087479"/>
              <a:gd name="connsiteY5" fmla="*/ 845683 h 2060484"/>
              <a:gd name="connsiteX6" fmla="*/ 1230040 w 2087479"/>
              <a:gd name="connsiteY6" fmla="*/ 917596 h 2060484"/>
              <a:gd name="connsiteX7" fmla="*/ 1289476 w 2087479"/>
              <a:gd name="connsiteY7" fmla="*/ 1063424 h 2060484"/>
              <a:gd name="connsiteX8" fmla="*/ 1461021 w 2087479"/>
              <a:gd name="connsiteY8" fmla="*/ 1424231 h 2060484"/>
              <a:gd name="connsiteX9" fmla="*/ 1711052 w 2087479"/>
              <a:gd name="connsiteY9" fmla="*/ 1490906 h 2060484"/>
              <a:gd name="connsiteX10" fmla="*/ 1946510 w 2087479"/>
              <a:gd name="connsiteY10" fmla="*/ 1391846 h 2060484"/>
              <a:gd name="connsiteX11" fmla="*/ 2085480 w 2087479"/>
              <a:gd name="connsiteY11" fmla="*/ 1059519 h 2060484"/>
              <a:gd name="connsiteX12" fmla="*/ 2040141 w 2087479"/>
              <a:gd name="connsiteY12" fmla="*/ 711761 h 2060484"/>
              <a:gd name="connsiteX13" fmla="*/ 1433875 w 2087479"/>
              <a:gd name="connsiteY13" fmla="*/ 65776 h 2060484"/>
              <a:gd name="connsiteX14" fmla="*/ 1432922 w 2087479"/>
              <a:gd name="connsiteY14" fmla="*/ 65395 h 2060484"/>
              <a:gd name="connsiteX15" fmla="*/ 1431970 w 2087479"/>
              <a:gd name="connsiteY15" fmla="*/ 65014 h 2060484"/>
              <a:gd name="connsiteX16" fmla="*/ 1098690 w 2087479"/>
              <a:gd name="connsiteY16" fmla="*/ 339 h 2060484"/>
              <a:gd name="connsiteX17" fmla="*/ 1098690 w 2087479"/>
              <a:gd name="connsiteY17" fmla="*/ 339 h 2060484"/>
              <a:gd name="connsiteX18" fmla="*/ 285160 w 2087479"/>
              <a:gd name="connsiteY18" fmla="*/ 374005 h 2060484"/>
              <a:gd name="connsiteX19" fmla="*/ 79610 w 2087479"/>
              <a:gd name="connsiteY19" fmla="*/ 1544437 h 2060484"/>
              <a:gd name="connsiteX20" fmla="*/ 125711 w 2087479"/>
              <a:gd name="connsiteY20" fmla="*/ 1591966 h 2060484"/>
              <a:gd name="connsiteX21" fmla="*/ 192005 w 2087479"/>
              <a:gd name="connsiteY21" fmla="*/ 1592633 h 2060484"/>
              <a:gd name="connsiteX22" fmla="*/ 239059 w 2087479"/>
              <a:gd name="connsiteY22" fmla="*/ 1545961 h 2060484"/>
              <a:gd name="connsiteX23" fmla="*/ 238963 w 2087479"/>
              <a:gd name="connsiteY23" fmla="*/ 1479667 h 2060484"/>
              <a:gd name="connsiteX24" fmla="*/ 415747 w 2087479"/>
              <a:gd name="connsiteY24" fmla="*/ 485828 h 2060484"/>
              <a:gd name="connsiteX25" fmla="*/ 1372057 w 2087479"/>
              <a:gd name="connsiteY25" fmla="*/ 226272 h 2060484"/>
              <a:gd name="connsiteX26" fmla="*/ 1398251 w 2087479"/>
              <a:gd name="connsiteY26" fmla="*/ 237321 h 2060484"/>
              <a:gd name="connsiteX27" fmla="*/ 1398251 w 2087479"/>
              <a:gd name="connsiteY27" fmla="*/ 238845 h 2060484"/>
              <a:gd name="connsiteX28" fmla="*/ 1874882 w 2087479"/>
              <a:gd name="connsiteY28" fmla="*/ 764911 h 2060484"/>
              <a:gd name="connsiteX29" fmla="*/ 1912030 w 2087479"/>
              <a:gd name="connsiteY29" fmla="*/ 1045898 h 2060484"/>
              <a:gd name="connsiteX30" fmla="*/ 1826019 w 2087479"/>
              <a:gd name="connsiteY30" fmla="*/ 1265259 h 2060484"/>
              <a:gd name="connsiteX31" fmla="*/ 1695050 w 2087479"/>
              <a:gd name="connsiteY31" fmla="*/ 1317075 h 2060484"/>
              <a:gd name="connsiteX32" fmla="*/ 1568844 w 2087479"/>
              <a:gd name="connsiteY32" fmla="*/ 1288405 h 2060484"/>
              <a:gd name="connsiteX33" fmla="*/ 1454258 w 2087479"/>
              <a:gd name="connsiteY33" fmla="*/ 1013894 h 2060484"/>
              <a:gd name="connsiteX34" fmla="*/ 1374058 w 2087479"/>
              <a:gd name="connsiteY34" fmla="*/ 822918 h 2060484"/>
              <a:gd name="connsiteX35" fmla="*/ 1190035 w 2087479"/>
              <a:gd name="connsiteY35" fmla="*/ 681281 h 2060484"/>
              <a:gd name="connsiteX36" fmla="*/ 1078211 w 2087479"/>
              <a:gd name="connsiteY36" fmla="*/ 661755 h 2060484"/>
              <a:gd name="connsiteX37" fmla="*/ 673399 w 2087479"/>
              <a:gd name="connsiteY37" fmla="*/ 946933 h 2060484"/>
              <a:gd name="connsiteX38" fmla="*/ 1339673 w 2087479"/>
              <a:gd name="connsiteY38" fmla="*/ 2055643 h 2060484"/>
              <a:gd name="connsiteX39" fmla="*/ 1406062 w 2087479"/>
              <a:gd name="connsiteY39" fmla="*/ 2051738 h 2060484"/>
              <a:gd name="connsiteX40" fmla="*/ 1449782 w 2087479"/>
              <a:gd name="connsiteY40" fmla="*/ 2001637 h 2060484"/>
              <a:gd name="connsiteX41" fmla="*/ 1453877 w 2087479"/>
              <a:gd name="connsiteY41" fmla="*/ 1967442 h 206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87479" h="2060484">
                <a:moveTo>
                  <a:pt x="1453973" y="1967633"/>
                </a:moveTo>
                <a:cubicBezTo>
                  <a:pt x="1453687" y="1954869"/>
                  <a:pt x="1450639" y="1942201"/>
                  <a:pt x="1444638" y="1930676"/>
                </a:cubicBezTo>
                <a:cubicBezTo>
                  <a:pt x="1434161" y="1910197"/>
                  <a:pt x="1415873" y="1894861"/>
                  <a:pt x="1393965" y="1888003"/>
                </a:cubicBezTo>
                <a:cubicBezTo>
                  <a:pt x="990200" y="1753987"/>
                  <a:pt x="749884" y="1313360"/>
                  <a:pt x="841039" y="992844"/>
                </a:cubicBezTo>
                <a:cubicBezTo>
                  <a:pt x="857803" y="934075"/>
                  <a:pt x="905237" y="876639"/>
                  <a:pt x="972769" y="849112"/>
                </a:cubicBezTo>
                <a:cubicBezTo>
                  <a:pt x="1019632" y="830538"/>
                  <a:pt x="1075830" y="826252"/>
                  <a:pt x="1138123" y="845683"/>
                </a:cubicBezTo>
                <a:cubicBezTo>
                  <a:pt x="1181653" y="859208"/>
                  <a:pt x="1206323" y="881306"/>
                  <a:pt x="1230040" y="917596"/>
                </a:cubicBezTo>
                <a:cubicBezTo>
                  <a:pt x="1253757" y="953887"/>
                  <a:pt x="1272521" y="1005322"/>
                  <a:pt x="1289476" y="1063424"/>
                </a:cubicBezTo>
                <a:cubicBezTo>
                  <a:pt x="1323385" y="1179724"/>
                  <a:pt x="1342911" y="1328124"/>
                  <a:pt x="1461021" y="1424231"/>
                </a:cubicBezTo>
                <a:cubicBezTo>
                  <a:pt x="1533030" y="1482810"/>
                  <a:pt x="1624661" y="1498431"/>
                  <a:pt x="1711052" y="1490906"/>
                </a:cubicBezTo>
                <a:cubicBezTo>
                  <a:pt x="1797539" y="1483477"/>
                  <a:pt x="1882693" y="1452902"/>
                  <a:pt x="1946510" y="1391846"/>
                </a:cubicBezTo>
                <a:cubicBezTo>
                  <a:pt x="2039093" y="1303454"/>
                  <a:pt x="2076908" y="1180486"/>
                  <a:pt x="2085480" y="1059519"/>
                </a:cubicBezTo>
                <a:cubicBezTo>
                  <a:pt x="2094052" y="938551"/>
                  <a:pt x="2074336" y="816060"/>
                  <a:pt x="2040141" y="711761"/>
                </a:cubicBezTo>
                <a:cubicBezTo>
                  <a:pt x="1946891" y="427249"/>
                  <a:pt x="1713624" y="175408"/>
                  <a:pt x="1433875" y="65776"/>
                </a:cubicBezTo>
                <a:lnTo>
                  <a:pt x="1432922" y="65395"/>
                </a:lnTo>
                <a:lnTo>
                  <a:pt x="1431970" y="65014"/>
                </a:lnTo>
                <a:cubicBezTo>
                  <a:pt x="1318622" y="23770"/>
                  <a:pt x="1206799" y="3101"/>
                  <a:pt x="1098690" y="339"/>
                </a:cubicBezTo>
                <a:lnTo>
                  <a:pt x="1098690" y="339"/>
                </a:lnTo>
                <a:cubicBezTo>
                  <a:pt x="774268" y="-8138"/>
                  <a:pt x="482994" y="143119"/>
                  <a:pt x="285160" y="374005"/>
                </a:cubicBezTo>
                <a:cubicBezTo>
                  <a:pt x="21412" y="681757"/>
                  <a:pt x="-87458" y="1132957"/>
                  <a:pt x="79610" y="1544437"/>
                </a:cubicBezTo>
                <a:cubicBezTo>
                  <a:pt x="87992" y="1565773"/>
                  <a:pt x="104661" y="1582918"/>
                  <a:pt x="125711" y="1591966"/>
                </a:cubicBezTo>
                <a:cubicBezTo>
                  <a:pt x="146857" y="1601015"/>
                  <a:pt x="170669" y="1601301"/>
                  <a:pt x="192005" y="1592633"/>
                </a:cubicBezTo>
                <a:cubicBezTo>
                  <a:pt x="213246" y="1583965"/>
                  <a:pt x="230200" y="1567202"/>
                  <a:pt x="239059" y="1545961"/>
                </a:cubicBezTo>
                <a:cubicBezTo>
                  <a:pt x="247822" y="1524720"/>
                  <a:pt x="247822" y="1500907"/>
                  <a:pt x="238963" y="1479667"/>
                </a:cubicBezTo>
                <a:cubicBezTo>
                  <a:pt x="98279" y="1133243"/>
                  <a:pt x="190862" y="748242"/>
                  <a:pt x="415747" y="485828"/>
                </a:cubicBezTo>
                <a:cubicBezTo>
                  <a:pt x="640442" y="223605"/>
                  <a:pt x="985723" y="85873"/>
                  <a:pt x="1372057" y="226272"/>
                </a:cubicBezTo>
                <a:cubicBezTo>
                  <a:pt x="1380820" y="229701"/>
                  <a:pt x="1389583" y="233416"/>
                  <a:pt x="1398251" y="237321"/>
                </a:cubicBezTo>
                <a:lnTo>
                  <a:pt x="1398251" y="238845"/>
                </a:lnTo>
                <a:cubicBezTo>
                  <a:pt x="1611230" y="333047"/>
                  <a:pt x="1802778" y="544693"/>
                  <a:pt x="1874882" y="764911"/>
                </a:cubicBezTo>
                <a:cubicBezTo>
                  <a:pt x="1902410" y="848921"/>
                  <a:pt x="1918602" y="953029"/>
                  <a:pt x="1912030" y="1045898"/>
                </a:cubicBezTo>
                <a:cubicBezTo>
                  <a:pt x="1905457" y="1138767"/>
                  <a:pt x="1876882" y="1216777"/>
                  <a:pt x="1826019" y="1265259"/>
                </a:cubicBezTo>
                <a:cubicBezTo>
                  <a:pt x="1800111" y="1290024"/>
                  <a:pt x="1747723" y="1312503"/>
                  <a:pt x="1695050" y="1317075"/>
                </a:cubicBezTo>
                <a:cubicBezTo>
                  <a:pt x="1642377" y="1321647"/>
                  <a:pt x="1593133" y="1308312"/>
                  <a:pt x="1568844" y="1288405"/>
                </a:cubicBezTo>
                <a:cubicBezTo>
                  <a:pt x="1520838" y="1249352"/>
                  <a:pt x="1491215" y="1140577"/>
                  <a:pt x="1454258" y="1013894"/>
                </a:cubicBezTo>
                <a:cubicBezTo>
                  <a:pt x="1435780" y="950553"/>
                  <a:pt x="1413872" y="883973"/>
                  <a:pt x="1374058" y="822918"/>
                </a:cubicBezTo>
                <a:cubicBezTo>
                  <a:pt x="1334243" y="761863"/>
                  <a:pt x="1272712" y="707094"/>
                  <a:pt x="1190035" y="681281"/>
                </a:cubicBezTo>
                <a:cubicBezTo>
                  <a:pt x="1152030" y="669470"/>
                  <a:pt x="1114597" y="663184"/>
                  <a:pt x="1078211" y="661755"/>
                </a:cubicBezTo>
                <a:cubicBezTo>
                  <a:pt x="883139" y="653373"/>
                  <a:pt x="719690" y="784056"/>
                  <a:pt x="673399" y="946933"/>
                </a:cubicBezTo>
                <a:cubicBezTo>
                  <a:pt x="550621" y="1378606"/>
                  <a:pt x="849325" y="1892861"/>
                  <a:pt x="1339673" y="2055643"/>
                </a:cubicBezTo>
                <a:cubicBezTo>
                  <a:pt x="1361485" y="2063263"/>
                  <a:pt x="1385393" y="2061835"/>
                  <a:pt x="1406062" y="2051738"/>
                </a:cubicBezTo>
                <a:cubicBezTo>
                  <a:pt x="1426731" y="2041546"/>
                  <a:pt x="1442543" y="2023544"/>
                  <a:pt x="1449782" y="2001637"/>
                </a:cubicBezTo>
                <a:cubicBezTo>
                  <a:pt x="1453496" y="1990493"/>
                  <a:pt x="1454830" y="1978872"/>
                  <a:pt x="1453877" y="1967442"/>
                </a:cubicBezTo>
              </a:path>
            </a:pathLst>
          </a:custGeom>
          <a:solidFill>
            <a:srgbClr val="A6CE3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A1770DB-0D8D-0406-D683-3484696BBCBF}"/>
              </a:ext>
            </a:extLst>
          </p:cNvPr>
          <p:cNvSpPr/>
          <p:nvPr/>
        </p:nvSpPr>
        <p:spPr>
          <a:xfrm>
            <a:off x="857236" y="1938968"/>
            <a:ext cx="3473696" cy="2785068"/>
          </a:xfrm>
          <a:custGeom>
            <a:avLst/>
            <a:gdLst>
              <a:gd name="connsiteX0" fmla="*/ 2581575 w 2844392"/>
              <a:gd name="connsiteY0" fmla="*/ 865861 h 2422864"/>
              <a:gd name="connsiteX1" fmla="*/ 1468578 w 2844392"/>
              <a:gd name="connsiteY1" fmla="*/ 51474 h 2422864"/>
              <a:gd name="connsiteX2" fmla="*/ 1249884 w 2844392"/>
              <a:gd name="connsiteY2" fmla="*/ 12136 h 2422864"/>
              <a:gd name="connsiteX3" fmla="*/ 1028618 w 2844392"/>
              <a:gd name="connsiteY3" fmla="*/ 39 h 2422864"/>
              <a:gd name="connsiteX4" fmla="*/ 946703 w 2844392"/>
              <a:gd name="connsiteY4" fmla="*/ 82906 h 2422864"/>
              <a:gd name="connsiteX5" fmla="*/ 1029571 w 2844392"/>
              <a:gd name="connsiteY5" fmla="*/ 164821 h 2422864"/>
              <a:gd name="connsiteX6" fmla="*/ 1230548 w 2844392"/>
              <a:gd name="connsiteY6" fmla="*/ 176061 h 2422864"/>
              <a:gd name="connsiteX7" fmla="*/ 1429526 w 2844392"/>
              <a:gd name="connsiteY7" fmla="*/ 211875 h 2422864"/>
              <a:gd name="connsiteX8" fmla="*/ 2440604 w 2844392"/>
              <a:gd name="connsiteY8" fmla="*/ 951682 h 2422864"/>
              <a:gd name="connsiteX9" fmla="*/ 2632438 w 2844392"/>
              <a:gd name="connsiteY9" fmla="*/ 2189646 h 2422864"/>
              <a:gd name="connsiteX10" fmla="*/ 2591957 w 2844392"/>
              <a:gd name="connsiteY10" fmla="*/ 2244891 h 2422864"/>
              <a:gd name="connsiteX11" fmla="*/ 2524425 w 2844392"/>
              <a:gd name="connsiteY11" fmla="*/ 2255368 h 2422864"/>
              <a:gd name="connsiteX12" fmla="*/ 2469179 w 2844392"/>
              <a:gd name="connsiteY12" fmla="*/ 2214982 h 2422864"/>
              <a:gd name="connsiteX13" fmla="*/ 2458702 w 2844392"/>
              <a:gd name="connsiteY13" fmla="*/ 2147355 h 2422864"/>
              <a:gd name="connsiteX14" fmla="*/ 2457273 w 2844392"/>
              <a:gd name="connsiteY14" fmla="*/ 1451363 h 2422864"/>
              <a:gd name="connsiteX15" fmla="*/ 1290080 w 2844392"/>
              <a:gd name="connsiteY15" fmla="*/ 375705 h 2422864"/>
              <a:gd name="connsiteX16" fmla="*/ 1171493 w 2844392"/>
              <a:gd name="connsiteY16" fmla="*/ 364561 h 2422864"/>
              <a:gd name="connsiteX17" fmla="*/ 1171493 w 2844392"/>
              <a:gd name="connsiteY17" fmla="*/ 364561 h 2422864"/>
              <a:gd name="connsiteX18" fmla="*/ 1131393 w 2844392"/>
              <a:gd name="connsiteY18" fmla="*/ 363227 h 2422864"/>
              <a:gd name="connsiteX19" fmla="*/ 20492 w 2844392"/>
              <a:gd name="connsiteY19" fmla="*/ 907676 h 2422864"/>
              <a:gd name="connsiteX20" fmla="*/ 299 w 2844392"/>
              <a:gd name="connsiteY20" fmla="*/ 970541 h 2422864"/>
              <a:gd name="connsiteX21" fmla="*/ 30589 w 2844392"/>
              <a:gd name="connsiteY21" fmla="*/ 1029215 h 2422864"/>
              <a:gd name="connsiteX22" fmla="*/ 93549 w 2844392"/>
              <a:gd name="connsiteY22" fmla="*/ 1049027 h 2422864"/>
              <a:gd name="connsiteX23" fmla="*/ 152033 w 2844392"/>
              <a:gd name="connsiteY23" fmla="*/ 1018357 h 2422864"/>
              <a:gd name="connsiteX24" fmla="*/ 1266172 w 2844392"/>
              <a:gd name="connsiteY24" fmla="*/ 545821 h 2422864"/>
              <a:gd name="connsiteX25" fmla="*/ 2078559 w 2844392"/>
              <a:gd name="connsiteY25" fmla="*/ 1026072 h 2422864"/>
              <a:gd name="connsiteX26" fmla="*/ 2298301 w 2844392"/>
              <a:gd name="connsiteY26" fmla="*/ 2108017 h 2422864"/>
              <a:gd name="connsiteX27" fmla="*/ 2328114 w 2844392"/>
              <a:gd name="connsiteY27" fmla="*/ 2300517 h 2422864"/>
              <a:gd name="connsiteX28" fmla="*/ 2485277 w 2844392"/>
              <a:gd name="connsiteY28" fmla="*/ 2415579 h 2422864"/>
              <a:gd name="connsiteX29" fmla="*/ 2677682 w 2844392"/>
              <a:gd name="connsiteY29" fmla="*/ 2385766 h 2422864"/>
              <a:gd name="connsiteX30" fmla="*/ 2792744 w 2844392"/>
              <a:gd name="connsiteY30" fmla="*/ 2228508 h 2422864"/>
              <a:gd name="connsiteX31" fmla="*/ 2581575 w 2844392"/>
              <a:gd name="connsiteY31" fmla="*/ 865671 h 242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44392" h="2422864">
                <a:moveTo>
                  <a:pt x="2581575" y="865861"/>
                </a:moveTo>
                <a:cubicBezTo>
                  <a:pt x="2341926" y="471907"/>
                  <a:pt x="1951972" y="169298"/>
                  <a:pt x="1468578" y="51474"/>
                </a:cubicBezTo>
                <a:cubicBezTo>
                  <a:pt x="1395807" y="33757"/>
                  <a:pt x="1322751" y="20708"/>
                  <a:pt x="1249884" y="12136"/>
                </a:cubicBezTo>
                <a:cubicBezTo>
                  <a:pt x="1176161" y="3468"/>
                  <a:pt x="1102247" y="-437"/>
                  <a:pt x="1028618" y="39"/>
                </a:cubicBezTo>
                <a:cubicBezTo>
                  <a:pt x="983089" y="229"/>
                  <a:pt x="946418" y="37472"/>
                  <a:pt x="946703" y="82906"/>
                </a:cubicBezTo>
                <a:cubicBezTo>
                  <a:pt x="946989" y="128341"/>
                  <a:pt x="984137" y="165107"/>
                  <a:pt x="1029571" y="164821"/>
                </a:cubicBezTo>
                <a:cubicBezTo>
                  <a:pt x="1095674" y="164440"/>
                  <a:pt x="1162731" y="168155"/>
                  <a:pt x="1230548" y="176061"/>
                </a:cubicBezTo>
                <a:cubicBezTo>
                  <a:pt x="1296461" y="183776"/>
                  <a:pt x="1362946" y="195682"/>
                  <a:pt x="1429526" y="211875"/>
                </a:cubicBezTo>
                <a:cubicBezTo>
                  <a:pt x="1868723" y="318841"/>
                  <a:pt x="2222958" y="593732"/>
                  <a:pt x="2440604" y="951682"/>
                </a:cubicBezTo>
                <a:cubicBezTo>
                  <a:pt x="2658251" y="1309536"/>
                  <a:pt x="2739404" y="1750543"/>
                  <a:pt x="2632438" y="2189646"/>
                </a:cubicBezTo>
                <a:cubicBezTo>
                  <a:pt x="2626628" y="2213649"/>
                  <a:pt x="2611578" y="2232985"/>
                  <a:pt x="2591957" y="2244891"/>
                </a:cubicBezTo>
                <a:cubicBezTo>
                  <a:pt x="2572430" y="2256797"/>
                  <a:pt x="2548332" y="2261179"/>
                  <a:pt x="2524425" y="2255368"/>
                </a:cubicBezTo>
                <a:cubicBezTo>
                  <a:pt x="2500421" y="2249558"/>
                  <a:pt x="2481086" y="2234509"/>
                  <a:pt x="2469179" y="2214982"/>
                </a:cubicBezTo>
                <a:cubicBezTo>
                  <a:pt x="2457369" y="2195456"/>
                  <a:pt x="2452892" y="2171358"/>
                  <a:pt x="2458702" y="2147355"/>
                </a:cubicBezTo>
                <a:cubicBezTo>
                  <a:pt x="2516328" y="1910849"/>
                  <a:pt x="2512423" y="1673200"/>
                  <a:pt x="2457273" y="1451363"/>
                </a:cubicBezTo>
                <a:cubicBezTo>
                  <a:pt x="2417935" y="1293534"/>
                  <a:pt x="2185525" y="464573"/>
                  <a:pt x="1290080" y="375705"/>
                </a:cubicBezTo>
                <a:cubicBezTo>
                  <a:pt x="1250837" y="371800"/>
                  <a:pt x="1211403" y="366561"/>
                  <a:pt x="1171493" y="364561"/>
                </a:cubicBezTo>
                <a:lnTo>
                  <a:pt x="1171493" y="364561"/>
                </a:lnTo>
                <a:cubicBezTo>
                  <a:pt x="1158158" y="363894"/>
                  <a:pt x="1144823" y="363513"/>
                  <a:pt x="1131393" y="363227"/>
                </a:cubicBezTo>
                <a:cubicBezTo>
                  <a:pt x="756394" y="356845"/>
                  <a:pt x="353105" y="512674"/>
                  <a:pt x="20492" y="907676"/>
                </a:cubicBezTo>
                <a:cubicBezTo>
                  <a:pt x="5633" y="925107"/>
                  <a:pt x="-1606" y="947681"/>
                  <a:pt x="299" y="970541"/>
                </a:cubicBezTo>
                <a:cubicBezTo>
                  <a:pt x="2204" y="993306"/>
                  <a:pt x="13063" y="1014451"/>
                  <a:pt x="30589" y="1029215"/>
                </a:cubicBezTo>
                <a:cubicBezTo>
                  <a:pt x="48115" y="1043979"/>
                  <a:pt x="70784" y="1051123"/>
                  <a:pt x="93549" y="1049027"/>
                </a:cubicBezTo>
                <a:cubicBezTo>
                  <a:pt x="116314" y="1047027"/>
                  <a:pt x="137364" y="1035978"/>
                  <a:pt x="152033" y="1018357"/>
                </a:cubicBezTo>
                <a:cubicBezTo>
                  <a:pt x="498838" y="606400"/>
                  <a:pt x="902412" y="494863"/>
                  <a:pt x="1266172" y="545821"/>
                </a:cubicBezTo>
                <a:cubicBezTo>
                  <a:pt x="1629932" y="596780"/>
                  <a:pt x="1886249" y="787661"/>
                  <a:pt x="2078559" y="1026072"/>
                </a:cubicBezTo>
                <a:cubicBezTo>
                  <a:pt x="2346212" y="1357923"/>
                  <a:pt x="2349641" y="1897324"/>
                  <a:pt x="2298301" y="2108017"/>
                </a:cubicBezTo>
                <a:cubicBezTo>
                  <a:pt x="2281632" y="2176311"/>
                  <a:pt x="2294301" y="2244891"/>
                  <a:pt x="2328114" y="2300517"/>
                </a:cubicBezTo>
                <a:cubicBezTo>
                  <a:pt x="2361928" y="2356048"/>
                  <a:pt x="2416983" y="2398910"/>
                  <a:pt x="2485277" y="2415579"/>
                </a:cubicBezTo>
                <a:cubicBezTo>
                  <a:pt x="2553571" y="2432248"/>
                  <a:pt x="2622056" y="2419484"/>
                  <a:pt x="2677682" y="2385766"/>
                </a:cubicBezTo>
                <a:cubicBezTo>
                  <a:pt x="2733308" y="2351952"/>
                  <a:pt x="2776075" y="2296802"/>
                  <a:pt x="2792744" y="2228508"/>
                </a:cubicBezTo>
                <a:cubicBezTo>
                  <a:pt x="2910568" y="1745114"/>
                  <a:pt x="2821224" y="1259625"/>
                  <a:pt x="2581575" y="865671"/>
                </a:cubicBezTo>
              </a:path>
            </a:pathLst>
          </a:custGeom>
          <a:solidFill>
            <a:srgbClr val="A6CE3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A458C45E-9900-A23D-2421-9BDDA621B9A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2" y="1812446"/>
            <a:ext cx="3956071" cy="5045554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8B138F-575B-3DF7-E6B2-FF6C416862C9}"/>
              </a:ext>
            </a:extLst>
          </p:cNvPr>
          <p:cNvSpPr/>
          <p:nvPr/>
        </p:nvSpPr>
        <p:spPr>
          <a:xfrm>
            <a:off x="584748" y="3874564"/>
            <a:ext cx="3461117" cy="2473419"/>
          </a:xfrm>
          <a:custGeom>
            <a:avLst/>
            <a:gdLst>
              <a:gd name="connsiteX0" fmla="*/ 48984 w 2834093"/>
              <a:gd name="connsiteY0" fmla="*/ 0 h 2151745"/>
              <a:gd name="connsiteX1" fmla="*/ 613911 w 2834093"/>
              <a:gd name="connsiteY1" fmla="*/ 1742885 h 2151745"/>
              <a:gd name="connsiteX2" fmla="*/ 2216779 w 2834093"/>
              <a:gd name="connsiteY2" fmla="*/ 1055370 h 2151745"/>
              <a:gd name="connsiteX3" fmla="*/ 2388324 w 2834093"/>
              <a:gd name="connsiteY3" fmla="*/ 1393889 h 2151745"/>
              <a:gd name="connsiteX4" fmla="*/ 1183507 w 2834093"/>
              <a:gd name="connsiteY4" fmla="*/ 1245489 h 2151745"/>
              <a:gd name="connsiteX5" fmla="*/ 1744529 w 2834093"/>
              <a:gd name="connsiteY5" fmla="*/ 1461992 h 2151745"/>
              <a:gd name="connsiteX6" fmla="*/ 2834094 w 2834093"/>
              <a:gd name="connsiteY6" fmla="*/ 1124522 h 2151745"/>
              <a:gd name="connsiteX7" fmla="*/ 867943 w 2834093"/>
              <a:gd name="connsiteY7" fmla="*/ 1906905 h 2151745"/>
              <a:gd name="connsiteX8" fmla="*/ 519900 w 2834093"/>
              <a:gd name="connsiteY8" fmla="*/ 904780 h 2151745"/>
              <a:gd name="connsiteX9" fmla="*/ 1418964 w 2834093"/>
              <a:gd name="connsiteY9" fmla="*/ 1769364 h 2151745"/>
              <a:gd name="connsiteX10" fmla="*/ 2043804 w 2834093"/>
              <a:gd name="connsiteY10" fmla="*/ 1621536 h 2151745"/>
              <a:gd name="connsiteX11" fmla="*/ 1937505 w 2834093"/>
              <a:gd name="connsiteY11" fmla="*/ 1214533 h 215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4093" h="2151745">
                <a:moveTo>
                  <a:pt x="48984" y="0"/>
                </a:moveTo>
                <a:cubicBezTo>
                  <a:pt x="48984" y="0"/>
                  <a:pt x="-246482" y="1010222"/>
                  <a:pt x="613911" y="1742885"/>
                </a:cubicBezTo>
                <a:moveTo>
                  <a:pt x="2216779" y="1055370"/>
                </a:moveTo>
                <a:cubicBezTo>
                  <a:pt x="2451189" y="960311"/>
                  <a:pt x="2683885" y="1106043"/>
                  <a:pt x="2388324" y="1393889"/>
                </a:cubicBezTo>
                <a:moveTo>
                  <a:pt x="1183507" y="1245489"/>
                </a:moveTo>
                <a:cubicBezTo>
                  <a:pt x="1183507" y="1245489"/>
                  <a:pt x="1362005" y="1472279"/>
                  <a:pt x="1744529" y="1461992"/>
                </a:cubicBezTo>
                <a:moveTo>
                  <a:pt x="2834094" y="1124522"/>
                </a:moveTo>
                <a:cubicBezTo>
                  <a:pt x="2834094" y="1124522"/>
                  <a:pt x="2370607" y="2755868"/>
                  <a:pt x="867943" y="1906905"/>
                </a:cubicBezTo>
                <a:moveTo>
                  <a:pt x="519900" y="904780"/>
                </a:moveTo>
                <a:cubicBezTo>
                  <a:pt x="519900" y="904780"/>
                  <a:pt x="708685" y="1592104"/>
                  <a:pt x="1418964" y="1769364"/>
                </a:cubicBezTo>
                <a:cubicBezTo>
                  <a:pt x="1682045" y="1835087"/>
                  <a:pt x="1940649" y="1759934"/>
                  <a:pt x="2043804" y="1621536"/>
                </a:cubicBezTo>
                <a:cubicBezTo>
                  <a:pt x="2119052" y="1520571"/>
                  <a:pt x="2105241" y="1364837"/>
                  <a:pt x="1937505" y="1214533"/>
                </a:cubicBezTo>
              </a:path>
            </a:pathLst>
          </a:custGeom>
          <a:noFill/>
          <a:ln w="187325" cap="rnd">
            <a:solidFill>
              <a:srgbClr val="A6CE39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AA5E00-7ADB-B69A-432E-0B2AB29FBEC0}"/>
              </a:ext>
            </a:extLst>
          </p:cNvPr>
          <p:cNvGrpSpPr/>
          <p:nvPr/>
        </p:nvGrpSpPr>
        <p:grpSpPr>
          <a:xfrm>
            <a:off x="8432909" y="4737996"/>
            <a:ext cx="1908423" cy="1993142"/>
            <a:chOff x="8432909" y="4737996"/>
            <a:chExt cx="1908423" cy="199314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A0A35940-97B6-F83B-F88F-95F4A6BFE362}"/>
                </a:ext>
              </a:extLst>
            </p:cNvPr>
            <p:cNvGrpSpPr/>
            <p:nvPr/>
          </p:nvGrpSpPr>
          <p:grpSpPr>
            <a:xfrm>
              <a:off x="8432909" y="4737996"/>
              <a:ext cx="1908423" cy="1993142"/>
              <a:chOff x="1181679" y="1298175"/>
              <a:chExt cx="2513343" cy="2624916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6C7F2F8-EF30-19B3-369E-56BB151DEDFA}"/>
                  </a:ext>
                </a:extLst>
              </p:cNvPr>
              <p:cNvSpPr/>
              <p:nvPr/>
            </p:nvSpPr>
            <p:spPr>
              <a:xfrm>
                <a:off x="1359272" y="1531253"/>
                <a:ext cx="2158173" cy="2158155"/>
              </a:xfrm>
              <a:custGeom>
                <a:avLst/>
                <a:gdLst>
                  <a:gd name="connsiteX0" fmla="*/ 2158155 w 2158173"/>
                  <a:gd name="connsiteY0" fmla="*/ 1079069 h 2158155"/>
                  <a:gd name="connsiteX1" fmla="*/ 1079068 w 2158173"/>
                  <a:gd name="connsiteY1" fmla="*/ 2158155 h 2158155"/>
                  <a:gd name="connsiteX2" fmla="*/ 0 w 2158173"/>
                  <a:gd name="connsiteY2" fmla="*/ 1079069 h 2158155"/>
                  <a:gd name="connsiteX3" fmla="*/ 667920 w 2158173"/>
                  <a:gd name="connsiteY3" fmla="*/ 81083 h 2158155"/>
                  <a:gd name="connsiteX4" fmla="*/ 1079087 w 2158173"/>
                  <a:gd name="connsiteY4" fmla="*/ 0 h 2158155"/>
                  <a:gd name="connsiteX5" fmla="*/ 1490254 w 2158173"/>
                  <a:gd name="connsiteY5" fmla="*/ 81083 h 2158155"/>
                  <a:gd name="connsiteX6" fmla="*/ 2158173 w 2158173"/>
                  <a:gd name="connsiteY6" fmla="*/ 1079069 h 215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8173" h="2158155">
                    <a:moveTo>
                      <a:pt x="2158155" y="1079069"/>
                    </a:moveTo>
                    <a:cubicBezTo>
                      <a:pt x="2158155" y="1675012"/>
                      <a:pt x="1675086" y="2158155"/>
                      <a:pt x="1079068" y="2158155"/>
                    </a:cubicBezTo>
                    <a:cubicBezTo>
                      <a:pt x="483051" y="2158155"/>
                      <a:pt x="0" y="1674994"/>
                      <a:pt x="0" y="1079069"/>
                    </a:cubicBezTo>
                    <a:cubicBezTo>
                      <a:pt x="0" y="628652"/>
                      <a:pt x="275919" y="242790"/>
                      <a:pt x="667920" y="81083"/>
                    </a:cubicBezTo>
                    <a:cubicBezTo>
                      <a:pt x="794665" y="28842"/>
                      <a:pt x="933504" y="0"/>
                      <a:pt x="1079087" y="0"/>
                    </a:cubicBezTo>
                    <a:cubicBezTo>
                      <a:pt x="1224669" y="0"/>
                      <a:pt x="1363527" y="28842"/>
                      <a:pt x="1490254" y="81083"/>
                    </a:cubicBezTo>
                    <a:cubicBezTo>
                      <a:pt x="1882309" y="242790"/>
                      <a:pt x="2158173" y="628652"/>
                      <a:pt x="2158173" y="1079069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26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588107D-618D-5398-BF68-9F38C61DCDA8}"/>
                  </a:ext>
                </a:extLst>
              </p:cNvPr>
              <p:cNvSpPr/>
              <p:nvPr/>
            </p:nvSpPr>
            <p:spPr>
              <a:xfrm>
                <a:off x="1181679" y="1353659"/>
                <a:ext cx="2513343" cy="2513324"/>
              </a:xfrm>
              <a:custGeom>
                <a:avLst/>
                <a:gdLst>
                  <a:gd name="connsiteX0" fmla="*/ 1257395 w 2513343"/>
                  <a:gd name="connsiteY0" fmla="*/ 2513325 h 2513324"/>
                  <a:gd name="connsiteX1" fmla="*/ 1256662 w 2513343"/>
                  <a:gd name="connsiteY1" fmla="*/ 2513325 h 2513324"/>
                  <a:gd name="connsiteX2" fmla="*/ 1205484 w 2513343"/>
                  <a:gd name="connsiteY2" fmla="*/ 2512299 h 2513324"/>
                  <a:gd name="connsiteX3" fmla="*/ 1205887 w 2513343"/>
                  <a:gd name="connsiteY3" fmla="*/ 2501964 h 2513324"/>
                  <a:gd name="connsiteX4" fmla="*/ 1256662 w 2513343"/>
                  <a:gd name="connsiteY4" fmla="*/ 2502972 h 2513324"/>
                  <a:gd name="connsiteX5" fmla="*/ 1257395 w 2513343"/>
                  <a:gd name="connsiteY5" fmla="*/ 2513307 h 2513324"/>
                  <a:gd name="connsiteX6" fmla="*/ 1309325 w 2513343"/>
                  <a:gd name="connsiteY6" fmla="*/ 2512244 h 2513324"/>
                  <a:gd name="connsiteX7" fmla="*/ 1308903 w 2513343"/>
                  <a:gd name="connsiteY7" fmla="*/ 2501909 h 2513324"/>
                  <a:gd name="connsiteX8" fmla="*/ 1360320 w 2513343"/>
                  <a:gd name="connsiteY8" fmla="*/ 2498739 h 2513324"/>
                  <a:gd name="connsiteX9" fmla="*/ 1361163 w 2513343"/>
                  <a:gd name="connsiteY9" fmla="*/ 2509037 h 2513324"/>
                  <a:gd name="connsiteX10" fmla="*/ 1309325 w 2513343"/>
                  <a:gd name="connsiteY10" fmla="*/ 2512225 h 2513324"/>
                  <a:gd name="connsiteX11" fmla="*/ 1153664 w 2513343"/>
                  <a:gd name="connsiteY11" fmla="*/ 2509165 h 2513324"/>
                  <a:gd name="connsiteX12" fmla="*/ 1102010 w 2513343"/>
                  <a:gd name="connsiteY12" fmla="*/ 2503906 h 2513324"/>
                  <a:gd name="connsiteX13" fmla="*/ 1103256 w 2513343"/>
                  <a:gd name="connsiteY13" fmla="*/ 2493645 h 2513324"/>
                  <a:gd name="connsiteX14" fmla="*/ 1154489 w 2513343"/>
                  <a:gd name="connsiteY14" fmla="*/ 2498867 h 2513324"/>
                  <a:gd name="connsiteX15" fmla="*/ 1153664 w 2513343"/>
                  <a:gd name="connsiteY15" fmla="*/ 2509165 h 2513324"/>
                  <a:gd name="connsiteX16" fmla="*/ 1412818 w 2513343"/>
                  <a:gd name="connsiteY16" fmla="*/ 2503723 h 2513324"/>
                  <a:gd name="connsiteX17" fmla="*/ 1411553 w 2513343"/>
                  <a:gd name="connsiteY17" fmla="*/ 2493462 h 2513324"/>
                  <a:gd name="connsiteX18" fmla="*/ 1462457 w 2513343"/>
                  <a:gd name="connsiteY18" fmla="*/ 2486077 h 2513324"/>
                  <a:gd name="connsiteX19" fmla="*/ 1464161 w 2513343"/>
                  <a:gd name="connsiteY19" fmla="*/ 2496265 h 2513324"/>
                  <a:gd name="connsiteX20" fmla="*/ 1412836 w 2513343"/>
                  <a:gd name="connsiteY20" fmla="*/ 2503705 h 2513324"/>
                  <a:gd name="connsiteX21" fmla="*/ 1050612 w 2513343"/>
                  <a:gd name="connsiteY21" fmla="*/ 2496522 h 2513324"/>
                  <a:gd name="connsiteX22" fmla="*/ 999580 w 2513343"/>
                  <a:gd name="connsiteY22" fmla="*/ 2487012 h 2513324"/>
                  <a:gd name="connsiteX23" fmla="*/ 1001687 w 2513343"/>
                  <a:gd name="connsiteY23" fmla="*/ 2476897 h 2513324"/>
                  <a:gd name="connsiteX24" fmla="*/ 1052297 w 2513343"/>
                  <a:gd name="connsiteY24" fmla="*/ 2486334 h 2513324"/>
                  <a:gd name="connsiteX25" fmla="*/ 1050630 w 2513343"/>
                  <a:gd name="connsiteY25" fmla="*/ 2496540 h 2513324"/>
                  <a:gd name="connsiteX26" fmla="*/ 1515137 w 2513343"/>
                  <a:gd name="connsiteY26" fmla="*/ 2486719 h 2513324"/>
                  <a:gd name="connsiteX27" fmla="*/ 1513012 w 2513343"/>
                  <a:gd name="connsiteY27" fmla="*/ 2476604 h 2513324"/>
                  <a:gd name="connsiteX28" fmla="*/ 1563164 w 2513343"/>
                  <a:gd name="connsiteY28" fmla="*/ 2465023 h 2513324"/>
                  <a:gd name="connsiteX29" fmla="*/ 1565693 w 2513343"/>
                  <a:gd name="connsiteY29" fmla="*/ 2475046 h 2513324"/>
                  <a:gd name="connsiteX30" fmla="*/ 1515137 w 2513343"/>
                  <a:gd name="connsiteY30" fmla="*/ 2486719 h 2513324"/>
                  <a:gd name="connsiteX31" fmla="*/ 948933 w 2513343"/>
                  <a:gd name="connsiteY31" fmla="*/ 2475376 h 2513324"/>
                  <a:gd name="connsiteX32" fmla="*/ 898836 w 2513343"/>
                  <a:gd name="connsiteY32" fmla="*/ 2461652 h 2513324"/>
                  <a:gd name="connsiteX33" fmla="*/ 901786 w 2513343"/>
                  <a:gd name="connsiteY33" fmla="*/ 2451739 h 2513324"/>
                  <a:gd name="connsiteX34" fmla="*/ 951443 w 2513343"/>
                  <a:gd name="connsiteY34" fmla="*/ 2465353 h 2513324"/>
                  <a:gd name="connsiteX35" fmla="*/ 948915 w 2513343"/>
                  <a:gd name="connsiteY35" fmla="*/ 2475376 h 2513324"/>
                  <a:gd name="connsiteX36" fmla="*/ 1615717 w 2513343"/>
                  <a:gd name="connsiteY36" fmla="*/ 2461285 h 2513324"/>
                  <a:gd name="connsiteX37" fmla="*/ 1612767 w 2513343"/>
                  <a:gd name="connsiteY37" fmla="*/ 2451372 h 2513324"/>
                  <a:gd name="connsiteX38" fmla="*/ 1661783 w 2513343"/>
                  <a:gd name="connsiteY38" fmla="*/ 2435669 h 2513324"/>
                  <a:gd name="connsiteX39" fmla="*/ 1665136 w 2513343"/>
                  <a:gd name="connsiteY39" fmla="*/ 2445454 h 2513324"/>
                  <a:gd name="connsiteX40" fmla="*/ 1615717 w 2513343"/>
                  <a:gd name="connsiteY40" fmla="*/ 2461285 h 2513324"/>
                  <a:gd name="connsiteX41" fmla="*/ 849362 w 2513343"/>
                  <a:gd name="connsiteY41" fmla="*/ 2445857 h 2513324"/>
                  <a:gd name="connsiteX42" fmla="*/ 800474 w 2513343"/>
                  <a:gd name="connsiteY42" fmla="*/ 2427973 h 2513324"/>
                  <a:gd name="connsiteX43" fmla="*/ 804230 w 2513343"/>
                  <a:gd name="connsiteY43" fmla="*/ 2418335 h 2513324"/>
                  <a:gd name="connsiteX44" fmla="*/ 852715 w 2513343"/>
                  <a:gd name="connsiteY44" fmla="*/ 2436072 h 2513324"/>
                  <a:gd name="connsiteX45" fmla="*/ 849362 w 2513343"/>
                  <a:gd name="connsiteY45" fmla="*/ 2445857 h 2513324"/>
                  <a:gd name="connsiteX46" fmla="*/ 1713877 w 2513343"/>
                  <a:gd name="connsiteY46" fmla="*/ 2427570 h 2513324"/>
                  <a:gd name="connsiteX47" fmla="*/ 1710121 w 2513343"/>
                  <a:gd name="connsiteY47" fmla="*/ 2417950 h 2513324"/>
                  <a:gd name="connsiteX48" fmla="*/ 1757653 w 2513343"/>
                  <a:gd name="connsiteY48" fmla="*/ 2398215 h 2513324"/>
                  <a:gd name="connsiteX49" fmla="*/ 1761812 w 2513343"/>
                  <a:gd name="connsiteY49" fmla="*/ 2407670 h 2513324"/>
                  <a:gd name="connsiteX50" fmla="*/ 1713877 w 2513343"/>
                  <a:gd name="connsiteY50" fmla="*/ 2427570 h 2513324"/>
                  <a:gd name="connsiteX51" fmla="*/ 752374 w 2513343"/>
                  <a:gd name="connsiteY51" fmla="*/ 2408055 h 2513324"/>
                  <a:gd name="connsiteX52" fmla="*/ 705172 w 2513343"/>
                  <a:gd name="connsiteY52" fmla="*/ 2386158 h 2513324"/>
                  <a:gd name="connsiteX53" fmla="*/ 709716 w 2513343"/>
                  <a:gd name="connsiteY53" fmla="*/ 2376868 h 2513324"/>
                  <a:gd name="connsiteX54" fmla="*/ 756533 w 2513343"/>
                  <a:gd name="connsiteY54" fmla="*/ 2398563 h 2513324"/>
                  <a:gd name="connsiteX55" fmla="*/ 752374 w 2513343"/>
                  <a:gd name="connsiteY55" fmla="*/ 2408036 h 2513324"/>
                  <a:gd name="connsiteX56" fmla="*/ 1808886 w 2513343"/>
                  <a:gd name="connsiteY56" fmla="*/ 2385791 h 2513324"/>
                  <a:gd name="connsiteX57" fmla="*/ 1804342 w 2513343"/>
                  <a:gd name="connsiteY57" fmla="*/ 2376501 h 2513324"/>
                  <a:gd name="connsiteX58" fmla="*/ 1850096 w 2513343"/>
                  <a:gd name="connsiteY58" fmla="*/ 2352900 h 2513324"/>
                  <a:gd name="connsiteX59" fmla="*/ 1855025 w 2513343"/>
                  <a:gd name="connsiteY59" fmla="*/ 2361989 h 2513324"/>
                  <a:gd name="connsiteX60" fmla="*/ 1808886 w 2513343"/>
                  <a:gd name="connsiteY60" fmla="*/ 2385791 h 2513324"/>
                  <a:gd name="connsiteX61" fmla="*/ 658923 w 2513343"/>
                  <a:gd name="connsiteY61" fmla="*/ 2362337 h 2513324"/>
                  <a:gd name="connsiteX62" fmla="*/ 613736 w 2513343"/>
                  <a:gd name="connsiteY62" fmla="*/ 2336629 h 2513324"/>
                  <a:gd name="connsiteX63" fmla="*/ 619032 w 2513343"/>
                  <a:gd name="connsiteY63" fmla="*/ 2327742 h 2513324"/>
                  <a:gd name="connsiteX64" fmla="*/ 663870 w 2513343"/>
                  <a:gd name="connsiteY64" fmla="*/ 2353248 h 2513324"/>
                  <a:gd name="connsiteX65" fmla="*/ 658941 w 2513343"/>
                  <a:gd name="connsiteY65" fmla="*/ 2362337 h 2513324"/>
                  <a:gd name="connsiteX66" fmla="*/ 1900175 w 2513343"/>
                  <a:gd name="connsiteY66" fmla="*/ 2336299 h 2513324"/>
                  <a:gd name="connsiteX67" fmla="*/ 1894861 w 2513343"/>
                  <a:gd name="connsiteY67" fmla="*/ 2327430 h 2513324"/>
                  <a:gd name="connsiteX68" fmla="*/ 1938508 w 2513343"/>
                  <a:gd name="connsiteY68" fmla="*/ 2300110 h 2513324"/>
                  <a:gd name="connsiteX69" fmla="*/ 1944189 w 2513343"/>
                  <a:gd name="connsiteY69" fmla="*/ 2308758 h 2513324"/>
                  <a:gd name="connsiteX70" fmla="*/ 1900175 w 2513343"/>
                  <a:gd name="connsiteY70" fmla="*/ 2336299 h 2513324"/>
                  <a:gd name="connsiteX71" fmla="*/ 569649 w 2513343"/>
                  <a:gd name="connsiteY71" fmla="*/ 2309088 h 2513324"/>
                  <a:gd name="connsiteX72" fmla="*/ 526753 w 2513343"/>
                  <a:gd name="connsiteY72" fmla="*/ 2279734 h 2513324"/>
                  <a:gd name="connsiteX73" fmla="*/ 532764 w 2513343"/>
                  <a:gd name="connsiteY73" fmla="*/ 2271323 h 2513324"/>
                  <a:gd name="connsiteX74" fmla="*/ 575311 w 2513343"/>
                  <a:gd name="connsiteY74" fmla="*/ 2300421 h 2513324"/>
                  <a:gd name="connsiteX75" fmla="*/ 569649 w 2513343"/>
                  <a:gd name="connsiteY75" fmla="*/ 2309070 h 2513324"/>
                  <a:gd name="connsiteX76" fmla="*/ 1987030 w 2513343"/>
                  <a:gd name="connsiteY76" fmla="*/ 2279422 h 2513324"/>
                  <a:gd name="connsiteX77" fmla="*/ 1981019 w 2513343"/>
                  <a:gd name="connsiteY77" fmla="*/ 2271011 h 2513324"/>
                  <a:gd name="connsiteX78" fmla="*/ 2022284 w 2513343"/>
                  <a:gd name="connsiteY78" fmla="*/ 2240191 h 2513324"/>
                  <a:gd name="connsiteX79" fmla="*/ 2028643 w 2513343"/>
                  <a:gd name="connsiteY79" fmla="*/ 2248345 h 2513324"/>
                  <a:gd name="connsiteX80" fmla="*/ 1987030 w 2513343"/>
                  <a:gd name="connsiteY80" fmla="*/ 2279422 h 2513324"/>
                  <a:gd name="connsiteX81" fmla="*/ 485103 w 2513343"/>
                  <a:gd name="connsiteY81" fmla="*/ 2248656 h 2513324"/>
                  <a:gd name="connsiteX82" fmla="*/ 444791 w 2513343"/>
                  <a:gd name="connsiteY82" fmla="*/ 2215893 h 2513324"/>
                  <a:gd name="connsiteX83" fmla="*/ 451479 w 2513343"/>
                  <a:gd name="connsiteY83" fmla="*/ 2207996 h 2513324"/>
                  <a:gd name="connsiteX84" fmla="*/ 491480 w 2513343"/>
                  <a:gd name="connsiteY84" fmla="*/ 2240484 h 2513324"/>
                  <a:gd name="connsiteX85" fmla="*/ 485122 w 2513343"/>
                  <a:gd name="connsiteY85" fmla="*/ 2248638 h 2513324"/>
                  <a:gd name="connsiteX86" fmla="*/ 2068918 w 2513343"/>
                  <a:gd name="connsiteY86" fmla="*/ 2215582 h 2513324"/>
                  <a:gd name="connsiteX87" fmla="*/ 2062230 w 2513343"/>
                  <a:gd name="connsiteY87" fmla="*/ 2207703 h 2513324"/>
                  <a:gd name="connsiteX88" fmla="*/ 2100820 w 2513343"/>
                  <a:gd name="connsiteY88" fmla="*/ 2173584 h 2513324"/>
                  <a:gd name="connsiteX89" fmla="*/ 2107820 w 2513343"/>
                  <a:gd name="connsiteY89" fmla="*/ 2181188 h 2513324"/>
                  <a:gd name="connsiteX90" fmla="*/ 2068900 w 2513343"/>
                  <a:gd name="connsiteY90" fmla="*/ 2215582 h 2513324"/>
                  <a:gd name="connsiteX91" fmla="*/ 405853 w 2513343"/>
                  <a:gd name="connsiteY91" fmla="*/ 2181518 h 2513324"/>
                  <a:gd name="connsiteX92" fmla="*/ 368381 w 2513343"/>
                  <a:gd name="connsiteY92" fmla="*/ 2145567 h 2513324"/>
                  <a:gd name="connsiteX93" fmla="*/ 375692 w 2513343"/>
                  <a:gd name="connsiteY93" fmla="*/ 2138256 h 2513324"/>
                  <a:gd name="connsiteX94" fmla="*/ 412853 w 2513343"/>
                  <a:gd name="connsiteY94" fmla="*/ 2173914 h 2513324"/>
                  <a:gd name="connsiteX95" fmla="*/ 405853 w 2513343"/>
                  <a:gd name="connsiteY95" fmla="*/ 2181518 h 2513324"/>
                  <a:gd name="connsiteX96" fmla="*/ 2145310 w 2513343"/>
                  <a:gd name="connsiteY96" fmla="*/ 2145237 h 2513324"/>
                  <a:gd name="connsiteX97" fmla="*/ 2137999 w 2513343"/>
                  <a:gd name="connsiteY97" fmla="*/ 2137926 h 2513324"/>
                  <a:gd name="connsiteX98" fmla="*/ 2173657 w 2513343"/>
                  <a:gd name="connsiteY98" fmla="*/ 2100765 h 2513324"/>
                  <a:gd name="connsiteX99" fmla="*/ 2181262 w 2513343"/>
                  <a:gd name="connsiteY99" fmla="*/ 2107765 h 2513324"/>
                  <a:gd name="connsiteX100" fmla="*/ 2145292 w 2513343"/>
                  <a:gd name="connsiteY100" fmla="*/ 2145237 h 2513324"/>
                  <a:gd name="connsiteX101" fmla="*/ 332393 w 2513343"/>
                  <a:gd name="connsiteY101" fmla="*/ 2108131 h 2513324"/>
                  <a:gd name="connsiteX102" fmla="*/ 297999 w 2513343"/>
                  <a:gd name="connsiteY102" fmla="*/ 2069248 h 2513324"/>
                  <a:gd name="connsiteX103" fmla="*/ 305897 w 2513343"/>
                  <a:gd name="connsiteY103" fmla="*/ 2062560 h 2513324"/>
                  <a:gd name="connsiteX104" fmla="*/ 339979 w 2513343"/>
                  <a:gd name="connsiteY104" fmla="*/ 2101132 h 2513324"/>
                  <a:gd name="connsiteX105" fmla="*/ 332393 w 2513343"/>
                  <a:gd name="connsiteY105" fmla="*/ 2108131 h 2513324"/>
                  <a:gd name="connsiteX106" fmla="*/ 2215674 w 2513343"/>
                  <a:gd name="connsiteY106" fmla="*/ 2068845 h 2513324"/>
                  <a:gd name="connsiteX107" fmla="*/ 2207776 w 2513343"/>
                  <a:gd name="connsiteY107" fmla="*/ 2062157 h 2513324"/>
                  <a:gd name="connsiteX108" fmla="*/ 2240282 w 2513343"/>
                  <a:gd name="connsiteY108" fmla="*/ 2022174 h 2513324"/>
                  <a:gd name="connsiteX109" fmla="*/ 2248437 w 2513343"/>
                  <a:gd name="connsiteY109" fmla="*/ 2028533 h 2513324"/>
                  <a:gd name="connsiteX110" fmla="*/ 2215674 w 2513343"/>
                  <a:gd name="connsiteY110" fmla="*/ 2068845 h 2513324"/>
                  <a:gd name="connsiteX111" fmla="*/ 265255 w 2513343"/>
                  <a:gd name="connsiteY111" fmla="*/ 2028991 h 2513324"/>
                  <a:gd name="connsiteX112" fmla="*/ 234196 w 2513343"/>
                  <a:gd name="connsiteY112" fmla="*/ 1987433 h 2513324"/>
                  <a:gd name="connsiteX113" fmla="*/ 242588 w 2513343"/>
                  <a:gd name="connsiteY113" fmla="*/ 1981422 h 2513324"/>
                  <a:gd name="connsiteX114" fmla="*/ 273409 w 2513343"/>
                  <a:gd name="connsiteY114" fmla="*/ 2022633 h 2513324"/>
                  <a:gd name="connsiteX115" fmla="*/ 265255 w 2513343"/>
                  <a:gd name="connsiteY115" fmla="*/ 2028991 h 2513324"/>
                  <a:gd name="connsiteX116" fmla="*/ 2279514 w 2513343"/>
                  <a:gd name="connsiteY116" fmla="*/ 1986920 h 2513324"/>
                  <a:gd name="connsiteX117" fmla="*/ 2271121 w 2513343"/>
                  <a:gd name="connsiteY117" fmla="*/ 1980909 h 2513324"/>
                  <a:gd name="connsiteX118" fmla="*/ 2300219 w 2513343"/>
                  <a:gd name="connsiteY118" fmla="*/ 1938398 h 2513324"/>
                  <a:gd name="connsiteX119" fmla="*/ 2308868 w 2513343"/>
                  <a:gd name="connsiteY119" fmla="*/ 1944060 h 2513324"/>
                  <a:gd name="connsiteX120" fmla="*/ 2279532 w 2513343"/>
                  <a:gd name="connsiteY120" fmla="*/ 1986920 h 2513324"/>
                  <a:gd name="connsiteX121" fmla="*/ 204860 w 2513343"/>
                  <a:gd name="connsiteY121" fmla="*/ 1944647 h 2513324"/>
                  <a:gd name="connsiteX122" fmla="*/ 177337 w 2513343"/>
                  <a:gd name="connsiteY122" fmla="*/ 1900688 h 2513324"/>
                  <a:gd name="connsiteX123" fmla="*/ 186224 w 2513343"/>
                  <a:gd name="connsiteY123" fmla="*/ 1895392 h 2513324"/>
                  <a:gd name="connsiteX124" fmla="*/ 213509 w 2513343"/>
                  <a:gd name="connsiteY124" fmla="*/ 1938985 h 2513324"/>
                  <a:gd name="connsiteX125" fmla="*/ 204860 w 2513343"/>
                  <a:gd name="connsiteY125" fmla="*/ 1944647 h 2513324"/>
                  <a:gd name="connsiteX126" fmla="*/ 2336391 w 2513343"/>
                  <a:gd name="connsiteY126" fmla="*/ 1900028 h 2513324"/>
                  <a:gd name="connsiteX127" fmla="*/ 2327522 w 2513343"/>
                  <a:gd name="connsiteY127" fmla="*/ 1894714 h 2513324"/>
                  <a:gd name="connsiteX128" fmla="*/ 2353010 w 2513343"/>
                  <a:gd name="connsiteY128" fmla="*/ 1849949 h 2513324"/>
                  <a:gd name="connsiteX129" fmla="*/ 2362099 w 2513343"/>
                  <a:gd name="connsiteY129" fmla="*/ 1854879 h 2513324"/>
                  <a:gd name="connsiteX130" fmla="*/ 2336391 w 2513343"/>
                  <a:gd name="connsiteY130" fmla="*/ 1900028 h 2513324"/>
                  <a:gd name="connsiteX131" fmla="*/ 151648 w 2513343"/>
                  <a:gd name="connsiteY131" fmla="*/ 1855666 h 2513324"/>
                  <a:gd name="connsiteX132" fmla="*/ 127845 w 2513343"/>
                  <a:gd name="connsiteY132" fmla="*/ 1809619 h 2513324"/>
                  <a:gd name="connsiteX133" fmla="*/ 137135 w 2513343"/>
                  <a:gd name="connsiteY133" fmla="*/ 1805074 h 2513324"/>
                  <a:gd name="connsiteX134" fmla="*/ 160718 w 2513343"/>
                  <a:gd name="connsiteY134" fmla="*/ 1850737 h 2513324"/>
                  <a:gd name="connsiteX135" fmla="*/ 151629 w 2513343"/>
                  <a:gd name="connsiteY135" fmla="*/ 1855666 h 2513324"/>
                  <a:gd name="connsiteX136" fmla="*/ 2385920 w 2513343"/>
                  <a:gd name="connsiteY136" fmla="*/ 1808721 h 2513324"/>
                  <a:gd name="connsiteX137" fmla="*/ 2376630 w 2513343"/>
                  <a:gd name="connsiteY137" fmla="*/ 1804177 h 2513324"/>
                  <a:gd name="connsiteX138" fmla="*/ 2398306 w 2513343"/>
                  <a:gd name="connsiteY138" fmla="*/ 1757451 h 2513324"/>
                  <a:gd name="connsiteX139" fmla="*/ 2407780 w 2513343"/>
                  <a:gd name="connsiteY139" fmla="*/ 1761610 h 2513324"/>
                  <a:gd name="connsiteX140" fmla="*/ 2385920 w 2513343"/>
                  <a:gd name="connsiteY140" fmla="*/ 1808721 h 2513324"/>
                  <a:gd name="connsiteX141" fmla="*/ 106003 w 2513343"/>
                  <a:gd name="connsiteY141" fmla="*/ 1762600 h 2513324"/>
                  <a:gd name="connsiteX142" fmla="*/ 86122 w 2513343"/>
                  <a:gd name="connsiteY142" fmla="*/ 1714775 h 2513324"/>
                  <a:gd name="connsiteX143" fmla="*/ 95760 w 2513343"/>
                  <a:gd name="connsiteY143" fmla="*/ 1711000 h 2513324"/>
                  <a:gd name="connsiteX144" fmla="*/ 115476 w 2513343"/>
                  <a:gd name="connsiteY144" fmla="*/ 1758422 h 2513324"/>
                  <a:gd name="connsiteX145" fmla="*/ 106003 w 2513343"/>
                  <a:gd name="connsiteY145" fmla="*/ 1762582 h 2513324"/>
                  <a:gd name="connsiteX146" fmla="*/ 2427698 w 2513343"/>
                  <a:gd name="connsiteY146" fmla="*/ 1713584 h 2513324"/>
                  <a:gd name="connsiteX147" fmla="*/ 2418060 w 2513343"/>
                  <a:gd name="connsiteY147" fmla="*/ 1709828 h 2513324"/>
                  <a:gd name="connsiteX148" fmla="*/ 2435797 w 2513343"/>
                  <a:gd name="connsiteY148" fmla="*/ 1661453 h 2513324"/>
                  <a:gd name="connsiteX149" fmla="*/ 2445564 w 2513343"/>
                  <a:gd name="connsiteY149" fmla="*/ 1664806 h 2513324"/>
                  <a:gd name="connsiteX150" fmla="*/ 2427680 w 2513343"/>
                  <a:gd name="connsiteY150" fmla="*/ 1713584 h 2513324"/>
                  <a:gd name="connsiteX151" fmla="*/ 68201 w 2513343"/>
                  <a:gd name="connsiteY151" fmla="*/ 1666034 h 2513324"/>
                  <a:gd name="connsiteX152" fmla="*/ 52314 w 2513343"/>
                  <a:gd name="connsiteY152" fmla="*/ 1616596 h 2513324"/>
                  <a:gd name="connsiteX153" fmla="*/ 62228 w 2513343"/>
                  <a:gd name="connsiteY153" fmla="*/ 1613646 h 2513324"/>
                  <a:gd name="connsiteX154" fmla="*/ 77968 w 2513343"/>
                  <a:gd name="connsiteY154" fmla="*/ 1662680 h 2513324"/>
                  <a:gd name="connsiteX155" fmla="*/ 68201 w 2513343"/>
                  <a:gd name="connsiteY155" fmla="*/ 1666052 h 2513324"/>
                  <a:gd name="connsiteX156" fmla="*/ 2461432 w 2513343"/>
                  <a:gd name="connsiteY156" fmla="*/ 1615314 h 2513324"/>
                  <a:gd name="connsiteX157" fmla="*/ 2451519 w 2513343"/>
                  <a:gd name="connsiteY157" fmla="*/ 1612363 h 2513324"/>
                  <a:gd name="connsiteX158" fmla="*/ 2465170 w 2513343"/>
                  <a:gd name="connsiteY158" fmla="*/ 1562688 h 2513324"/>
                  <a:gd name="connsiteX159" fmla="*/ 2475193 w 2513343"/>
                  <a:gd name="connsiteY159" fmla="*/ 1565216 h 2513324"/>
                  <a:gd name="connsiteX160" fmla="*/ 2461432 w 2513343"/>
                  <a:gd name="connsiteY160" fmla="*/ 1615314 h 2513324"/>
                  <a:gd name="connsiteX161" fmla="*/ 38517 w 2513343"/>
                  <a:gd name="connsiteY161" fmla="*/ 1566536 h 2513324"/>
                  <a:gd name="connsiteX162" fmla="*/ 26789 w 2513343"/>
                  <a:gd name="connsiteY162" fmla="*/ 1515944 h 2513324"/>
                  <a:gd name="connsiteX163" fmla="*/ 36904 w 2513343"/>
                  <a:gd name="connsiteY163" fmla="*/ 1513818 h 2513324"/>
                  <a:gd name="connsiteX164" fmla="*/ 48521 w 2513343"/>
                  <a:gd name="connsiteY164" fmla="*/ 1563989 h 2513324"/>
                  <a:gd name="connsiteX165" fmla="*/ 38498 w 2513343"/>
                  <a:gd name="connsiteY165" fmla="*/ 1566536 h 2513324"/>
                  <a:gd name="connsiteX166" fmla="*/ 2486865 w 2513343"/>
                  <a:gd name="connsiteY166" fmla="*/ 1514606 h 2513324"/>
                  <a:gd name="connsiteX167" fmla="*/ 2476751 w 2513343"/>
                  <a:gd name="connsiteY167" fmla="*/ 1512499 h 2513324"/>
                  <a:gd name="connsiteX168" fmla="*/ 2486224 w 2513343"/>
                  <a:gd name="connsiteY168" fmla="*/ 1461852 h 2513324"/>
                  <a:gd name="connsiteX169" fmla="*/ 2496412 w 2513343"/>
                  <a:gd name="connsiteY169" fmla="*/ 1463538 h 2513324"/>
                  <a:gd name="connsiteX170" fmla="*/ 2486865 w 2513343"/>
                  <a:gd name="connsiteY170" fmla="*/ 1514606 h 2513324"/>
                  <a:gd name="connsiteX171" fmla="*/ 17188 w 2513343"/>
                  <a:gd name="connsiteY171" fmla="*/ 1464912 h 2513324"/>
                  <a:gd name="connsiteX172" fmla="*/ 9712 w 2513343"/>
                  <a:gd name="connsiteY172" fmla="*/ 1413532 h 2513324"/>
                  <a:gd name="connsiteX173" fmla="*/ 19973 w 2513343"/>
                  <a:gd name="connsiteY173" fmla="*/ 1412250 h 2513324"/>
                  <a:gd name="connsiteX174" fmla="*/ 27394 w 2513343"/>
                  <a:gd name="connsiteY174" fmla="*/ 1463208 h 2513324"/>
                  <a:gd name="connsiteX175" fmla="*/ 17206 w 2513343"/>
                  <a:gd name="connsiteY175" fmla="*/ 1464912 h 2513324"/>
                  <a:gd name="connsiteX176" fmla="*/ 2503833 w 2513343"/>
                  <a:gd name="connsiteY176" fmla="*/ 1412103 h 2513324"/>
                  <a:gd name="connsiteX177" fmla="*/ 2493572 w 2513343"/>
                  <a:gd name="connsiteY177" fmla="*/ 1410839 h 2513324"/>
                  <a:gd name="connsiteX178" fmla="*/ 2498812 w 2513343"/>
                  <a:gd name="connsiteY178" fmla="*/ 1359569 h 2513324"/>
                  <a:gd name="connsiteX179" fmla="*/ 2509110 w 2513343"/>
                  <a:gd name="connsiteY179" fmla="*/ 1360412 h 2513324"/>
                  <a:gd name="connsiteX180" fmla="*/ 2503815 w 2513343"/>
                  <a:gd name="connsiteY180" fmla="*/ 1412103 h 2513324"/>
                  <a:gd name="connsiteX181" fmla="*/ 4343 w 2513343"/>
                  <a:gd name="connsiteY181" fmla="*/ 1361896 h 2513324"/>
                  <a:gd name="connsiteX182" fmla="*/ 1099 w 2513343"/>
                  <a:gd name="connsiteY182" fmla="*/ 1310076 h 2513324"/>
                  <a:gd name="connsiteX183" fmla="*/ 11434 w 2513343"/>
                  <a:gd name="connsiteY183" fmla="*/ 1309636 h 2513324"/>
                  <a:gd name="connsiteX184" fmla="*/ 14641 w 2513343"/>
                  <a:gd name="connsiteY184" fmla="*/ 1361035 h 2513324"/>
                  <a:gd name="connsiteX185" fmla="*/ 4343 w 2513343"/>
                  <a:gd name="connsiteY185" fmla="*/ 1361896 h 2513324"/>
                  <a:gd name="connsiteX186" fmla="*/ 2512299 w 2513343"/>
                  <a:gd name="connsiteY186" fmla="*/ 1308574 h 2513324"/>
                  <a:gd name="connsiteX187" fmla="*/ 2501964 w 2513343"/>
                  <a:gd name="connsiteY187" fmla="*/ 1308152 h 2513324"/>
                  <a:gd name="connsiteX188" fmla="*/ 2503009 w 2513343"/>
                  <a:gd name="connsiteY188" fmla="*/ 1256644 h 2513324"/>
                  <a:gd name="connsiteX189" fmla="*/ 2503009 w 2513343"/>
                  <a:gd name="connsiteY189" fmla="*/ 1254079 h 2513324"/>
                  <a:gd name="connsiteX190" fmla="*/ 2513343 w 2513343"/>
                  <a:gd name="connsiteY190" fmla="*/ 1254079 h 2513324"/>
                  <a:gd name="connsiteX191" fmla="*/ 2513343 w 2513343"/>
                  <a:gd name="connsiteY191" fmla="*/ 1256644 h 2513324"/>
                  <a:gd name="connsiteX192" fmla="*/ 2512299 w 2513343"/>
                  <a:gd name="connsiteY192" fmla="*/ 1308574 h 2513324"/>
                  <a:gd name="connsiteX193" fmla="*/ 10353 w 2513343"/>
                  <a:gd name="connsiteY193" fmla="*/ 1258147 h 2513324"/>
                  <a:gd name="connsiteX194" fmla="*/ 0 w 2513343"/>
                  <a:gd name="connsiteY194" fmla="*/ 1258147 h 2513324"/>
                  <a:gd name="connsiteX195" fmla="*/ 0 w 2513343"/>
                  <a:gd name="connsiteY195" fmla="*/ 1256754 h 2513324"/>
                  <a:gd name="connsiteX196" fmla="*/ 971 w 2513343"/>
                  <a:gd name="connsiteY196" fmla="*/ 1206235 h 2513324"/>
                  <a:gd name="connsiteX197" fmla="*/ 11306 w 2513343"/>
                  <a:gd name="connsiteY197" fmla="*/ 1206638 h 2513324"/>
                  <a:gd name="connsiteX198" fmla="*/ 10316 w 2513343"/>
                  <a:gd name="connsiteY198" fmla="*/ 1256644 h 2513324"/>
                  <a:gd name="connsiteX199" fmla="*/ 10316 w 2513343"/>
                  <a:gd name="connsiteY199" fmla="*/ 1258147 h 2513324"/>
                  <a:gd name="connsiteX200" fmla="*/ 2501872 w 2513343"/>
                  <a:gd name="connsiteY200" fmla="*/ 1202589 h 2513324"/>
                  <a:gd name="connsiteX201" fmla="*/ 2498629 w 2513343"/>
                  <a:gd name="connsiteY201" fmla="*/ 1151191 h 2513324"/>
                  <a:gd name="connsiteX202" fmla="*/ 2508927 w 2513343"/>
                  <a:gd name="connsiteY202" fmla="*/ 1150330 h 2513324"/>
                  <a:gd name="connsiteX203" fmla="*/ 2512207 w 2513343"/>
                  <a:gd name="connsiteY203" fmla="*/ 1202149 h 2513324"/>
                  <a:gd name="connsiteX204" fmla="*/ 2501872 w 2513343"/>
                  <a:gd name="connsiteY204" fmla="*/ 1202589 h 2513324"/>
                  <a:gd name="connsiteX205" fmla="*/ 14402 w 2513343"/>
                  <a:gd name="connsiteY205" fmla="*/ 1155222 h 2513324"/>
                  <a:gd name="connsiteX206" fmla="*/ 4105 w 2513343"/>
                  <a:gd name="connsiteY206" fmla="*/ 1154398 h 2513324"/>
                  <a:gd name="connsiteX207" fmla="*/ 9327 w 2513343"/>
                  <a:gd name="connsiteY207" fmla="*/ 1102743 h 2513324"/>
                  <a:gd name="connsiteX208" fmla="*/ 19588 w 2513343"/>
                  <a:gd name="connsiteY208" fmla="*/ 1103989 h 2513324"/>
                  <a:gd name="connsiteX209" fmla="*/ 14402 w 2513343"/>
                  <a:gd name="connsiteY209" fmla="*/ 1155240 h 2513324"/>
                  <a:gd name="connsiteX210" fmla="*/ 2493260 w 2513343"/>
                  <a:gd name="connsiteY210" fmla="*/ 1099958 h 2513324"/>
                  <a:gd name="connsiteX211" fmla="*/ 2485802 w 2513343"/>
                  <a:gd name="connsiteY211" fmla="*/ 1048999 h 2513324"/>
                  <a:gd name="connsiteX212" fmla="*/ 2495991 w 2513343"/>
                  <a:gd name="connsiteY212" fmla="*/ 1047295 h 2513324"/>
                  <a:gd name="connsiteX213" fmla="*/ 2503503 w 2513343"/>
                  <a:gd name="connsiteY213" fmla="*/ 1098675 h 2513324"/>
                  <a:gd name="connsiteX214" fmla="*/ 2493242 w 2513343"/>
                  <a:gd name="connsiteY214" fmla="*/ 1099958 h 2513324"/>
                  <a:gd name="connsiteX215" fmla="*/ 26881 w 2513343"/>
                  <a:gd name="connsiteY215" fmla="*/ 1052994 h 2513324"/>
                  <a:gd name="connsiteX216" fmla="*/ 16693 w 2513343"/>
                  <a:gd name="connsiteY216" fmla="*/ 1051326 h 2513324"/>
                  <a:gd name="connsiteX217" fmla="*/ 26185 w 2513343"/>
                  <a:gd name="connsiteY217" fmla="*/ 1000258 h 2513324"/>
                  <a:gd name="connsiteX218" fmla="*/ 36299 w 2513343"/>
                  <a:gd name="connsiteY218" fmla="*/ 1002365 h 2513324"/>
                  <a:gd name="connsiteX219" fmla="*/ 26899 w 2513343"/>
                  <a:gd name="connsiteY219" fmla="*/ 1053012 h 2513324"/>
                  <a:gd name="connsiteX220" fmla="*/ 2476219 w 2513343"/>
                  <a:gd name="connsiteY220" fmla="*/ 998389 h 2513324"/>
                  <a:gd name="connsiteX221" fmla="*/ 2464565 w 2513343"/>
                  <a:gd name="connsiteY221" fmla="*/ 948218 h 2513324"/>
                  <a:gd name="connsiteX222" fmla="*/ 2474588 w 2513343"/>
                  <a:gd name="connsiteY222" fmla="*/ 945671 h 2513324"/>
                  <a:gd name="connsiteX223" fmla="*/ 2486352 w 2513343"/>
                  <a:gd name="connsiteY223" fmla="*/ 996263 h 2513324"/>
                  <a:gd name="connsiteX224" fmla="*/ 2476238 w 2513343"/>
                  <a:gd name="connsiteY224" fmla="*/ 998389 h 2513324"/>
                  <a:gd name="connsiteX225" fmla="*/ 47807 w 2513343"/>
                  <a:gd name="connsiteY225" fmla="*/ 952158 h 2513324"/>
                  <a:gd name="connsiteX226" fmla="*/ 37765 w 2513343"/>
                  <a:gd name="connsiteY226" fmla="*/ 949648 h 2513324"/>
                  <a:gd name="connsiteX227" fmla="*/ 51490 w 2513343"/>
                  <a:gd name="connsiteY227" fmla="*/ 899441 h 2513324"/>
                  <a:gd name="connsiteX228" fmla="*/ 61403 w 2513343"/>
                  <a:gd name="connsiteY228" fmla="*/ 902372 h 2513324"/>
                  <a:gd name="connsiteX229" fmla="*/ 47788 w 2513343"/>
                  <a:gd name="connsiteY229" fmla="*/ 952158 h 2513324"/>
                  <a:gd name="connsiteX230" fmla="*/ 2450877 w 2513343"/>
                  <a:gd name="connsiteY230" fmla="*/ 898708 h 2513324"/>
                  <a:gd name="connsiteX231" fmla="*/ 2435101 w 2513343"/>
                  <a:gd name="connsiteY231" fmla="*/ 849783 h 2513324"/>
                  <a:gd name="connsiteX232" fmla="*/ 2444867 w 2513343"/>
                  <a:gd name="connsiteY232" fmla="*/ 846412 h 2513324"/>
                  <a:gd name="connsiteX233" fmla="*/ 2460754 w 2513343"/>
                  <a:gd name="connsiteY233" fmla="*/ 895757 h 2513324"/>
                  <a:gd name="connsiteX234" fmla="*/ 2450859 w 2513343"/>
                  <a:gd name="connsiteY234" fmla="*/ 898726 h 2513324"/>
                  <a:gd name="connsiteX235" fmla="*/ 77070 w 2513343"/>
                  <a:gd name="connsiteY235" fmla="*/ 853210 h 2513324"/>
                  <a:gd name="connsiteX236" fmla="*/ 67303 w 2513343"/>
                  <a:gd name="connsiteY236" fmla="*/ 849856 h 2513324"/>
                  <a:gd name="connsiteX237" fmla="*/ 85151 w 2513343"/>
                  <a:gd name="connsiteY237" fmla="*/ 801005 h 2513324"/>
                  <a:gd name="connsiteX238" fmla="*/ 94789 w 2513343"/>
                  <a:gd name="connsiteY238" fmla="*/ 804762 h 2513324"/>
                  <a:gd name="connsiteX239" fmla="*/ 77088 w 2513343"/>
                  <a:gd name="connsiteY239" fmla="*/ 853210 h 2513324"/>
                  <a:gd name="connsiteX240" fmla="*/ 2417308 w 2513343"/>
                  <a:gd name="connsiteY240" fmla="*/ 801518 h 2513324"/>
                  <a:gd name="connsiteX241" fmla="*/ 2397537 w 2513343"/>
                  <a:gd name="connsiteY241" fmla="*/ 754041 h 2513324"/>
                  <a:gd name="connsiteX242" fmla="*/ 2406992 w 2513343"/>
                  <a:gd name="connsiteY242" fmla="*/ 749864 h 2513324"/>
                  <a:gd name="connsiteX243" fmla="*/ 2426947 w 2513343"/>
                  <a:gd name="connsiteY243" fmla="*/ 797744 h 2513324"/>
                  <a:gd name="connsiteX244" fmla="*/ 2417308 w 2513343"/>
                  <a:gd name="connsiteY244" fmla="*/ 801518 h 2513324"/>
                  <a:gd name="connsiteX245" fmla="*/ 114487 w 2513343"/>
                  <a:gd name="connsiteY245" fmla="*/ 757101 h 2513324"/>
                  <a:gd name="connsiteX246" fmla="*/ 105014 w 2513343"/>
                  <a:gd name="connsiteY246" fmla="*/ 752960 h 2513324"/>
                  <a:gd name="connsiteX247" fmla="*/ 126855 w 2513343"/>
                  <a:gd name="connsiteY247" fmla="*/ 705777 h 2513324"/>
                  <a:gd name="connsiteX248" fmla="*/ 136146 w 2513343"/>
                  <a:gd name="connsiteY248" fmla="*/ 710303 h 2513324"/>
                  <a:gd name="connsiteX249" fmla="*/ 114487 w 2513343"/>
                  <a:gd name="connsiteY249" fmla="*/ 757101 h 2513324"/>
                  <a:gd name="connsiteX250" fmla="*/ 2375805 w 2513343"/>
                  <a:gd name="connsiteY250" fmla="*/ 707426 h 2513324"/>
                  <a:gd name="connsiteX251" fmla="*/ 2352167 w 2513343"/>
                  <a:gd name="connsiteY251" fmla="*/ 661726 h 2513324"/>
                  <a:gd name="connsiteX252" fmla="*/ 2361256 w 2513343"/>
                  <a:gd name="connsiteY252" fmla="*/ 656779 h 2513324"/>
                  <a:gd name="connsiteX253" fmla="*/ 2385095 w 2513343"/>
                  <a:gd name="connsiteY253" fmla="*/ 702845 h 2513324"/>
                  <a:gd name="connsiteX254" fmla="*/ 2375805 w 2513343"/>
                  <a:gd name="connsiteY254" fmla="*/ 707407 h 2513324"/>
                  <a:gd name="connsiteX255" fmla="*/ 159728 w 2513343"/>
                  <a:gd name="connsiteY255" fmla="*/ 664457 h 2513324"/>
                  <a:gd name="connsiteX256" fmla="*/ 150640 w 2513343"/>
                  <a:gd name="connsiteY256" fmla="*/ 659546 h 2513324"/>
                  <a:gd name="connsiteX257" fmla="*/ 176311 w 2513343"/>
                  <a:gd name="connsiteY257" fmla="*/ 614341 h 2513324"/>
                  <a:gd name="connsiteX258" fmla="*/ 185198 w 2513343"/>
                  <a:gd name="connsiteY258" fmla="*/ 619637 h 2513324"/>
                  <a:gd name="connsiteX259" fmla="*/ 159728 w 2513343"/>
                  <a:gd name="connsiteY259" fmla="*/ 664457 h 2513324"/>
                  <a:gd name="connsiteX260" fmla="*/ 2326642 w 2513343"/>
                  <a:gd name="connsiteY260" fmla="*/ 617053 h 2513324"/>
                  <a:gd name="connsiteX261" fmla="*/ 2299285 w 2513343"/>
                  <a:gd name="connsiteY261" fmla="*/ 573442 h 2513324"/>
                  <a:gd name="connsiteX262" fmla="*/ 2307934 w 2513343"/>
                  <a:gd name="connsiteY262" fmla="*/ 567762 h 2513324"/>
                  <a:gd name="connsiteX263" fmla="*/ 2335511 w 2513343"/>
                  <a:gd name="connsiteY263" fmla="*/ 611721 h 2513324"/>
                  <a:gd name="connsiteX264" fmla="*/ 2326642 w 2513343"/>
                  <a:gd name="connsiteY264" fmla="*/ 617035 h 2513324"/>
                  <a:gd name="connsiteX265" fmla="*/ 212501 w 2513343"/>
                  <a:gd name="connsiteY265" fmla="*/ 575916 h 2513324"/>
                  <a:gd name="connsiteX266" fmla="*/ 203834 w 2513343"/>
                  <a:gd name="connsiteY266" fmla="*/ 570254 h 2513324"/>
                  <a:gd name="connsiteX267" fmla="*/ 233133 w 2513343"/>
                  <a:gd name="connsiteY267" fmla="*/ 527340 h 2513324"/>
                  <a:gd name="connsiteX268" fmla="*/ 241544 w 2513343"/>
                  <a:gd name="connsiteY268" fmla="*/ 533350 h 2513324"/>
                  <a:gd name="connsiteX269" fmla="*/ 212482 w 2513343"/>
                  <a:gd name="connsiteY269" fmla="*/ 575916 h 2513324"/>
                  <a:gd name="connsiteX270" fmla="*/ 2270150 w 2513343"/>
                  <a:gd name="connsiteY270" fmla="*/ 531005 h 2513324"/>
                  <a:gd name="connsiteX271" fmla="*/ 2239293 w 2513343"/>
                  <a:gd name="connsiteY271" fmla="*/ 489794 h 2513324"/>
                  <a:gd name="connsiteX272" fmla="*/ 2247429 w 2513343"/>
                  <a:gd name="connsiteY272" fmla="*/ 483436 h 2513324"/>
                  <a:gd name="connsiteX273" fmla="*/ 2278542 w 2513343"/>
                  <a:gd name="connsiteY273" fmla="*/ 524994 h 2513324"/>
                  <a:gd name="connsiteX274" fmla="*/ 2270150 w 2513343"/>
                  <a:gd name="connsiteY274" fmla="*/ 531023 h 2513324"/>
                  <a:gd name="connsiteX275" fmla="*/ 272346 w 2513343"/>
                  <a:gd name="connsiteY275" fmla="*/ 492048 h 2513324"/>
                  <a:gd name="connsiteX276" fmla="*/ 264192 w 2513343"/>
                  <a:gd name="connsiteY276" fmla="*/ 485690 h 2513324"/>
                  <a:gd name="connsiteX277" fmla="*/ 296937 w 2513343"/>
                  <a:gd name="connsiteY277" fmla="*/ 445359 h 2513324"/>
                  <a:gd name="connsiteX278" fmla="*/ 304834 w 2513343"/>
                  <a:gd name="connsiteY278" fmla="*/ 452029 h 2513324"/>
                  <a:gd name="connsiteX279" fmla="*/ 272365 w 2513343"/>
                  <a:gd name="connsiteY279" fmla="*/ 492048 h 2513324"/>
                  <a:gd name="connsiteX280" fmla="*/ 2206732 w 2513343"/>
                  <a:gd name="connsiteY280" fmla="*/ 449885 h 2513324"/>
                  <a:gd name="connsiteX281" fmla="*/ 2172576 w 2513343"/>
                  <a:gd name="connsiteY281" fmla="*/ 411332 h 2513324"/>
                  <a:gd name="connsiteX282" fmla="*/ 2180162 w 2513343"/>
                  <a:gd name="connsiteY282" fmla="*/ 404314 h 2513324"/>
                  <a:gd name="connsiteX283" fmla="*/ 2214592 w 2513343"/>
                  <a:gd name="connsiteY283" fmla="*/ 443179 h 2513324"/>
                  <a:gd name="connsiteX284" fmla="*/ 2206713 w 2513343"/>
                  <a:gd name="connsiteY284" fmla="*/ 449867 h 2513324"/>
                  <a:gd name="connsiteX285" fmla="*/ 338898 w 2513343"/>
                  <a:gd name="connsiteY285" fmla="*/ 413403 h 2513324"/>
                  <a:gd name="connsiteX286" fmla="*/ 331294 w 2513343"/>
                  <a:gd name="connsiteY286" fmla="*/ 406403 h 2513324"/>
                  <a:gd name="connsiteX287" fmla="*/ 367227 w 2513343"/>
                  <a:gd name="connsiteY287" fmla="*/ 368894 h 2513324"/>
                  <a:gd name="connsiteX288" fmla="*/ 374538 w 2513343"/>
                  <a:gd name="connsiteY288" fmla="*/ 376187 h 2513324"/>
                  <a:gd name="connsiteX289" fmla="*/ 338916 w 2513343"/>
                  <a:gd name="connsiteY289" fmla="*/ 413384 h 2513324"/>
                  <a:gd name="connsiteX290" fmla="*/ 2136863 w 2513343"/>
                  <a:gd name="connsiteY290" fmla="*/ 374226 h 2513324"/>
                  <a:gd name="connsiteX291" fmla="*/ 2099666 w 2513343"/>
                  <a:gd name="connsiteY291" fmla="*/ 338605 h 2513324"/>
                  <a:gd name="connsiteX292" fmla="*/ 2106647 w 2513343"/>
                  <a:gd name="connsiteY292" fmla="*/ 331001 h 2513324"/>
                  <a:gd name="connsiteX293" fmla="*/ 2144174 w 2513343"/>
                  <a:gd name="connsiteY293" fmla="*/ 366915 h 2513324"/>
                  <a:gd name="connsiteX294" fmla="*/ 2136863 w 2513343"/>
                  <a:gd name="connsiteY294" fmla="*/ 374226 h 2513324"/>
                  <a:gd name="connsiteX295" fmla="*/ 411643 w 2513343"/>
                  <a:gd name="connsiteY295" fmla="*/ 340492 h 2513324"/>
                  <a:gd name="connsiteX296" fmla="*/ 404644 w 2513343"/>
                  <a:gd name="connsiteY296" fmla="*/ 332888 h 2513324"/>
                  <a:gd name="connsiteX297" fmla="*/ 443508 w 2513343"/>
                  <a:gd name="connsiteY297" fmla="*/ 298458 h 2513324"/>
                  <a:gd name="connsiteX298" fmla="*/ 450215 w 2513343"/>
                  <a:gd name="connsiteY298" fmla="*/ 306337 h 2513324"/>
                  <a:gd name="connsiteX299" fmla="*/ 411662 w 2513343"/>
                  <a:gd name="connsiteY299" fmla="*/ 340474 h 2513324"/>
                  <a:gd name="connsiteX300" fmla="*/ 2060984 w 2513343"/>
                  <a:gd name="connsiteY300" fmla="*/ 304541 h 2513324"/>
                  <a:gd name="connsiteX301" fmla="*/ 2020984 w 2513343"/>
                  <a:gd name="connsiteY301" fmla="*/ 272090 h 2513324"/>
                  <a:gd name="connsiteX302" fmla="*/ 2027323 w 2513343"/>
                  <a:gd name="connsiteY302" fmla="*/ 263936 h 2513324"/>
                  <a:gd name="connsiteX303" fmla="*/ 2067672 w 2513343"/>
                  <a:gd name="connsiteY303" fmla="*/ 296662 h 2513324"/>
                  <a:gd name="connsiteX304" fmla="*/ 2060984 w 2513343"/>
                  <a:gd name="connsiteY304" fmla="*/ 304559 h 2513324"/>
                  <a:gd name="connsiteX305" fmla="*/ 490124 w 2513343"/>
                  <a:gd name="connsiteY305" fmla="*/ 273830 h 2513324"/>
                  <a:gd name="connsiteX306" fmla="*/ 483766 w 2513343"/>
                  <a:gd name="connsiteY306" fmla="*/ 265676 h 2513324"/>
                  <a:gd name="connsiteX307" fmla="*/ 525324 w 2513343"/>
                  <a:gd name="connsiteY307" fmla="*/ 234563 h 2513324"/>
                  <a:gd name="connsiteX308" fmla="*/ 531334 w 2513343"/>
                  <a:gd name="connsiteY308" fmla="*/ 242955 h 2513324"/>
                  <a:gd name="connsiteX309" fmla="*/ 490124 w 2513343"/>
                  <a:gd name="connsiteY309" fmla="*/ 273812 h 2513324"/>
                  <a:gd name="connsiteX310" fmla="*/ 1979645 w 2513343"/>
                  <a:gd name="connsiteY310" fmla="*/ 241306 h 2513324"/>
                  <a:gd name="connsiteX311" fmla="*/ 1937079 w 2513343"/>
                  <a:gd name="connsiteY311" fmla="*/ 212244 h 2513324"/>
                  <a:gd name="connsiteX312" fmla="*/ 1942741 w 2513343"/>
                  <a:gd name="connsiteY312" fmla="*/ 203595 h 2513324"/>
                  <a:gd name="connsiteX313" fmla="*/ 1985655 w 2513343"/>
                  <a:gd name="connsiteY313" fmla="*/ 232895 h 2513324"/>
                  <a:gd name="connsiteX314" fmla="*/ 1979663 w 2513343"/>
                  <a:gd name="connsiteY314" fmla="*/ 241306 h 2513324"/>
                  <a:gd name="connsiteX315" fmla="*/ 573791 w 2513343"/>
                  <a:gd name="connsiteY315" fmla="*/ 213857 h 2513324"/>
                  <a:gd name="connsiteX316" fmla="*/ 568110 w 2513343"/>
                  <a:gd name="connsiteY316" fmla="*/ 205208 h 2513324"/>
                  <a:gd name="connsiteX317" fmla="*/ 612069 w 2513343"/>
                  <a:gd name="connsiteY317" fmla="*/ 177631 h 2513324"/>
                  <a:gd name="connsiteX318" fmla="*/ 617383 w 2513343"/>
                  <a:gd name="connsiteY318" fmla="*/ 186499 h 2513324"/>
                  <a:gd name="connsiteX319" fmla="*/ 573791 w 2513343"/>
                  <a:gd name="connsiteY319" fmla="*/ 213838 h 2513324"/>
                  <a:gd name="connsiteX320" fmla="*/ 1893340 w 2513343"/>
                  <a:gd name="connsiteY320" fmla="*/ 184960 h 2513324"/>
                  <a:gd name="connsiteX321" fmla="*/ 1848502 w 2513343"/>
                  <a:gd name="connsiteY321" fmla="*/ 159508 h 2513324"/>
                  <a:gd name="connsiteX322" fmla="*/ 1853413 w 2513343"/>
                  <a:gd name="connsiteY322" fmla="*/ 150420 h 2513324"/>
                  <a:gd name="connsiteX323" fmla="*/ 1898636 w 2513343"/>
                  <a:gd name="connsiteY323" fmla="*/ 176073 h 2513324"/>
                  <a:gd name="connsiteX324" fmla="*/ 1893340 w 2513343"/>
                  <a:gd name="connsiteY324" fmla="*/ 184960 h 2513324"/>
                  <a:gd name="connsiteX325" fmla="*/ 662093 w 2513343"/>
                  <a:gd name="connsiteY325" fmla="*/ 160993 h 2513324"/>
                  <a:gd name="connsiteX326" fmla="*/ 657145 w 2513343"/>
                  <a:gd name="connsiteY326" fmla="*/ 151904 h 2513324"/>
                  <a:gd name="connsiteX327" fmla="*/ 703230 w 2513343"/>
                  <a:gd name="connsiteY327" fmla="*/ 128065 h 2513324"/>
                  <a:gd name="connsiteX328" fmla="*/ 707792 w 2513343"/>
                  <a:gd name="connsiteY328" fmla="*/ 137337 h 2513324"/>
                  <a:gd name="connsiteX329" fmla="*/ 662093 w 2513343"/>
                  <a:gd name="connsiteY329" fmla="*/ 160974 h 2513324"/>
                  <a:gd name="connsiteX330" fmla="*/ 1802637 w 2513343"/>
                  <a:gd name="connsiteY330" fmla="*/ 135944 h 2513324"/>
                  <a:gd name="connsiteX331" fmla="*/ 1755857 w 2513343"/>
                  <a:gd name="connsiteY331" fmla="*/ 114285 h 2513324"/>
                  <a:gd name="connsiteX332" fmla="*/ 1759998 w 2513343"/>
                  <a:gd name="connsiteY332" fmla="*/ 104812 h 2513324"/>
                  <a:gd name="connsiteX333" fmla="*/ 1807200 w 2513343"/>
                  <a:gd name="connsiteY333" fmla="*/ 126636 h 2513324"/>
                  <a:gd name="connsiteX334" fmla="*/ 1802656 w 2513343"/>
                  <a:gd name="connsiteY334" fmla="*/ 135926 h 2513324"/>
                  <a:gd name="connsiteX335" fmla="*/ 754426 w 2513343"/>
                  <a:gd name="connsiteY335" fmla="*/ 115623 h 2513324"/>
                  <a:gd name="connsiteX336" fmla="*/ 750248 w 2513343"/>
                  <a:gd name="connsiteY336" fmla="*/ 106168 h 2513324"/>
                  <a:gd name="connsiteX337" fmla="*/ 777807 w 2513343"/>
                  <a:gd name="connsiteY337" fmla="*/ 94422 h 2513324"/>
                  <a:gd name="connsiteX338" fmla="*/ 798220 w 2513343"/>
                  <a:gd name="connsiteY338" fmla="*/ 86213 h 2513324"/>
                  <a:gd name="connsiteX339" fmla="*/ 801976 w 2513343"/>
                  <a:gd name="connsiteY339" fmla="*/ 95833 h 2513324"/>
                  <a:gd name="connsiteX340" fmla="*/ 781729 w 2513343"/>
                  <a:gd name="connsiteY340" fmla="*/ 103969 h 2513324"/>
                  <a:gd name="connsiteX341" fmla="*/ 754408 w 2513343"/>
                  <a:gd name="connsiteY341" fmla="*/ 115623 h 2513324"/>
                  <a:gd name="connsiteX342" fmla="*/ 1708178 w 2513343"/>
                  <a:gd name="connsiteY342" fmla="*/ 94624 h 2513324"/>
                  <a:gd name="connsiteX343" fmla="*/ 1659785 w 2513343"/>
                  <a:gd name="connsiteY343" fmla="*/ 76960 h 2513324"/>
                  <a:gd name="connsiteX344" fmla="*/ 1663120 w 2513343"/>
                  <a:gd name="connsiteY344" fmla="*/ 67175 h 2513324"/>
                  <a:gd name="connsiteX345" fmla="*/ 1711935 w 2513343"/>
                  <a:gd name="connsiteY345" fmla="*/ 84986 h 2513324"/>
                  <a:gd name="connsiteX346" fmla="*/ 1708178 w 2513343"/>
                  <a:gd name="connsiteY346" fmla="*/ 94624 h 2513324"/>
                  <a:gd name="connsiteX347" fmla="*/ 850333 w 2513343"/>
                  <a:gd name="connsiteY347" fmla="*/ 78059 h 2513324"/>
                  <a:gd name="connsiteX348" fmla="*/ 846961 w 2513343"/>
                  <a:gd name="connsiteY348" fmla="*/ 68293 h 2513324"/>
                  <a:gd name="connsiteX349" fmla="*/ 896399 w 2513343"/>
                  <a:gd name="connsiteY349" fmla="*/ 52406 h 2513324"/>
                  <a:gd name="connsiteX350" fmla="*/ 899349 w 2513343"/>
                  <a:gd name="connsiteY350" fmla="*/ 62301 h 2513324"/>
                  <a:gd name="connsiteX351" fmla="*/ 850333 w 2513343"/>
                  <a:gd name="connsiteY351" fmla="*/ 78059 h 2513324"/>
                  <a:gd name="connsiteX352" fmla="*/ 1610696 w 2513343"/>
                  <a:gd name="connsiteY352" fmla="*/ 61330 h 2513324"/>
                  <a:gd name="connsiteX353" fmla="*/ 1560984 w 2513343"/>
                  <a:gd name="connsiteY353" fmla="*/ 47752 h 2513324"/>
                  <a:gd name="connsiteX354" fmla="*/ 1563512 w 2513343"/>
                  <a:gd name="connsiteY354" fmla="*/ 37729 h 2513324"/>
                  <a:gd name="connsiteX355" fmla="*/ 1613628 w 2513343"/>
                  <a:gd name="connsiteY355" fmla="*/ 51416 h 2513324"/>
                  <a:gd name="connsiteX356" fmla="*/ 1610696 w 2513343"/>
                  <a:gd name="connsiteY356" fmla="*/ 61330 h 2513324"/>
                  <a:gd name="connsiteX357" fmla="*/ 948988 w 2513343"/>
                  <a:gd name="connsiteY357" fmla="*/ 48576 h 2513324"/>
                  <a:gd name="connsiteX358" fmla="*/ 946441 w 2513343"/>
                  <a:gd name="connsiteY358" fmla="*/ 38553 h 2513324"/>
                  <a:gd name="connsiteX359" fmla="*/ 997033 w 2513343"/>
                  <a:gd name="connsiteY359" fmla="*/ 26826 h 2513324"/>
                  <a:gd name="connsiteX360" fmla="*/ 999159 w 2513343"/>
                  <a:gd name="connsiteY360" fmla="*/ 36941 h 2513324"/>
                  <a:gd name="connsiteX361" fmla="*/ 948988 w 2513343"/>
                  <a:gd name="connsiteY361" fmla="*/ 48576 h 2513324"/>
                  <a:gd name="connsiteX362" fmla="*/ 1510758 w 2513343"/>
                  <a:gd name="connsiteY362" fmla="*/ 36244 h 2513324"/>
                  <a:gd name="connsiteX363" fmla="*/ 1460111 w 2513343"/>
                  <a:gd name="connsiteY363" fmla="*/ 26844 h 2513324"/>
                  <a:gd name="connsiteX364" fmla="*/ 1461779 w 2513343"/>
                  <a:gd name="connsiteY364" fmla="*/ 16638 h 2513324"/>
                  <a:gd name="connsiteX365" fmla="*/ 1512865 w 2513343"/>
                  <a:gd name="connsiteY365" fmla="*/ 26111 h 2513324"/>
                  <a:gd name="connsiteX366" fmla="*/ 1510758 w 2513343"/>
                  <a:gd name="connsiteY366" fmla="*/ 36226 h 2513324"/>
                  <a:gd name="connsiteX367" fmla="*/ 1049750 w 2513343"/>
                  <a:gd name="connsiteY367" fmla="*/ 27412 h 2513324"/>
                  <a:gd name="connsiteX368" fmla="*/ 1048046 w 2513343"/>
                  <a:gd name="connsiteY368" fmla="*/ 17224 h 2513324"/>
                  <a:gd name="connsiteX369" fmla="*/ 1099426 w 2513343"/>
                  <a:gd name="connsiteY369" fmla="*/ 9730 h 2513324"/>
                  <a:gd name="connsiteX370" fmla="*/ 1100691 w 2513343"/>
                  <a:gd name="connsiteY370" fmla="*/ 19991 h 2513324"/>
                  <a:gd name="connsiteX371" fmla="*/ 1049732 w 2513343"/>
                  <a:gd name="connsiteY371" fmla="*/ 27431 h 2513324"/>
                  <a:gd name="connsiteX372" fmla="*/ 1409098 w 2513343"/>
                  <a:gd name="connsiteY372" fmla="*/ 19551 h 2513324"/>
                  <a:gd name="connsiteX373" fmla="*/ 1357828 w 2513343"/>
                  <a:gd name="connsiteY373" fmla="*/ 14366 h 2513324"/>
                  <a:gd name="connsiteX374" fmla="*/ 1358652 w 2513343"/>
                  <a:gd name="connsiteY374" fmla="*/ 4068 h 2513324"/>
                  <a:gd name="connsiteX375" fmla="*/ 1410344 w 2513343"/>
                  <a:gd name="connsiteY375" fmla="*/ 9290 h 2513324"/>
                  <a:gd name="connsiteX376" fmla="*/ 1409098 w 2513343"/>
                  <a:gd name="connsiteY376" fmla="*/ 19551 h 2513324"/>
                  <a:gd name="connsiteX377" fmla="*/ 1151960 w 2513343"/>
                  <a:gd name="connsiteY377" fmla="*/ 14659 h 2513324"/>
                  <a:gd name="connsiteX378" fmla="*/ 1151118 w 2513343"/>
                  <a:gd name="connsiteY378" fmla="*/ 4361 h 2513324"/>
                  <a:gd name="connsiteX379" fmla="*/ 1202919 w 2513343"/>
                  <a:gd name="connsiteY379" fmla="*/ 1118 h 2513324"/>
                  <a:gd name="connsiteX380" fmla="*/ 1203359 w 2513343"/>
                  <a:gd name="connsiteY380" fmla="*/ 11452 h 2513324"/>
                  <a:gd name="connsiteX381" fmla="*/ 1151960 w 2513343"/>
                  <a:gd name="connsiteY381" fmla="*/ 14677 h 2513324"/>
                  <a:gd name="connsiteX382" fmla="*/ 1306375 w 2513343"/>
                  <a:gd name="connsiteY382" fmla="*/ 11306 h 2513324"/>
                  <a:gd name="connsiteX383" fmla="*/ 1256626 w 2513343"/>
                  <a:gd name="connsiteY383" fmla="*/ 10335 h 2513324"/>
                  <a:gd name="connsiteX384" fmla="*/ 1254848 w 2513343"/>
                  <a:gd name="connsiteY384" fmla="*/ 10335 h 2513324"/>
                  <a:gd name="connsiteX385" fmla="*/ 1254848 w 2513343"/>
                  <a:gd name="connsiteY385" fmla="*/ 0 h 2513324"/>
                  <a:gd name="connsiteX386" fmla="*/ 1256607 w 2513343"/>
                  <a:gd name="connsiteY386" fmla="*/ 0 h 2513324"/>
                  <a:gd name="connsiteX387" fmla="*/ 1306778 w 2513343"/>
                  <a:gd name="connsiteY387" fmla="*/ 989 h 2513324"/>
                  <a:gd name="connsiteX388" fmla="*/ 1306375 w 2513343"/>
                  <a:gd name="connsiteY388" fmla="*/ 11324 h 251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</a:cxnLst>
                <a:rect l="l" t="t" r="r" b="b"/>
                <a:pathLst>
                  <a:path w="2513343" h="2513324">
                    <a:moveTo>
                      <a:pt x="1257395" y="2513325"/>
                    </a:moveTo>
                    <a:lnTo>
                      <a:pt x="1256662" y="2513325"/>
                    </a:lnTo>
                    <a:cubicBezTo>
                      <a:pt x="1239640" y="2513325"/>
                      <a:pt x="1222434" y="2512977"/>
                      <a:pt x="1205484" y="2512299"/>
                    </a:cubicBezTo>
                    <a:lnTo>
                      <a:pt x="1205887" y="2501964"/>
                    </a:lnTo>
                    <a:cubicBezTo>
                      <a:pt x="1222690" y="2502642"/>
                      <a:pt x="1239768" y="2502972"/>
                      <a:pt x="1256662" y="2502972"/>
                    </a:cubicBezTo>
                    <a:lnTo>
                      <a:pt x="1257395" y="2513307"/>
                    </a:lnTo>
                    <a:close/>
                    <a:moveTo>
                      <a:pt x="1309325" y="2512244"/>
                    </a:moveTo>
                    <a:lnTo>
                      <a:pt x="1308903" y="2501909"/>
                    </a:lnTo>
                    <a:cubicBezTo>
                      <a:pt x="1325981" y="2501213"/>
                      <a:pt x="1343279" y="2500132"/>
                      <a:pt x="1360320" y="2498739"/>
                    </a:cubicBezTo>
                    <a:lnTo>
                      <a:pt x="1361163" y="2509037"/>
                    </a:lnTo>
                    <a:cubicBezTo>
                      <a:pt x="1343975" y="2510448"/>
                      <a:pt x="1326549" y="2511529"/>
                      <a:pt x="1309325" y="2512225"/>
                    </a:cubicBezTo>
                    <a:close/>
                    <a:moveTo>
                      <a:pt x="1153664" y="2509165"/>
                    </a:moveTo>
                    <a:cubicBezTo>
                      <a:pt x="1136459" y="2507773"/>
                      <a:pt x="1119069" y="2505995"/>
                      <a:pt x="1102010" y="2503906"/>
                    </a:cubicBezTo>
                    <a:lnTo>
                      <a:pt x="1103256" y="2493645"/>
                    </a:lnTo>
                    <a:cubicBezTo>
                      <a:pt x="1120187" y="2495716"/>
                      <a:pt x="1137411" y="2497475"/>
                      <a:pt x="1154489" y="2498867"/>
                    </a:cubicBezTo>
                    <a:lnTo>
                      <a:pt x="1153664" y="2509165"/>
                    </a:lnTo>
                    <a:close/>
                    <a:moveTo>
                      <a:pt x="1412818" y="2503723"/>
                    </a:moveTo>
                    <a:lnTo>
                      <a:pt x="1411553" y="2493462"/>
                    </a:lnTo>
                    <a:cubicBezTo>
                      <a:pt x="1428466" y="2491373"/>
                      <a:pt x="1445599" y="2488881"/>
                      <a:pt x="1462457" y="2486077"/>
                    </a:cubicBezTo>
                    <a:lnTo>
                      <a:pt x="1464161" y="2496265"/>
                    </a:lnTo>
                    <a:cubicBezTo>
                      <a:pt x="1447156" y="2499087"/>
                      <a:pt x="1429895" y="2501598"/>
                      <a:pt x="1412836" y="2503705"/>
                    </a:cubicBezTo>
                    <a:close/>
                    <a:moveTo>
                      <a:pt x="1050612" y="2496522"/>
                    </a:moveTo>
                    <a:cubicBezTo>
                      <a:pt x="1033570" y="2493700"/>
                      <a:pt x="1016383" y="2490512"/>
                      <a:pt x="999580" y="2487012"/>
                    </a:cubicBezTo>
                    <a:lnTo>
                      <a:pt x="1001687" y="2476897"/>
                    </a:lnTo>
                    <a:cubicBezTo>
                      <a:pt x="1018380" y="2480360"/>
                      <a:pt x="1035403" y="2483549"/>
                      <a:pt x="1052297" y="2486334"/>
                    </a:cubicBezTo>
                    <a:lnTo>
                      <a:pt x="1050630" y="2496540"/>
                    </a:lnTo>
                    <a:close/>
                    <a:moveTo>
                      <a:pt x="1515137" y="2486719"/>
                    </a:moveTo>
                    <a:lnTo>
                      <a:pt x="1513012" y="2476604"/>
                    </a:lnTo>
                    <a:cubicBezTo>
                      <a:pt x="1529742" y="2473104"/>
                      <a:pt x="1546599" y="2469219"/>
                      <a:pt x="1563164" y="2465023"/>
                    </a:cubicBezTo>
                    <a:lnTo>
                      <a:pt x="1565693" y="2475046"/>
                    </a:lnTo>
                    <a:cubicBezTo>
                      <a:pt x="1549000" y="2479261"/>
                      <a:pt x="1531995" y="2483182"/>
                      <a:pt x="1515137" y="2486719"/>
                    </a:cubicBezTo>
                    <a:close/>
                    <a:moveTo>
                      <a:pt x="948933" y="2475376"/>
                    </a:moveTo>
                    <a:cubicBezTo>
                      <a:pt x="932222" y="2471180"/>
                      <a:pt x="915382" y="2466563"/>
                      <a:pt x="898836" y="2461652"/>
                    </a:cubicBezTo>
                    <a:lnTo>
                      <a:pt x="901786" y="2451739"/>
                    </a:lnTo>
                    <a:cubicBezTo>
                      <a:pt x="918186" y="2456594"/>
                      <a:pt x="934879" y="2461175"/>
                      <a:pt x="951443" y="2465353"/>
                    </a:cubicBezTo>
                    <a:lnTo>
                      <a:pt x="948915" y="2475376"/>
                    </a:lnTo>
                    <a:close/>
                    <a:moveTo>
                      <a:pt x="1615717" y="2461285"/>
                    </a:moveTo>
                    <a:lnTo>
                      <a:pt x="1612767" y="2451372"/>
                    </a:lnTo>
                    <a:cubicBezTo>
                      <a:pt x="1629166" y="2446498"/>
                      <a:pt x="1645658" y="2441203"/>
                      <a:pt x="1661783" y="2435669"/>
                    </a:cubicBezTo>
                    <a:lnTo>
                      <a:pt x="1665136" y="2445454"/>
                    </a:lnTo>
                    <a:cubicBezTo>
                      <a:pt x="1648864" y="2451042"/>
                      <a:pt x="1632245" y="2456374"/>
                      <a:pt x="1615717" y="2461285"/>
                    </a:cubicBezTo>
                    <a:close/>
                    <a:moveTo>
                      <a:pt x="849362" y="2445857"/>
                    </a:moveTo>
                    <a:cubicBezTo>
                      <a:pt x="832999" y="2440250"/>
                      <a:pt x="816544" y="2434239"/>
                      <a:pt x="800474" y="2427973"/>
                    </a:cubicBezTo>
                    <a:lnTo>
                      <a:pt x="804230" y="2418335"/>
                    </a:lnTo>
                    <a:cubicBezTo>
                      <a:pt x="820172" y="2424546"/>
                      <a:pt x="836480" y="2430520"/>
                      <a:pt x="852715" y="2436072"/>
                    </a:cubicBezTo>
                    <a:lnTo>
                      <a:pt x="849362" y="2445857"/>
                    </a:lnTo>
                    <a:close/>
                    <a:moveTo>
                      <a:pt x="1713877" y="2427570"/>
                    </a:moveTo>
                    <a:lnTo>
                      <a:pt x="1710121" y="2417950"/>
                    </a:lnTo>
                    <a:cubicBezTo>
                      <a:pt x="1726044" y="2411719"/>
                      <a:pt x="1742022" y="2405086"/>
                      <a:pt x="1757653" y="2398215"/>
                    </a:cubicBezTo>
                    <a:lnTo>
                      <a:pt x="1761812" y="2407670"/>
                    </a:lnTo>
                    <a:cubicBezTo>
                      <a:pt x="1746054" y="2414596"/>
                      <a:pt x="1729929" y="2421285"/>
                      <a:pt x="1713877" y="2427570"/>
                    </a:cubicBezTo>
                    <a:close/>
                    <a:moveTo>
                      <a:pt x="752374" y="2408055"/>
                    </a:moveTo>
                    <a:cubicBezTo>
                      <a:pt x="736524" y="2401092"/>
                      <a:pt x="720637" y="2393744"/>
                      <a:pt x="705172" y="2386158"/>
                    </a:cubicBezTo>
                    <a:lnTo>
                      <a:pt x="709716" y="2376868"/>
                    </a:lnTo>
                    <a:cubicBezTo>
                      <a:pt x="725053" y="2384381"/>
                      <a:pt x="740812" y="2391673"/>
                      <a:pt x="756533" y="2398563"/>
                    </a:cubicBezTo>
                    <a:lnTo>
                      <a:pt x="752374" y="2408036"/>
                    </a:lnTo>
                    <a:close/>
                    <a:moveTo>
                      <a:pt x="1808886" y="2385791"/>
                    </a:moveTo>
                    <a:lnTo>
                      <a:pt x="1804342" y="2376501"/>
                    </a:lnTo>
                    <a:cubicBezTo>
                      <a:pt x="1819733" y="2368952"/>
                      <a:pt x="1835125" y="2361018"/>
                      <a:pt x="1850096" y="2352900"/>
                    </a:cubicBezTo>
                    <a:lnTo>
                      <a:pt x="1855025" y="2361989"/>
                    </a:lnTo>
                    <a:cubicBezTo>
                      <a:pt x="1839926" y="2370180"/>
                      <a:pt x="1824406" y="2378187"/>
                      <a:pt x="1808886" y="2385791"/>
                    </a:cubicBezTo>
                    <a:close/>
                    <a:moveTo>
                      <a:pt x="658923" y="2362337"/>
                    </a:moveTo>
                    <a:cubicBezTo>
                      <a:pt x="643696" y="2354091"/>
                      <a:pt x="628487" y="2345424"/>
                      <a:pt x="613736" y="2336629"/>
                    </a:cubicBezTo>
                    <a:lnTo>
                      <a:pt x="619032" y="2327742"/>
                    </a:lnTo>
                    <a:cubicBezTo>
                      <a:pt x="633673" y="2336482"/>
                      <a:pt x="648753" y="2345058"/>
                      <a:pt x="663870" y="2353248"/>
                    </a:cubicBezTo>
                    <a:lnTo>
                      <a:pt x="658941" y="2362337"/>
                    </a:lnTo>
                    <a:close/>
                    <a:moveTo>
                      <a:pt x="1900175" y="2336299"/>
                    </a:moveTo>
                    <a:lnTo>
                      <a:pt x="1894861" y="2327430"/>
                    </a:lnTo>
                    <a:cubicBezTo>
                      <a:pt x="1909575" y="2318635"/>
                      <a:pt x="1924271" y="2309455"/>
                      <a:pt x="1938508" y="2300110"/>
                    </a:cubicBezTo>
                    <a:lnTo>
                      <a:pt x="1944189" y="2308758"/>
                    </a:lnTo>
                    <a:cubicBezTo>
                      <a:pt x="1929804" y="2318177"/>
                      <a:pt x="1914999" y="2327430"/>
                      <a:pt x="1900175" y="2336299"/>
                    </a:cubicBezTo>
                    <a:close/>
                    <a:moveTo>
                      <a:pt x="569649" y="2309088"/>
                    </a:moveTo>
                    <a:cubicBezTo>
                      <a:pt x="555192" y="2299633"/>
                      <a:pt x="540753" y="2289757"/>
                      <a:pt x="526753" y="2279734"/>
                    </a:cubicBezTo>
                    <a:lnTo>
                      <a:pt x="532764" y="2271323"/>
                    </a:lnTo>
                    <a:cubicBezTo>
                      <a:pt x="546653" y="2281254"/>
                      <a:pt x="560964" y="2291057"/>
                      <a:pt x="575311" y="2300421"/>
                    </a:cubicBezTo>
                    <a:lnTo>
                      <a:pt x="569649" y="2309070"/>
                    </a:lnTo>
                    <a:close/>
                    <a:moveTo>
                      <a:pt x="1987030" y="2279422"/>
                    </a:moveTo>
                    <a:lnTo>
                      <a:pt x="1981019" y="2271011"/>
                    </a:lnTo>
                    <a:cubicBezTo>
                      <a:pt x="1994854" y="2261117"/>
                      <a:pt x="2008743" y="2250745"/>
                      <a:pt x="2022284" y="2240191"/>
                    </a:cubicBezTo>
                    <a:lnTo>
                      <a:pt x="2028643" y="2248345"/>
                    </a:lnTo>
                    <a:cubicBezTo>
                      <a:pt x="2014992" y="2258991"/>
                      <a:pt x="2000992" y="2269454"/>
                      <a:pt x="1987030" y="2279422"/>
                    </a:cubicBezTo>
                    <a:close/>
                    <a:moveTo>
                      <a:pt x="485103" y="2248656"/>
                    </a:moveTo>
                    <a:cubicBezTo>
                      <a:pt x="471544" y="2238102"/>
                      <a:pt x="457984" y="2227071"/>
                      <a:pt x="444791" y="2215893"/>
                    </a:cubicBezTo>
                    <a:lnTo>
                      <a:pt x="451479" y="2207996"/>
                    </a:lnTo>
                    <a:cubicBezTo>
                      <a:pt x="464563" y="2219082"/>
                      <a:pt x="478012" y="2230021"/>
                      <a:pt x="491480" y="2240484"/>
                    </a:cubicBezTo>
                    <a:lnTo>
                      <a:pt x="485122" y="2248638"/>
                    </a:lnTo>
                    <a:close/>
                    <a:moveTo>
                      <a:pt x="2068918" y="2215582"/>
                    </a:moveTo>
                    <a:lnTo>
                      <a:pt x="2062230" y="2207703"/>
                    </a:lnTo>
                    <a:cubicBezTo>
                      <a:pt x="2075295" y="2196617"/>
                      <a:pt x="2088287" y="2185146"/>
                      <a:pt x="2100820" y="2173584"/>
                    </a:cubicBezTo>
                    <a:lnTo>
                      <a:pt x="2107820" y="2181188"/>
                    </a:lnTo>
                    <a:cubicBezTo>
                      <a:pt x="2095176" y="2192842"/>
                      <a:pt x="2082075" y="2204405"/>
                      <a:pt x="2068900" y="2215582"/>
                    </a:cubicBezTo>
                    <a:close/>
                    <a:moveTo>
                      <a:pt x="405853" y="2181518"/>
                    </a:moveTo>
                    <a:cubicBezTo>
                      <a:pt x="393118" y="2169791"/>
                      <a:pt x="380511" y="2157697"/>
                      <a:pt x="368381" y="2145567"/>
                    </a:cubicBezTo>
                    <a:lnTo>
                      <a:pt x="375692" y="2138256"/>
                    </a:lnTo>
                    <a:cubicBezTo>
                      <a:pt x="387731" y="2150294"/>
                      <a:pt x="400228" y="2162296"/>
                      <a:pt x="412853" y="2173914"/>
                    </a:cubicBezTo>
                    <a:lnTo>
                      <a:pt x="405853" y="2181518"/>
                    </a:lnTo>
                    <a:close/>
                    <a:moveTo>
                      <a:pt x="2145310" y="2145237"/>
                    </a:moveTo>
                    <a:lnTo>
                      <a:pt x="2137999" y="2137926"/>
                    </a:lnTo>
                    <a:cubicBezTo>
                      <a:pt x="2150093" y="2125832"/>
                      <a:pt x="2162077" y="2113335"/>
                      <a:pt x="2173657" y="2100765"/>
                    </a:cubicBezTo>
                    <a:lnTo>
                      <a:pt x="2181262" y="2107765"/>
                    </a:lnTo>
                    <a:cubicBezTo>
                      <a:pt x="2169589" y="2120445"/>
                      <a:pt x="2157496" y="2133052"/>
                      <a:pt x="2145292" y="2145237"/>
                    </a:cubicBezTo>
                    <a:close/>
                    <a:moveTo>
                      <a:pt x="332393" y="2108131"/>
                    </a:moveTo>
                    <a:cubicBezTo>
                      <a:pt x="320703" y="2095451"/>
                      <a:pt x="309140" y="2082368"/>
                      <a:pt x="297999" y="2069248"/>
                    </a:cubicBezTo>
                    <a:lnTo>
                      <a:pt x="305897" y="2062560"/>
                    </a:lnTo>
                    <a:cubicBezTo>
                      <a:pt x="316928" y="2075570"/>
                      <a:pt x="328399" y="2088543"/>
                      <a:pt x="339979" y="2101132"/>
                    </a:cubicBezTo>
                    <a:lnTo>
                      <a:pt x="332393" y="2108131"/>
                    </a:lnTo>
                    <a:close/>
                    <a:moveTo>
                      <a:pt x="2215674" y="2068845"/>
                    </a:moveTo>
                    <a:lnTo>
                      <a:pt x="2207776" y="2062157"/>
                    </a:lnTo>
                    <a:cubicBezTo>
                      <a:pt x="2218844" y="2049111"/>
                      <a:pt x="2229764" y="2035661"/>
                      <a:pt x="2240282" y="2022174"/>
                    </a:cubicBezTo>
                    <a:lnTo>
                      <a:pt x="2248437" y="2028533"/>
                    </a:lnTo>
                    <a:cubicBezTo>
                      <a:pt x="2237845" y="2042129"/>
                      <a:pt x="2226814" y="2055689"/>
                      <a:pt x="2215674" y="2068845"/>
                    </a:cubicBezTo>
                    <a:close/>
                    <a:moveTo>
                      <a:pt x="265255" y="2028991"/>
                    </a:moveTo>
                    <a:cubicBezTo>
                      <a:pt x="254664" y="2015413"/>
                      <a:pt x="244201" y="2001432"/>
                      <a:pt x="234196" y="1987433"/>
                    </a:cubicBezTo>
                    <a:lnTo>
                      <a:pt x="242588" y="1981422"/>
                    </a:lnTo>
                    <a:cubicBezTo>
                      <a:pt x="252538" y="1995312"/>
                      <a:pt x="262891" y="2009165"/>
                      <a:pt x="273409" y="2022633"/>
                    </a:cubicBezTo>
                    <a:lnTo>
                      <a:pt x="265255" y="2028991"/>
                    </a:lnTo>
                    <a:close/>
                    <a:moveTo>
                      <a:pt x="2279514" y="1986920"/>
                    </a:moveTo>
                    <a:lnTo>
                      <a:pt x="2271121" y="1980909"/>
                    </a:lnTo>
                    <a:cubicBezTo>
                      <a:pt x="2281071" y="1966983"/>
                      <a:pt x="2290874" y="1952673"/>
                      <a:pt x="2300219" y="1938398"/>
                    </a:cubicBezTo>
                    <a:lnTo>
                      <a:pt x="2308868" y="1944060"/>
                    </a:lnTo>
                    <a:cubicBezTo>
                      <a:pt x="2299450" y="1958463"/>
                      <a:pt x="2289592" y="1972883"/>
                      <a:pt x="2279532" y="1986920"/>
                    </a:cubicBezTo>
                    <a:close/>
                    <a:moveTo>
                      <a:pt x="204860" y="1944647"/>
                    </a:moveTo>
                    <a:cubicBezTo>
                      <a:pt x="195331" y="1930116"/>
                      <a:pt x="186078" y="1915329"/>
                      <a:pt x="177337" y="1900688"/>
                    </a:cubicBezTo>
                    <a:lnTo>
                      <a:pt x="186224" y="1895392"/>
                    </a:lnTo>
                    <a:cubicBezTo>
                      <a:pt x="194892" y="1909905"/>
                      <a:pt x="204053" y="1924564"/>
                      <a:pt x="213509" y="1938985"/>
                    </a:cubicBezTo>
                    <a:lnTo>
                      <a:pt x="204860" y="1944647"/>
                    </a:lnTo>
                    <a:close/>
                    <a:moveTo>
                      <a:pt x="2336391" y="1900028"/>
                    </a:moveTo>
                    <a:lnTo>
                      <a:pt x="2327522" y="1894714"/>
                    </a:lnTo>
                    <a:cubicBezTo>
                      <a:pt x="2336226" y="1880147"/>
                      <a:pt x="2344801" y="1865085"/>
                      <a:pt x="2353010" y="1849949"/>
                    </a:cubicBezTo>
                    <a:lnTo>
                      <a:pt x="2362099" y="1854879"/>
                    </a:lnTo>
                    <a:cubicBezTo>
                      <a:pt x="2353816" y="1870142"/>
                      <a:pt x="2345186" y="1885333"/>
                      <a:pt x="2336391" y="1900028"/>
                    </a:cubicBezTo>
                    <a:close/>
                    <a:moveTo>
                      <a:pt x="151648" y="1855666"/>
                    </a:moveTo>
                    <a:cubicBezTo>
                      <a:pt x="143383" y="1840476"/>
                      <a:pt x="135376" y="1824992"/>
                      <a:pt x="127845" y="1809619"/>
                    </a:cubicBezTo>
                    <a:lnTo>
                      <a:pt x="137135" y="1805074"/>
                    </a:lnTo>
                    <a:cubicBezTo>
                      <a:pt x="144611" y="1820320"/>
                      <a:pt x="152545" y="1835675"/>
                      <a:pt x="160718" y="1850737"/>
                    </a:cubicBezTo>
                    <a:lnTo>
                      <a:pt x="151629" y="1855666"/>
                    </a:lnTo>
                    <a:close/>
                    <a:moveTo>
                      <a:pt x="2385920" y="1808721"/>
                    </a:moveTo>
                    <a:lnTo>
                      <a:pt x="2376630" y="1804177"/>
                    </a:lnTo>
                    <a:cubicBezTo>
                      <a:pt x="2384216" y="1788656"/>
                      <a:pt x="2391527" y="1772935"/>
                      <a:pt x="2398306" y="1757451"/>
                    </a:cubicBezTo>
                    <a:lnTo>
                      <a:pt x="2407780" y="1761610"/>
                    </a:lnTo>
                    <a:cubicBezTo>
                      <a:pt x="2400927" y="1777222"/>
                      <a:pt x="2393561" y="1793072"/>
                      <a:pt x="2385920" y="1808721"/>
                    </a:cubicBezTo>
                    <a:close/>
                    <a:moveTo>
                      <a:pt x="106003" y="1762600"/>
                    </a:moveTo>
                    <a:cubicBezTo>
                      <a:pt x="99095" y="1746915"/>
                      <a:pt x="92407" y="1730827"/>
                      <a:pt x="86122" y="1714775"/>
                    </a:cubicBezTo>
                    <a:lnTo>
                      <a:pt x="95760" y="1711000"/>
                    </a:lnTo>
                    <a:cubicBezTo>
                      <a:pt x="101990" y="1726924"/>
                      <a:pt x="108623" y="1742884"/>
                      <a:pt x="115476" y="1758422"/>
                    </a:cubicBezTo>
                    <a:lnTo>
                      <a:pt x="106003" y="1762582"/>
                    </a:lnTo>
                    <a:close/>
                    <a:moveTo>
                      <a:pt x="2427698" y="1713584"/>
                    </a:moveTo>
                    <a:lnTo>
                      <a:pt x="2418060" y="1709828"/>
                    </a:lnTo>
                    <a:cubicBezTo>
                      <a:pt x="2424253" y="1693941"/>
                      <a:pt x="2430227" y="1677669"/>
                      <a:pt x="2435797" y="1661453"/>
                    </a:cubicBezTo>
                    <a:lnTo>
                      <a:pt x="2445564" y="1664806"/>
                    </a:lnTo>
                    <a:cubicBezTo>
                      <a:pt x="2439956" y="1681151"/>
                      <a:pt x="2433928" y="1697569"/>
                      <a:pt x="2427680" y="1713584"/>
                    </a:cubicBezTo>
                    <a:close/>
                    <a:moveTo>
                      <a:pt x="68201" y="1666034"/>
                    </a:moveTo>
                    <a:cubicBezTo>
                      <a:pt x="62557" y="1649652"/>
                      <a:pt x="57207" y="1633014"/>
                      <a:pt x="52314" y="1616596"/>
                    </a:cubicBezTo>
                    <a:lnTo>
                      <a:pt x="62228" y="1613646"/>
                    </a:lnTo>
                    <a:cubicBezTo>
                      <a:pt x="67083" y="1629936"/>
                      <a:pt x="72379" y="1646427"/>
                      <a:pt x="77968" y="1662680"/>
                    </a:cubicBezTo>
                    <a:lnTo>
                      <a:pt x="68201" y="1666052"/>
                    </a:lnTo>
                    <a:close/>
                    <a:moveTo>
                      <a:pt x="2461432" y="1615314"/>
                    </a:moveTo>
                    <a:lnTo>
                      <a:pt x="2451519" y="1612363"/>
                    </a:lnTo>
                    <a:cubicBezTo>
                      <a:pt x="2456411" y="1595964"/>
                      <a:pt x="2460992" y="1579252"/>
                      <a:pt x="2465170" y="1562688"/>
                    </a:cubicBezTo>
                    <a:lnTo>
                      <a:pt x="2475193" y="1565216"/>
                    </a:lnTo>
                    <a:cubicBezTo>
                      <a:pt x="2470979" y="1581909"/>
                      <a:pt x="2466343" y="1598767"/>
                      <a:pt x="2461432" y="1615314"/>
                    </a:cubicBezTo>
                    <a:close/>
                    <a:moveTo>
                      <a:pt x="38517" y="1566536"/>
                    </a:moveTo>
                    <a:cubicBezTo>
                      <a:pt x="34247" y="1549751"/>
                      <a:pt x="30308" y="1532728"/>
                      <a:pt x="26789" y="1515944"/>
                    </a:cubicBezTo>
                    <a:lnTo>
                      <a:pt x="36904" y="1513818"/>
                    </a:lnTo>
                    <a:cubicBezTo>
                      <a:pt x="40386" y="1530456"/>
                      <a:pt x="44307" y="1547332"/>
                      <a:pt x="48521" y="1563989"/>
                    </a:cubicBezTo>
                    <a:lnTo>
                      <a:pt x="38498" y="1566536"/>
                    </a:lnTo>
                    <a:close/>
                    <a:moveTo>
                      <a:pt x="2486865" y="1514606"/>
                    </a:moveTo>
                    <a:lnTo>
                      <a:pt x="2476751" y="1512499"/>
                    </a:lnTo>
                    <a:cubicBezTo>
                      <a:pt x="2480232" y="1495824"/>
                      <a:pt x="2483421" y="1478783"/>
                      <a:pt x="2486224" y="1461852"/>
                    </a:cubicBezTo>
                    <a:lnTo>
                      <a:pt x="2496412" y="1463538"/>
                    </a:lnTo>
                    <a:cubicBezTo>
                      <a:pt x="2493590" y="1480616"/>
                      <a:pt x="2490383" y="1497785"/>
                      <a:pt x="2486865" y="1514606"/>
                    </a:cubicBezTo>
                    <a:close/>
                    <a:moveTo>
                      <a:pt x="17188" y="1464912"/>
                    </a:moveTo>
                    <a:cubicBezTo>
                      <a:pt x="14366" y="1447981"/>
                      <a:pt x="11855" y="1430702"/>
                      <a:pt x="9712" y="1413532"/>
                    </a:cubicBezTo>
                    <a:lnTo>
                      <a:pt x="19973" y="1412250"/>
                    </a:lnTo>
                    <a:cubicBezTo>
                      <a:pt x="22098" y="1429272"/>
                      <a:pt x="24590" y="1446423"/>
                      <a:pt x="27394" y="1463208"/>
                    </a:cubicBezTo>
                    <a:lnTo>
                      <a:pt x="17206" y="1464912"/>
                    </a:lnTo>
                    <a:close/>
                    <a:moveTo>
                      <a:pt x="2503833" y="1412103"/>
                    </a:moveTo>
                    <a:lnTo>
                      <a:pt x="2493572" y="1410839"/>
                    </a:lnTo>
                    <a:cubicBezTo>
                      <a:pt x="2495642" y="1393944"/>
                      <a:pt x="2497420" y="1376701"/>
                      <a:pt x="2498812" y="1359569"/>
                    </a:cubicBezTo>
                    <a:lnTo>
                      <a:pt x="2509110" y="1360412"/>
                    </a:lnTo>
                    <a:cubicBezTo>
                      <a:pt x="2507700" y="1377673"/>
                      <a:pt x="2505922" y="1395062"/>
                      <a:pt x="2503815" y="1412103"/>
                    </a:cubicBezTo>
                    <a:close/>
                    <a:moveTo>
                      <a:pt x="4343" y="1361896"/>
                    </a:moveTo>
                    <a:cubicBezTo>
                      <a:pt x="2932" y="1344873"/>
                      <a:pt x="1832" y="1327447"/>
                      <a:pt x="1099" y="1310076"/>
                    </a:cubicBezTo>
                    <a:lnTo>
                      <a:pt x="11434" y="1309636"/>
                    </a:lnTo>
                    <a:cubicBezTo>
                      <a:pt x="12149" y="1326861"/>
                      <a:pt x="13230" y="1344158"/>
                      <a:pt x="14641" y="1361035"/>
                    </a:cubicBezTo>
                    <a:lnTo>
                      <a:pt x="4343" y="1361896"/>
                    </a:lnTo>
                    <a:close/>
                    <a:moveTo>
                      <a:pt x="2512299" y="1308574"/>
                    </a:moveTo>
                    <a:lnTo>
                      <a:pt x="2501964" y="1308152"/>
                    </a:lnTo>
                    <a:cubicBezTo>
                      <a:pt x="2502660" y="1291074"/>
                      <a:pt x="2503009" y="1273740"/>
                      <a:pt x="2503009" y="1256644"/>
                    </a:cubicBezTo>
                    <a:lnTo>
                      <a:pt x="2503009" y="1254079"/>
                    </a:lnTo>
                    <a:lnTo>
                      <a:pt x="2513343" y="1254079"/>
                    </a:lnTo>
                    <a:lnTo>
                      <a:pt x="2513343" y="1256644"/>
                    </a:lnTo>
                    <a:cubicBezTo>
                      <a:pt x="2513343" y="1273868"/>
                      <a:pt x="2512995" y="1291349"/>
                      <a:pt x="2512299" y="1308574"/>
                    </a:cubicBezTo>
                    <a:close/>
                    <a:moveTo>
                      <a:pt x="10353" y="1258147"/>
                    </a:moveTo>
                    <a:lnTo>
                      <a:pt x="0" y="1258147"/>
                    </a:lnTo>
                    <a:lnTo>
                      <a:pt x="0" y="1256754"/>
                    </a:lnTo>
                    <a:cubicBezTo>
                      <a:pt x="0" y="1239933"/>
                      <a:pt x="330" y="1222965"/>
                      <a:pt x="971" y="1206235"/>
                    </a:cubicBezTo>
                    <a:lnTo>
                      <a:pt x="11306" y="1206638"/>
                    </a:lnTo>
                    <a:cubicBezTo>
                      <a:pt x="10646" y="1223240"/>
                      <a:pt x="10316" y="1240061"/>
                      <a:pt x="10316" y="1256644"/>
                    </a:cubicBezTo>
                    <a:lnTo>
                      <a:pt x="10316" y="1258147"/>
                    </a:lnTo>
                    <a:close/>
                    <a:moveTo>
                      <a:pt x="2501872" y="1202589"/>
                    </a:moveTo>
                    <a:cubicBezTo>
                      <a:pt x="2501139" y="1185511"/>
                      <a:pt x="2500058" y="1168232"/>
                      <a:pt x="2498629" y="1151191"/>
                    </a:cubicBezTo>
                    <a:lnTo>
                      <a:pt x="2508927" y="1150330"/>
                    </a:lnTo>
                    <a:cubicBezTo>
                      <a:pt x="2510375" y="1167499"/>
                      <a:pt x="2511474" y="1184943"/>
                      <a:pt x="2512207" y="1202149"/>
                    </a:cubicBezTo>
                    <a:lnTo>
                      <a:pt x="2501872" y="1202589"/>
                    </a:lnTo>
                    <a:close/>
                    <a:moveTo>
                      <a:pt x="14402" y="1155222"/>
                    </a:moveTo>
                    <a:lnTo>
                      <a:pt x="4105" y="1154398"/>
                    </a:lnTo>
                    <a:cubicBezTo>
                      <a:pt x="5497" y="1137155"/>
                      <a:pt x="7256" y="1119766"/>
                      <a:pt x="9327" y="1102743"/>
                    </a:cubicBezTo>
                    <a:lnTo>
                      <a:pt x="19588" y="1103989"/>
                    </a:lnTo>
                    <a:cubicBezTo>
                      <a:pt x="17536" y="1120883"/>
                      <a:pt x="15777" y="1138126"/>
                      <a:pt x="14402" y="1155240"/>
                    </a:cubicBezTo>
                    <a:close/>
                    <a:moveTo>
                      <a:pt x="2493260" y="1099958"/>
                    </a:moveTo>
                    <a:cubicBezTo>
                      <a:pt x="2491153" y="1083081"/>
                      <a:pt x="2488643" y="1065949"/>
                      <a:pt x="2485802" y="1048999"/>
                    </a:cubicBezTo>
                    <a:lnTo>
                      <a:pt x="2495991" y="1047295"/>
                    </a:lnTo>
                    <a:cubicBezTo>
                      <a:pt x="2498849" y="1064373"/>
                      <a:pt x="2501378" y="1081670"/>
                      <a:pt x="2503503" y="1098675"/>
                    </a:cubicBezTo>
                    <a:lnTo>
                      <a:pt x="2493242" y="1099958"/>
                    </a:lnTo>
                    <a:close/>
                    <a:moveTo>
                      <a:pt x="26881" y="1052994"/>
                    </a:moveTo>
                    <a:lnTo>
                      <a:pt x="16693" y="1051326"/>
                    </a:lnTo>
                    <a:cubicBezTo>
                      <a:pt x="19496" y="1034267"/>
                      <a:pt x="22685" y="1017079"/>
                      <a:pt x="26185" y="1000258"/>
                    </a:cubicBezTo>
                    <a:lnTo>
                      <a:pt x="36299" y="1002365"/>
                    </a:lnTo>
                    <a:cubicBezTo>
                      <a:pt x="32855" y="1019040"/>
                      <a:pt x="29685" y="1036081"/>
                      <a:pt x="26899" y="1053012"/>
                    </a:cubicBezTo>
                    <a:close/>
                    <a:moveTo>
                      <a:pt x="2476219" y="998389"/>
                    </a:moveTo>
                    <a:cubicBezTo>
                      <a:pt x="2472701" y="981678"/>
                      <a:pt x="2468780" y="964801"/>
                      <a:pt x="2464565" y="948218"/>
                    </a:cubicBezTo>
                    <a:lnTo>
                      <a:pt x="2474588" y="945671"/>
                    </a:lnTo>
                    <a:cubicBezTo>
                      <a:pt x="2478840" y="962383"/>
                      <a:pt x="2482797" y="979406"/>
                      <a:pt x="2486352" y="996263"/>
                    </a:cubicBezTo>
                    <a:lnTo>
                      <a:pt x="2476238" y="998389"/>
                    </a:lnTo>
                    <a:close/>
                    <a:moveTo>
                      <a:pt x="47807" y="952158"/>
                    </a:moveTo>
                    <a:lnTo>
                      <a:pt x="37765" y="949648"/>
                    </a:lnTo>
                    <a:cubicBezTo>
                      <a:pt x="41998" y="932771"/>
                      <a:pt x="46634" y="915877"/>
                      <a:pt x="51490" y="899441"/>
                    </a:cubicBezTo>
                    <a:lnTo>
                      <a:pt x="61403" y="902372"/>
                    </a:lnTo>
                    <a:cubicBezTo>
                      <a:pt x="56584" y="918662"/>
                      <a:pt x="52003" y="935410"/>
                      <a:pt x="47788" y="952158"/>
                    </a:cubicBezTo>
                    <a:close/>
                    <a:moveTo>
                      <a:pt x="2450877" y="898708"/>
                    </a:moveTo>
                    <a:cubicBezTo>
                      <a:pt x="2445985" y="882381"/>
                      <a:pt x="2440689" y="865908"/>
                      <a:pt x="2435101" y="849783"/>
                    </a:cubicBezTo>
                    <a:lnTo>
                      <a:pt x="2444867" y="846412"/>
                    </a:lnTo>
                    <a:cubicBezTo>
                      <a:pt x="2450474" y="862683"/>
                      <a:pt x="2455825" y="879284"/>
                      <a:pt x="2460754" y="895757"/>
                    </a:cubicBezTo>
                    <a:lnTo>
                      <a:pt x="2450859" y="898726"/>
                    </a:lnTo>
                    <a:close/>
                    <a:moveTo>
                      <a:pt x="77070" y="853210"/>
                    </a:moveTo>
                    <a:lnTo>
                      <a:pt x="67303" y="849856"/>
                    </a:lnTo>
                    <a:cubicBezTo>
                      <a:pt x="72910" y="833475"/>
                      <a:pt x="78920" y="817039"/>
                      <a:pt x="85151" y="801005"/>
                    </a:cubicBezTo>
                    <a:lnTo>
                      <a:pt x="94789" y="804762"/>
                    </a:lnTo>
                    <a:cubicBezTo>
                      <a:pt x="88595" y="820667"/>
                      <a:pt x="82640" y="836975"/>
                      <a:pt x="77088" y="853210"/>
                    </a:cubicBezTo>
                    <a:close/>
                    <a:moveTo>
                      <a:pt x="2417308" y="801518"/>
                    </a:moveTo>
                    <a:cubicBezTo>
                      <a:pt x="2411096" y="785650"/>
                      <a:pt x="2404445" y="769672"/>
                      <a:pt x="2397537" y="754041"/>
                    </a:cubicBezTo>
                    <a:lnTo>
                      <a:pt x="2406992" y="749864"/>
                    </a:lnTo>
                    <a:cubicBezTo>
                      <a:pt x="2413955" y="765622"/>
                      <a:pt x="2420662" y="781729"/>
                      <a:pt x="2426947" y="797744"/>
                    </a:cubicBezTo>
                    <a:lnTo>
                      <a:pt x="2417308" y="801518"/>
                    </a:lnTo>
                    <a:close/>
                    <a:moveTo>
                      <a:pt x="114487" y="757101"/>
                    </a:moveTo>
                    <a:lnTo>
                      <a:pt x="105014" y="752960"/>
                    </a:lnTo>
                    <a:cubicBezTo>
                      <a:pt x="111903" y="737257"/>
                      <a:pt x="119251" y="721370"/>
                      <a:pt x="126855" y="705777"/>
                    </a:cubicBezTo>
                    <a:lnTo>
                      <a:pt x="136146" y="710303"/>
                    </a:lnTo>
                    <a:cubicBezTo>
                      <a:pt x="128596" y="725768"/>
                      <a:pt x="121303" y="741526"/>
                      <a:pt x="114487" y="757101"/>
                    </a:cubicBezTo>
                    <a:close/>
                    <a:moveTo>
                      <a:pt x="2375805" y="707426"/>
                    </a:moveTo>
                    <a:cubicBezTo>
                      <a:pt x="2368366" y="692254"/>
                      <a:pt x="2360395" y="676880"/>
                      <a:pt x="2352167" y="661726"/>
                    </a:cubicBezTo>
                    <a:lnTo>
                      <a:pt x="2361256" y="656779"/>
                    </a:lnTo>
                    <a:cubicBezTo>
                      <a:pt x="2369557" y="672061"/>
                      <a:pt x="2377582" y="687563"/>
                      <a:pt x="2385095" y="702845"/>
                    </a:cubicBezTo>
                    <a:lnTo>
                      <a:pt x="2375805" y="707407"/>
                    </a:lnTo>
                    <a:close/>
                    <a:moveTo>
                      <a:pt x="159728" y="664457"/>
                    </a:moveTo>
                    <a:lnTo>
                      <a:pt x="150640" y="659546"/>
                    </a:lnTo>
                    <a:cubicBezTo>
                      <a:pt x="158794" y="644447"/>
                      <a:pt x="167443" y="629238"/>
                      <a:pt x="176311" y="614341"/>
                    </a:cubicBezTo>
                    <a:lnTo>
                      <a:pt x="185198" y="619637"/>
                    </a:lnTo>
                    <a:cubicBezTo>
                      <a:pt x="176403" y="634406"/>
                      <a:pt x="167827" y="649486"/>
                      <a:pt x="159728" y="664457"/>
                    </a:cubicBezTo>
                    <a:close/>
                    <a:moveTo>
                      <a:pt x="2326642" y="617053"/>
                    </a:moveTo>
                    <a:cubicBezTo>
                      <a:pt x="2317829" y="602357"/>
                      <a:pt x="2308630" y="587680"/>
                      <a:pt x="2299285" y="573442"/>
                    </a:cubicBezTo>
                    <a:lnTo>
                      <a:pt x="2307934" y="567762"/>
                    </a:lnTo>
                    <a:cubicBezTo>
                      <a:pt x="2317352" y="582109"/>
                      <a:pt x="2326624" y="596897"/>
                      <a:pt x="2335511" y="611721"/>
                    </a:cubicBezTo>
                    <a:lnTo>
                      <a:pt x="2326642" y="617035"/>
                    </a:lnTo>
                    <a:close/>
                    <a:moveTo>
                      <a:pt x="212501" y="575916"/>
                    </a:moveTo>
                    <a:lnTo>
                      <a:pt x="203834" y="570254"/>
                    </a:lnTo>
                    <a:cubicBezTo>
                      <a:pt x="213234" y="555852"/>
                      <a:pt x="223110" y="541412"/>
                      <a:pt x="233133" y="527340"/>
                    </a:cubicBezTo>
                    <a:lnTo>
                      <a:pt x="241544" y="533350"/>
                    </a:lnTo>
                    <a:cubicBezTo>
                      <a:pt x="231594" y="547294"/>
                      <a:pt x="221809" y="561624"/>
                      <a:pt x="212482" y="575916"/>
                    </a:cubicBezTo>
                    <a:close/>
                    <a:moveTo>
                      <a:pt x="2270150" y="531005"/>
                    </a:moveTo>
                    <a:cubicBezTo>
                      <a:pt x="2260237" y="517188"/>
                      <a:pt x="2249866" y="503317"/>
                      <a:pt x="2239293" y="489794"/>
                    </a:cubicBezTo>
                    <a:lnTo>
                      <a:pt x="2247429" y="483436"/>
                    </a:lnTo>
                    <a:cubicBezTo>
                      <a:pt x="2258093" y="497069"/>
                      <a:pt x="2268556" y="511050"/>
                      <a:pt x="2278542" y="524994"/>
                    </a:cubicBezTo>
                    <a:lnTo>
                      <a:pt x="2270150" y="531023"/>
                    </a:lnTo>
                    <a:close/>
                    <a:moveTo>
                      <a:pt x="272346" y="492048"/>
                    </a:moveTo>
                    <a:lnTo>
                      <a:pt x="264192" y="485690"/>
                    </a:lnTo>
                    <a:cubicBezTo>
                      <a:pt x="274765" y="472112"/>
                      <a:pt x="285778" y="458534"/>
                      <a:pt x="296937" y="445359"/>
                    </a:cubicBezTo>
                    <a:lnTo>
                      <a:pt x="304834" y="452029"/>
                    </a:lnTo>
                    <a:cubicBezTo>
                      <a:pt x="293767" y="465112"/>
                      <a:pt x="282846" y="478562"/>
                      <a:pt x="272365" y="492048"/>
                    </a:cubicBezTo>
                    <a:close/>
                    <a:moveTo>
                      <a:pt x="2206732" y="449885"/>
                    </a:moveTo>
                    <a:cubicBezTo>
                      <a:pt x="2195719" y="436930"/>
                      <a:pt x="2184230" y="423957"/>
                      <a:pt x="2172576" y="411332"/>
                    </a:cubicBezTo>
                    <a:lnTo>
                      <a:pt x="2180162" y="404314"/>
                    </a:lnTo>
                    <a:cubicBezTo>
                      <a:pt x="2191908" y="417031"/>
                      <a:pt x="2203507" y="430114"/>
                      <a:pt x="2214592" y="443179"/>
                    </a:cubicBezTo>
                    <a:lnTo>
                      <a:pt x="2206713" y="449867"/>
                    </a:lnTo>
                    <a:close/>
                    <a:moveTo>
                      <a:pt x="338898" y="413403"/>
                    </a:moveTo>
                    <a:lnTo>
                      <a:pt x="331294" y="406403"/>
                    </a:lnTo>
                    <a:cubicBezTo>
                      <a:pt x="342911" y="393759"/>
                      <a:pt x="355005" y="381153"/>
                      <a:pt x="367227" y="368894"/>
                    </a:cubicBezTo>
                    <a:lnTo>
                      <a:pt x="374538" y="376187"/>
                    </a:lnTo>
                    <a:cubicBezTo>
                      <a:pt x="362426" y="388336"/>
                      <a:pt x="350424" y="400851"/>
                      <a:pt x="338916" y="413384"/>
                    </a:cubicBezTo>
                    <a:close/>
                    <a:moveTo>
                      <a:pt x="2136863" y="374226"/>
                    </a:moveTo>
                    <a:cubicBezTo>
                      <a:pt x="2124806" y="362188"/>
                      <a:pt x="2112291" y="350204"/>
                      <a:pt x="2099666" y="338605"/>
                    </a:cubicBezTo>
                    <a:lnTo>
                      <a:pt x="2106647" y="331001"/>
                    </a:lnTo>
                    <a:cubicBezTo>
                      <a:pt x="2119382" y="342691"/>
                      <a:pt x="2131989" y="354766"/>
                      <a:pt x="2144174" y="366915"/>
                    </a:cubicBezTo>
                    <a:lnTo>
                      <a:pt x="2136863" y="374226"/>
                    </a:lnTo>
                    <a:close/>
                    <a:moveTo>
                      <a:pt x="411643" y="340492"/>
                    </a:moveTo>
                    <a:lnTo>
                      <a:pt x="404644" y="332888"/>
                    </a:lnTo>
                    <a:cubicBezTo>
                      <a:pt x="417269" y="321252"/>
                      <a:pt x="430334" y="309672"/>
                      <a:pt x="443508" y="298458"/>
                    </a:cubicBezTo>
                    <a:lnTo>
                      <a:pt x="450215" y="306337"/>
                    </a:lnTo>
                    <a:cubicBezTo>
                      <a:pt x="437150" y="317441"/>
                      <a:pt x="424177" y="328930"/>
                      <a:pt x="411662" y="340474"/>
                    </a:cubicBezTo>
                    <a:close/>
                    <a:moveTo>
                      <a:pt x="2060984" y="304541"/>
                    </a:moveTo>
                    <a:cubicBezTo>
                      <a:pt x="2047956" y="293510"/>
                      <a:pt x="2034488" y="282589"/>
                      <a:pt x="2020984" y="272090"/>
                    </a:cubicBezTo>
                    <a:lnTo>
                      <a:pt x="2027323" y="263936"/>
                    </a:lnTo>
                    <a:cubicBezTo>
                      <a:pt x="2040956" y="274527"/>
                      <a:pt x="2054534" y="285539"/>
                      <a:pt x="2067672" y="296662"/>
                    </a:cubicBezTo>
                    <a:lnTo>
                      <a:pt x="2060984" y="304559"/>
                    </a:lnTo>
                    <a:close/>
                    <a:moveTo>
                      <a:pt x="490124" y="273830"/>
                    </a:moveTo>
                    <a:lnTo>
                      <a:pt x="483766" y="265676"/>
                    </a:lnTo>
                    <a:cubicBezTo>
                      <a:pt x="497362" y="255067"/>
                      <a:pt x="511343" y="244604"/>
                      <a:pt x="525324" y="234563"/>
                    </a:cubicBezTo>
                    <a:lnTo>
                      <a:pt x="531334" y="242955"/>
                    </a:lnTo>
                    <a:cubicBezTo>
                      <a:pt x="517463" y="252905"/>
                      <a:pt x="503592" y="263294"/>
                      <a:pt x="490124" y="273812"/>
                    </a:cubicBezTo>
                    <a:close/>
                    <a:moveTo>
                      <a:pt x="1979645" y="241306"/>
                    </a:moveTo>
                    <a:cubicBezTo>
                      <a:pt x="1965774" y="231411"/>
                      <a:pt x="1951445" y="221626"/>
                      <a:pt x="1937079" y="212244"/>
                    </a:cubicBezTo>
                    <a:lnTo>
                      <a:pt x="1942741" y="203595"/>
                    </a:lnTo>
                    <a:cubicBezTo>
                      <a:pt x="1957235" y="213050"/>
                      <a:pt x="1971656" y="222909"/>
                      <a:pt x="1985655" y="232895"/>
                    </a:cubicBezTo>
                    <a:lnTo>
                      <a:pt x="1979663" y="241306"/>
                    </a:lnTo>
                    <a:close/>
                    <a:moveTo>
                      <a:pt x="573791" y="213857"/>
                    </a:moveTo>
                    <a:lnTo>
                      <a:pt x="568110" y="205208"/>
                    </a:lnTo>
                    <a:cubicBezTo>
                      <a:pt x="582531" y="195753"/>
                      <a:pt x="597318" y="186481"/>
                      <a:pt x="612069" y="177631"/>
                    </a:cubicBezTo>
                    <a:lnTo>
                      <a:pt x="617383" y="186499"/>
                    </a:lnTo>
                    <a:cubicBezTo>
                      <a:pt x="602742" y="195258"/>
                      <a:pt x="588083" y="204475"/>
                      <a:pt x="573791" y="213838"/>
                    </a:cubicBezTo>
                    <a:close/>
                    <a:moveTo>
                      <a:pt x="1893340" y="184960"/>
                    </a:moveTo>
                    <a:cubicBezTo>
                      <a:pt x="1878663" y="176220"/>
                      <a:pt x="1863582" y="167662"/>
                      <a:pt x="1848502" y="159508"/>
                    </a:cubicBezTo>
                    <a:lnTo>
                      <a:pt x="1853413" y="150420"/>
                    </a:lnTo>
                    <a:cubicBezTo>
                      <a:pt x="1868621" y="158629"/>
                      <a:pt x="1883830" y="167259"/>
                      <a:pt x="1898636" y="176073"/>
                    </a:cubicBezTo>
                    <a:lnTo>
                      <a:pt x="1893340" y="184960"/>
                    </a:lnTo>
                    <a:close/>
                    <a:moveTo>
                      <a:pt x="662093" y="160993"/>
                    </a:moveTo>
                    <a:lnTo>
                      <a:pt x="657145" y="151904"/>
                    </a:lnTo>
                    <a:cubicBezTo>
                      <a:pt x="672262" y="143695"/>
                      <a:pt x="687746" y="135669"/>
                      <a:pt x="703230" y="128065"/>
                    </a:cubicBezTo>
                    <a:lnTo>
                      <a:pt x="707792" y="137337"/>
                    </a:lnTo>
                    <a:cubicBezTo>
                      <a:pt x="692455" y="144886"/>
                      <a:pt x="677082" y="152839"/>
                      <a:pt x="662093" y="160974"/>
                    </a:cubicBezTo>
                    <a:close/>
                    <a:moveTo>
                      <a:pt x="1802637" y="135944"/>
                    </a:moveTo>
                    <a:cubicBezTo>
                      <a:pt x="1787245" y="128431"/>
                      <a:pt x="1771524" y="121157"/>
                      <a:pt x="1755857" y="114285"/>
                    </a:cubicBezTo>
                    <a:lnTo>
                      <a:pt x="1759998" y="104812"/>
                    </a:lnTo>
                    <a:cubicBezTo>
                      <a:pt x="1775793" y="111720"/>
                      <a:pt x="1791680" y="119068"/>
                      <a:pt x="1807200" y="126636"/>
                    </a:cubicBezTo>
                    <a:lnTo>
                      <a:pt x="1802656" y="135926"/>
                    </a:lnTo>
                    <a:close/>
                    <a:moveTo>
                      <a:pt x="754426" y="115623"/>
                    </a:moveTo>
                    <a:lnTo>
                      <a:pt x="750248" y="106168"/>
                    </a:lnTo>
                    <a:cubicBezTo>
                      <a:pt x="759374" y="102137"/>
                      <a:pt x="768554" y="98234"/>
                      <a:pt x="777807" y="94422"/>
                    </a:cubicBezTo>
                    <a:cubicBezTo>
                      <a:pt x="784587" y="91637"/>
                      <a:pt x="791385" y="88889"/>
                      <a:pt x="798220" y="86213"/>
                    </a:cubicBezTo>
                    <a:lnTo>
                      <a:pt x="801976" y="95833"/>
                    </a:lnTo>
                    <a:cubicBezTo>
                      <a:pt x="795178" y="98490"/>
                      <a:pt x="788435" y="101202"/>
                      <a:pt x="781729" y="103969"/>
                    </a:cubicBezTo>
                    <a:cubicBezTo>
                      <a:pt x="772567" y="107744"/>
                      <a:pt x="763460" y="111628"/>
                      <a:pt x="754408" y="115623"/>
                    </a:cubicBezTo>
                    <a:close/>
                    <a:moveTo>
                      <a:pt x="1708178" y="94624"/>
                    </a:moveTo>
                    <a:cubicBezTo>
                      <a:pt x="1692237" y="88431"/>
                      <a:pt x="1675947" y="82475"/>
                      <a:pt x="1659785" y="76960"/>
                    </a:cubicBezTo>
                    <a:lnTo>
                      <a:pt x="1663120" y="67175"/>
                    </a:lnTo>
                    <a:cubicBezTo>
                      <a:pt x="1679428" y="72745"/>
                      <a:pt x="1695846" y="78737"/>
                      <a:pt x="1711935" y="84986"/>
                    </a:cubicBezTo>
                    <a:lnTo>
                      <a:pt x="1708178" y="94624"/>
                    </a:lnTo>
                    <a:close/>
                    <a:moveTo>
                      <a:pt x="850333" y="78059"/>
                    </a:moveTo>
                    <a:lnTo>
                      <a:pt x="846961" y="68293"/>
                    </a:lnTo>
                    <a:cubicBezTo>
                      <a:pt x="863269" y="62667"/>
                      <a:pt x="879907" y="57317"/>
                      <a:pt x="896399" y="52406"/>
                    </a:cubicBezTo>
                    <a:lnTo>
                      <a:pt x="899349" y="62301"/>
                    </a:lnTo>
                    <a:cubicBezTo>
                      <a:pt x="883004" y="67193"/>
                      <a:pt x="866494" y="72489"/>
                      <a:pt x="850333" y="78059"/>
                    </a:cubicBezTo>
                    <a:close/>
                    <a:moveTo>
                      <a:pt x="1610696" y="61330"/>
                    </a:moveTo>
                    <a:cubicBezTo>
                      <a:pt x="1594278" y="56474"/>
                      <a:pt x="1577548" y="51911"/>
                      <a:pt x="1560984" y="47752"/>
                    </a:cubicBezTo>
                    <a:lnTo>
                      <a:pt x="1563512" y="37729"/>
                    </a:lnTo>
                    <a:cubicBezTo>
                      <a:pt x="1580205" y="41906"/>
                      <a:pt x="1597063" y="46524"/>
                      <a:pt x="1613628" y="51416"/>
                    </a:cubicBezTo>
                    <a:lnTo>
                      <a:pt x="1610696" y="61330"/>
                    </a:lnTo>
                    <a:close/>
                    <a:moveTo>
                      <a:pt x="948988" y="48576"/>
                    </a:moveTo>
                    <a:lnTo>
                      <a:pt x="946441" y="38553"/>
                    </a:lnTo>
                    <a:cubicBezTo>
                      <a:pt x="963152" y="34302"/>
                      <a:pt x="980175" y="30362"/>
                      <a:pt x="997033" y="26826"/>
                    </a:cubicBezTo>
                    <a:lnTo>
                      <a:pt x="999159" y="36941"/>
                    </a:lnTo>
                    <a:cubicBezTo>
                      <a:pt x="982447" y="40459"/>
                      <a:pt x="965571" y="44362"/>
                      <a:pt x="948988" y="48576"/>
                    </a:cubicBezTo>
                    <a:close/>
                    <a:moveTo>
                      <a:pt x="1510758" y="36244"/>
                    </a:moveTo>
                    <a:cubicBezTo>
                      <a:pt x="1494028" y="32781"/>
                      <a:pt x="1476987" y="29611"/>
                      <a:pt x="1460111" y="26844"/>
                    </a:cubicBezTo>
                    <a:lnTo>
                      <a:pt x="1461779" y="16638"/>
                    </a:lnTo>
                    <a:cubicBezTo>
                      <a:pt x="1478801" y="19442"/>
                      <a:pt x="1495989" y="22630"/>
                      <a:pt x="1512865" y="26111"/>
                    </a:cubicBezTo>
                    <a:lnTo>
                      <a:pt x="1510758" y="36226"/>
                    </a:lnTo>
                    <a:close/>
                    <a:moveTo>
                      <a:pt x="1049750" y="27412"/>
                    </a:moveTo>
                    <a:lnTo>
                      <a:pt x="1048046" y="17224"/>
                    </a:lnTo>
                    <a:cubicBezTo>
                      <a:pt x="1065051" y="14384"/>
                      <a:pt x="1082330" y="11855"/>
                      <a:pt x="1099426" y="9730"/>
                    </a:cubicBezTo>
                    <a:lnTo>
                      <a:pt x="1100691" y="19991"/>
                    </a:lnTo>
                    <a:cubicBezTo>
                      <a:pt x="1083759" y="22098"/>
                      <a:pt x="1066608" y="24609"/>
                      <a:pt x="1049732" y="27431"/>
                    </a:cubicBezTo>
                    <a:close/>
                    <a:moveTo>
                      <a:pt x="1409098" y="19551"/>
                    </a:moveTo>
                    <a:cubicBezTo>
                      <a:pt x="1392093" y="17481"/>
                      <a:pt x="1374832" y="15740"/>
                      <a:pt x="1357828" y="14366"/>
                    </a:cubicBezTo>
                    <a:lnTo>
                      <a:pt x="1358652" y="4068"/>
                    </a:lnTo>
                    <a:cubicBezTo>
                      <a:pt x="1375804" y="5442"/>
                      <a:pt x="1393193" y="7201"/>
                      <a:pt x="1410344" y="9290"/>
                    </a:cubicBezTo>
                    <a:lnTo>
                      <a:pt x="1409098" y="19551"/>
                    </a:lnTo>
                    <a:close/>
                    <a:moveTo>
                      <a:pt x="1151960" y="14659"/>
                    </a:moveTo>
                    <a:lnTo>
                      <a:pt x="1151118" y="4361"/>
                    </a:lnTo>
                    <a:cubicBezTo>
                      <a:pt x="1168305" y="2932"/>
                      <a:pt x="1185731" y="1832"/>
                      <a:pt x="1202919" y="1118"/>
                    </a:cubicBezTo>
                    <a:lnTo>
                      <a:pt x="1203359" y="11452"/>
                    </a:lnTo>
                    <a:cubicBezTo>
                      <a:pt x="1186317" y="12167"/>
                      <a:pt x="1169020" y="13248"/>
                      <a:pt x="1151960" y="14677"/>
                    </a:cubicBezTo>
                    <a:close/>
                    <a:moveTo>
                      <a:pt x="1306375" y="11306"/>
                    </a:moveTo>
                    <a:cubicBezTo>
                      <a:pt x="1289902" y="10664"/>
                      <a:pt x="1273172" y="10335"/>
                      <a:pt x="1256626" y="10335"/>
                    </a:cubicBezTo>
                    <a:lnTo>
                      <a:pt x="1254848" y="10335"/>
                    </a:lnTo>
                    <a:cubicBezTo>
                      <a:pt x="1254848" y="10335"/>
                      <a:pt x="1254848" y="0"/>
                      <a:pt x="1254848" y="0"/>
                    </a:cubicBezTo>
                    <a:lnTo>
                      <a:pt x="1256607" y="0"/>
                    </a:lnTo>
                    <a:cubicBezTo>
                      <a:pt x="1273300" y="0"/>
                      <a:pt x="1290177" y="330"/>
                      <a:pt x="1306778" y="989"/>
                    </a:cubicBezTo>
                    <a:lnTo>
                      <a:pt x="1306375" y="11324"/>
                    </a:lnTo>
                    <a:close/>
                  </a:path>
                </a:pathLst>
              </a:custGeom>
              <a:solidFill>
                <a:srgbClr val="808080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1919B76-CB17-7C78-4776-37FCE0C2E1A7}"/>
                  </a:ext>
                </a:extLst>
              </p:cNvPr>
              <p:cNvSpPr/>
              <p:nvPr/>
            </p:nvSpPr>
            <p:spPr>
              <a:xfrm>
                <a:off x="1938377" y="1298175"/>
                <a:ext cx="999964" cy="211676"/>
              </a:xfrm>
              <a:custGeom>
                <a:avLst/>
                <a:gdLst>
                  <a:gd name="connsiteX0" fmla="*/ 953349 w 999964"/>
                  <a:gd name="connsiteY0" fmla="*/ 211676 h 211676"/>
                  <a:gd name="connsiteX1" fmla="*/ 499982 w 999964"/>
                  <a:gd name="connsiteY1" fmla="*/ 122275 h 211676"/>
                  <a:gd name="connsiteX2" fmla="*/ 46616 w 999964"/>
                  <a:gd name="connsiteY2" fmla="*/ 211676 h 211676"/>
                  <a:gd name="connsiteX3" fmla="*/ 0 w 999964"/>
                  <a:gd name="connsiteY3" fmla="*/ 98619 h 211676"/>
                  <a:gd name="connsiteX4" fmla="*/ 499982 w 999964"/>
                  <a:gd name="connsiteY4" fmla="*/ 0 h 211676"/>
                  <a:gd name="connsiteX5" fmla="*/ 999965 w 999964"/>
                  <a:gd name="connsiteY5" fmla="*/ 98619 h 211676"/>
                  <a:gd name="connsiteX6" fmla="*/ 953349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953349" y="211676"/>
                    </a:moveTo>
                    <a:cubicBezTo>
                      <a:pt x="809453" y="152362"/>
                      <a:pt x="656925" y="122275"/>
                      <a:pt x="499982" y="122275"/>
                    </a:cubicBezTo>
                    <a:cubicBezTo>
                      <a:pt x="343039" y="122275"/>
                      <a:pt x="190512" y="152344"/>
                      <a:pt x="46616" y="211676"/>
                    </a:cubicBezTo>
                    <a:lnTo>
                      <a:pt x="0" y="98619"/>
                    </a:lnTo>
                    <a:cubicBezTo>
                      <a:pt x="158757" y="33184"/>
                      <a:pt x="326969" y="0"/>
                      <a:pt x="499982" y="0"/>
                    </a:cubicBezTo>
                    <a:cubicBezTo>
                      <a:pt x="672995" y="0"/>
                      <a:pt x="841208" y="33184"/>
                      <a:pt x="999965" y="98619"/>
                    </a:cubicBezTo>
                    <a:lnTo>
                      <a:pt x="953349" y="211676"/>
                    </a:ln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8F66131-410F-CC01-41C4-F58CEFDFED06}"/>
                  </a:ext>
                </a:extLst>
              </p:cNvPr>
              <p:cNvSpPr/>
              <p:nvPr/>
            </p:nvSpPr>
            <p:spPr>
              <a:xfrm>
                <a:off x="1938395" y="3711415"/>
                <a:ext cx="999964" cy="211676"/>
              </a:xfrm>
              <a:custGeom>
                <a:avLst/>
                <a:gdLst>
                  <a:gd name="connsiteX0" fmla="*/ 499964 w 999964"/>
                  <a:gd name="connsiteY0" fmla="*/ 211676 h 211676"/>
                  <a:gd name="connsiteX1" fmla="*/ 0 w 999964"/>
                  <a:gd name="connsiteY1" fmla="*/ 113058 h 211676"/>
                  <a:gd name="connsiteX2" fmla="*/ 46616 w 999964"/>
                  <a:gd name="connsiteY2" fmla="*/ 0 h 211676"/>
                  <a:gd name="connsiteX3" fmla="*/ 499982 w 999964"/>
                  <a:gd name="connsiteY3" fmla="*/ 89402 h 211676"/>
                  <a:gd name="connsiteX4" fmla="*/ 953349 w 999964"/>
                  <a:gd name="connsiteY4" fmla="*/ 0 h 211676"/>
                  <a:gd name="connsiteX5" fmla="*/ 999965 w 999964"/>
                  <a:gd name="connsiteY5" fmla="*/ 113058 h 211676"/>
                  <a:gd name="connsiteX6" fmla="*/ 499982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499964" y="211676"/>
                    </a:moveTo>
                    <a:cubicBezTo>
                      <a:pt x="326951" y="211676"/>
                      <a:pt x="158739" y="178492"/>
                      <a:pt x="0" y="113058"/>
                    </a:cubicBezTo>
                    <a:lnTo>
                      <a:pt x="46616" y="0"/>
                    </a:lnTo>
                    <a:cubicBezTo>
                      <a:pt x="190512" y="59314"/>
                      <a:pt x="343039" y="89402"/>
                      <a:pt x="499982" y="89402"/>
                    </a:cubicBezTo>
                    <a:cubicBezTo>
                      <a:pt x="656925" y="89402"/>
                      <a:pt x="809452" y="59332"/>
                      <a:pt x="953349" y="0"/>
                    </a:cubicBezTo>
                    <a:lnTo>
                      <a:pt x="999965" y="113058"/>
                    </a:lnTo>
                    <a:cubicBezTo>
                      <a:pt x="841208" y="178492"/>
                      <a:pt x="672995" y="211676"/>
                      <a:pt x="499982" y="211676"/>
                    </a:cubicBez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3" name="Picture 42" descr="Logo&#10;&#10;Description automatically generated">
              <a:extLst>
                <a:ext uri="{FF2B5EF4-FFF2-40B4-BE49-F238E27FC236}">
                  <a16:creationId xmlns:a16="http://schemas.microsoft.com/office/drawing/2014/main" id="{3C83793A-BC12-A86F-A817-02A69597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479" y="5280062"/>
              <a:ext cx="1401583" cy="788390"/>
            </a:xfrm>
            <a:prstGeom prst="rect">
              <a:avLst/>
            </a:prstGeom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E24D6A-39D1-B0F9-41DE-FDB1962AA205}"/>
              </a:ext>
            </a:extLst>
          </p:cNvPr>
          <p:cNvGrpSpPr/>
          <p:nvPr/>
        </p:nvGrpSpPr>
        <p:grpSpPr>
          <a:xfrm>
            <a:off x="9798834" y="2692933"/>
            <a:ext cx="1908423" cy="1993142"/>
            <a:chOff x="9798834" y="2692933"/>
            <a:chExt cx="1908423" cy="199314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55B3927-66C5-BB75-BC87-8EEE67187702}"/>
                </a:ext>
              </a:extLst>
            </p:cNvPr>
            <p:cNvGrpSpPr/>
            <p:nvPr/>
          </p:nvGrpSpPr>
          <p:grpSpPr>
            <a:xfrm>
              <a:off x="9798834" y="2692933"/>
              <a:ext cx="1908423" cy="1993142"/>
              <a:chOff x="1181679" y="1298175"/>
              <a:chExt cx="2513343" cy="2624916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28F380C-687B-8DB8-D610-195A59680DA0}"/>
                  </a:ext>
                </a:extLst>
              </p:cNvPr>
              <p:cNvSpPr/>
              <p:nvPr/>
            </p:nvSpPr>
            <p:spPr>
              <a:xfrm>
                <a:off x="1359272" y="1531253"/>
                <a:ext cx="2158173" cy="2158155"/>
              </a:xfrm>
              <a:custGeom>
                <a:avLst/>
                <a:gdLst>
                  <a:gd name="connsiteX0" fmla="*/ 2158155 w 2158173"/>
                  <a:gd name="connsiteY0" fmla="*/ 1079069 h 2158155"/>
                  <a:gd name="connsiteX1" fmla="*/ 1079068 w 2158173"/>
                  <a:gd name="connsiteY1" fmla="*/ 2158155 h 2158155"/>
                  <a:gd name="connsiteX2" fmla="*/ 0 w 2158173"/>
                  <a:gd name="connsiteY2" fmla="*/ 1079069 h 2158155"/>
                  <a:gd name="connsiteX3" fmla="*/ 667920 w 2158173"/>
                  <a:gd name="connsiteY3" fmla="*/ 81083 h 2158155"/>
                  <a:gd name="connsiteX4" fmla="*/ 1079087 w 2158173"/>
                  <a:gd name="connsiteY4" fmla="*/ 0 h 2158155"/>
                  <a:gd name="connsiteX5" fmla="*/ 1490254 w 2158173"/>
                  <a:gd name="connsiteY5" fmla="*/ 81083 h 2158155"/>
                  <a:gd name="connsiteX6" fmla="*/ 2158173 w 2158173"/>
                  <a:gd name="connsiteY6" fmla="*/ 1079069 h 215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8173" h="2158155">
                    <a:moveTo>
                      <a:pt x="2158155" y="1079069"/>
                    </a:moveTo>
                    <a:cubicBezTo>
                      <a:pt x="2158155" y="1675012"/>
                      <a:pt x="1675086" y="2158155"/>
                      <a:pt x="1079068" y="2158155"/>
                    </a:cubicBezTo>
                    <a:cubicBezTo>
                      <a:pt x="483051" y="2158155"/>
                      <a:pt x="0" y="1674994"/>
                      <a:pt x="0" y="1079069"/>
                    </a:cubicBezTo>
                    <a:cubicBezTo>
                      <a:pt x="0" y="628652"/>
                      <a:pt x="275919" y="242790"/>
                      <a:pt x="667920" y="81083"/>
                    </a:cubicBezTo>
                    <a:cubicBezTo>
                      <a:pt x="794665" y="28842"/>
                      <a:pt x="933504" y="0"/>
                      <a:pt x="1079087" y="0"/>
                    </a:cubicBezTo>
                    <a:cubicBezTo>
                      <a:pt x="1224669" y="0"/>
                      <a:pt x="1363527" y="28842"/>
                      <a:pt x="1490254" y="81083"/>
                    </a:cubicBezTo>
                    <a:cubicBezTo>
                      <a:pt x="1882309" y="242790"/>
                      <a:pt x="2158173" y="628652"/>
                      <a:pt x="2158173" y="1079069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26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941A65B3-7CE7-ECBF-290B-F8C37CC32E7A}"/>
                  </a:ext>
                </a:extLst>
              </p:cNvPr>
              <p:cNvSpPr/>
              <p:nvPr/>
            </p:nvSpPr>
            <p:spPr>
              <a:xfrm>
                <a:off x="1181679" y="1353659"/>
                <a:ext cx="2513343" cy="2513324"/>
              </a:xfrm>
              <a:custGeom>
                <a:avLst/>
                <a:gdLst>
                  <a:gd name="connsiteX0" fmla="*/ 1257395 w 2513343"/>
                  <a:gd name="connsiteY0" fmla="*/ 2513325 h 2513324"/>
                  <a:gd name="connsiteX1" fmla="*/ 1256662 w 2513343"/>
                  <a:gd name="connsiteY1" fmla="*/ 2513325 h 2513324"/>
                  <a:gd name="connsiteX2" fmla="*/ 1205484 w 2513343"/>
                  <a:gd name="connsiteY2" fmla="*/ 2512299 h 2513324"/>
                  <a:gd name="connsiteX3" fmla="*/ 1205887 w 2513343"/>
                  <a:gd name="connsiteY3" fmla="*/ 2501964 h 2513324"/>
                  <a:gd name="connsiteX4" fmla="*/ 1256662 w 2513343"/>
                  <a:gd name="connsiteY4" fmla="*/ 2502972 h 2513324"/>
                  <a:gd name="connsiteX5" fmla="*/ 1257395 w 2513343"/>
                  <a:gd name="connsiteY5" fmla="*/ 2513307 h 2513324"/>
                  <a:gd name="connsiteX6" fmla="*/ 1309325 w 2513343"/>
                  <a:gd name="connsiteY6" fmla="*/ 2512244 h 2513324"/>
                  <a:gd name="connsiteX7" fmla="*/ 1308903 w 2513343"/>
                  <a:gd name="connsiteY7" fmla="*/ 2501909 h 2513324"/>
                  <a:gd name="connsiteX8" fmla="*/ 1360320 w 2513343"/>
                  <a:gd name="connsiteY8" fmla="*/ 2498739 h 2513324"/>
                  <a:gd name="connsiteX9" fmla="*/ 1361163 w 2513343"/>
                  <a:gd name="connsiteY9" fmla="*/ 2509037 h 2513324"/>
                  <a:gd name="connsiteX10" fmla="*/ 1309325 w 2513343"/>
                  <a:gd name="connsiteY10" fmla="*/ 2512225 h 2513324"/>
                  <a:gd name="connsiteX11" fmla="*/ 1153664 w 2513343"/>
                  <a:gd name="connsiteY11" fmla="*/ 2509165 h 2513324"/>
                  <a:gd name="connsiteX12" fmla="*/ 1102010 w 2513343"/>
                  <a:gd name="connsiteY12" fmla="*/ 2503906 h 2513324"/>
                  <a:gd name="connsiteX13" fmla="*/ 1103256 w 2513343"/>
                  <a:gd name="connsiteY13" fmla="*/ 2493645 h 2513324"/>
                  <a:gd name="connsiteX14" fmla="*/ 1154489 w 2513343"/>
                  <a:gd name="connsiteY14" fmla="*/ 2498867 h 2513324"/>
                  <a:gd name="connsiteX15" fmla="*/ 1153664 w 2513343"/>
                  <a:gd name="connsiteY15" fmla="*/ 2509165 h 2513324"/>
                  <a:gd name="connsiteX16" fmla="*/ 1412818 w 2513343"/>
                  <a:gd name="connsiteY16" fmla="*/ 2503723 h 2513324"/>
                  <a:gd name="connsiteX17" fmla="*/ 1411553 w 2513343"/>
                  <a:gd name="connsiteY17" fmla="*/ 2493462 h 2513324"/>
                  <a:gd name="connsiteX18" fmla="*/ 1462457 w 2513343"/>
                  <a:gd name="connsiteY18" fmla="*/ 2486077 h 2513324"/>
                  <a:gd name="connsiteX19" fmla="*/ 1464161 w 2513343"/>
                  <a:gd name="connsiteY19" fmla="*/ 2496265 h 2513324"/>
                  <a:gd name="connsiteX20" fmla="*/ 1412836 w 2513343"/>
                  <a:gd name="connsiteY20" fmla="*/ 2503705 h 2513324"/>
                  <a:gd name="connsiteX21" fmla="*/ 1050612 w 2513343"/>
                  <a:gd name="connsiteY21" fmla="*/ 2496522 h 2513324"/>
                  <a:gd name="connsiteX22" fmla="*/ 999580 w 2513343"/>
                  <a:gd name="connsiteY22" fmla="*/ 2487012 h 2513324"/>
                  <a:gd name="connsiteX23" fmla="*/ 1001687 w 2513343"/>
                  <a:gd name="connsiteY23" fmla="*/ 2476897 h 2513324"/>
                  <a:gd name="connsiteX24" fmla="*/ 1052297 w 2513343"/>
                  <a:gd name="connsiteY24" fmla="*/ 2486334 h 2513324"/>
                  <a:gd name="connsiteX25" fmla="*/ 1050630 w 2513343"/>
                  <a:gd name="connsiteY25" fmla="*/ 2496540 h 2513324"/>
                  <a:gd name="connsiteX26" fmla="*/ 1515137 w 2513343"/>
                  <a:gd name="connsiteY26" fmla="*/ 2486719 h 2513324"/>
                  <a:gd name="connsiteX27" fmla="*/ 1513012 w 2513343"/>
                  <a:gd name="connsiteY27" fmla="*/ 2476604 h 2513324"/>
                  <a:gd name="connsiteX28" fmla="*/ 1563164 w 2513343"/>
                  <a:gd name="connsiteY28" fmla="*/ 2465023 h 2513324"/>
                  <a:gd name="connsiteX29" fmla="*/ 1565693 w 2513343"/>
                  <a:gd name="connsiteY29" fmla="*/ 2475046 h 2513324"/>
                  <a:gd name="connsiteX30" fmla="*/ 1515137 w 2513343"/>
                  <a:gd name="connsiteY30" fmla="*/ 2486719 h 2513324"/>
                  <a:gd name="connsiteX31" fmla="*/ 948933 w 2513343"/>
                  <a:gd name="connsiteY31" fmla="*/ 2475376 h 2513324"/>
                  <a:gd name="connsiteX32" fmla="*/ 898836 w 2513343"/>
                  <a:gd name="connsiteY32" fmla="*/ 2461652 h 2513324"/>
                  <a:gd name="connsiteX33" fmla="*/ 901786 w 2513343"/>
                  <a:gd name="connsiteY33" fmla="*/ 2451739 h 2513324"/>
                  <a:gd name="connsiteX34" fmla="*/ 951443 w 2513343"/>
                  <a:gd name="connsiteY34" fmla="*/ 2465353 h 2513324"/>
                  <a:gd name="connsiteX35" fmla="*/ 948915 w 2513343"/>
                  <a:gd name="connsiteY35" fmla="*/ 2475376 h 2513324"/>
                  <a:gd name="connsiteX36" fmla="*/ 1615717 w 2513343"/>
                  <a:gd name="connsiteY36" fmla="*/ 2461285 h 2513324"/>
                  <a:gd name="connsiteX37" fmla="*/ 1612767 w 2513343"/>
                  <a:gd name="connsiteY37" fmla="*/ 2451372 h 2513324"/>
                  <a:gd name="connsiteX38" fmla="*/ 1661783 w 2513343"/>
                  <a:gd name="connsiteY38" fmla="*/ 2435669 h 2513324"/>
                  <a:gd name="connsiteX39" fmla="*/ 1665136 w 2513343"/>
                  <a:gd name="connsiteY39" fmla="*/ 2445454 h 2513324"/>
                  <a:gd name="connsiteX40" fmla="*/ 1615717 w 2513343"/>
                  <a:gd name="connsiteY40" fmla="*/ 2461285 h 2513324"/>
                  <a:gd name="connsiteX41" fmla="*/ 849362 w 2513343"/>
                  <a:gd name="connsiteY41" fmla="*/ 2445857 h 2513324"/>
                  <a:gd name="connsiteX42" fmla="*/ 800474 w 2513343"/>
                  <a:gd name="connsiteY42" fmla="*/ 2427973 h 2513324"/>
                  <a:gd name="connsiteX43" fmla="*/ 804230 w 2513343"/>
                  <a:gd name="connsiteY43" fmla="*/ 2418335 h 2513324"/>
                  <a:gd name="connsiteX44" fmla="*/ 852715 w 2513343"/>
                  <a:gd name="connsiteY44" fmla="*/ 2436072 h 2513324"/>
                  <a:gd name="connsiteX45" fmla="*/ 849362 w 2513343"/>
                  <a:gd name="connsiteY45" fmla="*/ 2445857 h 2513324"/>
                  <a:gd name="connsiteX46" fmla="*/ 1713877 w 2513343"/>
                  <a:gd name="connsiteY46" fmla="*/ 2427570 h 2513324"/>
                  <a:gd name="connsiteX47" fmla="*/ 1710121 w 2513343"/>
                  <a:gd name="connsiteY47" fmla="*/ 2417950 h 2513324"/>
                  <a:gd name="connsiteX48" fmla="*/ 1757653 w 2513343"/>
                  <a:gd name="connsiteY48" fmla="*/ 2398215 h 2513324"/>
                  <a:gd name="connsiteX49" fmla="*/ 1761812 w 2513343"/>
                  <a:gd name="connsiteY49" fmla="*/ 2407670 h 2513324"/>
                  <a:gd name="connsiteX50" fmla="*/ 1713877 w 2513343"/>
                  <a:gd name="connsiteY50" fmla="*/ 2427570 h 2513324"/>
                  <a:gd name="connsiteX51" fmla="*/ 752374 w 2513343"/>
                  <a:gd name="connsiteY51" fmla="*/ 2408055 h 2513324"/>
                  <a:gd name="connsiteX52" fmla="*/ 705172 w 2513343"/>
                  <a:gd name="connsiteY52" fmla="*/ 2386158 h 2513324"/>
                  <a:gd name="connsiteX53" fmla="*/ 709716 w 2513343"/>
                  <a:gd name="connsiteY53" fmla="*/ 2376868 h 2513324"/>
                  <a:gd name="connsiteX54" fmla="*/ 756533 w 2513343"/>
                  <a:gd name="connsiteY54" fmla="*/ 2398563 h 2513324"/>
                  <a:gd name="connsiteX55" fmla="*/ 752374 w 2513343"/>
                  <a:gd name="connsiteY55" fmla="*/ 2408036 h 2513324"/>
                  <a:gd name="connsiteX56" fmla="*/ 1808886 w 2513343"/>
                  <a:gd name="connsiteY56" fmla="*/ 2385791 h 2513324"/>
                  <a:gd name="connsiteX57" fmla="*/ 1804342 w 2513343"/>
                  <a:gd name="connsiteY57" fmla="*/ 2376501 h 2513324"/>
                  <a:gd name="connsiteX58" fmla="*/ 1850096 w 2513343"/>
                  <a:gd name="connsiteY58" fmla="*/ 2352900 h 2513324"/>
                  <a:gd name="connsiteX59" fmla="*/ 1855025 w 2513343"/>
                  <a:gd name="connsiteY59" fmla="*/ 2361989 h 2513324"/>
                  <a:gd name="connsiteX60" fmla="*/ 1808886 w 2513343"/>
                  <a:gd name="connsiteY60" fmla="*/ 2385791 h 2513324"/>
                  <a:gd name="connsiteX61" fmla="*/ 658923 w 2513343"/>
                  <a:gd name="connsiteY61" fmla="*/ 2362337 h 2513324"/>
                  <a:gd name="connsiteX62" fmla="*/ 613736 w 2513343"/>
                  <a:gd name="connsiteY62" fmla="*/ 2336629 h 2513324"/>
                  <a:gd name="connsiteX63" fmla="*/ 619032 w 2513343"/>
                  <a:gd name="connsiteY63" fmla="*/ 2327742 h 2513324"/>
                  <a:gd name="connsiteX64" fmla="*/ 663870 w 2513343"/>
                  <a:gd name="connsiteY64" fmla="*/ 2353248 h 2513324"/>
                  <a:gd name="connsiteX65" fmla="*/ 658941 w 2513343"/>
                  <a:gd name="connsiteY65" fmla="*/ 2362337 h 2513324"/>
                  <a:gd name="connsiteX66" fmla="*/ 1900175 w 2513343"/>
                  <a:gd name="connsiteY66" fmla="*/ 2336299 h 2513324"/>
                  <a:gd name="connsiteX67" fmla="*/ 1894861 w 2513343"/>
                  <a:gd name="connsiteY67" fmla="*/ 2327430 h 2513324"/>
                  <a:gd name="connsiteX68" fmla="*/ 1938508 w 2513343"/>
                  <a:gd name="connsiteY68" fmla="*/ 2300110 h 2513324"/>
                  <a:gd name="connsiteX69" fmla="*/ 1944189 w 2513343"/>
                  <a:gd name="connsiteY69" fmla="*/ 2308758 h 2513324"/>
                  <a:gd name="connsiteX70" fmla="*/ 1900175 w 2513343"/>
                  <a:gd name="connsiteY70" fmla="*/ 2336299 h 2513324"/>
                  <a:gd name="connsiteX71" fmla="*/ 569649 w 2513343"/>
                  <a:gd name="connsiteY71" fmla="*/ 2309088 h 2513324"/>
                  <a:gd name="connsiteX72" fmla="*/ 526753 w 2513343"/>
                  <a:gd name="connsiteY72" fmla="*/ 2279734 h 2513324"/>
                  <a:gd name="connsiteX73" fmla="*/ 532764 w 2513343"/>
                  <a:gd name="connsiteY73" fmla="*/ 2271323 h 2513324"/>
                  <a:gd name="connsiteX74" fmla="*/ 575311 w 2513343"/>
                  <a:gd name="connsiteY74" fmla="*/ 2300421 h 2513324"/>
                  <a:gd name="connsiteX75" fmla="*/ 569649 w 2513343"/>
                  <a:gd name="connsiteY75" fmla="*/ 2309070 h 2513324"/>
                  <a:gd name="connsiteX76" fmla="*/ 1987030 w 2513343"/>
                  <a:gd name="connsiteY76" fmla="*/ 2279422 h 2513324"/>
                  <a:gd name="connsiteX77" fmla="*/ 1981019 w 2513343"/>
                  <a:gd name="connsiteY77" fmla="*/ 2271011 h 2513324"/>
                  <a:gd name="connsiteX78" fmla="*/ 2022284 w 2513343"/>
                  <a:gd name="connsiteY78" fmla="*/ 2240191 h 2513324"/>
                  <a:gd name="connsiteX79" fmla="*/ 2028643 w 2513343"/>
                  <a:gd name="connsiteY79" fmla="*/ 2248345 h 2513324"/>
                  <a:gd name="connsiteX80" fmla="*/ 1987030 w 2513343"/>
                  <a:gd name="connsiteY80" fmla="*/ 2279422 h 2513324"/>
                  <a:gd name="connsiteX81" fmla="*/ 485103 w 2513343"/>
                  <a:gd name="connsiteY81" fmla="*/ 2248656 h 2513324"/>
                  <a:gd name="connsiteX82" fmla="*/ 444791 w 2513343"/>
                  <a:gd name="connsiteY82" fmla="*/ 2215893 h 2513324"/>
                  <a:gd name="connsiteX83" fmla="*/ 451479 w 2513343"/>
                  <a:gd name="connsiteY83" fmla="*/ 2207996 h 2513324"/>
                  <a:gd name="connsiteX84" fmla="*/ 491480 w 2513343"/>
                  <a:gd name="connsiteY84" fmla="*/ 2240484 h 2513324"/>
                  <a:gd name="connsiteX85" fmla="*/ 485122 w 2513343"/>
                  <a:gd name="connsiteY85" fmla="*/ 2248638 h 2513324"/>
                  <a:gd name="connsiteX86" fmla="*/ 2068918 w 2513343"/>
                  <a:gd name="connsiteY86" fmla="*/ 2215582 h 2513324"/>
                  <a:gd name="connsiteX87" fmla="*/ 2062230 w 2513343"/>
                  <a:gd name="connsiteY87" fmla="*/ 2207703 h 2513324"/>
                  <a:gd name="connsiteX88" fmla="*/ 2100820 w 2513343"/>
                  <a:gd name="connsiteY88" fmla="*/ 2173584 h 2513324"/>
                  <a:gd name="connsiteX89" fmla="*/ 2107820 w 2513343"/>
                  <a:gd name="connsiteY89" fmla="*/ 2181188 h 2513324"/>
                  <a:gd name="connsiteX90" fmla="*/ 2068900 w 2513343"/>
                  <a:gd name="connsiteY90" fmla="*/ 2215582 h 2513324"/>
                  <a:gd name="connsiteX91" fmla="*/ 405853 w 2513343"/>
                  <a:gd name="connsiteY91" fmla="*/ 2181518 h 2513324"/>
                  <a:gd name="connsiteX92" fmla="*/ 368381 w 2513343"/>
                  <a:gd name="connsiteY92" fmla="*/ 2145567 h 2513324"/>
                  <a:gd name="connsiteX93" fmla="*/ 375692 w 2513343"/>
                  <a:gd name="connsiteY93" fmla="*/ 2138256 h 2513324"/>
                  <a:gd name="connsiteX94" fmla="*/ 412853 w 2513343"/>
                  <a:gd name="connsiteY94" fmla="*/ 2173914 h 2513324"/>
                  <a:gd name="connsiteX95" fmla="*/ 405853 w 2513343"/>
                  <a:gd name="connsiteY95" fmla="*/ 2181518 h 2513324"/>
                  <a:gd name="connsiteX96" fmla="*/ 2145310 w 2513343"/>
                  <a:gd name="connsiteY96" fmla="*/ 2145237 h 2513324"/>
                  <a:gd name="connsiteX97" fmla="*/ 2137999 w 2513343"/>
                  <a:gd name="connsiteY97" fmla="*/ 2137926 h 2513324"/>
                  <a:gd name="connsiteX98" fmla="*/ 2173657 w 2513343"/>
                  <a:gd name="connsiteY98" fmla="*/ 2100765 h 2513324"/>
                  <a:gd name="connsiteX99" fmla="*/ 2181262 w 2513343"/>
                  <a:gd name="connsiteY99" fmla="*/ 2107765 h 2513324"/>
                  <a:gd name="connsiteX100" fmla="*/ 2145292 w 2513343"/>
                  <a:gd name="connsiteY100" fmla="*/ 2145237 h 2513324"/>
                  <a:gd name="connsiteX101" fmla="*/ 332393 w 2513343"/>
                  <a:gd name="connsiteY101" fmla="*/ 2108131 h 2513324"/>
                  <a:gd name="connsiteX102" fmla="*/ 297999 w 2513343"/>
                  <a:gd name="connsiteY102" fmla="*/ 2069248 h 2513324"/>
                  <a:gd name="connsiteX103" fmla="*/ 305897 w 2513343"/>
                  <a:gd name="connsiteY103" fmla="*/ 2062560 h 2513324"/>
                  <a:gd name="connsiteX104" fmla="*/ 339979 w 2513343"/>
                  <a:gd name="connsiteY104" fmla="*/ 2101132 h 2513324"/>
                  <a:gd name="connsiteX105" fmla="*/ 332393 w 2513343"/>
                  <a:gd name="connsiteY105" fmla="*/ 2108131 h 2513324"/>
                  <a:gd name="connsiteX106" fmla="*/ 2215674 w 2513343"/>
                  <a:gd name="connsiteY106" fmla="*/ 2068845 h 2513324"/>
                  <a:gd name="connsiteX107" fmla="*/ 2207776 w 2513343"/>
                  <a:gd name="connsiteY107" fmla="*/ 2062157 h 2513324"/>
                  <a:gd name="connsiteX108" fmla="*/ 2240282 w 2513343"/>
                  <a:gd name="connsiteY108" fmla="*/ 2022174 h 2513324"/>
                  <a:gd name="connsiteX109" fmla="*/ 2248437 w 2513343"/>
                  <a:gd name="connsiteY109" fmla="*/ 2028533 h 2513324"/>
                  <a:gd name="connsiteX110" fmla="*/ 2215674 w 2513343"/>
                  <a:gd name="connsiteY110" fmla="*/ 2068845 h 2513324"/>
                  <a:gd name="connsiteX111" fmla="*/ 265255 w 2513343"/>
                  <a:gd name="connsiteY111" fmla="*/ 2028991 h 2513324"/>
                  <a:gd name="connsiteX112" fmla="*/ 234196 w 2513343"/>
                  <a:gd name="connsiteY112" fmla="*/ 1987433 h 2513324"/>
                  <a:gd name="connsiteX113" fmla="*/ 242588 w 2513343"/>
                  <a:gd name="connsiteY113" fmla="*/ 1981422 h 2513324"/>
                  <a:gd name="connsiteX114" fmla="*/ 273409 w 2513343"/>
                  <a:gd name="connsiteY114" fmla="*/ 2022633 h 2513324"/>
                  <a:gd name="connsiteX115" fmla="*/ 265255 w 2513343"/>
                  <a:gd name="connsiteY115" fmla="*/ 2028991 h 2513324"/>
                  <a:gd name="connsiteX116" fmla="*/ 2279514 w 2513343"/>
                  <a:gd name="connsiteY116" fmla="*/ 1986920 h 2513324"/>
                  <a:gd name="connsiteX117" fmla="*/ 2271121 w 2513343"/>
                  <a:gd name="connsiteY117" fmla="*/ 1980909 h 2513324"/>
                  <a:gd name="connsiteX118" fmla="*/ 2300219 w 2513343"/>
                  <a:gd name="connsiteY118" fmla="*/ 1938398 h 2513324"/>
                  <a:gd name="connsiteX119" fmla="*/ 2308868 w 2513343"/>
                  <a:gd name="connsiteY119" fmla="*/ 1944060 h 2513324"/>
                  <a:gd name="connsiteX120" fmla="*/ 2279532 w 2513343"/>
                  <a:gd name="connsiteY120" fmla="*/ 1986920 h 2513324"/>
                  <a:gd name="connsiteX121" fmla="*/ 204860 w 2513343"/>
                  <a:gd name="connsiteY121" fmla="*/ 1944647 h 2513324"/>
                  <a:gd name="connsiteX122" fmla="*/ 177337 w 2513343"/>
                  <a:gd name="connsiteY122" fmla="*/ 1900688 h 2513324"/>
                  <a:gd name="connsiteX123" fmla="*/ 186224 w 2513343"/>
                  <a:gd name="connsiteY123" fmla="*/ 1895392 h 2513324"/>
                  <a:gd name="connsiteX124" fmla="*/ 213509 w 2513343"/>
                  <a:gd name="connsiteY124" fmla="*/ 1938985 h 2513324"/>
                  <a:gd name="connsiteX125" fmla="*/ 204860 w 2513343"/>
                  <a:gd name="connsiteY125" fmla="*/ 1944647 h 2513324"/>
                  <a:gd name="connsiteX126" fmla="*/ 2336391 w 2513343"/>
                  <a:gd name="connsiteY126" fmla="*/ 1900028 h 2513324"/>
                  <a:gd name="connsiteX127" fmla="*/ 2327522 w 2513343"/>
                  <a:gd name="connsiteY127" fmla="*/ 1894714 h 2513324"/>
                  <a:gd name="connsiteX128" fmla="*/ 2353010 w 2513343"/>
                  <a:gd name="connsiteY128" fmla="*/ 1849949 h 2513324"/>
                  <a:gd name="connsiteX129" fmla="*/ 2362099 w 2513343"/>
                  <a:gd name="connsiteY129" fmla="*/ 1854879 h 2513324"/>
                  <a:gd name="connsiteX130" fmla="*/ 2336391 w 2513343"/>
                  <a:gd name="connsiteY130" fmla="*/ 1900028 h 2513324"/>
                  <a:gd name="connsiteX131" fmla="*/ 151648 w 2513343"/>
                  <a:gd name="connsiteY131" fmla="*/ 1855666 h 2513324"/>
                  <a:gd name="connsiteX132" fmla="*/ 127845 w 2513343"/>
                  <a:gd name="connsiteY132" fmla="*/ 1809619 h 2513324"/>
                  <a:gd name="connsiteX133" fmla="*/ 137135 w 2513343"/>
                  <a:gd name="connsiteY133" fmla="*/ 1805074 h 2513324"/>
                  <a:gd name="connsiteX134" fmla="*/ 160718 w 2513343"/>
                  <a:gd name="connsiteY134" fmla="*/ 1850737 h 2513324"/>
                  <a:gd name="connsiteX135" fmla="*/ 151629 w 2513343"/>
                  <a:gd name="connsiteY135" fmla="*/ 1855666 h 2513324"/>
                  <a:gd name="connsiteX136" fmla="*/ 2385920 w 2513343"/>
                  <a:gd name="connsiteY136" fmla="*/ 1808721 h 2513324"/>
                  <a:gd name="connsiteX137" fmla="*/ 2376630 w 2513343"/>
                  <a:gd name="connsiteY137" fmla="*/ 1804177 h 2513324"/>
                  <a:gd name="connsiteX138" fmla="*/ 2398306 w 2513343"/>
                  <a:gd name="connsiteY138" fmla="*/ 1757451 h 2513324"/>
                  <a:gd name="connsiteX139" fmla="*/ 2407780 w 2513343"/>
                  <a:gd name="connsiteY139" fmla="*/ 1761610 h 2513324"/>
                  <a:gd name="connsiteX140" fmla="*/ 2385920 w 2513343"/>
                  <a:gd name="connsiteY140" fmla="*/ 1808721 h 2513324"/>
                  <a:gd name="connsiteX141" fmla="*/ 106003 w 2513343"/>
                  <a:gd name="connsiteY141" fmla="*/ 1762600 h 2513324"/>
                  <a:gd name="connsiteX142" fmla="*/ 86122 w 2513343"/>
                  <a:gd name="connsiteY142" fmla="*/ 1714775 h 2513324"/>
                  <a:gd name="connsiteX143" fmla="*/ 95760 w 2513343"/>
                  <a:gd name="connsiteY143" fmla="*/ 1711000 h 2513324"/>
                  <a:gd name="connsiteX144" fmla="*/ 115476 w 2513343"/>
                  <a:gd name="connsiteY144" fmla="*/ 1758422 h 2513324"/>
                  <a:gd name="connsiteX145" fmla="*/ 106003 w 2513343"/>
                  <a:gd name="connsiteY145" fmla="*/ 1762582 h 2513324"/>
                  <a:gd name="connsiteX146" fmla="*/ 2427698 w 2513343"/>
                  <a:gd name="connsiteY146" fmla="*/ 1713584 h 2513324"/>
                  <a:gd name="connsiteX147" fmla="*/ 2418060 w 2513343"/>
                  <a:gd name="connsiteY147" fmla="*/ 1709828 h 2513324"/>
                  <a:gd name="connsiteX148" fmla="*/ 2435797 w 2513343"/>
                  <a:gd name="connsiteY148" fmla="*/ 1661453 h 2513324"/>
                  <a:gd name="connsiteX149" fmla="*/ 2445564 w 2513343"/>
                  <a:gd name="connsiteY149" fmla="*/ 1664806 h 2513324"/>
                  <a:gd name="connsiteX150" fmla="*/ 2427680 w 2513343"/>
                  <a:gd name="connsiteY150" fmla="*/ 1713584 h 2513324"/>
                  <a:gd name="connsiteX151" fmla="*/ 68201 w 2513343"/>
                  <a:gd name="connsiteY151" fmla="*/ 1666034 h 2513324"/>
                  <a:gd name="connsiteX152" fmla="*/ 52314 w 2513343"/>
                  <a:gd name="connsiteY152" fmla="*/ 1616596 h 2513324"/>
                  <a:gd name="connsiteX153" fmla="*/ 62228 w 2513343"/>
                  <a:gd name="connsiteY153" fmla="*/ 1613646 h 2513324"/>
                  <a:gd name="connsiteX154" fmla="*/ 77968 w 2513343"/>
                  <a:gd name="connsiteY154" fmla="*/ 1662680 h 2513324"/>
                  <a:gd name="connsiteX155" fmla="*/ 68201 w 2513343"/>
                  <a:gd name="connsiteY155" fmla="*/ 1666052 h 2513324"/>
                  <a:gd name="connsiteX156" fmla="*/ 2461432 w 2513343"/>
                  <a:gd name="connsiteY156" fmla="*/ 1615314 h 2513324"/>
                  <a:gd name="connsiteX157" fmla="*/ 2451519 w 2513343"/>
                  <a:gd name="connsiteY157" fmla="*/ 1612363 h 2513324"/>
                  <a:gd name="connsiteX158" fmla="*/ 2465170 w 2513343"/>
                  <a:gd name="connsiteY158" fmla="*/ 1562688 h 2513324"/>
                  <a:gd name="connsiteX159" fmla="*/ 2475193 w 2513343"/>
                  <a:gd name="connsiteY159" fmla="*/ 1565216 h 2513324"/>
                  <a:gd name="connsiteX160" fmla="*/ 2461432 w 2513343"/>
                  <a:gd name="connsiteY160" fmla="*/ 1615314 h 2513324"/>
                  <a:gd name="connsiteX161" fmla="*/ 38517 w 2513343"/>
                  <a:gd name="connsiteY161" fmla="*/ 1566536 h 2513324"/>
                  <a:gd name="connsiteX162" fmla="*/ 26789 w 2513343"/>
                  <a:gd name="connsiteY162" fmla="*/ 1515944 h 2513324"/>
                  <a:gd name="connsiteX163" fmla="*/ 36904 w 2513343"/>
                  <a:gd name="connsiteY163" fmla="*/ 1513818 h 2513324"/>
                  <a:gd name="connsiteX164" fmla="*/ 48521 w 2513343"/>
                  <a:gd name="connsiteY164" fmla="*/ 1563989 h 2513324"/>
                  <a:gd name="connsiteX165" fmla="*/ 38498 w 2513343"/>
                  <a:gd name="connsiteY165" fmla="*/ 1566536 h 2513324"/>
                  <a:gd name="connsiteX166" fmla="*/ 2486865 w 2513343"/>
                  <a:gd name="connsiteY166" fmla="*/ 1514606 h 2513324"/>
                  <a:gd name="connsiteX167" fmla="*/ 2476751 w 2513343"/>
                  <a:gd name="connsiteY167" fmla="*/ 1512499 h 2513324"/>
                  <a:gd name="connsiteX168" fmla="*/ 2486224 w 2513343"/>
                  <a:gd name="connsiteY168" fmla="*/ 1461852 h 2513324"/>
                  <a:gd name="connsiteX169" fmla="*/ 2496412 w 2513343"/>
                  <a:gd name="connsiteY169" fmla="*/ 1463538 h 2513324"/>
                  <a:gd name="connsiteX170" fmla="*/ 2486865 w 2513343"/>
                  <a:gd name="connsiteY170" fmla="*/ 1514606 h 2513324"/>
                  <a:gd name="connsiteX171" fmla="*/ 17188 w 2513343"/>
                  <a:gd name="connsiteY171" fmla="*/ 1464912 h 2513324"/>
                  <a:gd name="connsiteX172" fmla="*/ 9712 w 2513343"/>
                  <a:gd name="connsiteY172" fmla="*/ 1413532 h 2513324"/>
                  <a:gd name="connsiteX173" fmla="*/ 19973 w 2513343"/>
                  <a:gd name="connsiteY173" fmla="*/ 1412250 h 2513324"/>
                  <a:gd name="connsiteX174" fmla="*/ 27394 w 2513343"/>
                  <a:gd name="connsiteY174" fmla="*/ 1463208 h 2513324"/>
                  <a:gd name="connsiteX175" fmla="*/ 17206 w 2513343"/>
                  <a:gd name="connsiteY175" fmla="*/ 1464912 h 2513324"/>
                  <a:gd name="connsiteX176" fmla="*/ 2503833 w 2513343"/>
                  <a:gd name="connsiteY176" fmla="*/ 1412103 h 2513324"/>
                  <a:gd name="connsiteX177" fmla="*/ 2493572 w 2513343"/>
                  <a:gd name="connsiteY177" fmla="*/ 1410839 h 2513324"/>
                  <a:gd name="connsiteX178" fmla="*/ 2498812 w 2513343"/>
                  <a:gd name="connsiteY178" fmla="*/ 1359569 h 2513324"/>
                  <a:gd name="connsiteX179" fmla="*/ 2509110 w 2513343"/>
                  <a:gd name="connsiteY179" fmla="*/ 1360412 h 2513324"/>
                  <a:gd name="connsiteX180" fmla="*/ 2503815 w 2513343"/>
                  <a:gd name="connsiteY180" fmla="*/ 1412103 h 2513324"/>
                  <a:gd name="connsiteX181" fmla="*/ 4343 w 2513343"/>
                  <a:gd name="connsiteY181" fmla="*/ 1361896 h 2513324"/>
                  <a:gd name="connsiteX182" fmla="*/ 1099 w 2513343"/>
                  <a:gd name="connsiteY182" fmla="*/ 1310076 h 2513324"/>
                  <a:gd name="connsiteX183" fmla="*/ 11434 w 2513343"/>
                  <a:gd name="connsiteY183" fmla="*/ 1309636 h 2513324"/>
                  <a:gd name="connsiteX184" fmla="*/ 14641 w 2513343"/>
                  <a:gd name="connsiteY184" fmla="*/ 1361035 h 2513324"/>
                  <a:gd name="connsiteX185" fmla="*/ 4343 w 2513343"/>
                  <a:gd name="connsiteY185" fmla="*/ 1361896 h 2513324"/>
                  <a:gd name="connsiteX186" fmla="*/ 2512299 w 2513343"/>
                  <a:gd name="connsiteY186" fmla="*/ 1308574 h 2513324"/>
                  <a:gd name="connsiteX187" fmla="*/ 2501964 w 2513343"/>
                  <a:gd name="connsiteY187" fmla="*/ 1308152 h 2513324"/>
                  <a:gd name="connsiteX188" fmla="*/ 2503009 w 2513343"/>
                  <a:gd name="connsiteY188" fmla="*/ 1256644 h 2513324"/>
                  <a:gd name="connsiteX189" fmla="*/ 2503009 w 2513343"/>
                  <a:gd name="connsiteY189" fmla="*/ 1254079 h 2513324"/>
                  <a:gd name="connsiteX190" fmla="*/ 2513343 w 2513343"/>
                  <a:gd name="connsiteY190" fmla="*/ 1254079 h 2513324"/>
                  <a:gd name="connsiteX191" fmla="*/ 2513343 w 2513343"/>
                  <a:gd name="connsiteY191" fmla="*/ 1256644 h 2513324"/>
                  <a:gd name="connsiteX192" fmla="*/ 2512299 w 2513343"/>
                  <a:gd name="connsiteY192" fmla="*/ 1308574 h 2513324"/>
                  <a:gd name="connsiteX193" fmla="*/ 10353 w 2513343"/>
                  <a:gd name="connsiteY193" fmla="*/ 1258147 h 2513324"/>
                  <a:gd name="connsiteX194" fmla="*/ 0 w 2513343"/>
                  <a:gd name="connsiteY194" fmla="*/ 1258147 h 2513324"/>
                  <a:gd name="connsiteX195" fmla="*/ 0 w 2513343"/>
                  <a:gd name="connsiteY195" fmla="*/ 1256754 h 2513324"/>
                  <a:gd name="connsiteX196" fmla="*/ 971 w 2513343"/>
                  <a:gd name="connsiteY196" fmla="*/ 1206235 h 2513324"/>
                  <a:gd name="connsiteX197" fmla="*/ 11306 w 2513343"/>
                  <a:gd name="connsiteY197" fmla="*/ 1206638 h 2513324"/>
                  <a:gd name="connsiteX198" fmla="*/ 10316 w 2513343"/>
                  <a:gd name="connsiteY198" fmla="*/ 1256644 h 2513324"/>
                  <a:gd name="connsiteX199" fmla="*/ 10316 w 2513343"/>
                  <a:gd name="connsiteY199" fmla="*/ 1258147 h 2513324"/>
                  <a:gd name="connsiteX200" fmla="*/ 2501872 w 2513343"/>
                  <a:gd name="connsiteY200" fmla="*/ 1202589 h 2513324"/>
                  <a:gd name="connsiteX201" fmla="*/ 2498629 w 2513343"/>
                  <a:gd name="connsiteY201" fmla="*/ 1151191 h 2513324"/>
                  <a:gd name="connsiteX202" fmla="*/ 2508927 w 2513343"/>
                  <a:gd name="connsiteY202" fmla="*/ 1150330 h 2513324"/>
                  <a:gd name="connsiteX203" fmla="*/ 2512207 w 2513343"/>
                  <a:gd name="connsiteY203" fmla="*/ 1202149 h 2513324"/>
                  <a:gd name="connsiteX204" fmla="*/ 2501872 w 2513343"/>
                  <a:gd name="connsiteY204" fmla="*/ 1202589 h 2513324"/>
                  <a:gd name="connsiteX205" fmla="*/ 14402 w 2513343"/>
                  <a:gd name="connsiteY205" fmla="*/ 1155222 h 2513324"/>
                  <a:gd name="connsiteX206" fmla="*/ 4105 w 2513343"/>
                  <a:gd name="connsiteY206" fmla="*/ 1154398 h 2513324"/>
                  <a:gd name="connsiteX207" fmla="*/ 9327 w 2513343"/>
                  <a:gd name="connsiteY207" fmla="*/ 1102743 h 2513324"/>
                  <a:gd name="connsiteX208" fmla="*/ 19588 w 2513343"/>
                  <a:gd name="connsiteY208" fmla="*/ 1103989 h 2513324"/>
                  <a:gd name="connsiteX209" fmla="*/ 14402 w 2513343"/>
                  <a:gd name="connsiteY209" fmla="*/ 1155240 h 2513324"/>
                  <a:gd name="connsiteX210" fmla="*/ 2493260 w 2513343"/>
                  <a:gd name="connsiteY210" fmla="*/ 1099958 h 2513324"/>
                  <a:gd name="connsiteX211" fmla="*/ 2485802 w 2513343"/>
                  <a:gd name="connsiteY211" fmla="*/ 1048999 h 2513324"/>
                  <a:gd name="connsiteX212" fmla="*/ 2495991 w 2513343"/>
                  <a:gd name="connsiteY212" fmla="*/ 1047295 h 2513324"/>
                  <a:gd name="connsiteX213" fmla="*/ 2503503 w 2513343"/>
                  <a:gd name="connsiteY213" fmla="*/ 1098675 h 2513324"/>
                  <a:gd name="connsiteX214" fmla="*/ 2493242 w 2513343"/>
                  <a:gd name="connsiteY214" fmla="*/ 1099958 h 2513324"/>
                  <a:gd name="connsiteX215" fmla="*/ 26881 w 2513343"/>
                  <a:gd name="connsiteY215" fmla="*/ 1052994 h 2513324"/>
                  <a:gd name="connsiteX216" fmla="*/ 16693 w 2513343"/>
                  <a:gd name="connsiteY216" fmla="*/ 1051326 h 2513324"/>
                  <a:gd name="connsiteX217" fmla="*/ 26185 w 2513343"/>
                  <a:gd name="connsiteY217" fmla="*/ 1000258 h 2513324"/>
                  <a:gd name="connsiteX218" fmla="*/ 36299 w 2513343"/>
                  <a:gd name="connsiteY218" fmla="*/ 1002365 h 2513324"/>
                  <a:gd name="connsiteX219" fmla="*/ 26899 w 2513343"/>
                  <a:gd name="connsiteY219" fmla="*/ 1053012 h 2513324"/>
                  <a:gd name="connsiteX220" fmla="*/ 2476219 w 2513343"/>
                  <a:gd name="connsiteY220" fmla="*/ 998389 h 2513324"/>
                  <a:gd name="connsiteX221" fmla="*/ 2464565 w 2513343"/>
                  <a:gd name="connsiteY221" fmla="*/ 948218 h 2513324"/>
                  <a:gd name="connsiteX222" fmla="*/ 2474588 w 2513343"/>
                  <a:gd name="connsiteY222" fmla="*/ 945671 h 2513324"/>
                  <a:gd name="connsiteX223" fmla="*/ 2486352 w 2513343"/>
                  <a:gd name="connsiteY223" fmla="*/ 996263 h 2513324"/>
                  <a:gd name="connsiteX224" fmla="*/ 2476238 w 2513343"/>
                  <a:gd name="connsiteY224" fmla="*/ 998389 h 2513324"/>
                  <a:gd name="connsiteX225" fmla="*/ 47807 w 2513343"/>
                  <a:gd name="connsiteY225" fmla="*/ 952158 h 2513324"/>
                  <a:gd name="connsiteX226" fmla="*/ 37765 w 2513343"/>
                  <a:gd name="connsiteY226" fmla="*/ 949648 h 2513324"/>
                  <a:gd name="connsiteX227" fmla="*/ 51490 w 2513343"/>
                  <a:gd name="connsiteY227" fmla="*/ 899441 h 2513324"/>
                  <a:gd name="connsiteX228" fmla="*/ 61403 w 2513343"/>
                  <a:gd name="connsiteY228" fmla="*/ 902372 h 2513324"/>
                  <a:gd name="connsiteX229" fmla="*/ 47788 w 2513343"/>
                  <a:gd name="connsiteY229" fmla="*/ 952158 h 2513324"/>
                  <a:gd name="connsiteX230" fmla="*/ 2450877 w 2513343"/>
                  <a:gd name="connsiteY230" fmla="*/ 898708 h 2513324"/>
                  <a:gd name="connsiteX231" fmla="*/ 2435101 w 2513343"/>
                  <a:gd name="connsiteY231" fmla="*/ 849783 h 2513324"/>
                  <a:gd name="connsiteX232" fmla="*/ 2444867 w 2513343"/>
                  <a:gd name="connsiteY232" fmla="*/ 846412 h 2513324"/>
                  <a:gd name="connsiteX233" fmla="*/ 2460754 w 2513343"/>
                  <a:gd name="connsiteY233" fmla="*/ 895757 h 2513324"/>
                  <a:gd name="connsiteX234" fmla="*/ 2450859 w 2513343"/>
                  <a:gd name="connsiteY234" fmla="*/ 898726 h 2513324"/>
                  <a:gd name="connsiteX235" fmla="*/ 77070 w 2513343"/>
                  <a:gd name="connsiteY235" fmla="*/ 853210 h 2513324"/>
                  <a:gd name="connsiteX236" fmla="*/ 67303 w 2513343"/>
                  <a:gd name="connsiteY236" fmla="*/ 849856 h 2513324"/>
                  <a:gd name="connsiteX237" fmla="*/ 85151 w 2513343"/>
                  <a:gd name="connsiteY237" fmla="*/ 801005 h 2513324"/>
                  <a:gd name="connsiteX238" fmla="*/ 94789 w 2513343"/>
                  <a:gd name="connsiteY238" fmla="*/ 804762 h 2513324"/>
                  <a:gd name="connsiteX239" fmla="*/ 77088 w 2513343"/>
                  <a:gd name="connsiteY239" fmla="*/ 853210 h 2513324"/>
                  <a:gd name="connsiteX240" fmla="*/ 2417308 w 2513343"/>
                  <a:gd name="connsiteY240" fmla="*/ 801518 h 2513324"/>
                  <a:gd name="connsiteX241" fmla="*/ 2397537 w 2513343"/>
                  <a:gd name="connsiteY241" fmla="*/ 754041 h 2513324"/>
                  <a:gd name="connsiteX242" fmla="*/ 2406992 w 2513343"/>
                  <a:gd name="connsiteY242" fmla="*/ 749864 h 2513324"/>
                  <a:gd name="connsiteX243" fmla="*/ 2426947 w 2513343"/>
                  <a:gd name="connsiteY243" fmla="*/ 797744 h 2513324"/>
                  <a:gd name="connsiteX244" fmla="*/ 2417308 w 2513343"/>
                  <a:gd name="connsiteY244" fmla="*/ 801518 h 2513324"/>
                  <a:gd name="connsiteX245" fmla="*/ 114487 w 2513343"/>
                  <a:gd name="connsiteY245" fmla="*/ 757101 h 2513324"/>
                  <a:gd name="connsiteX246" fmla="*/ 105014 w 2513343"/>
                  <a:gd name="connsiteY246" fmla="*/ 752960 h 2513324"/>
                  <a:gd name="connsiteX247" fmla="*/ 126855 w 2513343"/>
                  <a:gd name="connsiteY247" fmla="*/ 705777 h 2513324"/>
                  <a:gd name="connsiteX248" fmla="*/ 136146 w 2513343"/>
                  <a:gd name="connsiteY248" fmla="*/ 710303 h 2513324"/>
                  <a:gd name="connsiteX249" fmla="*/ 114487 w 2513343"/>
                  <a:gd name="connsiteY249" fmla="*/ 757101 h 2513324"/>
                  <a:gd name="connsiteX250" fmla="*/ 2375805 w 2513343"/>
                  <a:gd name="connsiteY250" fmla="*/ 707426 h 2513324"/>
                  <a:gd name="connsiteX251" fmla="*/ 2352167 w 2513343"/>
                  <a:gd name="connsiteY251" fmla="*/ 661726 h 2513324"/>
                  <a:gd name="connsiteX252" fmla="*/ 2361256 w 2513343"/>
                  <a:gd name="connsiteY252" fmla="*/ 656779 h 2513324"/>
                  <a:gd name="connsiteX253" fmla="*/ 2385095 w 2513343"/>
                  <a:gd name="connsiteY253" fmla="*/ 702845 h 2513324"/>
                  <a:gd name="connsiteX254" fmla="*/ 2375805 w 2513343"/>
                  <a:gd name="connsiteY254" fmla="*/ 707407 h 2513324"/>
                  <a:gd name="connsiteX255" fmla="*/ 159728 w 2513343"/>
                  <a:gd name="connsiteY255" fmla="*/ 664457 h 2513324"/>
                  <a:gd name="connsiteX256" fmla="*/ 150640 w 2513343"/>
                  <a:gd name="connsiteY256" fmla="*/ 659546 h 2513324"/>
                  <a:gd name="connsiteX257" fmla="*/ 176311 w 2513343"/>
                  <a:gd name="connsiteY257" fmla="*/ 614341 h 2513324"/>
                  <a:gd name="connsiteX258" fmla="*/ 185198 w 2513343"/>
                  <a:gd name="connsiteY258" fmla="*/ 619637 h 2513324"/>
                  <a:gd name="connsiteX259" fmla="*/ 159728 w 2513343"/>
                  <a:gd name="connsiteY259" fmla="*/ 664457 h 2513324"/>
                  <a:gd name="connsiteX260" fmla="*/ 2326642 w 2513343"/>
                  <a:gd name="connsiteY260" fmla="*/ 617053 h 2513324"/>
                  <a:gd name="connsiteX261" fmla="*/ 2299285 w 2513343"/>
                  <a:gd name="connsiteY261" fmla="*/ 573442 h 2513324"/>
                  <a:gd name="connsiteX262" fmla="*/ 2307934 w 2513343"/>
                  <a:gd name="connsiteY262" fmla="*/ 567762 h 2513324"/>
                  <a:gd name="connsiteX263" fmla="*/ 2335511 w 2513343"/>
                  <a:gd name="connsiteY263" fmla="*/ 611721 h 2513324"/>
                  <a:gd name="connsiteX264" fmla="*/ 2326642 w 2513343"/>
                  <a:gd name="connsiteY264" fmla="*/ 617035 h 2513324"/>
                  <a:gd name="connsiteX265" fmla="*/ 212501 w 2513343"/>
                  <a:gd name="connsiteY265" fmla="*/ 575916 h 2513324"/>
                  <a:gd name="connsiteX266" fmla="*/ 203834 w 2513343"/>
                  <a:gd name="connsiteY266" fmla="*/ 570254 h 2513324"/>
                  <a:gd name="connsiteX267" fmla="*/ 233133 w 2513343"/>
                  <a:gd name="connsiteY267" fmla="*/ 527340 h 2513324"/>
                  <a:gd name="connsiteX268" fmla="*/ 241544 w 2513343"/>
                  <a:gd name="connsiteY268" fmla="*/ 533350 h 2513324"/>
                  <a:gd name="connsiteX269" fmla="*/ 212482 w 2513343"/>
                  <a:gd name="connsiteY269" fmla="*/ 575916 h 2513324"/>
                  <a:gd name="connsiteX270" fmla="*/ 2270150 w 2513343"/>
                  <a:gd name="connsiteY270" fmla="*/ 531005 h 2513324"/>
                  <a:gd name="connsiteX271" fmla="*/ 2239293 w 2513343"/>
                  <a:gd name="connsiteY271" fmla="*/ 489794 h 2513324"/>
                  <a:gd name="connsiteX272" fmla="*/ 2247429 w 2513343"/>
                  <a:gd name="connsiteY272" fmla="*/ 483436 h 2513324"/>
                  <a:gd name="connsiteX273" fmla="*/ 2278542 w 2513343"/>
                  <a:gd name="connsiteY273" fmla="*/ 524994 h 2513324"/>
                  <a:gd name="connsiteX274" fmla="*/ 2270150 w 2513343"/>
                  <a:gd name="connsiteY274" fmla="*/ 531023 h 2513324"/>
                  <a:gd name="connsiteX275" fmla="*/ 272346 w 2513343"/>
                  <a:gd name="connsiteY275" fmla="*/ 492048 h 2513324"/>
                  <a:gd name="connsiteX276" fmla="*/ 264192 w 2513343"/>
                  <a:gd name="connsiteY276" fmla="*/ 485690 h 2513324"/>
                  <a:gd name="connsiteX277" fmla="*/ 296937 w 2513343"/>
                  <a:gd name="connsiteY277" fmla="*/ 445359 h 2513324"/>
                  <a:gd name="connsiteX278" fmla="*/ 304834 w 2513343"/>
                  <a:gd name="connsiteY278" fmla="*/ 452029 h 2513324"/>
                  <a:gd name="connsiteX279" fmla="*/ 272365 w 2513343"/>
                  <a:gd name="connsiteY279" fmla="*/ 492048 h 2513324"/>
                  <a:gd name="connsiteX280" fmla="*/ 2206732 w 2513343"/>
                  <a:gd name="connsiteY280" fmla="*/ 449885 h 2513324"/>
                  <a:gd name="connsiteX281" fmla="*/ 2172576 w 2513343"/>
                  <a:gd name="connsiteY281" fmla="*/ 411332 h 2513324"/>
                  <a:gd name="connsiteX282" fmla="*/ 2180162 w 2513343"/>
                  <a:gd name="connsiteY282" fmla="*/ 404314 h 2513324"/>
                  <a:gd name="connsiteX283" fmla="*/ 2214592 w 2513343"/>
                  <a:gd name="connsiteY283" fmla="*/ 443179 h 2513324"/>
                  <a:gd name="connsiteX284" fmla="*/ 2206713 w 2513343"/>
                  <a:gd name="connsiteY284" fmla="*/ 449867 h 2513324"/>
                  <a:gd name="connsiteX285" fmla="*/ 338898 w 2513343"/>
                  <a:gd name="connsiteY285" fmla="*/ 413403 h 2513324"/>
                  <a:gd name="connsiteX286" fmla="*/ 331294 w 2513343"/>
                  <a:gd name="connsiteY286" fmla="*/ 406403 h 2513324"/>
                  <a:gd name="connsiteX287" fmla="*/ 367227 w 2513343"/>
                  <a:gd name="connsiteY287" fmla="*/ 368894 h 2513324"/>
                  <a:gd name="connsiteX288" fmla="*/ 374538 w 2513343"/>
                  <a:gd name="connsiteY288" fmla="*/ 376187 h 2513324"/>
                  <a:gd name="connsiteX289" fmla="*/ 338916 w 2513343"/>
                  <a:gd name="connsiteY289" fmla="*/ 413384 h 2513324"/>
                  <a:gd name="connsiteX290" fmla="*/ 2136863 w 2513343"/>
                  <a:gd name="connsiteY290" fmla="*/ 374226 h 2513324"/>
                  <a:gd name="connsiteX291" fmla="*/ 2099666 w 2513343"/>
                  <a:gd name="connsiteY291" fmla="*/ 338605 h 2513324"/>
                  <a:gd name="connsiteX292" fmla="*/ 2106647 w 2513343"/>
                  <a:gd name="connsiteY292" fmla="*/ 331001 h 2513324"/>
                  <a:gd name="connsiteX293" fmla="*/ 2144174 w 2513343"/>
                  <a:gd name="connsiteY293" fmla="*/ 366915 h 2513324"/>
                  <a:gd name="connsiteX294" fmla="*/ 2136863 w 2513343"/>
                  <a:gd name="connsiteY294" fmla="*/ 374226 h 2513324"/>
                  <a:gd name="connsiteX295" fmla="*/ 411643 w 2513343"/>
                  <a:gd name="connsiteY295" fmla="*/ 340492 h 2513324"/>
                  <a:gd name="connsiteX296" fmla="*/ 404644 w 2513343"/>
                  <a:gd name="connsiteY296" fmla="*/ 332888 h 2513324"/>
                  <a:gd name="connsiteX297" fmla="*/ 443508 w 2513343"/>
                  <a:gd name="connsiteY297" fmla="*/ 298458 h 2513324"/>
                  <a:gd name="connsiteX298" fmla="*/ 450215 w 2513343"/>
                  <a:gd name="connsiteY298" fmla="*/ 306337 h 2513324"/>
                  <a:gd name="connsiteX299" fmla="*/ 411662 w 2513343"/>
                  <a:gd name="connsiteY299" fmla="*/ 340474 h 2513324"/>
                  <a:gd name="connsiteX300" fmla="*/ 2060984 w 2513343"/>
                  <a:gd name="connsiteY300" fmla="*/ 304541 h 2513324"/>
                  <a:gd name="connsiteX301" fmla="*/ 2020984 w 2513343"/>
                  <a:gd name="connsiteY301" fmla="*/ 272090 h 2513324"/>
                  <a:gd name="connsiteX302" fmla="*/ 2027323 w 2513343"/>
                  <a:gd name="connsiteY302" fmla="*/ 263936 h 2513324"/>
                  <a:gd name="connsiteX303" fmla="*/ 2067672 w 2513343"/>
                  <a:gd name="connsiteY303" fmla="*/ 296662 h 2513324"/>
                  <a:gd name="connsiteX304" fmla="*/ 2060984 w 2513343"/>
                  <a:gd name="connsiteY304" fmla="*/ 304559 h 2513324"/>
                  <a:gd name="connsiteX305" fmla="*/ 490124 w 2513343"/>
                  <a:gd name="connsiteY305" fmla="*/ 273830 h 2513324"/>
                  <a:gd name="connsiteX306" fmla="*/ 483766 w 2513343"/>
                  <a:gd name="connsiteY306" fmla="*/ 265676 h 2513324"/>
                  <a:gd name="connsiteX307" fmla="*/ 525324 w 2513343"/>
                  <a:gd name="connsiteY307" fmla="*/ 234563 h 2513324"/>
                  <a:gd name="connsiteX308" fmla="*/ 531334 w 2513343"/>
                  <a:gd name="connsiteY308" fmla="*/ 242955 h 2513324"/>
                  <a:gd name="connsiteX309" fmla="*/ 490124 w 2513343"/>
                  <a:gd name="connsiteY309" fmla="*/ 273812 h 2513324"/>
                  <a:gd name="connsiteX310" fmla="*/ 1979645 w 2513343"/>
                  <a:gd name="connsiteY310" fmla="*/ 241306 h 2513324"/>
                  <a:gd name="connsiteX311" fmla="*/ 1937079 w 2513343"/>
                  <a:gd name="connsiteY311" fmla="*/ 212244 h 2513324"/>
                  <a:gd name="connsiteX312" fmla="*/ 1942741 w 2513343"/>
                  <a:gd name="connsiteY312" fmla="*/ 203595 h 2513324"/>
                  <a:gd name="connsiteX313" fmla="*/ 1985655 w 2513343"/>
                  <a:gd name="connsiteY313" fmla="*/ 232895 h 2513324"/>
                  <a:gd name="connsiteX314" fmla="*/ 1979663 w 2513343"/>
                  <a:gd name="connsiteY314" fmla="*/ 241306 h 2513324"/>
                  <a:gd name="connsiteX315" fmla="*/ 573791 w 2513343"/>
                  <a:gd name="connsiteY315" fmla="*/ 213857 h 2513324"/>
                  <a:gd name="connsiteX316" fmla="*/ 568110 w 2513343"/>
                  <a:gd name="connsiteY316" fmla="*/ 205208 h 2513324"/>
                  <a:gd name="connsiteX317" fmla="*/ 612069 w 2513343"/>
                  <a:gd name="connsiteY317" fmla="*/ 177631 h 2513324"/>
                  <a:gd name="connsiteX318" fmla="*/ 617383 w 2513343"/>
                  <a:gd name="connsiteY318" fmla="*/ 186499 h 2513324"/>
                  <a:gd name="connsiteX319" fmla="*/ 573791 w 2513343"/>
                  <a:gd name="connsiteY319" fmla="*/ 213838 h 2513324"/>
                  <a:gd name="connsiteX320" fmla="*/ 1893340 w 2513343"/>
                  <a:gd name="connsiteY320" fmla="*/ 184960 h 2513324"/>
                  <a:gd name="connsiteX321" fmla="*/ 1848502 w 2513343"/>
                  <a:gd name="connsiteY321" fmla="*/ 159508 h 2513324"/>
                  <a:gd name="connsiteX322" fmla="*/ 1853413 w 2513343"/>
                  <a:gd name="connsiteY322" fmla="*/ 150420 h 2513324"/>
                  <a:gd name="connsiteX323" fmla="*/ 1898636 w 2513343"/>
                  <a:gd name="connsiteY323" fmla="*/ 176073 h 2513324"/>
                  <a:gd name="connsiteX324" fmla="*/ 1893340 w 2513343"/>
                  <a:gd name="connsiteY324" fmla="*/ 184960 h 2513324"/>
                  <a:gd name="connsiteX325" fmla="*/ 662093 w 2513343"/>
                  <a:gd name="connsiteY325" fmla="*/ 160993 h 2513324"/>
                  <a:gd name="connsiteX326" fmla="*/ 657145 w 2513343"/>
                  <a:gd name="connsiteY326" fmla="*/ 151904 h 2513324"/>
                  <a:gd name="connsiteX327" fmla="*/ 703230 w 2513343"/>
                  <a:gd name="connsiteY327" fmla="*/ 128065 h 2513324"/>
                  <a:gd name="connsiteX328" fmla="*/ 707792 w 2513343"/>
                  <a:gd name="connsiteY328" fmla="*/ 137337 h 2513324"/>
                  <a:gd name="connsiteX329" fmla="*/ 662093 w 2513343"/>
                  <a:gd name="connsiteY329" fmla="*/ 160974 h 2513324"/>
                  <a:gd name="connsiteX330" fmla="*/ 1802637 w 2513343"/>
                  <a:gd name="connsiteY330" fmla="*/ 135944 h 2513324"/>
                  <a:gd name="connsiteX331" fmla="*/ 1755857 w 2513343"/>
                  <a:gd name="connsiteY331" fmla="*/ 114285 h 2513324"/>
                  <a:gd name="connsiteX332" fmla="*/ 1759998 w 2513343"/>
                  <a:gd name="connsiteY332" fmla="*/ 104812 h 2513324"/>
                  <a:gd name="connsiteX333" fmla="*/ 1807200 w 2513343"/>
                  <a:gd name="connsiteY333" fmla="*/ 126636 h 2513324"/>
                  <a:gd name="connsiteX334" fmla="*/ 1802656 w 2513343"/>
                  <a:gd name="connsiteY334" fmla="*/ 135926 h 2513324"/>
                  <a:gd name="connsiteX335" fmla="*/ 754426 w 2513343"/>
                  <a:gd name="connsiteY335" fmla="*/ 115623 h 2513324"/>
                  <a:gd name="connsiteX336" fmla="*/ 750248 w 2513343"/>
                  <a:gd name="connsiteY336" fmla="*/ 106168 h 2513324"/>
                  <a:gd name="connsiteX337" fmla="*/ 777807 w 2513343"/>
                  <a:gd name="connsiteY337" fmla="*/ 94422 h 2513324"/>
                  <a:gd name="connsiteX338" fmla="*/ 798220 w 2513343"/>
                  <a:gd name="connsiteY338" fmla="*/ 86213 h 2513324"/>
                  <a:gd name="connsiteX339" fmla="*/ 801976 w 2513343"/>
                  <a:gd name="connsiteY339" fmla="*/ 95833 h 2513324"/>
                  <a:gd name="connsiteX340" fmla="*/ 781729 w 2513343"/>
                  <a:gd name="connsiteY340" fmla="*/ 103969 h 2513324"/>
                  <a:gd name="connsiteX341" fmla="*/ 754408 w 2513343"/>
                  <a:gd name="connsiteY341" fmla="*/ 115623 h 2513324"/>
                  <a:gd name="connsiteX342" fmla="*/ 1708178 w 2513343"/>
                  <a:gd name="connsiteY342" fmla="*/ 94624 h 2513324"/>
                  <a:gd name="connsiteX343" fmla="*/ 1659785 w 2513343"/>
                  <a:gd name="connsiteY343" fmla="*/ 76960 h 2513324"/>
                  <a:gd name="connsiteX344" fmla="*/ 1663120 w 2513343"/>
                  <a:gd name="connsiteY344" fmla="*/ 67175 h 2513324"/>
                  <a:gd name="connsiteX345" fmla="*/ 1711935 w 2513343"/>
                  <a:gd name="connsiteY345" fmla="*/ 84986 h 2513324"/>
                  <a:gd name="connsiteX346" fmla="*/ 1708178 w 2513343"/>
                  <a:gd name="connsiteY346" fmla="*/ 94624 h 2513324"/>
                  <a:gd name="connsiteX347" fmla="*/ 850333 w 2513343"/>
                  <a:gd name="connsiteY347" fmla="*/ 78059 h 2513324"/>
                  <a:gd name="connsiteX348" fmla="*/ 846961 w 2513343"/>
                  <a:gd name="connsiteY348" fmla="*/ 68293 h 2513324"/>
                  <a:gd name="connsiteX349" fmla="*/ 896399 w 2513343"/>
                  <a:gd name="connsiteY349" fmla="*/ 52406 h 2513324"/>
                  <a:gd name="connsiteX350" fmla="*/ 899349 w 2513343"/>
                  <a:gd name="connsiteY350" fmla="*/ 62301 h 2513324"/>
                  <a:gd name="connsiteX351" fmla="*/ 850333 w 2513343"/>
                  <a:gd name="connsiteY351" fmla="*/ 78059 h 2513324"/>
                  <a:gd name="connsiteX352" fmla="*/ 1610696 w 2513343"/>
                  <a:gd name="connsiteY352" fmla="*/ 61330 h 2513324"/>
                  <a:gd name="connsiteX353" fmla="*/ 1560984 w 2513343"/>
                  <a:gd name="connsiteY353" fmla="*/ 47752 h 2513324"/>
                  <a:gd name="connsiteX354" fmla="*/ 1563512 w 2513343"/>
                  <a:gd name="connsiteY354" fmla="*/ 37729 h 2513324"/>
                  <a:gd name="connsiteX355" fmla="*/ 1613628 w 2513343"/>
                  <a:gd name="connsiteY355" fmla="*/ 51416 h 2513324"/>
                  <a:gd name="connsiteX356" fmla="*/ 1610696 w 2513343"/>
                  <a:gd name="connsiteY356" fmla="*/ 61330 h 2513324"/>
                  <a:gd name="connsiteX357" fmla="*/ 948988 w 2513343"/>
                  <a:gd name="connsiteY357" fmla="*/ 48576 h 2513324"/>
                  <a:gd name="connsiteX358" fmla="*/ 946441 w 2513343"/>
                  <a:gd name="connsiteY358" fmla="*/ 38553 h 2513324"/>
                  <a:gd name="connsiteX359" fmla="*/ 997033 w 2513343"/>
                  <a:gd name="connsiteY359" fmla="*/ 26826 h 2513324"/>
                  <a:gd name="connsiteX360" fmla="*/ 999159 w 2513343"/>
                  <a:gd name="connsiteY360" fmla="*/ 36941 h 2513324"/>
                  <a:gd name="connsiteX361" fmla="*/ 948988 w 2513343"/>
                  <a:gd name="connsiteY361" fmla="*/ 48576 h 2513324"/>
                  <a:gd name="connsiteX362" fmla="*/ 1510758 w 2513343"/>
                  <a:gd name="connsiteY362" fmla="*/ 36244 h 2513324"/>
                  <a:gd name="connsiteX363" fmla="*/ 1460111 w 2513343"/>
                  <a:gd name="connsiteY363" fmla="*/ 26844 h 2513324"/>
                  <a:gd name="connsiteX364" fmla="*/ 1461779 w 2513343"/>
                  <a:gd name="connsiteY364" fmla="*/ 16638 h 2513324"/>
                  <a:gd name="connsiteX365" fmla="*/ 1512865 w 2513343"/>
                  <a:gd name="connsiteY365" fmla="*/ 26111 h 2513324"/>
                  <a:gd name="connsiteX366" fmla="*/ 1510758 w 2513343"/>
                  <a:gd name="connsiteY366" fmla="*/ 36226 h 2513324"/>
                  <a:gd name="connsiteX367" fmla="*/ 1049750 w 2513343"/>
                  <a:gd name="connsiteY367" fmla="*/ 27412 h 2513324"/>
                  <a:gd name="connsiteX368" fmla="*/ 1048046 w 2513343"/>
                  <a:gd name="connsiteY368" fmla="*/ 17224 h 2513324"/>
                  <a:gd name="connsiteX369" fmla="*/ 1099426 w 2513343"/>
                  <a:gd name="connsiteY369" fmla="*/ 9730 h 2513324"/>
                  <a:gd name="connsiteX370" fmla="*/ 1100691 w 2513343"/>
                  <a:gd name="connsiteY370" fmla="*/ 19991 h 2513324"/>
                  <a:gd name="connsiteX371" fmla="*/ 1049732 w 2513343"/>
                  <a:gd name="connsiteY371" fmla="*/ 27431 h 2513324"/>
                  <a:gd name="connsiteX372" fmla="*/ 1409098 w 2513343"/>
                  <a:gd name="connsiteY372" fmla="*/ 19551 h 2513324"/>
                  <a:gd name="connsiteX373" fmla="*/ 1357828 w 2513343"/>
                  <a:gd name="connsiteY373" fmla="*/ 14366 h 2513324"/>
                  <a:gd name="connsiteX374" fmla="*/ 1358652 w 2513343"/>
                  <a:gd name="connsiteY374" fmla="*/ 4068 h 2513324"/>
                  <a:gd name="connsiteX375" fmla="*/ 1410344 w 2513343"/>
                  <a:gd name="connsiteY375" fmla="*/ 9290 h 2513324"/>
                  <a:gd name="connsiteX376" fmla="*/ 1409098 w 2513343"/>
                  <a:gd name="connsiteY376" fmla="*/ 19551 h 2513324"/>
                  <a:gd name="connsiteX377" fmla="*/ 1151960 w 2513343"/>
                  <a:gd name="connsiteY377" fmla="*/ 14659 h 2513324"/>
                  <a:gd name="connsiteX378" fmla="*/ 1151118 w 2513343"/>
                  <a:gd name="connsiteY378" fmla="*/ 4361 h 2513324"/>
                  <a:gd name="connsiteX379" fmla="*/ 1202919 w 2513343"/>
                  <a:gd name="connsiteY379" fmla="*/ 1118 h 2513324"/>
                  <a:gd name="connsiteX380" fmla="*/ 1203359 w 2513343"/>
                  <a:gd name="connsiteY380" fmla="*/ 11452 h 2513324"/>
                  <a:gd name="connsiteX381" fmla="*/ 1151960 w 2513343"/>
                  <a:gd name="connsiteY381" fmla="*/ 14677 h 2513324"/>
                  <a:gd name="connsiteX382" fmla="*/ 1306375 w 2513343"/>
                  <a:gd name="connsiteY382" fmla="*/ 11306 h 2513324"/>
                  <a:gd name="connsiteX383" fmla="*/ 1256626 w 2513343"/>
                  <a:gd name="connsiteY383" fmla="*/ 10335 h 2513324"/>
                  <a:gd name="connsiteX384" fmla="*/ 1254848 w 2513343"/>
                  <a:gd name="connsiteY384" fmla="*/ 10335 h 2513324"/>
                  <a:gd name="connsiteX385" fmla="*/ 1254848 w 2513343"/>
                  <a:gd name="connsiteY385" fmla="*/ 0 h 2513324"/>
                  <a:gd name="connsiteX386" fmla="*/ 1256607 w 2513343"/>
                  <a:gd name="connsiteY386" fmla="*/ 0 h 2513324"/>
                  <a:gd name="connsiteX387" fmla="*/ 1306778 w 2513343"/>
                  <a:gd name="connsiteY387" fmla="*/ 989 h 2513324"/>
                  <a:gd name="connsiteX388" fmla="*/ 1306375 w 2513343"/>
                  <a:gd name="connsiteY388" fmla="*/ 11324 h 251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</a:cxnLst>
                <a:rect l="l" t="t" r="r" b="b"/>
                <a:pathLst>
                  <a:path w="2513343" h="2513324">
                    <a:moveTo>
                      <a:pt x="1257395" y="2513325"/>
                    </a:moveTo>
                    <a:lnTo>
                      <a:pt x="1256662" y="2513325"/>
                    </a:lnTo>
                    <a:cubicBezTo>
                      <a:pt x="1239640" y="2513325"/>
                      <a:pt x="1222434" y="2512977"/>
                      <a:pt x="1205484" y="2512299"/>
                    </a:cubicBezTo>
                    <a:lnTo>
                      <a:pt x="1205887" y="2501964"/>
                    </a:lnTo>
                    <a:cubicBezTo>
                      <a:pt x="1222690" y="2502642"/>
                      <a:pt x="1239768" y="2502972"/>
                      <a:pt x="1256662" y="2502972"/>
                    </a:cubicBezTo>
                    <a:lnTo>
                      <a:pt x="1257395" y="2513307"/>
                    </a:lnTo>
                    <a:close/>
                    <a:moveTo>
                      <a:pt x="1309325" y="2512244"/>
                    </a:moveTo>
                    <a:lnTo>
                      <a:pt x="1308903" y="2501909"/>
                    </a:lnTo>
                    <a:cubicBezTo>
                      <a:pt x="1325981" y="2501213"/>
                      <a:pt x="1343279" y="2500132"/>
                      <a:pt x="1360320" y="2498739"/>
                    </a:cubicBezTo>
                    <a:lnTo>
                      <a:pt x="1361163" y="2509037"/>
                    </a:lnTo>
                    <a:cubicBezTo>
                      <a:pt x="1343975" y="2510448"/>
                      <a:pt x="1326549" y="2511529"/>
                      <a:pt x="1309325" y="2512225"/>
                    </a:cubicBezTo>
                    <a:close/>
                    <a:moveTo>
                      <a:pt x="1153664" y="2509165"/>
                    </a:moveTo>
                    <a:cubicBezTo>
                      <a:pt x="1136459" y="2507773"/>
                      <a:pt x="1119069" y="2505995"/>
                      <a:pt x="1102010" y="2503906"/>
                    </a:cubicBezTo>
                    <a:lnTo>
                      <a:pt x="1103256" y="2493645"/>
                    </a:lnTo>
                    <a:cubicBezTo>
                      <a:pt x="1120187" y="2495716"/>
                      <a:pt x="1137411" y="2497475"/>
                      <a:pt x="1154489" y="2498867"/>
                    </a:cubicBezTo>
                    <a:lnTo>
                      <a:pt x="1153664" y="2509165"/>
                    </a:lnTo>
                    <a:close/>
                    <a:moveTo>
                      <a:pt x="1412818" y="2503723"/>
                    </a:moveTo>
                    <a:lnTo>
                      <a:pt x="1411553" y="2493462"/>
                    </a:lnTo>
                    <a:cubicBezTo>
                      <a:pt x="1428466" y="2491373"/>
                      <a:pt x="1445599" y="2488881"/>
                      <a:pt x="1462457" y="2486077"/>
                    </a:cubicBezTo>
                    <a:lnTo>
                      <a:pt x="1464161" y="2496265"/>
                    </a:lnTo>
                    <a:cubicBezTo>
                      <a:pt x="1447156" y="2499087"/>
                      <a:pt x="1429895" y="2501598"/>
                      <a:pt x="1412836" y="2503705"/>
                    </a:cubicBezTo>
                    <a:close/>
                    <a:moveTo>
                      <a:pt x="1050612" y="2496522"/>
                    </a:moveTo>
                    <a:cubicBezTo>
                      <a:pt x="1033570" y="2493700"/>
                      <a:pt x="1016383" y="2490512"/>
                      <a:pt x="999580" y="2487012"/>
                    </a:cubicBezTo>
                    <a:lnTo>
                      <a:pt x="1001687" y="2476897"/>
                    </a:lnTo>
                    <a:cubicBezTo>
                      <a:pt x="1018380" y="2480360"/>
                      <a:pt x="1035403" y="2483549"/>
                      <a:pt x="1052297" y="2486334"/>
                    </a:cubicBezTo>
                    <a:lnTo>
                      <a:pt x="1050630" y="2496540"/>
                    </a:lnTo>
                    <a:close/>
                    <a:moveTo>
                      <a:pt x="1515137" y="2486719"/>
                    </a:moveTo>
                    <a:lnTo>
                      <a:pt x="1513012" y="2476604"/>
                    </a:lnTo>
                    <a:cubicBezTo>
                      <a:pt x="1529742" y="2473104"/>
                      <a:pt x="1546599" y="2469219"/>
                      <a:pt x="1563164" y="2465023"/>
                    </a:cubicBezTo>
                    <a:lnTo>
                      <a:pt x="1565693" y="2475046"/>
                    </a:lnTo>
                    <a:cubicBezTo>
                      <a:pt x="1549000" y="2479261"/>
                      <a:pt x="1531995" y="2483182"/>
                      <a:pt x="1515137" y="2486719"/>
                    </a:cubicBezTo>
                    <a:close/>
                    <a:moveTo>
                      <a:pt x="948933" y="2475376"/>
                    </a:moveTo>
                    <a:cubicBezTo>
                      <a:pt x="932222" y="2471180"/>
                      <a:pt x="915382" y="2466563"/>
                      <a:pt x="898836" y="2461652"/>
                    </a:cubicBezTo>
                    <a:lnTo>
                      <a:pt x="901786" y="2451739"/>
                    </a:lnTo>
                    <a:cubicBezTo>
                      <a:pt x="918186" y="2456594"/>
                      <a:pt x="934879" y="2461175"/>
                      <a:pt x="951443" y="2465353"/>
                    </a:cubicBezTo>
                    <a:lnTo>
                      <a:pt x="948915" y="2475376"/>
                    </a:lnTo>
                    <a:close/>
                    <a:moveTo>
                      <a:pt x="1615717" y="2461285"/>
                    </a:moveTo>
                    <a:lnTo>
                      <a:pt x="1612767" y="2451372"/>
                    </a:lnTo>
                    <a:cubicBezTo>
                      <a:pt x="1629166" y="2446498"/>
                      <a:pt x="1645658" y="2441203"/>
                      <a:pt x="1661783" y="2435669"/>
                    </a:cubicBezTo>
                    <a:lnTo>
                      <a:pt x="1665136" y="2445454"/>
                    </a:lnTo>
                    <a:cubicBezTo>
                      <a:pt x="1648864" y="2451042"/>
                      <a:pt x="1632245" y="2456374"/>
                      <a:pt x="1615717" y="2461285"/>
                    </a:cubicBezTo>
                    <a:close/>
                    <a:moveTo>
                      <a:pt x="849362" y="2445857"/>
                    </a:moveTo>
                    <a:cubicBezTo>
                      <a:pt x="832999" y="2440250"/>
                      <a:pt x="816544" y="2434239"/>
                      <a:pt x="800474" y="2427973"/>
                    </a:cubicBezTo>
                    <a:lnTo>
                      <a:pt x="804230" y="2418335"/>
                    </a:lnTo>
                    <a:cubicBezTo>
                      <a:pt x="820172" y="2424546"/>
                      <a:pt x="836480" y="2430520"/>
                      <a:pt x="852715" y="2436072"/>
                    </a:cubicBezTo>
                    <a:lnTo>
                      <a:pt x="849362" y="2445857"/>
                    </a:lnTo>
                    <a:close/>
                    <a:moveTo>
                      <a:pt x="1713877" y="2427570"/>
                    </a:moveTo>
                    <a:lnTo>
                      <a:pt x="1710121" y="2417950"/>
                    </a:lnTo>
                    <a:cubicBezTo>
                      <a:pt x="1726044" y="2411719"/>
                      <a:pt x="1742022" y="2405086"/>
                      <a:pt x="1757653" y="2398215"/>
                    </a:cubicBezTo>
                    <a:lnTo>
                      <a:pt x="1761812" y="2407670"/>
                    </a:lnTo>
                    <a:cubicBezTo>
                      <a:pt x="1746054" y="2414596"/>
                      <a:pt x="1729929" y="2421285"/>
                      <a:pt x="1713877" y="2427570"/>
                    </a:cubicBezTo>
                    <a:close/>
                    <a:moveTo>
                      <a:pt x="752374" y="2408055"/>
                    </a:moveTo>
                    <a:cubicBezTo>
                      <a:pt x="736524" y="2401092"/>
                      <a:pt x="720637" y="2393744"/>
                      <a:pt x="705172" y="2386158"/>
                    </a:cubicBezTo>
                    <a:lnTo>
                      <a:pt x="709716" y="2376868"/>
                    </a:lnTo>
                    <a:cubicBezTo>
                      <a:pt x="725053" y="2384381"/>
                      <a:pt x="740812" y="2391673"/>
                      <a:pt x="756533" y="2398563"/>
                    </a:cubicBezTo>
                    <a:lnTo>
                      <a:pt x="752374" y="2408036"/>
                    </a:lnTo>
                    <a:close/>
                    <a:moveTo>
                      <a:pt x="1808886" y="2385791"/>
                    </a:moveTo>
                    <a:lnTo>
                      <a:pt x="1804342" y="2376501"/>
                    </a:lnTo>
                    <a:cubicBezTo>
                      <a:pt x="1819733" y="2368952"/>
                      <a:pt x="1835125" y="2361018"/>
                      <a:pt x="1850096" y="2352900"/>
                    </a:cubicBezTo>
                    <a:lnTo>
                      <a:pt x="1855025" y="2361989"/>
                    </a:lnTo>
                    <a:cubicBezTo>
                      <a:pt x="1839926" y="2370180"/>
                      <a:pt x="1824406" y="2378187"/>
                      <a:pt x="1808886" y="2385791"/>
                    </a:cubicBezTo>
                    <a:close/>
                    <a:moveTo>
                      <a:pt x="658923" y="2362337"/>
                    </a:moveTo>
                    <a:cubicBezTo>
                      <a:pt x="643696" y="2354091"/>
                      <a:pt x="628487" y="2345424"/>
                      <a:pt x="613736" y="2336629"/>
                    </a:cubicBezTo>
                    <a:lnTo>
                      <a:pt x="619032" y="2327742"/>
                    </a:lnTo>
                    <a:cubicBezTo>
                      <a:pt x="633673" y="2336482"/>
                      <a:pt x="648753" y="2345058"/>
                      <a:pt x="663870" y="2353248"/>
                    </a:cubicBezTo>
                    <a:lnTo>
                      <a:pt x="658941" y="2362337"/>
                    </a:lnTo>
                    <a:close/>
                    <a:moveTo>
                      <a:pt x="1900175" y="2336299"/>
                    </a:moveTo>
                    <a:lnTo>
                      <a:pt x="1894861" y="2327430"/>
                    </a:lnTo>
                    <a:cubicBezTo>
                      <a:pt x="1909575" y="2318635"/>
                      <a:pt x="1924271" y="2309455"/>
                      <a:pt x="1938508" y="2300110"/>
                    </a:cubicBezTo>
                    <a:lnTo>
                      <a:pt x="1944189" y="2308758"/>
                    </a:lnTo>
                    <a:cubicBezTo>
                      <a:pt x="1929804" y="2318177"/>
                      <a:pt x="1914999" y="2327430"/>
                      <a:pt x="1900175" y="2336299"/>
                    </a:cubicBezTo>
                    <a:close/>
                    <a:moveTo>
                      <a:pt x="569649" y="2309088"/>
                    </a:moveTo>
                    <a:cubicBezTo>
                      <a:pt x="555192" y="2299633"/>
                      <a:pt x="540753" y="2289757"/>
                      <a:pt x="526753" y="2279734"/>
                    </a:cubicBezTo>
                    <a:lnTo>
                      <a:pt x="532764" y="2271323"/>
                    </a:lnTo>
                    <a:cubicBezTo>
                      <a:pt x="546653" y="2281254"/>
                      <a:pt x="560964" y="2291057"/>
                      <a:pt x="575311" y="2300421"/>
                    </a:cubicBezTo>
                    <a:lnTo>
                      <a:pt x="569649" y="2309070"/>
                    </a:lnTo>
                    <a:close/>
                    <a:moveTo>
                      <a:pt x="1987030" y="2279422"/>
                    </a:moveTo>
                    <a:lnTo>
                      <a:pt x="1981019" y="2271011"/>
                    </a:lnTo>
                    <a:cubicBezTo>
                      <a:pt x="1994854" y="2261117"/>
                      <a:pt x="2008743" y="2250745"/>
                      <a:pt x="2022284" y="2240191"/>
                    </a:cubicBezTo>
                    <a:lnTo>
                      <a:pt x="2028643" y="2248345"/>
                    </a:lnTo>
                    <a:cubicBezTo>
                      <a:pt x="2014992" y="2258991"/>
                      <a:pt x="2000992" y="2269454"/>
                      <a:pt x="1987030" y="2279422"/>
                    </a:cubicBezTo>
                    <a:close/>
                    <a:moveTo>
                      <a:pt x="485103" y="2248656"/>
                    </a:moveTo>
                    <a:cubicBezTo>
                      <a:pt x="471544" y="2238102"/>
                      <a:pt x="457984" y="2227071"/>
                      <a:pt x="444791" y="2215893"/>
                    </a:cubicBezTo>
                    <a:lnTo>
                      <a:pt x="451479" y="2207996"/>
                    </a:lnTo>
                    <a:cubicBezTo>
                      <a:pt x="464563" y="2219082"/>
                      <a:pt x="478012" y="2230021"/>
                      <a:pt x="491480" y="2240484"/>
                    </a:cubicBezTo>
                    <a:lnTo>
                      <a:pt x="485122" y="2248638"/>
                    </a:lnTo>
                    <a:close/>
                    <a:moveTo>
                      <a:pt x="2068918" y="2215582"/>
                    </a:moveTo>
                    <a:lnTo>
                      <a:pt x="2062230" y="2207703"/>
                    </a:lnTo>
                    <a:cubicBezTo>
                      <a:pt x="2075295" y="2196617"/>
                      <a:pt x="2088287" y="2185146"/>
                      <a:pt x="2100820" y="2173584"/>
                    </a:cubicBezTo>
                    <a:lnTo>
                      <a:pt x="2107820" y="2181188"/>
                    </a:lnTo>
                    <a:cubicBezTo>
                      <a:pt x="2095176" y="2192842"/>
                      <a:pt x="2082075" y="2204405"/>
                      <a:pt x="2068900" y="2215582"/>
                    </a:cubicBezTo>
                    <a:close/>
                    <a:moveTo>
                      <a:pt x="405853" y="2181518"/>
                    </a:moveTo>
                    <a:cubicBezTo>
                      <a:pt x="393118" y="2169791"/>
                      <a:pt x="380511" y="2157697"/>
                      <a:pt x="368381" y="2145567"/>
                    </a:cubicBezTo>
                    <a:lnTo>
                      <a:pt x="375692" y="2138256"/>
                    </a:lnTo>
                    <a:cubicBezTo>
                      <a:pt x="387731" y="2150294"/>
                      <a:pt x="400228" y="2162296"/>
                      <a:pt x="412853" y="2173914"/>
                    </a:cubicBezTo>
                    <a:lnTo>
                      <a:pt x="405853" y="2181518"/>
                    </a:lnTo>
                    <a:close/>
                    <a:moveTo>
                      <a:pt x="2145310" y="2145237"/>
                    </a:moveTo>
                    <a:lnTo>
                      <a:pt x="2137999" y="2137926"/>
                    </a:lnTo>
                    <a:cubicBezTo>
                      <a:pt x="2150093" y="2125832"/>
                      <a:pt x="2162077" y="2113335"/>
                      <a:pt x="2173657" y="2100765"/>
                    </a:cubicBezTo>
                    <a:lnTo>
                      <a:pt x="2181262" y="2107765"/>
                    </a:lnTo>
                    <a:cubicBezTo>
                      <a:pt x="2169589" y="2120445"/>
                      <a:pt x="2157496" y="2133052"/>
                      <a:pt x="2145292" y="2145237"/>
                    </a:cubicBezTo>
                    <a:close/>
                    <a:moveTo>
                      <a:pt x="332393" y="2108131"/>
                    </a:moveTo>
                    <a:cubicBezTo>
                      <a:pt x="320703" y="2095451"/>
                      <a:pt x="309140" y="2082368"/>
                      <a:pt x="297999" y="2069248"/>
                    </a:cubicBezTo>
                    <a:lnTo>
                      <a:pt x="305897" y="2062560"/>
                    </a:lnTo>
                    <a:cubicBezTo>
                      <a:pt x="316928" y="2075570"/>
                      <a:pt x="328399" y="2088543"/>
                      <a:pt x="339979" y="2101132"/>
                    </a:cubicBezTo>
                    <a:lnTo>
                      <a:pt x="332393" y="2108131"/>
                    </a:lnTo>
                    <a:close/>
                    <a:moveTo>
                      <a:pt x="2215674" y="2068845"/>
                    </a:moveTo>
                    <a:lnTo>
                      <a:pt x="2207776" y="2062157"/>
                    </a:lnTo>
                    <a:cubicBezTo>
                      <a:pt x="2218844" y="2049111"/>
                      <a:pt x="2229764" y="2035661"/>
                      <a:pt x="2240282" y="2022174"/>
                    </a:cubicBezTo>
                    <a:lnTo>
                      <a:pt x="2248437" y="2028533"/>
                    </a:lnTo>
                    <a:cubicBezTo>
                      <a:pt x="2237845" y="2042129"/>
                      <a:pt x="2226814" y="2055689"/>
                      <a:pt x="2215674" y="2068845"/>
                    </a:cubicBezTo>
                    <a:close/>
                    <a:moveTo>
                      <a:pt x="265255" y="2028991"/>
                    </a:moveTo>
                    <a:cubicBezTo>
                      <a:pt x="254664" y="2015413"/>
                      <a:pt x="244201" y="2001432"/>
                      <a:pt x="234196" y="1987433"/>
                    </a:cubicBezTo>
                    <a:lnTo>
                      <a:pt x="242588" y="1981422"/>
                    </a:lnTo>
                    <a:cubicBezTo>
                      <a:pt x="252538" y="1995312"/>
                      <a:pt x="262891" y="2009165"/>
                      <a:pt x="273409" y="2022633"/>
                    </a:cubicBezTo>
                    <a:lnTo>
                      <a:pt x="265255" y="2028991"/>
                    </a:lnTo>
                    <a:close/>
                    <a:moveTo>
                      <a:pt x="2279514" y="1986920"/>
                    </a:moveTo>
                    <a:lnTo>
                      <a:pt x="2271121" y="1980909"/>
                    </a:lnTo>
                    <a:cubicBezTo>
                      <a:pt x="2281071" y="1966983"/>
                      <a:pt x="2290874" y="1952673"/>
                      <a:pt x="2300219" y="1938398"/>
                    </a:cubicBezTo>
                    <a:lnTo>
                      <a:pt x="2308868" y="1944060"/>
                    </a:lnTo>
                    <a:cubicBezTo>
                      <a:pt x="2299450" y="1958463"/>
                      <a:pt x="2289592" y="1972883"/>
                      <a:pt x="2279532" y="1986920"/>
                    </a:cubicBezTo>
                    <a:close/>
                    <a:moveTo>
                      <a:pt x="204860" y="1944647"/>
                    </a:moveTo>
                    <a:cubicBezTo>
                      <a:pt x="195331" y="1930116"/>
                      <a:pt x="186078" y="1915329"/>
                      <a:pt x="177337" y="1900688"/>
                    </a:cubicBezTo>
                    <a:lnTo>
                      <a:pt x="186224" y="1895392"/>
                    </a:lnTo>
                    <a:cubicBezTo>
                      <a:pt x="194892" y="1909905"/>
                      <a:pt x="204053" y="1924564"/>
                      <a:pt x="213509" y="1938985"/>
                    </a:cubicBezTo>
                    <a:lnTo>
                      <a:pt x="204860" y="1944647"/>
                    </a:lnTo>
                    <a:close/>
                    <a:moveTo>
                      <a:pt x="2336391" y="1900028"/>
                    </a:moveTo>
                    <a:lnTo>
                      <a:pt x="2327522" y="1894714"/>
                    </a:lnTo>
                    <a:cubicBezTo>
                      <a:pt x="2336226" y="1880147"/>
                      <a:pt x="2344801" y="1865085"/>
                      <a:pt x="2353010" y="1849949"/>
                    </a:cubicBezTo>
                    <a:lnTo>
                      <a:pt x="2362099" y="1854879"/>
                    </a:lnTo>
                    <a:cubicBezTo>
                      <a:pt x="2353816" y="1870142"/>
                      <a:pt x="2345186" y="1885333"/>
                      <a:pt x="2336391" y="1900028"/>
                    </a:cubicBezTo>
                    <a:close/>
                    <a:moveTo>
                      <a:pt x="151648" y="1855666"/>
                    </a:moveTo>
                    <a:cubicBezTo>
                      <a:pt x="143383" y="1840476"/>
                      <a:pt x="135376" y="1824992"/>
                      <a:pt x="127845" y="1809619"/>
                    </a:cubicBezTo>
                    <a:lnTo>
                      <a:pt x="137135" y="1805074"/>
                    </a:lnTo>
                    <a:cubicBezTo>
                      <a:pt x="144611" y="1820320"/>
                      <a:pt x="152545" y="1835675"/>
                      <a:pt x="160718" y="1850737"/>
                    </a:cubicBezTo>
                    <a:lnTo>
                      <a:pt x="151629" y="1855666"/>
                    </a:lnTo>
                    <a:close/>
                    <a:moveTo>
                      <a:pt x="2385920" y="1808721"/>
                    </a:moveTo>
                    <a:lnTo>
                      <a:pt x="2376630" y="1804177"/>
                    </a:lnTo>
                    <a:cubicBezTo>
                      <a:pt x="2384216" y="1788656"/>
                      <a:pt x="2391527" y="1772935"/>
                      <a:pt x="2398306" y="1757451"/>
                    </a:cubicBezTo>
                    <a:lnTo>
                      <a:pt x="2407780" y="1761610"/>
                    </a:lnTo>
                    <a:cubicBezTo>
                      <a:pt x="2400927" y="1777222"/>
                      <a:pt x="2393561" y="1793072"/>
                      <a:pt x="2385920" y="1808721"/>
                    </a:cubicBezTo>
                    <a:close/>
                    <a:moveTo>
                      <a:pt x="106003" y="1762600"/>
                    </a:moveTo>
                    <a:cubicBezTo>
                      <a:pt x="99095" y="1746915"/>
                      <a:pt x="92407" y="1730827"/>
                      <a:pt x="86122" y="1714775"/>
                    </a:cubicBezTo>
                    <a:lnTo>
                      <a:pt x="95760" y="1711000"/>
                    </a:lnTo>
                    <a:cubicBezTo>
                      <a:pt x="101990" y="1726924"/>
                      <a:pt x="108623" y="1742884"/>
                      <a:pt x="115476" y="1758422"/>
                    </a:cubicBezTo>
                    <a:lnTo>
                      <a:pt x="106003" y="1762582"/>
                    </a:lnTo>
                    <a:close/>
                    <a:moveTo>
                      <a:pt x="2427698" y="1713584"/>
                    </a:moveTo>
                    <a:lnTo>
                      <a:pt x="2418060" y="1709828"/>
                    </a:lnTo>
                    <a:cubicBezTo>
                      <a:pt x="2424253" y="1693941"/>
                      <a:pt x="2430227" y="1677669"/>
                      <a:pt x="2435797" y="1661453"/>
                    </a:cubicBezTo>
                    <a:lnTo>
                      <a:pt x="2445564" y="1664806"/>
                    </a:lnTo>
                    <a:cubicBezTo>
                      <a:pt x="2439956" y="1681151"/>
                      <a:pt x="2433928" y="1697569"/>
                      <a:pt x="2427680" y="1713584"/>
                    </a:cubicBezTo>
                    <a:close/>
                    <a:moveTo>
                      <a:pt x="68201" y="1666034"/>
                    </a:moveTo>
                    <a:cubicBezTo>
                      <a:pt x="62557" y="1649652"/>
                      <a:pt x="57207" y="1633014"/>
                      <a:pt x="52314" y="1616596"/>
                    </a:cubicBezTo>
                    <a:lnTo>
                      <a:pt x="62228" y="1613646"/>
                    </a:lnTo>
                    <a:cubicBezTo>
                      <a:pt x="67083" y="1629936"/>
                      <a:pt x="72379" y="1646427"/>
                      <a:pt x="77968" y="1662680"/>
                    </a:cubicBezTo>
                    <a:lnTo>
                      <a:pt x="68201" y="1666052"/>
                    </a:lnTo>
                    <a:close/>
                    <a:moveTo>
                      <a:pt x="2461432" y="1615314"/>
                    </a:moveTo>
                    <a:lnTo>
                      <a:pt x="2451519" y="1612363"/>
                    </a:lnTo>
                    <a:cubicBezTo>
                      <a:pt x="2456411" y="1595964"/>
                      <a:pt x="2460992" y="1579252"/>
                      <a:pt x="2465170" y="1562688"/>
                    </a:cubicBezTo>
                    <a:lnTo>
                      <a:pt x="2475193" y="1565216"/>
                    </a:lnTo>
                    <a:cubicBezTo>
                      <a:pt x="2470979" y="1581909"/>
                      <a:pt x="2466343" y="1598767"/>
                      <a:pt x="2461432" y="1615314"/>
                    </a:cubicBezTo>
                    <a:close/>
                    <a:moveTo>
                      <a:pt x="38517" y="1566536"/>
                    </a:moveTo>
                    <a:cubicBezTo>
                      <a:pt x="34247" y="1549751"/>
                      <a:pt x="30308" y="1532728"/>
                      <a:pt x="26789" y="1515944"/>
                    </a:cubicBezTo>
                    <a:lnTo>
                      <a:pt x="36904" y="1513818"/>
                    </a:lnTo>
                    <a:cubicBezTo>
                      <a:pt x="40386" y="1530456"/>
                      <a:pt x="44307" y="1547332"/>
                      <a:pt x="48521" y="1563989"/>
                    </a:cubicBezTo>
                    <a:lnTo>
                      <a:pt x="38498" y="1566536"/>
                    </a:lnTo>
                    <a:close/>
                    <a:moveTo>
                      <a:pt x="2486865" y="1514606"/>
                    </a:moveTo>
                    <a:lnTo>
                      <a:pt x="2476751" y="1512499"/>
                    </a:lnTo>
                    <a:cubicBezTo>
                      <a:pt x="2480232" y="1495824"/>
                      <a:pt x="2483421" y="1478783"/>
                      <a:pt x="2486224" y="1461852"/>
                    </a:cubicBezTo>
                    <a:lnTo>
                      <a:pt x="2496412" y="1463538"/>
                    </a:lnTo>
                    <a:cubicBezTo>
                      <a:pt x="2493590" y="1480616"/>
                      <a:pt x="2490383" y="1497785"/>
                      <a:pt x="2486865" y="1514606"/>
                    </a:cubicBezTo>
                    <a:close/>
                    <a:moveTo>
                      <a:pt x="17188" y="1464912"/>
                    </a:moveTo>
                    <a:cubicBezTo>
                      <a:pt x="14366" y="1447981"/>
                      <a:pt x="11855" y="1430702"/>
                      <a:pt x="9712" y="1413532"/>
                    </a:cubicBezTo>
                    <a:lnTo>
                      <a:pt x="19973" y="1412250"/>
                    </a:lnTo>
                    <a:cubicBezTo>
                      <a:pt x="22098" y="1429272"/>
                      <a:pt x="24590" y="1446423"/>
                      <a:pt x="27394" y="1463208"/>
                    </a:cubicBezTo>
                    <a:lnTo>
                      <a:pt x="17206" y="1464912"/>
                    </a:lnTo>
                    <a:close/>
                    <a:moveTo>
                      <a:pt x="2503833" y="1412103"/>
                    </a:moveTo>
                    <a:lnTo>
                      <a:pt x="2493572" y="1410839"/>
                    </a:lnTo>
                    <a:cubicBezTo>
                      <a:pt x="2495642" y="1393944"/>
                      <a:pt x="2497420" y="1376701"/>
                      <a:pt x="2498812" y="1359569"/>
                    </a:cubicBezTo>
                    <a:lnTo>
                      <a:pt x="2509110" y="1360412"/>
                    </a:lnTo>
                    <a:cubicBezTo>
                      <a:pt x="2507700" y="1377673"/>
                      <a:pt x="2505922" y="1395062"/>
                      <a:pt x="2503815" y="1412103"/>
                    </a:cubicBezTo>
                    <a:close/>
                    <a:moveTo>
                      <a:pt x="4343" y="1361896"/>
                    </a:moveTo>
                    <a:cubicBezTo>
                      <a:pt x="2932" y="1344873"/>
                      <a:pt x="1832" y="1327447"/>
                      <a:pt x="1099" y="1310076"/>
                    </a:cubicBezTo>
                    <a:lnTo>
                      <a:pt x="11434" y="1309636"/>
                    </a:lnTo>
                    <a:cubicBezTo>
                      <a:pt x="12149" y="1326861"/>
                      <a:pt x="13230" y="1344158"/>
                      <a:pt x="14641" y="1361035"/>
                    </a:cubicBezTo>
                    <a:lnTo>
                      <a:pt x="4343" y="1361896"/>
                    </a:lnTo>
                    <a:close/>
                    <a:moveTo>
                      <a:pt x="2512299" y="1308574"/>
                    </a:moveTo>
                    <a:lnTo>
                      <a:pt x="2501964" y="1308152"/>
                    </a:lnTo>
                    <a:cubicBezTo>
                      <a:pt x="2502660" y="1291074"/>
                      <a:pt x="2503009" y="1273740"/>
                      <a:pt x="2503009" y="1256644"/>
                    </a:cubicBezTo>
                    <a:lnTo>
                      <a:pt x="2503009" y="1254079"/>
                    </a:lnTo>
                    <a:lnTo>
                      <a:pt x="2513343" y="1254079"/>
                    </a:lnTo>
                    <a:lnTo>
                      <a:pt x="2513343" y="1256644"/>
                    </a:lnTo>
                    <a:cubicBezTo>
                      <a:pt x="2513343" y="1273868"/>
                      <a:pt x="2512995" y="1291349"/>
                      <a:pt x="2512299" y="1308574"/>
                    </a:cubicBezTo>
                    <a:close/>
                    <a:moveTo>
                      <a:pt x="10353" y="1258147"/>
                    </a:moveTo>
                    <a:lnTo>
                      <a:pt x="0" y="1258147"/>
                    </a:lnTo>
                    <a:lnTo>
                      <a:pt x="0" y="1256754"/>
                    </a:lnTo>
                    <a:cubicBezTo>
                      <a:pt x="0" y="1239933"/>
                      <a:pt x="330" y="1222965"/>
                      <a:pt x="971" y="1206235"/>
                    </a:cubicBezTo>
                    <a:lnTo>
                      <a:pt x="11306" y="1206638"/>
                    </a:lnTo>
                    <a:cubicBezTo>
                      <a:pt x="10646" y="1223240"/>
                      <a:pt x="10316" y="1240061"/>
                      <a:pt x="10316" y="1256644"/>
                    </a:cubicBezTo>
                    <a:lnTo>
                      <a:pt x="10316" y="1258147"/>
                    </a:lnTo>
                    <a:close/>
                    <a:moveTo>
                      <a:pt x="2501872" y="1202589"/>
                    </a:moveTo>
                    <a:cubicBezTo>
                      <a:pt x="2501139" y="1185511"/>
                      <a:pt x="2500058" y="1168232"/>
                      <a:pt x="2498629" y="1151191"/>
                    </a:cubicBezTo>
                    <a:lnTo>
                      <a:pt x="2508927" y="1150330"/>
                    </a:lnTo>
                    <a:cubicBezTo>
                      <a:pt x="2510375" y="1167499"/>
                      <a:pt x="2511474" y="1184943"/>
                      <a:pt x="2512207" y="1202149"/>
                    </a:cubicBezTo>
                    <a:lnTo>
                      <a:pt x="2501872" y="1202589"/>
                    </a:lnTo>
                    <a:close/>
                    <a:moveTo>
                      <a:pt x="14402" y="1155222"/>
                    </a:moveTo>
                    <a:lnTo>
                      <a:pt x="4105" y="1154398"/>
                    </a:lnTo>
                    <a:cubicBezTo>
                      <a:pt x="5497" y="1137155"/>
                      <a:pt x="7256" y="1119766"/>
                      <a:pt x="9327" y="1102743"/>
                    </a:cubicBezTo>
                    <a:lnTo>
                      <a:pt x="19588" y="1103989"/>
                    </a:lnTo>
                    <a:cubicBezTo>
                      <a:pt x="17536" y="1120883"/>
                      <a:pt x="15777" y="1138126"/>
                      <a:pt x="14402" y="1155240"/>
                    </a:cubicBezTo>
                    <a:close/>
                    <a:moveTo>
                      <a:pt x="2493260" y="1099958"/>
                    </a:moveTo>
                    <a:cubicBezTo>
                      <a:pt x="2491153" y="1083081"/>
                      <a:pt x="2488643" y="1065949"/>
                      <a:pt x="2485802" y="1048999"/>
                    </a:cubicBezTo>
                    <a:lnTo>
                      <a:pt x="2495991" y="1047295"/>
                    </a:lnTo>
                    <a:cubicBezTo>
                      <a:pt x="2498849" y="1064373"/>
                      <a:pt x="2501378" y="1081670"/>
                      <a:pt x="2503503" y="1098675"/>
                    </a:cubicBezTo>
                    <a:lnTo>
                      <a:pt x="2493242" y="1099958"/>
                    </a:lnTo>
                    <a:close/>
                    <a:moveTo>
                      <a:pt x="26881" y="1052994"/>
                    </a:moveTo>
                    <a:lnTo>
                      <a:pt x="16693" y="1051326"/>
                    </a:lnTo>
                    <a:cubicBezTo>
                      <a:pt x="19496" y="1034267"/>
                      <a:pt x="22685" y="1017079"/>
                      <a:pt x="26185" y="1000258"/>
                    </a:cubicBezTo>
                    <a:lnTo>
                      <a:pt x="36299" y="1002365"/>
                    </a:lnTo>
                    <a:cubicBezTo>
                      <a:pt x="32855" y="1019040"/>
                      <a:pt x="29685" y="1036081"/>
                      <a:pt x="26899" y="1053012"/>
                    </a:cubicBezTo>
                    <a:close/>
                    <a:moveTo>
                      <a:pt x="2476219" y="998389"/>
                    </a:moveTo>
                    <a:cubicBezTo>
                      <a:pt x="2472701" y="981678"/>
                      <a:pt x="2468780" y="964801"/>
                      <a:pt x="2464565" y="948218"/>
                    </a:cubicBezTo>
                    <a:lnTo>
                      <a:pt x="2474588" y="945671"/>
                    </a:lnTo>
                    <a:cubicBezTo>
                      <a:pt x="2478840" y="962383"/>
                      <a:pt x="2482797" y="979406"/>
                      <a:pt x="2486352" y="996263"/>
                    </a:cubicBezTo>
                    <a:lnTo>
                      <a:pt x="2476238" y="998389"/>
                    </a:lnTo>
                    <a:close/>
                    <a:moveTo>
                      <a:pt x="47807" y="952158"/>
                    </a:moveTo>
                    <a:lnTo>
                      <a:pt x="37765" y="949648"/>
                    </a:lnTo>
                    <a:cubicBezTo>
                      <a:pt x="41998" y="932771"/>
                      <a:pt x="46634" y="915877"/>
                      <a:pt x="51490" y="899441"/>
                    </a:cubicBezTo>
                    <a:lnTo>
                      <a:pt x="61403" y="902372"/>
                    </a:lnTo>
                    <a:cubicBezTo>
                      <a:pt x="56584" y="918662"/>
                      <a:pt x="52003" y="935410"/>
                      <a:pt x="47788" y="952158"/>
                    </a:cubicBezTo>
                    <a:close/>
                    <a:moveTo>
                      <a:pt x="2450877" y="898708"/>
                    </a:moveTo>
                    <a:cubicBezTo>
                      <a:pt x="2445985" y="882381"/>
                      <a:pt x="2440689" y="865908"/>
                      <a:pt x="2435101" y="849783"/>
                    </a:cubicBezTo>
                    <a:lnTo>
                      <a:pt x="2444867" y="846412"/>
                    </a:lnTo>
                    <a:cubicBezTo>
                      <a:pt x="2450474" y="862683"/>
                      <a:pt x="2455825" y="879284"/>
                      <a:pt x="2460754" y="895757"/>
                    </a:cubicBezTo>
                    <a:lnTo>
                      <a:pt x="2450859" y="898726"/>
                    </a:lnTo>
                    <a:close/>
                    <a:moveTo>
                      <a:pt x="77070" y="853210"/>
                    </a:moveTo>
                    <a:lnTo>
                      <a:pt x="67303" y="849856"/>
                    </a:lnTo>
                    <a:cubicBezTo>
                      <a:pt x="72910" y="833475"/>
                      <a:pt x="78920" y="817039"/>
                      <a:pt x="85151" y="801005"/>
                    </a:cubicBezTo>
                    <a:lnTo>
                      <a:pt x="94789" y="804762"/>
                    </a:lnTo>
                    <a:cubicBezTo>
                      <a:pt x="88595" y="820667"/>
                      <a:pt x="82640" y="836975"/>
                      <a:pt x="77088" y="853210"/>
                    </a:cubicBezTo>
                    <a:close/>
                    <a:moveTo>
                      <a:pt x="2417308" y="801518"/>
                    </a:moveTo>
                    <a:cubicBezTo>
                      <a:pt x="2411096" y="785650"/>
                      <a:pt x="2404445" y="769672"/>
                      <a:pt x="2397537" y="754041"/>
                    </a:cubicBezTo>
                    <a:lnTo>
                      <a:pt x="2406992" y="749864"/>
                    </a:lnTo>
                    <a:cubicBezTo>
                      <a:pt x="2413955" y="765622"/>
                      <a:pt x="2420662" y="781729"/>
                      <a:pt x="2426947" y="797744"/>
                    </a:cubicBezTo>
                    <a:lnTo>
                      <a:pt x="2417308" y="801518"/>
                    </a:lnTo>
                    <a:close/>
                    <a:moveTo>
                      <a:pt x="114487" y="757101"/>
                    </a:moveTo>
                    <a:lnTo>
                      <a:pt x="105014" y="752960"/>
                    </a:lnTo>
                    <a:cubicBezTo>
                      <a:pt x="111903" y="737257"/>
                      <a:pt x="119251" y="721370"/>
                      <a:pt x="126855" y="705777"/>
                    </a:cubicBezTo>
                    <a:lnTo>
                      <a:pt x="136146" y="710303"/>
                    </a:lnTo>
                    <a:cubicBezTo>
                      <a:pt x="128596" y="725768"/>
                      <a:pt x="121303" y="741526"/>
                      <a:pt x="114487" y="757101"/>
                    </a:cubicBezTo>
                    <a:close/>
                    <a:moveTo>
                      <a:pt x="2375805" y="707426"/>
                    </a:moveTo>
                    <a:cubicBezTo>
                      <a:pt x="2368366" y="692254"/>
                      <a:pt x="2360395" y="676880"/>
                      <a:pt x="2352167" y="661726"/>
                    </a:cubicBezTo>
                    <a:lnTo>
                      <a:pt x="2361256" y="656779"/>
                    </a:lnTo>
                    <a:cubicBezTo>
                      <a:pt x="2369557" y="672061"/>
                      <a:pt x="2377582" y="687563"/>
                      <a:pt x="2385095" y="702845"/>
                    </a:cubicBezTo>
                    <a:lnTo>
                      <a:pt x="2375805" y="707407"/>
                    </a:lnTo>
                    <a:close/>
                    <a:moveTo>
                      <a:pt x="159728" y="664457"/>
                    </a:moveTo>
                    <a:lnTo>
                      <a:pt x="150640" y="659546"/>
                    </a:lnTo>
                    <a:cubicBezTo>
                      <a:pt x="158794" y="644447"/>
                      <a:pt x="167443" y="629238"/>
                      <a:pt x="176311" y="614341"/>
                    </a:cubicBezTo>
                    <a:lnTo>
                      <a:pt x="185198" y="619637"/>
                    </a:lnTo>
                    <a:cubicBezTo>
                      <a:pt x="176403" y="634406"/>
                      <a:pt x="167827" y="649486"/>
                      <a:pt x="159728" y="664457"/>
                    </a:cubicBezTo>
                    <a:close/>
                    <a:moveTo>
                      <a:pt x="2326642" y="617053"/>
                    </a:moveTo>
                    <a:cubicBezTo>
                      <a:pt x="2317829" y="602357"/>
                      <a:pt x="2308630" y="587680"/>
                      <a:pt x="2299285" y="573442"/>
                    </a:cubicBezTo>
                    <a:lnTo>
                      <a:pt x="2307934" y="567762"/>
                    </a:lnTo>
                    <a:cubicBezTo>
                      <a:pt x="2317352" y="582109"/>
                      <a:pt x="2326624" y="596897"/>
                      <a:pt x="2335511" y="611721"/>
                    </a:cubicBezTo>
                    <a:lnTo>
                      <a:pt x="2326642" y="617035"/>
                    </a:lnTo>
                    <a:close/>
                    <a:moveTo>
                      <a:pt x="212501" y="575916"/>
                    </a:moveTo>
                    <a:lnTo>
                      <a:pt x="203834" y="570254"/>
                    </a:lnTo>
                    <a:cubicBezTo>
                      <a:pt x="213234" y="555852"/>
                      <a:pt x="223110" y="541412"/>
                      <a:pt x="233133" y="527340"/>
                    </a:cubicBezTo>
                    <a:lnTo>
                      <a:pt x="241544" y="533350"/>
                    </a:lnTo>
                    <a:cubicBezTo>
                      <a:pt x="231594" y="547294"/>
                      <a:pt x="221809" y="561624"/>
                      <a:pt x="212482" y="575916"/>
                    </a:cubicBezTo>
                    <a:close/>
                    <a:moveTo>
                      <a:pt x="2270150" y="531005"/>
                    </a:moveTo>
                    <a:cubicBezTo>
                      <a:pt x="2260237" y="517188"/>
                      <a:pt x="2249866" y="503317"/>
                      <a:pt x="2239293" y="489794"/>
                    </a:cubicBezTo>
                    <a:lnTo>
                      <a:pt x="2247429" y="483436"/>
                    </a:lnTo>
                    <a:cubicBezTo>
                      <a:pt x="2258093" y="497069"/>
                      <a:pt x="2268556" y="511050"/>
                      <a:pt x="2278542" y="524994"/>
                    </a:cubicBezTo>
                    <a:lnTo>
                      <a:pt x="2270150" y="531023"/>
                    </a:lnTo>
                    <a:close/>
                    <a:moveTo>
                      <a:pt x="272346" y="492048"/>
                    </a:moveTo>
                    <a:lnTo>
                      <a:pt x="264192" y="485690"/>
                    </a:lnTo>
                    <a:cubicBezTo>
                      <a:pt x="274765" y="472112"/>
                      <a:pt x="285778" y="458534"/>
                      <a:pt x="296937" y="445359"/>
                    </a:cubicBezTo>
                    <a:lnTo>
                      <a:pt x="304834" y="452029"/>
                    </a:lnTo>
                    <a:cubicBezTo>
                      <a:pt x="293767" y="465112"/>
                      <a:pt x="282846" y="478562"/>
                      <a:pt x="272365" y="492048"/>
                    </a:cubicBezTo>
                    <a:close/>
                    <a:moveTo>
                      <a:pt x="2206732" y="449885"/>
                    </a:moveTo>
                    <a:cubicBezTo>
                      <a:pt x="2195719" y="436930"/>
                      <a:pt x="2184230" y="423957"/>
                      <a:pt x="2172576" y="411332"/>
                    </a:cubicBezTo>
                    <a:lnTo>
                      <a:pt x="2180162" y="404314"/>
                    </a:lnTo>
                    <a:cubicBezTo>
                      <a:pt x="2191908" y="417031"/>
                      <a:pt x="2203507" y="430114"/>
                      <a:pt x="2214592" y="443179"/>
                    </a:cubicBezTo>
                    <a:lnTo>
                      <a:pt x="2206713" y="449867"/>
                    </a:lnTo>
                    <a:close/>
                    <a:moveTo>
                      <a:pt x="338898" y="413403"/>
                    </a:moveTo>
                    <a:lnTo>
                      <a:pt x="331294" y="406403"/>
                    </a:lnTo>
                    <a:cubicBezTo>
                      <a:pt x="342911" y="393759"/>
                      <a:pt x="355005" y="381153"/>
                      <a:pt x="367227" y="368894"/>
                    </a:cubicBezTo>
                    <a:lnTo>
                      <a:pt x="374538" y="376187"/>
                    </a:lnTo>
                    <a:cubicBezTo>
                      <a:pt x="362426" y="388336"/>
                      <a:pt x="350424" y="400851"/>
                      <a:pt x="338916" y="413384"/>
                    </a:cubicBezTo>
                    <a:close/>
                    <a:moveTo>
                      <a:pt x="2136863" y="374226"/>
                    </a:moveTo>
                    <a:cubicBezTo>
                      <a:pt x="2124806" y="362188"/>
                      <a:pt x="2112291" y="350204"/>
                      <a:pt x="2099666" y="338605"/>
                    </a:cubicBezTo>
                    <a:lnTo>
                      <a:pt x="2106647" y="331001"/>
                    </a:lnTo>
                    <a:cubicBezTo>
                      <a:pt x="2119382" y="342691"/>
                      <a:pt x="2131989" y="354766"/>
                      <a:pt x="2144174" y="366915"/>
                    </a:cubicBezTo>
                    <a:lnTo>
                      <a:pt x="2136863" y="374226"/>
                    </a:lnTo>
                    <a:close/>
                    <a:moveTo>
                      <a:pt x="411643" y="340492"/>
                    </a:moveTo>
                    <a:lnTo>
                      <a:pt x="404644" y="332888"/>
                    </a:lnTo>
                    <a:cubicBezTo>
                      <a:pt x="417269" y="321252"/>
                      <a:pt x="430334" y="309672"/>
                      <a:pt x="443508" y="298458"/>
                    </a:cubicBezTo>
                    <a:lnTo>
                      <a:pt x="450215" y="306337"/>
                    </a:lnTo>
                    <a:cubicBezTo>
                      <a:pt x="437150" y="317441"/>
                      <a:pt x="424177" y="328930"/>
                      <a:pt x="411662" y="340474"/>
                    </a:cubicBezTo>
                    <a:close/>
                    <a:moveTo>
                      <a:pt x="2060984" y="304541"/>
                    </a:moveTo>
                    <a:cubicBezTo>
                      <a:pt x="2047956" y="293510"/>
                      <a:pt x="2034488" y="282589"/>
                      <a:pt x="2020984" y="272090"/>
                    </a:cubicBezTo>
                    <a:lnTo>
                      <a:pt x="2027323" y="263936"/>
                    </a:lnTo>
                    <a:cubicBezTo>
                      <a:pt x="2040956" y="274527"/>
                      <a:pt x="2054534" y="285539"/>
                      <a:pt x="2067672" y="296662"/>
                    </a:cubicBezTo>
                    <a:lnTo>
                      <a:pt x="2060984" y="304559"/>
                    </a:lnTo>
                    <a:close/>
                    <a:moveTo>
                      <a:pt x="490124" y="273830"/>
                    </a:moveTo>
                    <a:lnTo>
                      <a:pt x="483766" y="265676"/>
                    </a:lnTo>
                    <a:cubicBezTo>
                      <a:pt x="497362" y="255067"/>
                      <a:pt x="511343" y="244604"/>
                      <a:pt x="525324" y="234563"/>
                    </a:cubicBezTo>
                    <a:lnTo>
                      <a:pt x="531334" y="242955"/>
                    </a:lnTo>
                    <a:cubicBezTo>
                      <a:pt x="517463" y="252905"/>
                      <a:pt x="503592" y="263294"/>
                      <a:pt x="490124" y="273812"/>
                    </a:cubicBezTo>
                    <a:close/>
                    <a:moveTo>
                      <a:pt x="1979645" y="241306"/>
                    </a:moveTo>
                    <a:cubicBezTo>
                      <a:pt x="1965774" y="231411"/>
                      <a:pt x="1951445" y="221626"/>
                      <a:pt x="1937079" y="212244"/>
                    </a:cubicBezTo>
                    <a:lnTo>
                      <a:pt x="1942741" y="203595"/>
                    </a:lnTo>
                    <a:cubicBezTo>
                      <a:pt x="1957235" y="213050"/>
                      <a:pt x="1971656" y="222909"/>
                      <a:pt x="1985655" y="232895"/>
                    </a:cubicBezTo>
                    <a:lnTo>
                      <a:pt x="1979663" y="241306"/>
                    </a:lnTo>
                    <a:close/>
                    <a:moveTo>
                      <a:pt x="573791" y="213857"/>
                    </a:moveTo>
                    <a:lnTo>
                      <a:pt x="568110" y="205208"/>
                    </a:lnTo>
                    <a:cubicBezTo>
                      <a:pt x="582531" y="195753"/>
                      <a:pt x="597318" y="186481"/>
                      <a:pt x="612069" y="177631"/>
                    </a:cubicBezTo>
                    <a:lnTo>
                      <a:pt x="617383" y="186499"/>
                    </a:lnTo>
                    <a:cubicBezTo>
                      <a:pt x="602742" y="195258"/>
                      <a:pt x="588083" y="204475"/>
                      <a:pt x="573791" y="213838"/>
                    </a:cubicBezTo>
                    <a:close/>
                    <a:moveTo>
                      <a:pt x="1893340" y="184960"/>
                    </a:moveTo>
                    <a:cubicBezTo>
                      <a:pt x="1878663" y="176220"/>
                      <a:pt x="1863582" y="167662"/>
                      <a:pt x="1848502" y="159508"/>
                    </a:cubicBezTo>
                    <a:lnTo>
                      <a:pt x="1853413" y="150420"/>
                    </a:lnTo>
                    <a:cubicBezTo>
                      <a:pt x="1868621" y="158629"/>
                      <a:pt x="1883830" y="167259"/>
                      <a:pt x="1898636" y="176073"/>
                    </a:cubicBezTo>
                    <a:lnTo>
                      <a:pt x="1893340" y="184960"/>
                    </a:lnTo>
                    <a:close/>
                    <a:moveTo>
                      <a:pt x="662093" y="160993"/>
                    </a:moveTo>
                    <a:lnTo>
                      <a:pt x="657145" y="151904"/>
                    </a:lnTo>
                    <a:cubicBezTo>
                      <a:pt x="672262" y="143695"/>
                      <a:pt x="687746" y="135669"/>
                      <a:pt x="703230" y="128065"/>
                    </a:cubicBezTo>
                    <a:lnTo>
                      <a:pt x="707792" y="137337"/>
                    </a:lnTo>
                    <a:cubicBezTo>
                      <a:pt x="692455" y="144886"/>
                      <a:pt x="677082" y="152839"/>
                      <a:pt x="662093" y="160974"/>
                    </a:cubicBezTo>
                    <a:close/>
                    <a:moveTo>
                      <a:pt x="1802637" y="135944"/>
                    </a:moveTo>
                    <a:cubicBezTo>
                      <a:pt x="1787245" y="128431"/>
                      <a:pt x="1771524" y="121157"/>
                      <a:pt x="1755857" y="114285"/>
                    </a:cubicBezTo>
                    <a:lnTo>
                      <a:pt x="1759998" y="104812"/>
                    </a:lnTo>
                    <a:cubicBezTo>
                      <a:pt x="1775793" y="111720"/>
                      <a:pt x="1791680" y="119068"/>
                      <a:pt x="1807200" y="126636"/>
                    </a:cubicBezTo>
                    <a:lnTo>
                      <a:pt x="1802656" y="135926"/>
                    </a:lnTo>
                    <a:close/>
                    <a:moveTo>
                      <a:pt x="754426" y="115623"/>
                    </a:moveTo>
                    <a:lnTo>
                      <a:pt x="750248" y="106168"/>
                    </a:lnTo>
                    <a:cubicBezTo>
                      <a:pt x="759374" y="102137"/>
                      <a:pt x="768554" y="98234"/>
                      <a:pt x="777807" y="94422"/>
                    </a:cubicBezTo>
                    <a:cubicBezTo>
                      <a:pt x="784587" y="91637"/>
                      <a:pt x="791385" y="88889"/>
                      <a:pt x="798220" y="86213"/>
                    </a:cubicBezTo>
                    <a:lnTo>
                      <a:pt x="801976" y="95833"/>
                    </a:lnTo>
                    <a:cubicBezTo>
                      <a:pt x="795178" y="98490"/>
                      <a:pt x="788435" y="101202"/>
                      <a:pt x="781729" y="103969"/>
                    </a:cubicBezTo>
                    <a:cubicBezTo>
                      <a:pt x="772567" y="107744"/>
                      <a:pt x="763460" y="111628"/>
                      <a:pt x="754408" y="115623"/>
                    </a:cubicBezTo>
                    <a:close/>
                    <a:moveTo>
                      <a:pt x="1708178" y="94624"/>
                    </a:moveTo>
                    <a:cubicBezTo>
                      <a:pt x="1692237" y="88431"/>
                      <a:pt x="1675947" y="82475"/>
                      <a:pt x="1659785" y="76960"/>
                    </a:cubicBezTo>
                    <a:lnTo>
                      <a:pt x="1663120" y="67175"/>
                    </a:lnTo>
                    <a:cubicBezTo>
                      <a:pt x="1679428" y="72745"/>
                      <a:pt x="1695846" y="78737"/>
                      <a:pt x="1711935" y="84986"/>
                    </a:cubicBezTo>
                    <a:lnTo>
                      <a:pt x="1708178" y="94624"/>
                    </a:lnTo>
                    <a:close/>
                    <a:moveTo>
                      <a:pt x="850333" y="78059"/>
                    </a:moveTo>
                    <a:lnTo>
                      <a:pt x="846961" y="68293"/>
                    </a:lnTo>
                    <a:cubicBezTo>
                      <a:pt x="863269" y="62667"/>
                      <a:pt x="879907" y="57317"/>
                      <a:pt x="896399" y="52406"/>
                    </a:cubicBezTo>
                    <a:lnTo>
                      <a:pt x="899349" y="62301"/>
                    </a:lnTo>
                    <a:cubicBezTo>
                      <a:pt x="883004" y="67193"/>
                      <a:pt x="866494" y="72489"/>
                      <a:pt x="850333" y="78059"/>
                    </a:cubicBezTo>
                    <a:close/>
                    <a:moveTo>
                      <a:pt x="1610696" y="61330"/>
                    </a:moveTo>
                    <a:cubicBezTo>
                      <a:pt x="1594278" y="56474"/>
                      <a:pt x="1577548" y="51911"/>
                      <a:pt x="1560984" y="47752"/>
                    </a:cubicBezTo>
                    <a:lnTo>
                      <a:pt x="1563512" y="37729"/>
                    </a:lnTo>
                    <a:cubicBezTo>
                      <a:pt x="1580205" y="41906"/>
                      <a:pt x="1597063" y="46524"/>
                      <a:pt x="1613628" y="51416"/>
                    </a:cubicBezTo>
                    <a:lnTo>
                      <a:pt x="1610696" y="61330"/>
                    </a:lnTo>
                    <a:close/>
                    <a:moveTo>
                      <a:pt x="948988" y="48576"/>
                    </a:moveTo>
                    <a:lnTo>
                      <a:pt x="946441" y="38553"/>
                    </a:lnTo>
                    <a:cubicBezTo>
                      <a:pt x="963152" y="34302"/>
                      <a:pt x="980175" y="30362"/>
                      <a:pt x="997033" y="26826"/>
                    </a:cubicBezTo>
                    <a:lnTo>
                      <a:pt x="999159" y="36941"/>
                    </a:lnTo>
                    <a:cubicBezTo>
                      <a:pt x="982447" y="40459"/>
                      <a:pt x="965571" y="44362"/>
                      <a:pt x="948988" y="48576"/>
                    </a:cubicBezTo>
                    <a:close/>
                    <a:moveTo>
                      <a:pt x="1510758" y="36244"/>
                    </a:moveTo>
                    <a:cubicBezTo>
                      <a:pt x="1494028" y="32781"/>
                      <a:pt x="1476987" y="29611"/>
                      <a:pt x="1460111" y="26844"/>
                    </a:cubicBezTo>
                    <a:lnTo>
                      <a:pt x="1461779" y="16638"/>
                    </a:lnTo>
                    <a:cubicBezTo>
                      <a:pt x="1478801" y="19442"/>
                      <a:pt x="1495989" y="22630"/>
                      <a:pt x="1512865" y="26111"/>
                    </a:cubicBezTo>
                    <a:lnTo>
                      <a:pt x="1510758" y="36226"/>
                    </a:lnTo>
                    <a:close/>
                    <a:moveTo>
                      <a:pt x="1049750" y="27412"/>
                    </a:moveTo>
                    <a:lnTo>
                      <a:pt x="1048046" y="17224"/>
                    </a:lnTo>
                    <a:cubicBezTo>
                      <a:pt x="1065051" y="14384"/>
                      <a:pt x="1082330" y="11855"/>
                      <a:pt x="1099426" y="9730"/>
                    </a:cubicBezTo>
                    <a:lnTo>
                      <a:pt x="1100691" y="19991"/>
                    </a:lnTo>
                    <a:cubicBezTo>
                      <a:pt x="1083759" y="22098"/>
                      <a:pt x="1066608" y="24609"/>
                      <a:pt x="1049732" y="27431"/>
                    </a:cubicBezTo>
                    <a:close/>
                    <a:moveTo>
                      <a:pt x="1409098" y="19551"/>
                    </a:moveTo>
                    <a:cubicBezTo>
                      <a:pt x="1392093" y="17481"/>
                      <a:pt x="1374832" y="15740"/>
                      <a:pt x="1357828" y="14366"/>
                    </a:cubicBezTo>
                    <a:lnTo>
                      <a:pt x="1358652" y="4068"/>
                    </a:lnTo>
                    <a:cubicBezTo>
                      <a:pt x="1375804" y="5442"/>
                      <a:pt x="1393193" y="7201"/>
                      <a:pt x="1410344" y="9290"/>
                    </a:cubicBezTo>
                    <a:lnTo>
                      <a:pt x="1409098" y="19551"/>
                    </a:lnTo>
                    <a:close/>
                    <a:moveTo>
                      <a:pt x="1151960" y="14659"/>
                    </a:moveTo>
                    <a:lnTo>
                      <a:pt x="1151118" y="4361"/>
                    </a:lnTo>
                    <a:cubicBezTo>
                      <a:pt x="1168305" y="2932"/>
                      <a:pt x="1185731" y="1832"/>
                      <a:pt x="1202919" y="1118"/>
                    </a:cubicBezTo>
                    <a:lnTo>
                      <a:pt x="1203359" y="11452"/>
                    </a:lnTo>
                    <a:cubicBezTo>
                      <a:pt x="1186317" y="12167"/>
                      <a:pt x="1169020" y="13248"/>
                      <a:pt x="1151960" y="14677"/>
                    </a:cubicBezTo>
                    <a:close/>
                    <a:moveTo>
                      <a:pt x="1306375" y="11306"/>
                    </a:moveTo>
                    <a:cubicBezTo>
                      <a:pt x="1289902" y="10664"/>
                      <a:pt x="1273172" y="10335"/>
                      <a:pt x="1256626" y="10335"/>
                    </a:cubicBezTo>
                    <a:lnTo>
                      <a:pt x="1254848" y="10335"/>
                    </a:lnTo>
                    <a:cubicBezTo>
                      <a:pt x="1254848" y="10335"/>
                      <a:pt x="1254848" y="0"/>
                      <a:pt x="1254848" y="0"/>
                    </a:cubicBezTo>
                    <a:lnTo>
                      <a:pt x="1256607" y="0"/>
                    </a:lnTo>
                    <a:cubicBezTo>
                      <a:pt x="1273300" y="0"/>
                      <a:pt x="1290177" y="330"/>
                      <a:pt x="1306778" y="989"/>
                    </a:cubicBezTo>
                    <a:lnTo>
                      <a:pt x="1306375" y="11324"/>
                    </a:lnTo>
                    <a:close/>
                  </a:path>
                </a:pathLst>
              </a:custGeom>
              <a:solidFill>
                <a:srgbClr val="808080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17FF954-1817-759B-3CCF-D599D03C9DA6}"/>
                  </a:ext>
                </a:extLst>
              </p:cNvPr>
              <p:cNvSpPr/>
              <p:nvPr/>
            </p:nvSpPr>
            <p:spPr>
              <a:xfrm>
                <a:off x="1938377" y="1298175"/>
                <a:ext cx="999964" cy="211676"/>
              </a:xfrm>
              <a:custGeom>
                <a:avLst/>
                <a:gdLst>
                  <a:gd name="connsiteX0" fmla="*/ 953349 w 999964"/>
                  <a:gd name="connsiteY0" fmla="*/ 211676 h 211676"/>
                  <a:gd name="connsiteX1" fmla="*/ 499982 w 999964"/>
                  <a:gd name="connsiteY1" fmla="*/ 122275 h 211676"/>
                  <a:gd name="connsiteX2" fmla="*/ 46616 w 999964"/>
                  <a:gd name="connsiteY2" fmla="*/ 211676 h 211676"/>
                  <a:gd name="connsiteX3" fmla="*/ 0 w 999964"/>
                  <a:gd name="connsiteY3" fmla="*/ 98619 h 211676"/>
                  <a:gd name="connsiteX4" fmla="*/ 499982 w 999964"/>
                  <a:gd name="connsiteY4" fmla="*/ 0 h 211676"/>
                  <a:gd name="connsiteX5" fmla="*/ 999965 w 999964"/>
                  <a:gd name="connsiteY5" fmla="*/ 98619 h 211676"/>
                  <a:gd name="connsiteX6" fmla="*/ 953349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953349" y="211676"/>
                    </a:moveTo>
                    <a:cubicBezTo>
                      <a:pt x="809453" y="152362"/>
                      <a:pt x="656925" y="122275"/>
                      <a:pt x="499982" y="122275"/>
                    </a:cubicBezTo>
                    <a:cubicBezTo>
                      <a:pt x="343039" y="122275"/>
                      <a:pt x="190512" y="152344"/>
                      <a:pt x="46616" y="211676"/>
                    </a:cubicBezTo>
                    <a:lnTo>
                      <a:pt x="0" y="98619"/>
                    </a:lnTo>
                    <a:cubicBezTo>
                      <a:pt x="158757" y="33184"/>
                      <a:pt x="326969" y="0"/>
                      <a:pt x="499982" y="0"/>
                    </a:cubicBezTo>
                    <a:cubicBezTo>
                      <a:pt x="672995" y="0"/>
                      <a:pt x="841208" y="33184"/>
                      <a:pt x="999965" y="98619"/>
                    </a:cubicBezTo>
                    <a:lnTo>
                      <a:pt x="953349" y="211676"/>
                    </a:ln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5FD4985-4A75-2656-5384-81B737ACB7B5}"/>
                  </a:ext>
                </a:extLst>
              </p:cNvPr>
              <p:cNvSpPr/>
              <p:nvPr/>
            </p:nvSpPr>
            <p:spPr>
              <a:xfrm>
                <a:off x="1938395" y="3711415"/>
                <a:ext cx="999964" cy="211676"/>
              </a:xfrm>
              <a:custGeom>
                <a:avLst/>
                <a:gdLst>
                  <a:gd name="connsiteX0" fmla="*/ 499964 w 999964"/>
                  <a:gd name="connsiteY0" fmla="*/ 211676 h 211676"/>
                  <a:gd name="connsiteX1" fmla="*/ 0 w 999964"/>
                  <a:gd name="connsiteY1" fmla="*/ 113058 h 211676"/>
                  <a:gd name="connsiteX2" fmla="*/ 46616 w 999964"/>
                  <a:gd name="connsiteY2" fmla="*/ 0 h 211676"/>
                  <a:gd name="connsiteX3" fmla="*/ 499982 w 999964"/>
                  <a:gd name="connsiteY3" fmla="*/ 89402 h 211676"/>
                  <a:gd name="connsiteX4" fmla="*/ 953349 w 999964"/>
                  <a:gd name="connsiteY4" fmla="*/ 0 h 211676"/>
                  <a:gd name="connsiteX5" fmla="*/ 999965 w 999964"/>
                  <a:gd name="connsiteY5" fmla="*/ 113058 h 211676"/>
                  <a:gd name="connsiteX6" fmla="*/ 499982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499964" y="211676"/>
                    </a:moveTo>
                    <a:cubicBezTo>
                      <a:pt x="326951" y="211676"/>
                      <a:pt x="158739" y="178492"/>
                      <a:pt x="0" y="113058"/>
                    </a:cubicBezTo>
                    <a:lnTo>
                      <a:pt x="46616" y="0"/>
                    </a:lnTo>
                    <a:cubicBezTo>
                      <a:pt x="190512" y="59314"/>
                      <a:pt x="343039" y="89402"/>
                      <a:pt x="499982" y="89402"/>
                    </a:cubicBezTo>
                    <a:cubicBezTo>
                      <a:pt x="656925" y="89402"/>
                      <a:pt x="809452" y="59332"/>
                      <a:pt x="953349" y="0"/>
                    </a:cubicBezTo>
                    <a:lnTo>
                      <a:pt x="999965" y="113058"/>
                    </a:lnTo>
                    <a:cubicBezTo>
                      <a:pt x="841208" y="178492"/>
                      <a:pt x="672995" y="211676"/>
                      <a:pt x="499982" y="211676"/>
                    </a:cubicBez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 descr="Text&#10;&#10;Description automatically generated">
              <a:extLst>
                <a:ext uri="{FF2B5EF4-FFF2-40B4-BE49-F238E27FC236}">
                  <a16:creationId xmlns:a16="http://schemas.microsoft.com/office/drawing/2014/main" id="{80BE9554-9DB5-F96A-F62F-850B13F23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5062" y="3409966"/>
              <a:ext cx="1323489" cy="4770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79564-0E56-14F8-616A-0EE89B692A08}"/>
              </a:ext>
            </a:extLst>
          </p:cNvPr>
          <p:cNvGrpSpPr/>
          <p:nvPr/>
        </p:nvGrpSpPr>
        <p:grpSpPr>
          <a:xfrm>
            <a:off x="7223479" y="2692933"/>
            <a:ext cx="1908423" cy="1993142"/>
            <a:chOff x="7223479" y="2692933"/>
            <a:chExt cx="1908423" cy="19931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65F213-9835-1251-2758-E16E0DFCD61E}"/>
                </a:ext>
              </a:extLst>
            </p:cNvPr>
            <p:cNvGrpSpPr/>
            <p:nvPr/>
          </p:nvGrpSpPr>
          <p:grpSpPr>
            <a:xfrm>
              <a:off x="7223479" y="2692933"/>
              <a:ext cx="1908423" cy="1993142"/>
              <a:chOff x="1181679" y="1298175"/>
              <a:chExt cx="2513343" cy="262491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357A8A9-EBE4-2599-407F-9EED1DDB81E7}"/>
                  </a:ext>
                </a:extLst>
              </p:cNvPr>
              <p:cNvSpPr/>
              <p:nvPr/>
            </p:nvSpPr>
            <p:spPr>
              <a:xfrm>
                <a:off x="1359272" y="1531253"/>
                <a:ext cx="2158173" cy="2158155"/>
              </a:xfrm>
              <a:custGeom>
                <a:avLst/>
                <a:gdLst>
                  <a:gd name="connsiteX0" fmla="*/ 2158155 w 2158173"/>
                  <a:gd name="connsiteY0" fmla="*/ 1079069 h 2158155"/>
                  <a:gd name="connsiteX1" fmla="*/ 1079068 w 2158173"/>
                  <a:gd name="connsiteY1" fmla="*/ 2158155 h 2158155"/>
                  <a:gd name="connsiteX2" fmla="*/ 0 w 2158173"/>
                  <a:gd name="connsiteY2" fmla="*/ 1079069 h 2158155"/>
                  <a:gd name="connsiteX3" fmla="*/ 667920 w 2158173"/>
                  <a:gd name="connsiteY3" fmla="*/ 81083 h 2158155"/>
                  <a:gd name="connsiteX4" fmla="*/ 1079087 w 2158173"/>
                  <a:gd name="connsiteY4" fmla="*/ 0 h 2158155"/>
                  <a:gd name="connsiteX5" fmla="*/ 1490254 w 2158173"/>
                  <a:gd name="connsiteY5" fmla="*/ 81083 h 2158155"/>
                  <a:gd name="connsiteX6" fmla="*/ 2158173 w 2158173"/>
                  <a:gd name="connsiteY6" fmla="*/ 1079069 h 215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8173" h="2158155">
                    <a:moveTo>
                      <a:pt x="2158155" y="1079069"/>
                    </a:moveTo>
                    <a:cubicBezTo>
                      <a:pt x="2158155" y="1675012"/>
                      <a:pt x="1675086" y="2158155"/>
                      <a:pt x="1079068" y="2158155"/>
                    </a:cubicBezTo>
                    <a:cubicBezTo>
                      <a:pt x="483051" y="2158155"/>
                      <a:pt x="0" y="1674994"/>
                      <a:pt x="0" y="1079069"/>
                    </a:cubicBezTo>
                    <a:cubicBezTo>
                      <a:pt x="0" y="628652"/>
                      <a:pt x="275919" y="242790"/>
                      <a:pt x="667920" y="81083"/>
                    </a:cubicBezTo>
                    <a:cubicBezTo>
                      <a:pt x="794665" y="28842"/>
                      <a:pt x="933504" y="0"/>
                      <a:pt x="1079087" y="0"/>
                    </a:cubicBezTo>
                    <a:cubicBezTo>
                      <a:pt x="1224669" y="0"/>
                      <a:pt x="1363527" y="28842"/>
                      <a:pt x="1490254" y="81083"/>
                    </a:cubicBezTo>
                    <a:cubicBezTo>
                      <a:pt x="1882309" y="242790"/>
                      <a:pt x="2158173" y="628652"/>
                      <a:pt x="2158173" y="1079069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26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AB3DEAF-9E36-A41E-6918-66DCD8E1CCB6}"/>
                  </a:ext>
                </a:extLst>
              </p:cNvPr>
              <p:cNvSpPr/>
              <p:nvPr/>
            </p:nvSpPr>
            <p:spPr>
              <a:xfrm>
                <a:off x="1181679" y="1353659"/>
                <a:ext cx="2513343" cy="2513324"/>
              </a:xfrm>
              <a:custGeom>
                <a:avLst/>
                <a:gdLst>
                  <a:gd name="connsiteX0" fmla="*/ 1257395 w 2513343"/>
                  <a:gd name="connsiteY0" fmla="*/ 2513325 h 2513324"/>
                  <a:gd name="connsiteX1" fmla="*/ 1256662 w 2513343"/>
                  <a:gd name="connsiteY1" fmla="*/ 2513325 h 2513324"/>
                  <a:gd name="connsiteX2" fmla="*/ 1205484 w 2513343"/>
                  <a:gd name="connsiteY2" fmla="*/ 2512299 h 2513324"/>
                  <a:gd name="connsiteX3" fmla="*/ 1205887 w 2513343"/>
                  <a:gd name="connsiteY3" fmla="*/ 2501964 h 2513324"/>
                  <a:gd name="connsiteX4" fmla="*/ 1256662 w 2513343"/>
                  <a:gd name="connsiteY4" fmla="*/ 2502972 h 2513324"/>
                  <a:gd name="connsiteX5" fmla="*/ 1257395 w 2513343"/>
                  <a:gd name="connsiteY5" fmla="*/ 2513307 h 2513324"/>
                  <a:gd name="connsiteX6" fmla="*/ 1309325 w 2513343"/>
                  <a:gd name="connsiteY6" fmla="*/ 2512244 h 2513324"/>
                  <a:gd name="connsiteX7" fmla="*/ 1308903 w 2513343"/>
                  <a:gd name="connsiteY7" fmla="*/ 2501909 h 2513324"/>
                  <a:gd name="connsiteX8" fmla="*/ 1360320 w 2513343"/>
                  <a:gd name="connsiteY8" fmla="*/ 2498739 h 2513324"/>
                  <a:gd name="connsiteX9" fmla="*/ 1361163 w 2513343"/>
                  <a:gd name="connsiteY9" fmla="*/ 2509037 h 2513324"/>
                  <a:gd name="connsiteX10" fmla="*/ 1309325 w 2513343"/>
                  <a:gd name="connsiteY10" fmla="*/ 2512225 h 2513324"/>
                  <a:gd name="connsiteX11" fmla="*/ 1153664 w 2513343"/>
                  <a:gd name="connsiteY11" fmla="*/ 2509165 h 2513324"/>
                  <a:gd name="connsiteX12" fmla="*/ 1102010 w 2513343"/>
                  <a:gd name="connsiteY12" fmla="*/ 2503906 h 2513324"/>
                  <a:gd name="connsiteX13" fmla="*/ 1103256 w 2513343"/>
                  <a:gd name="connsiteY13" fmla="*/ 2493645 h 2513324"/>
                  <a:gd name="connsiteX14" fmla="*/ 1154489 w 2513343"/>
                  <a:gd name="connsiteY14" fmla="*/ 2498867 h 2513324"/>
                  <a:gd name="connsiteX15" fmla="*/ 1153664 w 2513343"/>
                  <a:gd name="connsiteY15" fmla="*/ 2509165 h 2513324"/>
                  <a:gd name="connsiteX16" fmla="*/ 1412818 w 2513343"/>
                  <a:gd name="connsiteY16" fmla="*/ 2503723 h 2513324"/>
                  <a:gd name="connsiteX17" fmla="*/ 1411553 w 2513343"/>
                  <a:gd name="connsiteY17" fmla="*/ 2493462 h 2513324"/>
                  <a:gd name="connsiteX18" fmla="*/ 1462457 w 2513343"/>
                  <a:gd name="connsiteY18" fmla="*/ 2486077 h 2513324"/>
                  <a:gd name="connsiteX19" fmla="*/ 1464161 w 2513343"/>
                  <a:gd name="connsiteY19" fmla="*/ 2496265 h 2513324"/>
                  <a:gd name="connsiteX20" fmla="*/ 1412836 w 2513343"/>
                  <a:gd name="connsiteY20" fmla="*/ 2503705 h 2513324"/>
                  <a:gd name="connsiteX21" fmla="*/ 1050612 w 2513343"/>
                  <a:gd name="connsiteY21" fmla="*/ 2496522 h 2513324"/>
                  <a:gd name="connsiteX22" fmla="*/ 999580 w 2513343"/>
                  <a:gd name="connsiteY22" fmla="*/ 2487012 h 2513324"/>
                  <a:gd name="connsiteX23" fmla="*/ 1001687 w 2513343"/>
                  <a:gd name="connsiteY23" fmla="*/ 2476897 h 2513324"/>
                  <a:gd name="connsiteX24" fmla="*/ 1052297 w 2513343"/>
                  <a:gd name="connsiteY24" fmla="*/ 2486334 h 2513324"/>
                  <a:gd name="connsiteX25" fmla="*/ 1050630 w 2513343"/>
                  <a:gd name="connsiteY25" fmla="*/ 2496540 h 2513324"/>
                  <a:gd name="connsiteX26" fmla="*/ 1515137 w 2513343"/>
                  <a:gd name="connsiteY26" fmla="*/ 2486719 h 2513324"/>
                  <a:gd name="connsiteX27" fmla="*/ 1513012 w 2513343"/>
                  <a:gd name="connsiteY27" fmla="*/ 2476604 h 2513324"/>
                  <a:gd name="connsiteX28" fmla="*/ 1563164 w 2513343"/>
                  <a:gd name="connsiteY28" fmla="*/ 2465023 h 2513324"/>
                  <a:gd name="connsiteX29" fmla="*/ 1565693 w 2513343"/>
                  <a:gd name="connsiteY29" fmla="*/ 2475046 h 2513324"/>
                  <a:gd name="connsiteX30" fmla="*/ 1515137 w 2513343"/>
                  <a:gd name="connsiteY30" fmla="*/ 2486719 h 2513324"/>
                  <a:gd name="connsiteX31" fmla="*/ 948933 w 2513343"/>
                  <a:gd name="connsiteY31" fmla="*/ 2475376 h 2513324"/>
                  <a:gd name="connsiteX32" fmla="*/ 898836 w 2513343"/>
                  <a:gd name="connsiteY32" fmla="*/ 2461652 h 2513324"/>
                  <a:gd name="connsiteX33" fmla="*/ 901786 w 2513343"/>
                  <a:gd name="connsiteY33" fmla="*/ 2451739 h 2513324"/>
                  <a:gd name="connsiteX34" fmla="*/ 951443 w 2513343"/>
                  <a:gd name="connsiteY34" fmla="*/ 2465353 h 2513324"/>
                  <a:gd name="connsiteX35" fmla="*/ 948915 w 2513343"/>
                  <a:gd name="connsiteY35" fmla="*/ 2475376 h 2513324"/>
                  <a:gd name="connsiteX36" fmla="*/ 1615717 w 2513343"/>
                  <a:gd name="connsiteY36" fmla="*/ 2461285 h 2513324"/>
                  <a:gd name="connsiteX37" fmla="*/ 1612767 w 2513343"/>
                  <a:gd name="connsiteY37" fmla="*/ 2451372 h 2513324"/>
                  <a:gd name="connsiteX38" fmla="*/ 1661783 w 2513343"/>
                  <a:gd name="connsiteY38" fmla="*/ 2435669 h 2513324"/>
                  <a:gd name="connsiteX39" fmla="*/ 1665136 w 2513343"/>
                  <a:gd name="connsiteY39" fmla="*/ 2445454 h 2513324"/>
                  <a:gd name="connsiteX40" fmla="*/ 1615717 w 2513343"/>
                  <a:gd name="connsiteY40" fmla="*/ 2461285 h 2513324"/>
                  <a:gd name="connsiteX41" fmla="*/ 849362 w 2513343"/>
                  <a:gd name="connsiteY41" fmla="*/ 2445857 h 2513324"/>
                  <a:gd name="connsiteX42" fmla="*/ 800474 w 2513343"/>
                  <a:gd name="connsiteY42" fmla="*/ 2427973 h 2513324"/>
                  <a:gd name="connsiteX43" fmla="*/ 804230 w 2513343"/>
                  <a:gd name="connsiteY43" fmla="*/ 2418335 h 2513324"/>
                  <a:gd name="connsiteX44" fmla="*/ 852715 w 2513343"/>
                  <a:gd name="connsiteY44" fmla="*/ 2436072 h 2513324"/>
                  <a:gd name="connsiteX45" fmla="*/ 849362 w 2513343"/>
                  <a:gd name="connsiteY45" fmla="*/ 2445857 h 2513324"/>
                  <a:gd name="connsiteX46" fmla="*/ 1713877 w 2513343"/>
                  <a:gd name="connsiteY46" fmla="*/ 2427570 h 2513324"/>
                  <a:gd name="connsiteX47" fmla="*/ 1710121 w 2513343"/>
                  <a:gd name="connsiteY47" fmla="*/ 2417950 h 2513324"/>
                  <a:gd name="connsiteX48" fmla="*/ 1757653 w 2513343"/>
                  <a:gd name="connsiteY48" fmla="*/ 2398215 h 2513324"/>
                  <a:gd name="connsiteX49" fmla="*/ 1761812 w 2513343"/>
                  <a:gd name="connsiteY49" fmla="*/ 2407670 h 2513324"/>
                  <a:gd name="connsiteX50" fmla="*/ 1713877 w 2513343"/>
                  <a:gd name="connsiteY50" fmla="*/ 2427570 h 2513324"/>
                  <a:gd name="connsiteX51" fmla="*/ 752374 w 2513343"/>
                  <a:gd name="connsiteY51" fmla="*/ 2408055 h 2513324"/>
                  <a:gd name="connsiteX52" fmla="*/ 705172 w 2513343"/>
                  <a:gd name="connsiteY52" fmla="*/ 2386158 h 2513324"/>
                  <a:gd name="connsiteX53" fmla="*/ 709716 w 2513343"/>
                  <a:gd name="connsiteY53" fmla="*/ 2376868 h 2513324"/>
                  <a:gd name="connsiteX54" fmla="*/ 756533 w 2513343"/>
                  <a:gd name="connsiteY54" fmla="*/ 2398563 h 2513324"/>
                  <a:gd name="connsiteX55" fmla="*/ 752374 w 2513343"/>
                  <a:gd name="connsiteY55" fmla="*/ 2408036 h 2513324"/>
                  <a:gd name="connsiteX56" fmla="*/ 1808886 w 2513343"/>
                  <a:gd name="connsiteY56" fmla="*/ 2385791 h 2513324"/>
                  <a:gd name="connsiteX57" fmla="*/ 1804342 w 2513343"/>
                  <a:gd name="connsiteY57" fmla="*/ 2376501 h 2513324"/>
                  <a:gd name="connsiteX58" fmla="*/ 1850096 w 2513343"/>
                  <a:gd name="connsiteY58" fmla="*/ 2352900 h 2513324"/>
                  <a:gd name="connsiteX59" fmla="*/ 1855025 w 2513343"/>
                  <a:gd name="connsiteY59" fmla="*/ 2361989 h 2513324"/>
                  <a:gd name="connsiteX60" fmla="*/ 1808886 w 2513343"/>
                  <a:gd name="connsiteY60" fmla="*/ 2385791 h 2513324"/>
                  <a:gd name="connsiteX61" fmla="*/ 658923 w 2513343"/>
                  <a:gd name="connsiteY61" fmla="*/ 2362337 h 2513324"/>
                  <a:gd name="connsiteX62" fmla="*/ 613736 w 2513343"/>
                  <a:gd name="connsiteY62" fmla="*/ 2336629 h 2513324"/>
                  <a:gd name="connsiteX63" fmla="*/ 619032 w 2513343"/>
                  <a:gd name="connsiteY63" fmla="*/ 2327742 h 2513324"/>
                  <a:gd name="connsiteX64" fmla="*/ 663870 w 2513343"/>
                  <a:gd name="connsiteY64" fmla="*/ 2353248 h 2513324"/>
                  <a:gd name="connsiteX65" fmla="*/ 658941 w 2513343"/>
                  <a:gd name="connsiteY65" fmla="*/ 2362337 h 2513324"/>
                  <a:gd name="connsiteX66" fmla="*/ 1900175 w 2513343"/>
                  <a:gd name="connsiteY66" fmla="*/ 2336299 h 2513324"/>
                  <a:gd name="connsiteX67" fmla="*/ 1894861 w 2513343"/>
                  <a:gd name="connsiteY67" fmla="*/ 2327430 h 2513324"/>
                  <a:gd name="connsiteX68" fmla="*/ 1938508 w 2513343"/>
                  <a:gd name="connsiteY68" fmla="*/ 2300110 h 2513324"/>
                  <a:gd name="connsiteX69" fmla="*/ 1944189 w 2513343"/>
                  <a:gd name="connsiteY69" fmla="*/ 2308758 h 2513324"/>
                  <a:gd name="connsiteX70" fmla="*/ 1900175 w 2513343"/>
                  <a:gd name="connsiteY70" fmla="*/ 2336299 h 2513324"/>
                  <a:gd name="connsiteX71" fmla="*/ 569649 w 2513343"/>
                  <a:gd name="connsiteY71" fmla="*/ 2309088 h 2513324"/>
                  <a:gd name="connsiteX72" fmla="*/ 526753 w 2513343"/>
                  <a:gd name="connsiteY72" fmla="*/ 2279734 h 2513324"/>
                  <a:gd name="connsiteX73" fmla="*/ 532764 w 2513343"/>
                  <a:gd name="connsiteY73" fmla="*/ 2271323 h 2513324"/>
                  <a:gd name="connsiteX74" fmla="*/ 575311 w 2513343"/>
                  <a:gd name="connsiteY74" fmla="*/ 2300421 h 2513324"/>
                  <a:gd name="connsiteX75" fmla="*/ 569649 w 2513343"/>
                  <a:gd name="connsiteY75" fmla="*/ 2309070 h 2513324"/>
                  <a:gd name="connsiteX76" fmla="*/ 1987030 w 2513343"/>
                  <a:gd name="connsiteY76" fmla="*/ 2279422 h 2513324"/>
                  <a:gd name="connsiteX77" fmla="*/ 1981019 w 2513343"/>
                  <a:gd name="connsiteY77" fmla="*/ 2271011 h 2513324"/>
                  <a:gd name="connsiteX78" fmla="*/ 2022284 w 2513343"/>
                  <a:gd name="connsiteY78" fmla="*/ 2240191 h 2513324"/>
                  <a:gd name="connsiteX79" fmla="*/ 2028643 w 2513343"/>
                  <a:gd name="connsiteY79" fmla="*/ 2248345 h 2513324"/>
                  <a:gd name="connsiteX80" fmla="*/ 1987030 w 2513343"/>
                  <a:gd name="connsiteY80" fmla="*/ 2279422 h 2513324"/>
                  <a:gd name="connsiteX81" fmla="*/ 485103 w 2513343"/>
                  <a:gd name="connsiteY81" fmla="*/ 2248656 h 2513324"/>
                  <a:gd name="connsiteX82" fmla="*/ 444791 w 2513343"/>
                  <a:gd name="connsiteY82" fmla="*/ 2215893 h 2513324"/>
                  <a:gd name="connsiteX83" fmla="*/ 451479 w 2513343"/>
                  <a:gd name="connsiteY83" fmla="*/ 2207996 h 2513324"/>
                  <a:gd name="connsiteX84" fmla="*/ 491480 w 2513343"/>
                  <a:gd name="connsiteY84" fmla="*/ 2240484 h 2513324"/>
                  <a:gd name="connsiteX85" fmla="*/ 485122 w 2513343"/>
                  <a:gd name="connsiteY85" fmla="*/ 2248638 h 2513324"/>
                  <a:gd name="connsiteX86" fmla="*/ 2068918 w 2513343"/>
                  <a:gd name="connsiteY86" fmla="*/ 2215582 h 2513324"/>
                  <a:gd name="connsiteX87" fmla="*/ 2062230 w 2513343"/>
                  <a:gd name="connsiteY87" fmla="*/ 2207703 h 2513324"/>
                  <a:gd name="connsiteX88" fmla="*/ 2100820 w 2513343"/>
                  <a:gd name="connsiteY88" fmla="*/ 2173584 h 2513324"/>
                  <a:gd name="connsiteX89" fmla="*/ 2107820 w 2513343"/>
                  <a:gd name="connsiteY89" fmla="*/ 2181188 h 2513324"/>
                  <a:gd name="connsiteX90" fmla="*/ 2068900 w 2513343"/>
                  <a:gd name="connsiteY90" fmla="*/ 2215582 h 2513324"/>
                  <a:gd name="connsiteX91" fmla="*/ 405853 w 2513343"/>
                  <a:gd name="connsiteY91" fmla="*/ 2181518 h 2513324"/>
                  <a:gd name="connsiteX92" fmla="*/ 368381 w 2513343"/>
                  <a:gd name="connsiteY92" fmla="*/ 2145567 h 2513324"/>
                  <a:gd name="connsiteX93" fmla="*/ 375692 w 2513343"/>
                  <a:gd name="connsiteY93" fmla="*/ 2138256 h 2513324"/>
                  <a:gd name="connsiteX94" fmla="*/ 412853 w 2513343"/>
                  <a:gd name="connsiteY94" fmla="*/ 2173914 h 2513324"/>
                  <a:gd name="connsiteX95" fmla="*/ 405853 w 2513343"/>
                  <a:gd name="connsiteY95" fmla="*/ 2181518 h 2513324"/>
                  <a:gd name="connsiteX96" fmla="*/ 2145310 w 2513343"/>
                  <a:gd name="connsiteY96" fmla="*/ 2145237 h 2513324"/>
                  <a:gd name="connsiteX97" fmla="*/ 2137999 w 2513343"/>
                  <a:gd name="connsiteY97" fmla="*/ 2137926 h 2513324"/>
                  <a:gd name="connsiteX98" fmla="*/ 2173657 w 2513343"/>
                  <a:gd name="connsiteY98" fmla="*/ 2100765 h 2513324"/>
                  <a:gd name="connsiteX99" fmla="*/ 2181262 w 2513343"/>
                  <a:gd name="connsiteY99" fmla="*/ 2107765 h 2513324"/>
                  <a:gd name="connsiteX100" fmla="*/ 2145292 w 2513343"/>
                  <a:gd name="connsiteY100" fmla="*/ 2145237 h 2513324"/>
                  <a:gd name="connsiteX101" fmla="*/ 332393 w 2513343"/>
                  <a:gd name="connsiteY101" fmla="*/ 2108131 h 2513324"/>
                  <a:gd name="connsiteX102" fmla="*/ 297999 w 2513343"/>
                  <a:gd name="connsiteY102" fmla="*/ 2069248 h 2513324"/>
                  <a:gd name="connsiteX103" fmla="*/ 305897 w 2513343"/>
                  <a:gd name="connsiteY103" fmla="*/ 2062560 h 2513324"/>
                  <a:gd name="connsiteX104" fmla="*/ 339979 w 2513343"/>
                  <a:gd name="connsiteY104" fmla="*/ 2101132 h 2513324"/>
                  <a:gd name="connsiteX105" fmla="*/ 332393 w 2513343"/>
                  <a:gd name="connsiteY105" fmla="*/ 2108131 h 2513324"/>
                  <a:gd name="connsiteX106" fmla="*/ 2215674 w 2513343"/>
                  <a:gd name="connsiteY106" fmla="*/ 2068845 h 2513324"/>
                  <a:gd name="connsiteX107" fmla="*/ 2207776 w 2513343"/>
                  <a:gd name="connsiteY107" fmla="*/ 2062157 h 2513324"/>
                  <a:gd name="connsiteX108" fmla="*/ 2240282 w 2513343"/>
                  <a:gd name="connsiteY108" fmla="*/ 2022174 h 2513324"/>
                  <a:gd name="connsiteX109" fmla="*/ 2248437 w 2513343"/>
                  <a:gd name="connsiteY109" fmla="*/ 2028533 h 2513324"/>
                  <a:gd name="connsiteX110" fmla="*/ 2215674 w 2513343"/>
                  <a:gd name="connsiteY110" fmla="*/ 2068845 h 2513324"/>
                  <a:gd name="connsiteX111" fmla="*/ 265255 w 2513343"/>
                  <a:gd name="connsiteY111" fmla="*/ 2028991 h 2513324"/>
                  <a:gd name="connsiteX112" fmla="*/ 234196 w 2513343"/>
                  <a:gd name="connsiteY112" fmla="*/ 1987433 h 2513324"/>
                  <a:gd name="connsiteX113" fmla="*/ 242588 w 2513343"/>
                  <a:gd name="connsiteY113" fmla="*/ 1981422 h 2513324"/>
                  <a:gd name="connsiteX114" fmla="*/ 273409 w 2513343"/>
                  <a:gd name="connsiteY114" fmla="*/ 2022633 h 2513324"/>
                  <a:gd name="connsiteX115" fmla="*/ 265255 w 2513343"/>
                  <a:gd name="connsiteY115" fmla="*/ 2028991 h 2513324"/>
                  <a:gd name="connsiteX116" fmla="*/ 2279514 w 2513343"/>
                  <a:gd name="connsiteY116" fmla="*/ 1986920 h 2513324"/>
                  <a:gd name="connsiteX117" fmla="*/ 2271121 w 2513343"/>
                  <a:gd name="connsiteY117" fmla="*/ 1980909 h 2513324"/>
                  <a:gd name="connsiteX118" fmla="*/ 2300219 w 2513343"/>
                  <a:gd name="connsiteY118" fmla="*/ 1938398 h 2513324"/>
                  <a:gd name="connsiteX119" fmla="*/ 2308868 w 2513343"/>
                  <a:gd name="connsiteY119" fmla="*/ 1944060 h 2513324"/>
                  <a:gd name="connsiteX120" fmla="*/ 2279532 w 2513343"/>
                  <a:gd name="connsiteY120" fmla="*/ 1986920 h 2513324"/>
                  <a:gd name="connsiteX121" fmla="*/ 204860 w 2513343"/>
                  <a:gd name="connsiteY121" fmla="*/ 1944647 h 2513324"/>
                  <a:gd name="connsiteX122" fmla="*/ 177337 w 2513343"/>
                  <a:gd name="connsiteY122" fmla="*/ 1900688 h 2513324"/>
                  <a:gd name="connsiteX123" fmla="*/ 186224 w 2513343"/>
                  <a:gd name="connsiteY123" fmla="*/ 1895392 h 2513324"/>
                  <a:gd name="connsiteX124" fmla="*/ 213509 w 2513343"/>
                  <a:gd name="connsiteY124" fmla="*/ 1938985 h 2513324"/>
                  <a:gd name="connsiteX125" fmla="*/ 204860 w 2513343"/>
                  <a:gd name="connsiteY125" fmla="*/ 1944647 h 2513324"/>
                  <a:gd name="connsiteX126" fmla="*/ 2336391 w 2513343"/>
                  <a:gd name="connsiteY126" fmla="*/ 1900028 h 2513324"/>
                  <a:gd name="connsiteX127" fmla="*/ 2327522 w 2513343"/>
                  <a:gd name="connsiteY127" fmla="*/ 1894714 h 2513324"/>
                  <a:gd name="connsiteX128" fmla="*/ 2353010 w 2513343"/>
                  <a:gd name="connsiteY128" fmla="*/ 1849949 h 2513324"/>
                  <a:gd name="connsiteX129" fmla="*/ 2362099 w 2513343"/>
                  <a:gd name="connsiteY129" fmla="*/ 1854879 h 2513324"/>
                  <a:gd name="connsiteX130" fmla="*/ 2336391 w 2513343"/>
                  <a:gd name="connsiteY130" fmla="*/ 1900028 h 2513324"/>
                  <a:gd name="connsiteX131" fmla="*/ 151648 w 2513343"/>
                  <a:gd name="connsiteY131" fmla="*/ 1855666 h 2513324"/>
                  <a:gd name="connsiteX132" fmla="*/ 127845 w 2513343"/>
                  <a:gd name="connsiteY132" fmla="*/ 1809619 h 2513324"/>
                  <a:gd name="connsiteX133" fmla="*/ 137135 w 2513343"/>
                  <a:gd name="connsiteY133" fmla="*/ 1805074 h 2513324"/>
                  <a:gd name="connsiteX134" fmla="*/ 160718 w 2513343"/>
                  <a:gd name="connsiteY134" fmla="*/ 1850737 h 2513324"/>
                  <a:gd name="connsiteX135" fmla="*/ 151629 w 2513343"/>
                  <a:gd name="connsiteY135" fmla="*/ 1855666 h 2513324"/>
                  <a:gd name="connsiteX136" fmla="*/ 2385920 w 2513343"/>
                  <a:gd name="connsiteY136" fmla="*/ 1808721 h 2513324"/>
                  <a:gd name="connsiteX137" fmla="*/ 2376630 w 2513343"/>
                  <a:gd name="connsiteY137" fmla="*/ 1804177 h 2513324"/>
                  <a:gd name="connsiteX138" fmla="*/ 2398306 w 2513343"/>
                  <a:gd name="connsiteY138" fmla="*/ 1757451 h 2513324"/>
                  <a:gd name="connsiteX139" fmla="*/ 2407780 w 2513343"/>
                  <a:gd name="connsiteY139" fmla="*/ 1761610 h 2513324"/>
                  <a:gd name="connsiteX140" fmla="*/ 2385920 w 2513343"/>
                  <a:gd name="connsiteY140" fmla="*/ 1808721 h 2513324"/>
                  <a:gd name="connsiteX141" fmla="*/ 106003 w 2513343"/>
                  <a:gd name="connsiteY141" fmla="*/ 1762600 h 2513324"/>
                  <a:gd name="connsiteX142" fmla="*/ 86122 w 2513343"/>
                  <a:gd name="connsiteY142" fmla="*/ 1714775 h 2513324"/>
                  <a:gd name="connsiteX143" fmla="*/ 95760 w 2513343"/>
                  <a:gd name="connsiteY143" fmla="*/ 1711000 h 2513324"/>
                  <a:gd name="connsiteX144" fmla="*/ 115476 w 2513343"/>
                  <a:gd name="connsiteY144" fmla="*/ 1758422 h 2513324"/>
                  <a:gd name="connsiteX145" fmla="*/ 106003 w 2513343"/>
                  <a:gd name="connsiteY145" fmla="*/ 1762582 h 2513324"/>
                  <a:gd name="connsiteX146" fmla="*/ 2427698 w 2513343"/>
                  <a:gd name="connsiteY146" fmla="*/ 1713584 h 2513324"/>
                  <a:gd name="connsiteX147" fmla="*/ 2418060 w 2513343"/>
                  <a:gd name="connsiteY147" fmla="*/ 1709828 h 2513324"/>
                  <a:gd name="connsiteX148" fmla="*/ 2435797 w 2513343"/>
                  <a:gd name="connsiteY148" fmla="*/ 1661453 h 2513324"/>
                  <a:gd name="connsiteX149" fmla="*/ 2445564 w 2513343"/>
                  <a:gd name="connsiteY149" fmla="*/ 1664806 h 2513324"/>
                  <a:gd name="connsiteX150" fmla="*/ 2427680 w 2513343"/>
                  <a:gd name="connsiteY150" fmla="*/ 1713584 h 2513324"/>
                  <a:gd name="connsiteX151" fmla="*/ 68201 w 2513343"/>
                  <a:gd name="connsiteY151" fmla="*/ 1666034 h 2513324"/>
                  <a:gd name="connsiteX152" fmla="*/ 52314 w 2513343"/>
                  <a:gd name="connsiteY152" fmla="*/ 1616596 h 2513324"/>
                  <a:gd name="connsiteX153" fmla="*/ 62228 w 2513343"/>
                  <a:gd name="connsiteY153" fmla="*/ 1613646 h 2513324"/>
                  <a:gd name="connsiteX154" fmla="*/ 77968 w 2513343"/>
                  <a:gd name="connsiteY154" fmla="*/ 1662680 h 2513324"/>
                  <a:gd name="connsiteX155" fmla="*/ 68201 w 2513343"/>
                  <a:gd name="connsiteY155" fmla="*/ 1666052 h 2513324"/>
                  <a:gd name="connsiteX156" fmla="*/ 2461432 w 2513343"/>
                  <a:gd name="connsiteY156" fmla="*/ 1615314 h 2513324"/>
                  <a:gd name="connsiteX157" fmla="*/ 2451519 w 2513343"/>
                  <a:gd name="connsiteY157" fmla="*/ 1612363 h 2513324"/>
                  <a:gd name="connsiteX158" fmla="*/ 2465170 w 2513343"/>
                  <a:gd name="connsiteY158" fmla="*/ 1562688 h 2513324"/>
                  <a:gd name="connsiteX159" fmla="*/ 2475193 w 2513343"/>
                  <a:gd name="connsiteY159" fmla="*/ 1565216 h 2513324"/>
                  <a:gd name="connsiteX160" fmla="*/ 2461432 w 2513343"/>
                  <a:gd name="connsiteY160" fmla="*/ 1615314 h 2513324"/>
                  <a:gd name="connsiteX161" fmla="*/ 38517 w 2513343"/>
                  <a:gd name="connsiteY161" fmla="*/ 1566536 h 2513324"/>
                  <a:gd name="connsiteX162" fmla="*/ 26789 w 2513343"/>
                  <a:gd name="connsiteY162" fmla="*/ 1515944 h 2513324"/>
                  <a:gd name="connsiteX163" fmla="*/ 36904 w 2513343"/>
                  <a:gd name="connsiteY163" fmla="*/ 1513818 h 2513324"/>
                  <a:gd name="connsiteX164" fmla="*/ 48521 w 2513343"/>
                  <a:gd name="connsiteY164" fmla="*/ 1563989 h 2513324"/>
                  <a:gd name="connsiteX165" fmla="*/ 38498 w 2513343"/>
                  <a:gd name="connsiteY165" fmla="*/ 1566536 h 2513324"/>
                  <a:gd name="connsiteX166" fmla="*/ 2486865 w 2513343"/>
                  <a:gd name="connsiteY166" fmla="*/ 1514606 h 2513324"/>
                  <a:gd name="connsiteX167" fmla="*/ 2476751 w 2513343"/>
                  <a:gd name="connsiteY167" fmla="*/ 1512499 h 2513324"/>
                  <a:gd name="connsiteX168" fmla="*/ 2486224 w 2513343"/>
                  <a:gd name="connsiteY168" fmla="*/ 1461852 h 2513324"/>
                  <a:gd name="connsiteX169" fmla="*/ 2496412 w 2513343"/>
                  <a:gd name="connsiteY169" fmla="*/ 1463538 h 2513324"/>
                  <a:gd name="connsiteX170" fmla="*/ 2486865 w 2513343"/>
                  <a:gd name="connsiteY170" fmla="*/ 1514606 h 2513324"/>
                  <a:gd name="connsiteX171" fmla="*/ 17188 w 2513343"/>
                  <a:gd name="connsiteY171" fmla="*/ 1464912 h 2513324"/>
                  <a:gd name="connsiteX172" fmla="*/ 9712 w 2513343"/>
                  <a:gd name="connsiteY172" fmla="*/ 1413532 h 2513324"/>
                  <a:gd name="connsiteX173" fmla="*/ 19973 w 2513343"/>
                  <a:gd name="connsiteY173" fmla="*/ 1412250 h 2513324"/>
                  <a:gd name="connsiteX174" fmla="*/ 27394 w 2513343"/>
                  <a:gd name="connsiteY174" fmla="*/ 1463208 h 2513324"/>
                  <a:gd name="connsiteX175" fmla="*/ 17206 w 2513343"/>
                  <a:gd name="connsiteY175" fmla="*/ 1464912 h 2513324"/>
                  <a:gd name="connsiteX176" fmla="*/ 2503833 w 2513343"/>
                  <a:gd name="connsiteY176" fmla="*/ 1412103 h 2513324"/>
                  <a:gd name="connsiteX177" fmla="*/ 2493572 w 2513343"/>
                  <a:gd name="connsiteY177" fmla="*/ 1410839 h 2513324"/>
                  <a:gd name="connsiteX178" fmla="*/ 2498812 w 2513343"/>
                  <a:gd name="connsiteY178" fmla="*/ 1359569 h 2513324"/>
                  <a:gd name="connsiteX179" fmla="*/ 2509110 w 2513343"/>
                  <a:gd name="connsiteY179" fmla="*/ 1360412 h 2513324"/>
                  <a:gd name="connsiteX180" fmla="*/ 2503815 w 2513343"/>
                  <a:gd name="connsiteY180" fmla="*/ 1412103 h 2513324"/>
                  <a:gd name="connsiteX181" fmla="*/ 4343 w 2513343"/>
                  <a:gd name="connsiteY181" fmla="*/ 1361896 h 2513324"/>
                  <a:gd name="connsiteX182" fmla="*/ 1099 w 2513343"/>
                  <a:gd name="connsiteY182" fmla="*/ 1310076 h 2513324"/>
                  <a:gd name="connsiteX183" fmla="*/ 11434 w 2513343"/>
                  <a:gd name="connsiteY183" fmla="*/ 1309636 h 2513324"/>
                  <a:gd name="connsiteX184" fmla="*/ 14641 w 2513343"/>
                  <a:gd name="connsiteY184" fmla="*/ 1361035 h 2513324"/>
                  <a:gd name="connsiteX185" fmla="*/ 4343 w 2513343"/>
                  <a:gd name="connsiteY185" fmla="*/ 1361896 h 2513324"/>
                  <a:gd name="connsiteX186" fmla="*/ 2512299 w 2513343"/>
                  <a:gd name="connsiteY186" fmla="*/ 1308574 h 2513324"/>
                  <a:gd name="connsiteX187" fmla="*/ 2501964 w 2513343"/>
                  <a:gd name="connsiteY187" fmla="*/ 1308152 h 2513324"/>
                  <a:gd name="connsiteX188" fmla="*/ 2503009 w 2513343"/>
                  <a:gd name="connsiteY188" fmla="*/ 1256644 h 2513324"/>
                  <a:gd name="connsiteX189" fmla="*/ 2503009 w 2513343"/>
                  <a:gd name="connsiteY189" fmla="*/ 1254079 h 2513324"/>
                  <a:gd name="connsiteX190" fmla="*/ 2513343 w 2513343"/>
                  <a:gd name="connsiteY190" fmla="*/ 1254079 h 2513324"/>
                  <a:gd name="connsiteX191" fmla="*/ 2513343 w 2513343"/>
                  <a:gd name="connsiteY191" fmla="*/ 1256644 h 2513324"/>
                  <a:gd name="connsiteX192" fmla="*/ 2512299 w 2513343"/>
                  <a:gd name="connsiteY192" fmla="*/ 1308574 h 2513324"/>
                  <a:gd name="connsiteX193" fmla="*/ 10353 w 2513343"/>
                  <a:gd name="connsiteY193" fmla="*/ 1258147 h 2513324"/>
                  <a:gd name="connsiteX194" fmla="*/ 0 w 2513343"/>
                  <a:gd name="connsiteY194" fmla="*/ 1258147 h 2513324"/>
                  <a:gd name="connsiteX195" fmla="*/ 0 w 2513343"/>
                  <a:gd name="connsiteY195" fmla="*/ 1256754 h 2513324"/>
                  <a:gd name="connsiteX196" fmla="*/ 971 w 2513343"/>
                  <a:gd name="connsiteY196" fmla="*/ 1206235 h 2513324"/>
                  <a:gd name="connsiteX197" fmla="*/ 11306 w 2513343"/>
                  <a:gd name="connsiteY197" fmla="*/ 1206638 h 2513324"/>
                  <a:gd name="connsiteX198" fmla="*/ 10316 w 2513343"/>
                  <a:gd name="connsiteY198" fmla="*/ 1256644 h 2513324"/>
                  <a:gd name="connsiteX199" fmla="*/ 10316 w 2513343"/>
                  <a:gd name="connsiteY199" fmla="*/ 1258147 h 2513324"/>
                  <a:gd name="connsiteX200" fmla="*/ 2501872 w 2513343"/>
                  <a:gd name="connsiteY200" fmla="*/ 1202589 h 2513324"/>
                  <a:gd name="connsiteX201" fmla="*/ 2498629 w 2513343"/>
                  <a:gd name="connsiteY201" fmla="*/ 1151191 h 2513324"/>
                  <a:gd name="connsiteX202" fmla="*/ 2508927 w 2513343"/>
                  <a:gd name="connsiteY202" fmla="*/ 1150330 h 2513324"/>
                  <a:gd name="connsiteX203" fmla="*/ 2512207 w 2513343"/>
                  <a:gd name="connsiteY203" fmla="*/ 1202149 h 2513324"/>
                  <a:gd name="connsiteX204" fmla="*/ 2501872 w 2513343"/>
                  <a:gd name="connsiteY204" fmla="*/ 1202589 h 2513324"/>
                  <a:gd name="connsiteX205" fmla="*/ 14402 w 2513343"/>
                  <a:gd name="connsiteY205" fmla="*/ 1155222 h 2513324"/>
                  <a:gd name="connsiteX206" fmla="*/ 4105 w 2513343"/>
                  <a:gd name="connsiteY206" fmla="*/ 1154398 h 2513324"/>
                  <a:gd name="connsiteX207" fmla="*/ 9327 w 2513343"/>
                  <a:gd name="connsiteY207" fmla="*/ 1102743 h 2513324"/>
                  <a:gd name="connsiteX208" fmla="*/ 19588 w 2513343"/>
                  <a:gd name="connsiteY208" fmla="*/ 1103989 h 2513324"/>
                  <a:gd name="connsiteX209" fmla="*/ 14402 w 2513343"/>
                  <a:gd name="connsiteY209" fmla="*/ 1155240 h 2513324"/>
                  <a:gd name="connsiteX210" fmla="*/ 2493260 w 2513343"/>
                  <a:gd name="connsiteY210" fmla="*/ 1099958 h 2513324"/>
                  <a:gd name="connsiteX211" fmla="*/ 2485802 w 2513343"/>
                  <a:gd name="connsiteY211" fmla="*/ 1048999 h 2513324"/>
                  <a:gd name="connsiteX212" fmla="*/ 2495991 w 2513343"/>
                  <a:gd name="connsiteY212" fmla="*/ 1047295 h 2513324"/>
                  <a:gd name="connsiteX213" fmla="*/ 2503503 w 2513343"/>
                  <a:gd name="connsiteY213" fmla="*/ 1098675 h 2513324"/>
                  <a:gd name="connsiteX214" fmla="*/ 2493242 w 2513343"/>
                  <a:gd name="connsiteY214" fmla="*/ 1099958 h 2513324"/>
                  <a:gd name="connsiteX215" fmla="*/ 26881 w 2513343"/>
                  <a:gd name="connsiteY215" fmla="*/ 1052994 h 2513324"/>
                  <a:gd name="connsiteX216" fmla="*/ 16693 w 2513343"/>
                  <a:gd name="connsiteY216" fmla="*/ 1051326 h 2513324"/>
                  <a:gd name="connsiteX217" fmla="*/ 26185 w 2513343"/>
                  <a:gd name="connsiteY217" fmla="*/ 1000258 h 2513324"/>
                  <a:gd name="connsiteX218" fmla="*/ 36299 w 2513343"/>
                  <a:gd name="connsiteY218" fmla="*/ 1002365 h 2513324"/>
                  <a:gd name="connsiteX219" fmla="*/ 26899 w 2513343"/>
                  <a:gd name="connsiteY219" fmla="*/ 1053012 h 2513324"/>
                  <a:gd name="connsiteX220" fmla="*/ 2476219 w 2513343"/>
                  <a:gd name="connsiteY220" fmla="*/ 998389 h 2513324"/>
                  <a:gd name="connsiteX221" fmla="*/ 2464565 w 2513343"/>
                  <a:gd name="connsiteY221" fmla="*/ 948218 h 2513324"/>
                  <a:gd name="connsiteX222" fmla="*/ 2474588 w 2513343"/>
                  <a:gd name="connsiteY222" fmla="*/ 945671 h 2513324"/>
                  <a:gd name="connsiteX223" fmla="*/ 2486352 w 2513343"/>
                  <a:gd name="connsiteY223" fmla="*/ 996263 h 2513324"/>
                  <a:gd name="connsiteX224" fmla="*/ 2476238 w 2513343"/>
                  <a:gd name="connsiteY224" fmla="*/ 998389 h 2513324"/>
                  <a:gd name="connsiteX225" fmla="*/ 47807 w 2513343"/>
                  <a:gd name="connsiteY225" fmla="*/ 952158 h 2513324"/>
                  <a:gd name="connsiteX226" fmla="*/ 37765 w 2513343"/>
                  <a:gd name="connsiteY226" fmla="*/ 949648 h 2513324"/>
                  <a:gd name="connsiteX227" fmla="*/ 51490 w 2513343"/>
                  <a:gd name="connsiteY227" fmla="*/ 899441 h 2513324"/>
                  <a:gd name="connsiteX228" fmla="*/ 61403 w 2513343"/>
                  <a:gd name="connsiteY228" fmla="*/ 902372 h 2513324"/>
                  <a:gd name="connsiteX229" fmla="*/ 47788 w 2513343"/>
                  <a:gd name="connsiteY229" fmla="*/ 952158 h 2513324"/>
                  <a:gd name="connsiteX230" fmla="*/ 2450877 w 2513343"/>
                  <a:gd name="connsiteY230" fmla="*/ 898708 h 2513324"/>
                  <a:gd name="connsiteX231" fmla="*/ 2435101 w 2513343"/>
                  <a:gd name="connsiteY231" fmla="*/ 849783 h 2513324"/>
                  <a:gd name="connsiteX232" fmla="*/ 2444867 w 2513343"/>
                  <a:gd name="connsiteY232" fmla="*/ 846412 h 2513324"/>
                  <a:gd name="connsiteX233" fmla="*/ 2460754 w 2513343"/>
                  <a:gd name="connsiteY233" fmla="*/ 895757 h 2513324"/>
                  <a:gd name="connsiteX234" fmla="*/ 2450859 w 2513343"/>
                  <a:gd name="connsiteY234" fmla="*/ 898726 h 2513324"/>
                  <a:gd name="connsiteX235" fmla="*/ 77070 w 2513343"/>
                  <a:gd name="connsiteY235" fmla="*/ 853210 h 2513324"/>
                  <a:gd name="connsiteX236" fmla="*/ 67303 w 2513343"/>
                  <a:gd name="connsiteY236" fmla="*/ 849856 h 2513324"/>
                  <a:gd name="connsiteX237" fmla="*/ 85151 w 2513343"/>
                  <a:gd name="connsiteY237" fmla="*/ 801005 h 2513324"/>
                  <a:gd name="connsiteX238" fmla="*/ 94789 w 2513343"/>
                  <a:gd name="connsiteY238" fmla="*/ 804762 h 2513324"/>
                  <a:gd name="connsiteX239" fmla="*/ 77088 w 2513343"/>
                  <a:gd name="connsiteY239" fmla="*/ 853210 h 2513324"/>
                  <a:gd name="connsiteX240" fmla="*/ 2417308 w 2513343"/>
                  <a:gd name="connsiteY240" fmla="*/ 801518 h 2513324"/>
                  <a:gd name="connsiteX241" fmla="*/ 2397537 w 2513343"/>
                  <a:gd name="connsiteY241" fmla="*/ 754041 h 2513324"/>
                  <a:gd name="connsiteX242" fmla="*/ 2406992 w 2513343"/>
                  <a:gd name="connsiteY242" fmla="*/ 749864 h 2513324"/>
                  <a:gd name="connsiteX243" fmla="*/ 2426947 w 2513343"/>
                  <a:gd name="connsiteY243" fmla="*/ 797744 h 2513324"/>
                  <a:gd name="connsiteX244" fmla="*/ 2417308 w 2513343"/>
                  <a:gd name="connsiteY244" fmla="*/ 801518 h 2513324"/>
                  <a:gd name="connsiteX245" fmla="*/ 114487 w 2513343"/>
                  <a:gd name="connsiteY245" fmla="*/ 757101 h 2513324"/>
                  <a:gd name="connsiteX246" fmla="*/ 105014 w 2513343"/>
                  <a:gd name="connsiteY246" fmla="*/ 752960 h 2513324"/>
                  <a:gd name="connsiteX247" fmla="*/ 126855 w 2513343"/>
                  <a:gd name="connsiteY247" fmla="*/ 705777 h 2513324"/>
                  <a:gd name="connsiteX248" fmla="*/ 136146 w 2513343"/>
                  <a:gd name="connsiteY248" fmla="*/ 710303 h 2513324"/>
                  <a:gd name="connsiteX249" fmla="*/ 114487 w 2513343"/>
                  <a:gd name="connsiteY249" fmla="*/ 757101 h 2513324"/>
                  <a:gd name="connsiteX250" fmla="*/ 2375805 w 2513343"/>
                  <a:gd name="connsiteY250" fmla="*/ 707426 h 2513324"/>
                  <a:gd name="connsiteX251" fmla="*/ 2352167 w 2513343"/>
                  <a:gd name="connsiteY251" fmla="*/ 661726 h 2513324"/>
                  <a:gd name="connsiteX252" fmla="*/ 2361256 w 2513343"/>
                  <a:gd name="connsiteY252" fmla="*/ 656779 h 2513324"/>
                  <a:gd name="connsiteX253" fmla="*/ 2385095 w 2513343"/>
                  <a:gd name="connsiteY253" fmla="*/ 702845 h 2513324"/>
                  <a:gd name="connsiteX254" fmla="*/ 2375805 w 2513343"/>
                  <a:gd name="connsiteY254" fmla="*/ 707407 h 2513324"/>
                  <a:gd name="connsiteX255" fmla="*/ 159728 w 2513343"/>
                  <a:gd name="connsiteY255" fmla="*/ 664457 h 2513324"/>
                  <a:gd name="connsiteX256" fmla="*/ 150640 w 2513343"/>
                  <a:gd name="connsiteY256" fmla="*/ 659546 h 2513324"/>
                  <a:gd name="connsiteX257" fmla="*/ 176311 w 2513343"/>
                  <a:gd name="connsiteY257" fmla="*/ 614341 h 2513324"/>
                  <a:gd name="connsiteX258" fmla="*/ 185198 w 2513343"/>
                  <a:gd name="connsiteY258" fmla="*/ 619637 h 2513324"/>
                  <a:gd name="connsiteX259" fmla="*/ 159728 w 2513343"/>
                  <a:gd name="connsiteY259" fmla="*/ 664457 h 2513324"/>
                  <a:gd name="connsiteX260" fmla="*/ 2326642 w 2513343"/>
                  <a:gd name="connsiteY260" fmla="*/ 617053 h 2513324"/>
                  <a:gd name="connsiteX261" fmla="*/ 2299285 w 2513343"/>
                  <a:gd name="connsiteY261" fmla="*/ 573442 h 2513324"/>
                  <a:gd name="connsiteX262" fmla="*/ 2307934 w 2513343"/>
                  <a:gd name="connsiteY262" fmla="*/ 567762 h 2513324"/>
                  <a:gd name="connsiteX263" fmla="*/ 2335511 w 2513343"/>
                  <a:gd name="connsiteY263" fmla="*/ 611721 h 2513324"/>
                  <a:gd name="connsiteX264" fmla="*/ 2326642 w 2513343"/>
                  <a:gd name="connsiteY264" fmla="*/ 617035 h 2513324"/>
                  <a:gd name="connsiteX265" fmla="*/ 212501 w 2513343"/>
                  <a:gd name="connsiteY265" fmla="*/ 575916 h 2513324"/>
                  <a:gd name="connsiteX266" fmla="*/ 203834 w 2513343"/>
                  <a:gd name="connsiteY266" fmla="*/ 570254 h 2513324"/>
                  <a:gd name="connsiteX267" fmla="*/ 233133 w 2513343"/>
                  <a:gd name="connsiteY267" fmla="*/ 527340 h 2513324"/>
                  <a:gd name="connsiteX268" fmla="*/ 241544 w 2513343"/>
                  <a:gd name="connsiteY268" fmla="*/ 533350 h 2513324"/>
                  <a:gd name="connsiteX269" fmla="*/ 212482 w 2513343"/>
                  <a:gd name="connsiteY269" fmla="*/ 575916 h 2513324"/>
                  <a:gd name="connsiteX270" fmla="*/ 2270150 w 2513343"/>
                  <a:gd name="connsiteY270" fmla="*/ 531005 h 2513324"/>
                  <a:gd name="connsiteX271" fmla="*/ 2239293 w 2513343"/>
                  <a:gd name="connsiteY271" fmla="*/ 489794 h 2513324"/>
                  <a:gd name="connsiteX272" fmla="*/ 2247429 w 2513343"/>
                  <a:gd name="connsiteY272" fmla="*/ 483436 h 2513324"/>
                  <a:gd name="connsiteX273" fmla="*/ 2278542 w 2513343"/>
                  <a:gd name="connsiteY273" fmla="*/ 524994 h 2513324"/>
                  <a:gd name="connsiteX274" fmla="*/ 2270150 w 2513343"/>
                  <a:gd name="connsiteY274" fmla="*/ 531023 h 2513324"/>
                  <a:gd name="connsiteX275" fmla="*/ 272346 w 2513343"/>
                  <a:gd name="connsiteY275" fmla="*/ 492048 h 2513324"/>
                  <a:gd name="connsiteX276" fmla="*/ 264192 w 2513343"/>
                  <a:gd name="connsiteY276" fmla="*/ 485690 h 2513324"/>
                  <a:gd name="connsiteX277" fmla="*/ 296937 w 2513343"/>
                  <a:gd name="connsiteY277" fmla="*/ 445359 h 2513324"/>
                  <a:gd name="connsiteX278" fmla="*/ 304834 w 2513343"/>
                  <a:gd name="connsiteY278" fmla="*/ 452029 h 2513324"/>
                  <a:gd name="connsiteX279" fmla="*/ 272365 w 2513343"/>
                  <a:gd name="connsiteY279" fmla="*/ 492048 h 2513324"/>
                  <a:gd name="connsiteX280" fmla="*/ 2206732 w 2513343"/>
                  <a:gd name="connsiteY280" fmla="*/ 449885 h 2513324"/>
                  <a:gd name="connsiteX281" fmla="*/ 2172576 w 2513343"/>
                  <a:gd name="connsiteY281" fmla="*/ 411332 h 2513324"/>
                  <a:gd name="connsiteX282" fmla="*/ 2180162 w 2513343"/>
                  <a:gd name="connsiteY282" fmla="*/ 404314 h 2513324"/>
                  <a:gd name="connsiteX283" fmla="*/ 2214592 w 2513343"/>
                  <a:gd name="connsiteY283" fmla="*/ 443179 h 2513324"/>
                  <a:gd name="connsiteX284" fmla="*/ 2206713 w 2513343"/>
                  <a:gd name="connsiteY284" fmla="*/ 449867 h 2513324"/>
                  <a:gd name="connsiteX285" fmla="*/ 338898 w 2513343"/>
                  <a:gd name="connsiteY285" fmla="*/ 413403 h 2513324"/>
                  <a:gd name="connsiteX286" fmla="*/ 331294 w 2513343"/>
                  <a:gd name="connsiteY286" fmla="*/ 406403 h 2513324"/>
                  <a:gd name="connsiteX287" fmla="*/ 367227 w 2513343"/>
                  <a:gd name="connsiteY287" fmla="*/ 368894 h 2513324"/>
                  <a:gd name="connsiteX288" fmla="*/ 374538 w 2513343"/>
                  <a:gd name="connsiteY288" fmla="*/ 376187 h 2513324"/>
                  <a:gd name="connsiteX289" fmla="*/ 338916 w 2513343"/>
                  <a:gd name="connsiteY289" fmla="*/ 413384 h 2513324"/>
                  <a:gd name="connsiteX290" fmla="*/ 2136863 w 2513343"/>
                  <a:gd name="connsiteY290" fmla="*/ 374226 h 2513324"/>
                  <a:gd name="connsiteX291" fmla="*/ 2099666 w 2513343"/>
                  <a:gd name="connsiteY291" fmla="*/ 338605 h 2513324"/>
                  <a:gd name="connsiteX292" fmla="*/ 2106647 w 2513343"/>
                  <a:gd name="connsiteY292" fmla="*/ 331001 h 2513324"/>
                  <a:gd name="connsiteX293" fmla="*/ 2144174 w 2513343"/>
                  <a:gd name="connsiteY293" fmla="*/ 366915 h 2513324"/>
                  <a:gd name="connsiteX294" fmla="*/ 2136863 w 2513343"/>
                  <a:gd name="connsiteY294" fmla="*/ 374226 h 2513324"/>
                  <a:gd name="connsiteX295" fmla="*/ 411643 w 2513343"/>
                  <a:gd name="connsiteY295" fmla="*/ 340492 h 2513324"/>
                  <a:gd name="connsiteX296" fmla="*/ 404644 w 2513343"/>
                  <a:gd name="connsiteY296" fmla="*/ 332888 h 2513324"/>
                  <a:gd name="connsiteX297" fmla="*/ 443508 w 2513343"/>
                  <a:gd name="connsiteY297" fmla="*/ 298458 h 2513324"/>
                  <a:gd name="connsiteX298" fmla="*/ 450215 w 2513343"/>
                  <a:gd name="connsiteY298" fmla="*/ 306337 h 2513324"/>
                  <a:gd name="connsiteX299" fmla="*/ 411662 w 2513343"/>
                  <a:gd name="connsiteY299" fmla="*/ 340474 h 2513324"/>
                  <a:gd name="connsiteX300" fmla="*/ 2060984 w 2513343"/>
                  <a:gd name="connsiteY300" fmla="*/ 304541 h 2513324"/>
                  <a:gd name="connsiteX301" fmla="*/ 2020984 w 2513343"/>
                  <a:gd name="connsiteY301" fmla="*/ 272090 h 2513324"/>
                  <a:gd name="connsiteX302" fmla="*/ 2027323 w 2513343"/>
                  <a:gd name="connsiteY302" fmla="*/ 263936 h 2513324"/>
                  <a:gd name="connsiteX303" fmla="*/ 2067672 w 2513343"/>
                  <a:gd name="connsiteY303" fmla="*/ 296662 h 2513324"/>
                  <a:gd name="connsiteX304" fmla="*/ 2060984 w 2513343"/>
                  <a:gd name="connsiteY304" fmla="*/ 304559 h 2513324"/>
                  <a:gd name="connsiteX305" fmla="*/ 490124 w 2513343"/>
                  <a:gd name="connsiteY305" fmla="*/ 273830 h 2513324"/>
                  <a:gd name="connsiteX306" fmla="*/ 483766 w 2513343"/>
                  <a:gd name="connsiteY306" fmla="*/ 265676 h 2513324"/>
                  <a:gd name="connsiteX307" fmla="*/ 525324 w 2513343"/>
                  <a:gd name="connsiteY307" fmla="*/ 234563 h 2513324"/>
                  <a:gd name="connsiteX308" fmla="*/ 531334 w 2513343"/>
                  <a:gd name="connsiteY308" fmla="*/ 242955 h 2513324"/>
                  <a:gd name="connsiteX309" fmla="*/ 490124 w 2513343"/>
                  <a:gd name="connsiteY309" fmla="*/ 273812 h 2513324"/>
                  <a:gd name="connsiteX310" fmla="*/ 1979645 w 2513343"/>
                  <a:gd name="connsiteY310" fmla="*/ 241306 h 2513324"/>
                  <a:gd name="connsiteX311" fmla="*/ 1937079 w 2513343"/>
                  <a:gd name="connsiteY311" fmla="*/ 212244 h 2513324"/>
                  <a:gd name="connsiteX312" fmla="*/ 1942741 w 2513343"/>
                  <a:gd name="connsiteY312" fmla="*/ 203595 h 2513324"/>
                  <a:gd name="connsiteX313" fmla="*/ 1985655 w 2513343"/>
                  <a:gd name="connsiteY313" fmla="*/ 232895 h 2513324"/>
                  <a:gd name="connsiteX314" fmla="*/ 1979663 w 2513343"/>
                  <a:gd name="connsiteY314" fmla="*/ 241306 h 2513324"/>
                  <a:gd name="connsiteX315" fmla="*/ 573791 w 2513343"/>
                  <a:gd name="connsiteY315" fmla="*/ 213857 h 2513324"/>
                  <a:gd name="connsiteX316" fmla="*/ 568110 w 2513343"/>
                  <a:gd name="connsiteY316" fmla="*/ 205208 h 2513324"/>
                  <a:gd name="connsiteX317" fmla="*/ 612069 w 2513343"/>
                  <a:gd name="connsiteY317" fmla="*/ 177631 h 2513324"/>
                  <a:gd name="connsiteX318" fmla="*/ 617383 w 2513343"/>
                  <a:gd name="connsiteY318" fmla="*/ 186499 h 2513324"/>
                  <a:gd name="connsiteX319" fmla="*/ 573791 w 2513343"/>
                  <a:gd name="connsiteY319" fmla="*/ 213838 h 2513324"/>
                  <a:gd name="connsiteX320" fmla="*/ 1893340 w 2513343"/>
                  <a:gd name="connsiteY320" fmla="*/ 184960 h 2513324"/>
                  <a:gd name="connsiteX321" fmla="*/ 1848502 w 2513343"/>
                  <a:gd name="connsiteY321" fmla="*/ 159508 h 2513324"/>
                  <a:gd name="connsiteX322" fmla="*/ 1853413 w 2513343"/>
                  <a:gd name="connsiteY322" fmla="*/ 150420 h 2513324"/>
                  <a:gd name="connsiteX323" fmla="*/ 1898636 w 2513343"/>
                  <a:gd name="connsiteY323" fmla="*/ 176073 h 2513324"/>
                  <a:gd name="connsiteX324" fmla="*/ 1893340 w 2513343"/>
                  <a:gd name="connsiteY324" fmla="*/ 184960 h 2513324"/>
                  <a:gd name="connsiteX325" fmla="*/ 662093 w 2513343"/>
                  <a:gd name="connsiteY325" fmla="*/ 160993 h 2513324"/>
                  <a:gd name="connsiteX326" fmla="*/ 657145 w 2513343"/>
                  <a:gd name="connsiteY326" fmla="*/ 151904 h 2513324"/>
                  <a:gd name="connsiteX327" fmla="*/ 703230 w 2513343"/>
                  <a:gd name="connsiteY327" fmla="*/ 128065 h 2513324"/>
                  <a:gd name="connsiteX328" fmla="*/ 707792 w 2513343"/>
                  <a:gd name="connsiteY328" fmla="*/ 137337 h 2513324"/>
                  <a:gd name="connsiteX329" fmla="*/ 662093 w 2513343"/>
                  <a:gd name="connsiteY329" fmla="*/ 160974 h 2513324"/>
                  <a:gd name="connsiteX330" fmla="*/ 1802637 w 2513343"/>
                  <a:gd name="connsiteY330" fmla="*/ 135944 h 2513324"/>
                  <a:gd name="connsiteX331" fmla="*/ 1755857 w 2513343"/>
                  <a:gd name="connsiteY331" fmla="*/ 114285 h 2513324"/>
                  <a:gd name="connsiteX332" fmla="*/ 1759998 w 2513343"/>
                  <a:gd name="connsiteY332" fmla="*/ 104812 h 2513324"/>
                  <a:gd name="connsiteX333" fmla="*/ 1807200 w 2513343"/>
                  <a:gd name="connsiteY333" fmla="*/ 126636 h 2513324"/>
                  <a:gd name="connsiteX334" fmla="*/ 1802656 w 2513343"/>
                  <a:gd name="connsiteY334" fmla="*/ 135926 h 2513324"/>
                  <a:gd name="connsiteX335" fmla="*/ 754426 w 2513343"/>
                  <a:gd name="connsiteY335" fmla="*/ 115623 h 2513324"/>
                  <a:gd name="connsiteX336" fmla="*/ 750248 w 2513343"/>
                  <a:gd name="connsiteY336" fmla="*/ 106168 h 2513324"/>
                  <a:gd name="connsiteX337" fmla="*/ 777807 w 2513343"/>
                  <a:gd name="connsiteY337" fmla="*/ 94422 h 2513324"/>
                  <a:gd name="connsiteX338" fmla="*/ 798220 w 2513343"/>
                  <a:gd name="connsiteY338" fmla="*/ 86213 h 2513324"/>
                  <a:gd name="connsiteX339" fmla="*/ 801976 w 2513343"/>
                  <a:gd name="connsiteY339" fmla="*/ 95833 h 2513324"/>
                  <a:gd name="connsiteX340" fmla="*/ 781729 w 2513343"/>
                  <a:gd name="connsiteY340" fmla="*/ 103969 h 2513324"/>
                  <a:gd name="connsiteX341" fmla="*/ 754408 w 2513343"/>
                  <a:gd name="connsiteY341" fmla="*/ 115623 h 2513324"/>
                  <a:gd name="connsiteX342" fmla="*/ 1708178 w 2513343"/>
                  <a:gd name="connsiteY342" fmla="*/ 94624 h 2513324"/>
                  <a:gd name="connsiteX343" fmla="*/ 1659785 w 2513343"/>
                  <a:gd name="connsiteY343" fmla="*/ 76960 h 2513324"/>
                  <a:gd name="connsiteX344" fmla="*/ 1663120 w 2513343"/>
                  <a:gd name="connsiteY344" fmla="*/ 67175 h 2513324"/>
                  <a:gd name="connsiteX345" fmla="*/ 1711935 w 2513343"/>
                  <a:gd name="connsiteY345" fmla="*/ 84986 h 2513324"/>
                  <a:gd name="connsiteX346" fmla="*/ 1708178 w 2513343"/>
                  <a:gd name="connsiteY346" fmla="*/ 94624 h 2513324"/>
                  <a:gd name="connsiteX347" fmla="*/ 850333 w 2513343"/>
                  <a:gd name="connsiteY347" fmla="*/ 78059 h 2513324"/>
                  <a:gd name="connsiteX348" fmla="*/ 846961 w 2513343"/>
                  <a:gd name="connsiteY348" fmla="*/ 68293 h 2513324"/>
                  <a:gd name="connsiteX349" fmla="*/ 896399 w 2513343"/>
                  <a:gd name="connsiteY349" fmla="*/ 52406 h 2513324"/>
                  <a:gd name="connsiteX350" fmla="*/ 899349 w 2513343"/>
                  <a:gd name="connsiteY350" fmla="*/ 62301 h 2513324"/>
                  <a:gd name="connsiteX351" fmla="*/ 850333 w 2513343"/>
                  <a:gd name="connsiteY351" fmla="*/ 78059 h 2513324"/>
                  <a:gd name="connsiteX352" fmla="*/ 1610696 w 2513343"/>
                  <a:gd name="connsiteY352" fmla="*/ 61330 h 2513324"/>
                  <a:gd name="connsiteX353" fmla="*/ 1560984 w 2513343"/>
                  <a:gd name="connsiteY353" fmla="*/ 47752 h 2513324"/>
                  <a:gd name="connsiteX354" fmla="*/ 1563512 w 2513343"/>
                  <a:gd name="connsiteY354" fmla="*/ 37729 h 2513324"/>
                  <a:gd name="connsiteX355" fmla="*/ 1613628 w 2513343"/>
                  <a:gd name="connsiteY355" fmla="*/ 51416 h 2513324"/>
                  <a:gd name="connsiteX356" fmla="*/ 1610696 w 2513343"/>
                  <a:gd name="connsiteY356" fmla="*/ 61330 h 2513324"/>
                  <a:gd name="connsiteX357" fmla="*/ 948988 w 2513343"/>
                  <a:gd name="connsiteY357" fmla="*/ 48576 h 2513324"/>
                  <a:gd name="connsiteX358" fmla="*/ 946441 w 2513343"/>
                  <a:gd name="connsiteY358" fmla="*/ 38553 h 2513324"/>
                  <a:gd name="connsiteX359" fmla="*/ 997033 w 2513343"/>
                  <a:gd name="connsiteY359" fmla="*/ 26826 h 2513324"/>
                  <a:gd name="connsiteX360" fmla="*/ 999159 w 2513343"/>
                  <a:gd name="connsiteY360" fmla="*/ 36941 h 2513324"/>
                  <a:gd name="connsiteX361" fmla="*/ 948988 w 2513343"/>
                  <a:gd name="connsiteY361" fmla="*/ 48576 h 2513324"/>
                  <a:gd name="connsiteX362" fmla="*/ 1510758 w 2513343"/>
                  <a:gd name="connsiteY362" fmla="*/ 36244 h 2513324"/>
                  <a:gd name="connsiteX363" fmla="*/ 1460111 w 2513343"/>
                  <a:gd name="connsiteY363" fmla="*/ 26844 h 2513324"/>
                  <a:gd name="connsiteX364" fmla="*/ 1461779 w 2513343"/>
                  <a:gd name="connsiteY364" fmla="*/ 16638 h 2513324"/>
                  <a:gd name="connsiteX365" fmla="*/ 1512865 w 2513343"/>
                  <a:gd name="connsiteY365" fmla="*/ 26111 h 2513324"/>
                  <a:gd name="connsiteX366" fmla="*/ 1510758 w 2513343"/>
                  <a:gd name="connsiteY366" fmla="*/ 36226 h 2513324"/>
                  <a:gd name="connsiteX367" fmla="*/ 1049750 w 2513343"/>
                  <a:gd name="connsiteY367" fmla="*/ 27412 h 2513324"/>
                  <a:gd name="connsiteX368" fmla="*/ 1048046 w 2513343"/>
                  <a:gd name="connsiteY368" fmla="*/ 17224 h 2513324"/>
                  <a:gd name="connsiteX369" fmla="*/ 1099426 w 2513343"/>
                  <a:gd name="connsiteY369" fmla="*/ 9730 h 2513324"/>
                  <a:gd name="connsiteX370" fmla="*/ 1100691 w 2513343"/>
                  <a:gd name="connsiteY370" fmla="*/ 19991 h 2513324"/>
                  <a:gd name="connsiteX371" fmla="*/ 1049732 w 2513343"/>
                  <a:gd name="connsiteY371" fmla="*/ 27431 h 2513324"/>
                  <a:gd name="connsiteX372" fmla="*/ 1409098 w 2513343"/>
                  <a:gd name="connsiteY372" fmla="*/ 19551 h 2513324"/>
                  <a:gd name="connsiteX373" fmla="*/ 1357828 w 2513343"/>
                  <a:gd name="connsiteY373" fmla="*/ 14366 h 2513324"/>
                  <a:gd name="connsiteX374" fmla="*/ 1358652 w 2513343"/>
                  <a:gd name="connsiteY374" fmla="*/ 4068 h 2513324"/>
                  <a:gd name="connsiteX375" fmla="*/ 1410344 w 2513343"/>
                  <a:gd name="connsiteY375" fmla="*/ 9290 h 2513324"/>
                  <a:gd name="connsiteX376" fmla="*/ 1409098 w 2513343"/>
                  <a:gd name="connsiteY376" fmla="*/ 19551 h 2513324"/>
                  <a:gd name="connsiteX377" fmla="*/ 1151960 w 2513343"/>
                  <a:gd name="connsiteY377" fmla="*/ 14659 h 2513324"/>
                  <a:gd name="connsiteX378" fmla="*/ 1151118 w 2513343"/>
                  <a:gd name="connsiteY378" fmla="*/ 4361 h 2513324"/>
                  <a:gd name="connsiteX379" fmla="*/ 1202919 w 2513343"/>
                  <a:gd name="connsiteY379" fmla="*/ 1118 h 2513324"/>
                  <a:gd name="connsiteX380" fmla="*/ 1203359 w 2513343"/>
                  <a:gd name="connsiteY380" fmla="*/ 11452 h 2513324"/>
                  <a:gd name="connsiteX381" fmla="*/ 1151960 w 2513343"/>
                  <a:gd name="connsiteY381" fmla="*/ 14677 h 2513324"/>
                  <a:gd name="connsiteX382" fmla="*/ 1306375 w 2513343"/>
                  <a:gd name="connsiteY382" fmla="*/ 11306 h 2513324"/>
                  <a:gd name="connsiteX383" fmla="*/ 1256626 w 2513343"/>
                  <a:gd name="connsiteY383" fmla="*/ 10335 h 2513324"/>
                  <a:gd name="connsiteX384" fmla="*/ 1254848 w 2513343"/>
                  <a:gd name="connsiteY384" fmla="*/ 10335 h 2513324"/>
                  <a:gd name="connsiteX385" fmla="*/ 1254848 w 2513343"/>
                  <a:gd name="connsiteY385" fmla="*/ 0 h 2513324"/>
                  <a:gd name="connsiteX386" fmla="*/ 1256607 w 2513343"/>
                  <a:gd name="connsiteY386" fmla="*/ 0 h 2513324"/>
                  <a:gd name="connsiteX387" fmla="*/ 1306778 w 2513343"/>
                  <a:gd name="connsiteY387" fmla="*/ 989 h 2513324"/>
                  <a:gd name="connsiteX388" fmla="*/ 1306375 w 2513343"/>
                  <a:gd name="connsiteY388" fmla="*/ 11324 h 251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</a:cxnLst>
                <a:rect l="l" t="t" r="r" b="b"/>
                <a:pathLst>
                  <a:path w="2513343" h="2513324">
                    <a:moveTo>
                      <a:pt x="1257395" y="2513325"/>
                    </a:moveTo>
                    <a:lnTo>
                      <a:pt x="1256662" y="2513325"/>
                    </a:lnTo>
                    <a:cubicBezTo>
                      <a:pt x="1239640" y="2513325"/>
                      <a:pt x="1222434" y="2512977"/>
                      <a:pt x="1205484" y="2512299"/>
                    </a:cubicBezTo>
                    <a:lnTo>
                      <a:pt x="1205887" y="2501964"/>
                    </a:lnTo>
                    <a:cubicBezTo>
                      <a:pt x="1222690" y="2502642"/>
                      <a:pt x="1239768" y="2502972"/>
                      <a:pt x="1256662" y="2502972"/>
                    </a:cubicBezTo>
                    <a:lnTo>
                      <a:pt x="1257395" y="2513307"/>
                    </a:lnTo>
                    <a:close/>
                    <a:moveTo>
                      <a:pt x="1309325" y="2512244"/>
                    </a:moveTo>
                    <a:lnTo>
                      <a:pt x="1308903" y="2501909"/>
                    </a:lnTo>
                    <a:cubicBezTo>
                      <a:pt x="1325981" y="2501213"/>
                      <a:pt x="1343279" y="2500132"/>
                      <a:pt x="1360320" y="2498739"/>
                    </a:cubicBezTo>
                    <a:lnTo>
                      <a:pt x="1361163" y="2509037"/>
                    </a:lnTo>
                    <a:cubicBezTo>
                      <a:pt x="1343975" y="2510448"/>
                      <a:pt x="1326549" y="2511529"/>
                      <a:pt x="1309325" y="2512225"/>
                    </a:cubicBezTo>
                    <a:close/>
                    <a:moveTo>
                      <a:pt x="1153664" y="2509165"/>
                    </a:moveTo>
                    <a:cubicBezTo>
                      <a:pt x="1136459" y="2507773"/>
                      <a:pt x="1119069" y="2505995"/>
                      <a:pt x="1102010" y="2503906"/>
                    </a:cubicBezTo>
                    <a:lnTo>
                      <a:pt x="1103256" y="2493645"/>
                    </a:lnTo>
                    <a:cubicBezTo>
                      <a:pt x="1120187" y="2495716"/>
                      <a:pt x="1137411" y="2497475"/>
                      <a:pt x="1154489" y="2498867"/>
                    </a:cubicBezTo>
                    <a:lnTo>
                      <a:pt x="1153664" y="2509165"/>
                    </a:lnTo>
                    <a:close/>
                    <a:moveTo>
                      <a:pt x="1412818" y="2503723"/>
                    </a:moveTo>
                    <a:lnTo>
                      <a:pt x="1411553" y="2493462"/>
                    </a:lnTo>
                    <a:cubicBezTo>
                      <a:pt x="1428466" y="2491373"/>
                      <a:pt x="1445599" y="2488881"/>
                      <a:pt x="1462457" y="2486077"/>
                    </a:cubicBezTo>
                    <a:lnTo>
                      <a:pt x="1464161" y="2496265"/>
                    </a:lnTo>
                    <a:cubicBezTo>
                      <a:pt x="1447156" y="2499087"/>
                      <a:pt x="1429895" y="2501598"/>
                      <a:pt x="1412836" y="2503705"/>
                    </a:cubicBezTo>
                    <a:close/>
                    <a:moveTo>
                      <a:pt x="1050612" y="2496522"/>
                    </a:moveTo>
                    <a:cubicBezTo>
                      <a:pt x="1033570" y="2493700"/>
                      <a:pt x="1016383" y="2490512"/>
                      <a:pt x="999580" y="2487012"/>
                    </a:cubicBezTo>
                    <a:lnTo>
                      <a:pt x="1001687" y="2476897"/>
                    </a:lnTo>
                    <a:cubicBezTo>
                      <a:pt x="1018380" y="2480360"/>
                      <a:pt x="1035403" y="2483549"/>
                      <a:pt x="1052297" y="2486334"/>
                    </a:cubicBezTo>
                    <a:lnTo>
                      <a:pt x="1050630" y="2496540"/>
                    </a:lnTo>
                    <a:close/>
                    <a:moveTo>
                      <a:pt x="1515137" y="2486719"/>
                    </a:moveTo>
                    <a:lnTo>
                      <a:pt x="1513012" y="2476604"/>
                    </a:lnTo>
                    <a:cubicBezTo>
                      <a:pt x="1529742" y="2473104"/>
                      <a:pt x="1546599" y="2469219"/>
                      <a:pt x="1563164" y="2465023"/>
                    </a:cubicBezTo>
                    <a:lnTo>
                      <a:pt x="1565693" y="2475046"/>
                    </a:lnTo>
                    <a:cubicBezTo>
                      <a:pt x="1549000" y="2479261"/>
                      <a:pt x="1531995" y="2483182"/>
                      <a:pt x="1515137" y="2486719"/>
                    </a:cubicBezTo>
                    <a:close/>
                    <a:moveTo>
                      <a:pt x="948933" y="2475376"/>
                    </a:moveTo>
                    <a:cubicBezTo>
                      <a:pt x="932222" y="2471180"/>
                      <a:pt x="915382" y="2466563"/>
                      <a:pt x="898836" y="2461652"/>
                    </a:cubicBezTo>
                    <a:lnTo>
                      <a:pt x="901786" y="2451739"/>
                    </a:lnTo>
                    <a:cubicBezTo>
                      <a:pt x="918186" y="2456594"/>
                      <a:pt x="934879" y="2461175"/>
                      <a:pt x="951443" y="2465353"/>
                    </a:cubicBezTo>
                    <a:lnTo>
                      <a:pt x="948915" y="2475376"/>
                    </a:lnTo>
                    <a:close/>
                    <a:moveTo>
                      <a:pt x="1615717" y="2461285"/>
                    </a:moveTo>
                    <a:lnTo>
                      <a:pt x="1612767" y="2451372"/>
                    </a:lnTo>
                    <a:cubicBezTo>
                      <a:pt x="1629166" y="2446498"/>
                      <a:pt x="1645658" y="2441203"/>
                      <a:pt x="1661783" y="2435669"/>
                    </a:cubicBezTo>
                    <a:lnTo>
                      <a:pt x="1665136" y="2445454"/>
                    </a:lnTo>
                    <a:cubicBezTo>
                      <a:pt x="1648864" y="2451042"/>
                      <a:pt x="1632245" y="2456374"/>
                      <a:pt x="1615717" y="2461285"/>
                    </a:cubicBezTo>
                    <a:close/>
                    <a:moveTo>
                      <a:pt x="849362" y="2445857"/>
                    </a:moveTo>
                    <a:cubicBezTo>
                      <a:pt x="832999" y="2440250"/>
                      <a:pt x="816544" y="2434239"/>
                      <a:pt x="800474" y="2427973"/>
                    </a:cubicBezTo>
                    <a:lnTo>
                      <a:pt x="804230" y="2418335"/>
                    </a:lnTo>
                    <a:cubicBezTo>
                      <a:pt x="820172" y="2424546"/>
                      <a:pt x="836480" y="2430520"/>
                      <a:pt x="852715" y="2436072"/>
                    </a:cubicBezTo>
                    <a:lnTo>
                      <a:pt x="849362" y="2445857"/>
                    </a:lnTo>
                    <a:close/>
                    <a:moveTo>
                      <a:pt x="1713877" y="2427570"/>
                    </a:moveTo>
                    <a:lnTo>
                      <a:pt x="1710121" y="2417950"/>
                    </a:lnTo>
                    <a:cubicBezTo>
                      <a:pt x="1726044" y="2411719"/>
                      <a:pt x="1742022" y="2405086"/>
                      <a:pt x="1757653" y="2398215"/>
                    </a:cubicBezTo>
                    <a:lnTo>
                      <a:pt x="1761812" y="2407670"/>
                    </a:lnTo>
                    <a:cubicBezTo>
                      <a:pt x="1746054" y="2414596"/>
                      <a:pt x="1729929" y="2421285"/>
                      <a:pt x="1713877" y="2427570"/>
                    </a:cubicBezTo>
                    <a:close/>
                    <a:moveTo>
                      <a:pt x="752374" y="2408055"/>
                    </a:moveTo>
                    <a:cubicBezTo>
                      <a:pt x="736524" y="2401092"/>
                      <a:pt x="720637" y="2393744"/>
                      <a:pt x="705172" y="2386158"/>
                    </a:cubicBezTo>
                    <a:lnTo>
                      <a:pt x="709716" y="2376868"/>
                    </a:lnTo>
                    <a:cubicBezTo>
                      <a:pt x="725053" y="2384381"/>
                      <a:pt x="740812" y="2391673"/>
                      <a:pt x="756533" y="2398563"/>
                    </a:cubicBezTo>
                    <a:lnTo>
                      <a:pt x="752374" y="2408036"/>
                    </a:lnTo>
                    <a:close/>
                    <a:moveTo>
                      <a:pt x="1808886" y="2385791"/>
                    </a:moveTo>
                    <a:lnTo>
                      <a:pt x="1804342" y="2376501"/>
                    </a:lnTo>
                    <a:cubicBezTo>
                      <a:pt x="1819733" y="2368952"/>
                      <a:pt x="1835125" y="2361018"/>
                      <a:pt x="1850096" y="2352900"/>
                    </a:cubicBezTo>
                    <a:lnTo>
                      <a:pt x="1855025" y="2361989"/>
                    </a:lnTo>
                    <a:cubicBezTo>
                      <a:pt x="1839926" y="2370180"/>
                      <a:pt x="1824406" y="2378187"/>
                      <a:pt x="1808886" y="2385791"/>
                    </a:cubicBezTo>
                    <a:close/>
                    <a:moveTo>
                      <a:pt x="658923" y="2362337"/>
                    </a:moveTo>
                    <a:cubicBezTo>
                      <a:pt x="643696" y="2354091"/>
                      <a:pt x="628487" y="2345424"/>
                      <a:pt x="613736" y="2336629"/>
                    </a:cubicBezTo>
                    <a:lnTo>
                      <a:pt x="619032" y="2327742"/>
                    </a:lnTo>
                    <a:cubicBezTo>
                      <a:pt x="633673" y="2336482"/>
                      <a:pt x="648753" y="2345058"/>
                      <a:pt x="663870" y="2353248"/>
                    </a:cubicBezTo>
                    <a:lnTo>
                      <a:pt x="658941" y="2362337"/>
                    </a:lnTo>
                    <a:close/>
                    <a:moveTo>
                      <a:pt x="1900175" y="2336299"/>
                    </a:moveTo>
                    <a:lnTo>
                      <a:pt x="1894861" y="2327430"/>
                    </a:lnTo>
                    <a:cubicBezTo>
                      <a:pt x="1909575" y="2318635"/>
                      <a:pt x="1924271" y="2309455"/>
                      <a:pt x="1938508" y="2300110"/>
                    </a:cubicBezTo>
                    <a:lnTo>
                      <a:pt x="1944189" y="2308758"/>
                    </a:lnTo>
                    <a:cubicBezTo>
                      <a:pt x="1929804" y="2318177"/>
                      <a:pt x="1914999" y="2327430"/>
                      <a:pt x="1900175" y="2336299"/>
                    </a:cubicBezTo>
                    <a:close/>
                    <a:moveTo>
                      <a:pt x="569649" y="2309088"/>
                    </a:moveTo>
                    <a:cubicBezTo>
                      <a:pt x="555192" y="2299633"/>
                      <a:pt x="540753" y="2289757"/>
                      <a:pt x="526753" y="2279734"/>
                    </a:cubicBezTo>
                    <a:lnTo>
                      <a:pt x="532764" y="2271323"/>
                    </a:lnTo>
                    <a:cubicBezTo>
                      <a:pt x="546653" y="2281254"/>
                      <a:pt x="560964" y="2291057"/>
                      <a:pt x="575311" y="2300421"/>
                    </a:cubicBezTo>
                    <a:lnTo>
                      <a:pt x="569649" y="2309070"/>
                    </a:lnTo>
                    <a:close/>
                    <a:moveTo>
                      <a:pt x="1987030" y="2279422"/>
                    </a:moveTo>
                    <a:lnTo>
                      <a:pt x="1981019" y="2271011"/>
                    </a:lnTo>
                    <a:cubicBezTo>
                      <a:pt x="1994854" y="2261117"/>
                      <a:pt x="2008743" y="2250745"/>
                      <a:pt x="2022284" y="2240191"/>
                    </a:cubicBezTo>
                    <a:lnTo>
                      <a:pt x="2028643" y="2248345"/>
                    </a:lnTo>
                    <a:cubicBezTo>
                      <a:pt x="2014992" y="2258991"/>
                      <a:pt x="2000992" y="2269454"/>
                      <a:pt x="1987030" y="2279422"/>
                    </a:cubicBezTo>
                    <a:close/>
                    <a:moveTo>
                      <a:pt x="485103" y="2248656"/>
                    </a:moveTo>
                    <a:cubicBezTo>
                      <a:pt x="471544" y="2238102"/>
                      <a:pt x="457984" y="2227071"/>
                      <a:pt x="444791" y="2215893"/>
                    </a:cubicBezTo>
                    <a:lnTo>
                      <a:pt x="451479" y="2207996"/>
                    </a:lnTo>
                    <a:cubicBezTo>
                      <a:pt x="464563" y="2219082"/>
                      <a:pt x="478012" y="2230021"/>
                      <a:pt x="491480" y="2240484"/>
                    </a:cubicBezTo>
                    <a:lnTo>
                      <a:pt x="485122" y="2248638"/>
                    </a:lnTo>
                    <a:close/>
                    <a:moveTo>
                      <a:pt x="2068918" y="2215582"/>
                    </a:moveTo>
                    <a:lnTo>
                      <a:pt x="2062230" y="2207703"/>
                    </a:lnTo>
                    <a:cubicBezTo>
                      <a:pt x="2075295" y="2196617"/>
                      <a:pt x="2088287" y="2185146"/>
                      <a:pt x="2100820" y="2173584"/>
                    </a:cubicBezTo>
                    <a:lnTo>
                      <a:pt x="2107820" y="2181188"/>
                    </a:lnTo>
                    <a:cubicBezTo>
                      <a:pt x="2095176" y="2192842"/>
                      <a:pt x="2082075" y="2204405"/>
                      <a:pt x="2068900" y="2215582"/>
                    </a:cubicBezTo>
                    <a:close/>
                    <a:moveTo>
                      <a:pt x="405853" y="2181518"/>
                    </a:moveTo>
                    <a:cubicBezTo>
                      <a:pt x="393118" y="2169791"/>
                      <a:pt x="380511" y="2157697"/>
                      <a:pt x="368381" y="2145567"/>
                    </a:cubicBezTo>
                    <a:lnTo>
                      <a:pt x="375692" y="2138256"/>
                    </a:lnTo>
                    <a:cubicBezTo>
                      <a:pt x="387731" y="2150294"/>
                      <a:pt x="400228" y="2162296"/>
                      <a:pt x="412853" y="2173914"/>
                    </a:cubicBezTo>
                    <a:lnTo>
                      <a:pt x="405853" y="2181518"/>
                    </a:lnTo>
                    <a:close/>
                    <a:moveTo>
                      <a:pt x="2145310" y="2145237"/>
                    </a:moveTo>
                    <a:lnTo>
                      <a:pt x="2137999" y="2137926"/>
                    </a:lnTo>
                    <a:cubicBezTo>
                      <a:pt x="2150093" y="2125832"/>
                      <a:pt x="2162077" y="2113335"/>
                      <a:pt x="2173657" y="2100765"/>
                    </a:cubicBezTo>
                    <a:lnTo>
                      <a:pt x="2181262" y="2107765"/>
                    </a:lnTo>
                    <a:cubicBezTo>
                      <a:pt x="2169589" y="2120445"/>
                      <a:pt x="2157496" y="2133052"/>
                      <a:pt x="2145292" y="2145237"/>
                    </a:cubicBezTo>
                    <a:close/>
                    <a:moveTo>
                      <a:pt x="332393" y="2108131"/>
                    </a:moveTo>
                    <a:cubicBezTo>
                      <a:pt x="320703" y="2095451"/>
                      <a:pt x="309140" y="2082368"/>
                      <a:pt x="297999" y="2069248"/>
                    </a:cubicBezTo>
                    <a:lnTo>
                      <a:pt x="305897" y="2062560"/>
                    </a:lnTo>
                    <a:cubicBezTo>
                      <a:pt x="316928" y="2075570"/>
                      <a:pt x="328399" y="2088543"/>
                      <a:pt x="339979" y="2101132"/>
                    </a:cubicBezTo>
                    <a:lnTo>
                      <a:pt x="332393" y="2108131"/>
                    </a:lnTo>
                    <a:close/>
                    <a:moveTo>
                      <a:pt x="2215674" y="2068845"/>
                    </a:moveTo>
                    <a:lnTo>
                      <a:pt x="2207776" y="2062157"/>
                    </a:lnTo>
                    <a:cubicBezTo>
                      <a:pt x="2218844" y="2049111"/>
                      <a:pt x="2229764" y="2035661"/>
                      <a:pt x="2240282" y="2022174"/>
                    </a:cubicBezTo>
                    <a:lnTo>
                      <a:pt x="2248437" y="2028533"/>
                    </a:lnTo>
                    <a:cubicBezTo>
                      <a:pt x="2237845" y="2042129"/>
                      <a:pt x="2226814" y="2055689"/>
                      <a:pt x="2215674" y="2068845"/>
                    </a:cubicBezTo>
                    <a:close/>
                    <a:moveTo>
                      <a:pt x="265255" y="2028991"/>
                    </a:moveTo>
                    <a:cubicBezTo>
                      <a:pt x="254664" y="2015413"/>
                      <a:pt x="244201" y="2001432"/>
                      <a:pt x="234196" y="1987433"/>
                    </a:cubicBezTo>
                    <a:lnTo>
                      <a:pt x="242588" y="1981422"/>
                    </a:lnTo>
                    <a:cubicBezTo>
                      <a:pt x="252538" y="1995312"/>
                      <a:pt x="262891" y="2009165"/>
                      <a:pt x="273409" y="2022633"/>
                    </a:cubicBezTo>
                    <a:lnTo>
                      <a:pt x="265255" y="2028991"/>
                    </a:lnTo>
                    <a:close/>
                    <a:moveTo>
                      <a:pt x="2279514" y="1986920"/>
                    </a:moveTo>
                    <a:lnTo>
                      <a:pt x="2271121" y="1980909"/>
                    </a:lnTo>
                    <a:cubicBezTo>
                      <a:pt x="2281071" y="1966983"/>
                      <a:pt x="2290874" y="1952673"/>
                      <a:pt x="2300219" y="1938398"/>
                    </a:cubicBezTo>
                    <a:lnTo>
                      <a:pt x="2308868" y="1944060"/>
                    </a:lnTo>
                    <a:cubicBezTo>
                      <a:pt x="2299450" y="1958463"/>
                      <a:pt x="2289592" y="1972883"/>
                      <a:pt x="2279532" y="1986920"/>
                    </a:cubicBezTo>
                    <a:close/>
                    <a:moveTo>
                      <a:pt x="204860" y="1944647"/>
                    </a:moveTo>
                    <a:cubicBezTo>
                      <a:pt x="195331" y="1930116"/>
                      <a:pt x="186078" y="1915329"/>
                      <a:pt x="177337" y="1900688"/>
                    </a:cubicBezTo>
                    <a:lnTo>
                      <a:pt x="186224" y="1895392"/>
                    </a:lnTo>
                    <a:cubicBezTo>
                      <a:pt x="194892" y="1909905"/>
                      <a:pt x="204053" y="1924564"/>
                      <a:pt x="213509" y="1938985"/>
                    </a:cubicBezTo>
                    <a:lnTo>
                      <a:pt x="204860" y="1944647"/>
                    </a:lnTo>
                    <a:close/>
                    <a:moveTo>
                      <a:pt x="2336391" y="1900028"/>
                    </a:moveTo>
                    <a:lnTo>
                      <a:pt x="2327522" y="1894714"/>
                    </a:lnTo>
                    <a:cubicBezTo>
                      <a:pt x="2336226" y="1880147"/>
                      <a:pt x="2344801" y="1865085"/>
                      <a:pt x="2353010" y="1849949"/>
                    </a:cubicBezTo>
                    <a:lnTo>
                      <a:pt x="2362099" y="1854879"/>
                    </a:lnTo>
                    <a:cubicBezTo>
                      <a:pt x="2353816" y="1870142"/>
                      <a:pt x="2345186" y="1885333"/>
                      <a:pt x="2336391" y="1900028"/>
                    </a:cubicBezTo>
                    <a:close/>
                    <a:moveTo>
                      <a:pt x="151648" y="1855666"/>
                    </a:moveTo>
                    <a:cubicBezTo>
                      <a:pt x="143383" y="1840476"/>
                      <a:pt x="135376" y="1824992"/>
                      <a:pt x="127845" y="1809619"/>
                    </a:cubicBezTo>
                    <a:lnTo>
                      <a:pt x="137135" y="1805074"/>
                    </a:lnTo>
                    <a:cubicBezTo>
                      <a:pt x="144611" y="1820320"/>
                      <a:pt x="152545" y="1835675"/>
                      <a:pt x="160718" y="1850737"/>
                    </a:cubicBezTo>
                    <a:lnTo>
                      <a:pt x="151629" y="1855666"/>
                    </a:lnTo>
                    <a:close/>
                    <a:moveTo>
                      <a:pt x="2385920" y="1808721"/>
                    </a:moveTo>
                    <a:lnTo>
                      <a:pt x="2376630" y="1804177"/>
                    </a:lnTo>
                    <a:cubicBezTo>
                      <a:pt x="2384216" y="1788656"/>
                      <a:pt x="2391527" y="1772935"/>
                      <a:pt x="2398306" y="1757451"/>
                    </a:cubicBezTo>
                    <a:lnTo>
                      <a:pt x="2407780" y="1761610"/>
                    </a:lnTo>
                    <a:cubicBezTo>
                      <a:pt x="2400927" y="1777222"/>
                      <a:pt x="2393561" y="1793072"/>
                      <a:pt x="2385920" y="1808721"/>
                    </a:cubicBezTo>
                    <a:close/>
                    <a:moveTo>
                      <a:pt x="106003" y="1762600"/>
                    </a:moveTo>
                    <a:cubicBezTo>
                      <a:pt x="99095" y="1746915"/>
                      <a:pt x="92407" y="1730827"/>
                      <a:pt x="86122" y="1714775"/>
                    </a:cubicBezTo>
                    <a:lnTo>
                      <a:pt x="95760" y="1711000"/>
                    </a:lnTo>
                    <a:cubicBezTo>
                      <a:pt x="101990" y="1726924"/>
                      <a:pt x="108623" y="1742884"/>
                      <a:pt x="115476" y="1758422"/>
                    </a:cubicBezTo>
                    <a:lnTo>
                      <a:pt x="106003" y="1762582"/>
                    </a:lnTo>
                    <a:close/>
                    <a:moveTo>
                      <a:pt x="2427698" y="1713584"/>
                    </a:moveTo>
                    <a:lnTo>
                      <a:pt x="2418060" y="1709828"/>
                    </a:lnTo>
                    <a:cubicBezTo>
                      <a:pt x="2424253" y="1693941"/>
                      <a:pt x="2430227" y="1677669"/>
                      <a:pt x="2435797" y="1661453"/>
                    </a:cubicBezTo>
                    <a:lnTo>
                      <a:pt x="2445564" y="1664806"/>
                    </a:lnTo>
                    <a:cubicBezTo>
                      <a:pt x="2439956" y="1681151"/>
                      <a:pt x="2433928" y="1697569"/>
                      <a:pt x="2427680" y="1713584"/>
                    </a:cubicBezTo>
                    <a:close/>
                    <a:moveTo>
                      <a:pt x="68201" y="1666034"/>
                    </a:moveTo>
                    <a:cubicBezTo>
                      <a:pt x="62557" y="1649652"/>
                      <a:pt x="57207" y="1633014"/>
                      <a:pt x="52314" y="1616596"/>
                    </a:cubicBezTo>
                    <a:lnTo>
                      <a:pt x="62228" y="1613646"/>
                    </a:lnTo>
                    <a:cubicBezTo>
                      <a:pt x="67083" y="1629936"/>
                      <a:pt x="72379" y="1646427"/>
                      <a:pt x="77968" y="1662680"/>
                    </a:cubicBezTo>
                    <a:lnTo>
                      <a:pt x="68201" y="1666052"/>
                    </a:lnTo>
                    <a:close/>
                    <a:moveTo>
                      <a:pt x="2461432" y="1615314"/>
                    </a:moveTo>
                    <a:lnTo>
                      <a:pt x="2451519" y="1612363"/>
                    </a:lnTo>
                    <a:cubicBezTo>
                      <a:pt x="2456411" y="1595964"/>
                      <a:pt x="2460992" y="1579252"/>
                      <a:pt x="2465170" y="1562688"/>
                    </a:cubicBezTo>
                    <a:lnTo>
                      <a:pt x="2475193" y="1565216"/>
                    </a:lnTo>
                    <a:cubicBezTo>
                      <a:pt x="2470979" y="1581909"/>
                      <a:pt x="2466343" y="1598767"/>
                      <a:pt x="2461432" y="1615314"/>
                    </a:cubicBezTo>
                    <a:close/>
                    <a:moveTo>
                      <a:pt x="38517" y="1566536"/>
                    </a:moveTo>
                    <a:cubicBezTo>
                      <a:pt x="34247" y="1549751"/>
                      <a:pt x="30308" y="1532728"/>
                      <a:pt x="26789" y="1515944"/>
                    </a:cubicBezTo>
                    <a:lnTo>
                      <a:pt x="36904" y="1513818"/>
                    </a:lnTo>
                    <a:cubicBezTo>
                      <a:pt x="40386" y="1530456"/>
                      <a:pt x="44307" y="1547332"/>
                      <a:pt x="48521" y="1563989"/>
                    </a:cubicBezTo>
                    <a:lnTo>
                      <a:pt x="38498" y="1566536"/>
                    </a:lnTo>
                    <a:close/>
                    <a:moveTo>
                      <a:pt x="2486865" y="1514606"/>
                    </a:moveTo>
                    <a:lnTo>
                      <a:pt x="2476751" y="1512499"/>
                    </a:lnTo>
                    <a:cubicBezTo>
                      <a:pt x="2480232" y="1495824"/>
                      <a:pt x="2483421" y="1478783"/>
                      <a:pt x="2486224" y="1461852"/>
                    </a:cubicBezTo>
                    <a:lnTo>
                      <a:pt x="2496412" y="1463538"/>
                    </a:lnTo>
                    <a:cubicBezTo>
                      <a:pt x="2493590" y="1480616"/>
                      <a:pt x="2490383" y="1497785"/>
                      <a:pt x="2486865" y="1514606"/>
                    </a:cubicBezTo>
                    <a:close/>
                    <a:moveTo>
                      <a:pt x="17188" y="1464912"/>
                    </a:moveTo>
                    <a:cubicBezTo>
                      <a:pt x="14366" y="1447981"/>
                      <a:pt x="11855" y="1430702"/>
                      <a:pt x="9712" y="1413532"/>
                    </a:cubicBezTo>
                    <a:lnTo>
                      <a:pt x="19973" y="1412250"/>
                    </a:lnTo>
                    <a:cubicBezTo>
                      <a:pt x="22098" y="1429272"/>
                      <a:pt x="24590" y="1446423"/>
                      <a:pt x="27394" y="1463208"/>
                    </a:cubicBezTo>
                    <a:lnTo>
                      <a:pt x="17206" y="1464912"/>
                    </a:lnTo>
                    <a:close/>
                    <a:moveTo>
                      <a:pt x="2503833" y="1412103"/>
                    </a:moveTo>
                    <a:lnTo>
                      <a:pt x="2493572" y="1410839"/>
                    </a:lnTo>
                    <a:cubicBezTo>
                      <a:pt x="2495642" y="1393944"/>
                      <a:pt x="2497420" y="1376701"/>
                      <a:pt x="2498812" y="1359569"/>
                    </a:cubicBezTo>
                    <a:lnTo>
                      <a:pt x="2509110" y="1360412"/>
                    </a:lnTo>
                    <a:cubicBezTo>
                      <a:pt x="2507700" y="1377673"/>
                      <a:pt x="2505922" y="1395062"/>
                      <a:pt x="2503815" y="1412103"/>
                    </a:cubicBezTo>
                    <a:close/>
                    <a:moveTo>
                      <a:pt x="4343" y="1361896"/>
                    </a:moveTo>
                    <a:cubicBezTo>
                      <a:pt x="2932" y="1344873"/>
                      <a:pt x="1832" y="1327447"/>
                      <a:pt x="1099" y="1310076"/>
                    </a:cubicBezTo>
                    <a:lnTo>
                      <a:pt x="11434" y="1309636"/>
                    </a:lnTo>
                    <a:cubicBezTo>
                      <a:pt x="12149" y="1326861"/>
                      <a:pt x="13230" y="1344158"/>
                      <a:pt x="14641" y="1361035"/>
                    </a:cubicBezTo>
                    <a:lnTo>
                      <a:pt x="4343" y="1361896"/>
                    </a:lnTo>
                    <a:close/>
                    <a:moveTo>
                      <a:pt x="2512299" y="1308574"/>
                    </a:moveTo>
                    <a:lnTo>
                      <a:pt x="2501964" y="1308152"/>
                    </a:lnTo>
                    <a:cubicBezTo>
                      <a:pt x="2502660" y="1291074"/>
                      <a:pt x="2503009" y="1273740"/>
                      <a:pt x="2503009" y="1256644"/>
                    </a:cubicBezTo>
                    <a:lnTo>
                      <a:pt x="2503009" y="1254079"/>
                    </a:lnTo>
                    <a:lnTo>
                      <a:pt x="2513343" y="1254079"/>
                    </a:lnTo>
                    <a:lnTo>
                      <a:pt x="2513343" y="1256644"/>
                    </a:lnTo>
                    <a:cubicBezTo>
                      <a:pt x="2513343" y="1273868"/>
                      <a:pt x="2512995" y="1291349"/>
                      <a:pt x="2512299" y="1308574"/>
                    </a:cubicBezTo>
                    <a:close/>
                    <a:moveTo>
                      <a:pt x="10353" y="1258147"/>
                    </a:moveTo>
                    <a:lnTo>
                      <a:pt x="0" y="1258147"/>
                    </a:lnTo>
                    <a:lnTo>
                      <a:pt x="0" y="1256754"/>
                    </a:lnTo>
                    <a:cubicBezTo>
                      <a:pt x="0" y="1239933"/>
                      <a:pt x="330" y="1222965"/>
                      <a:pt x="971" y="1206235"/>
                    </a:cubicBezTo>
                    <a:lnTo>
                      <a:pt x="11306" y="1206638"/>
                    </a:lnTo>
                    <a:cubicBezTo>
                      <a:pt x="10646" y="1223240"/>
                      <a:pt x="10316" y="1240061"/>
                      <a:pt x="10316" y="1256644"/>
                    </a:cubicBezTo>
                    <a:lnTo>
                      <a:pt x="10316" y="1258147"/>
                    </a:lnTo>
                    <a:close/>
                    <a:moveTo>
                      <a:pt x="2501872" y="1202589"/>
                    </a:moveTo>
                    <a:cubicBezTo>
                      <a:pt x="2501139" y="1185511"/>
                      <a:pt x="2500058" y="1168232"/>
                      <a:pt x="2498629" y="1151191"/>
                    </a:cubicBezTo>
                    <a:lnTo>
                      <a:pt x="2508927" y="1150330"/>
                    </a:lnTo>
                    <a:cubicBezTo>
                      <a:pt x="2510375" y="1167499"/>
                      <a:pt x="2511474" y="1184943"/>
                      <a:pt x="2512207" y="1202149"/>
                    </a:cubicBezTo>
                    <a:lnTo>
                      <a:pt x="2501872" y="1202589"/>
                    </a:lnTo>
                    <a:close/>
                    <a:moveTo>
                      <a:pt x="14402" y="1155222"/>
                    </a:moveTo>
                    <a:lnTo>
                      <a:pt x="4105" y="1154398"/>
                    </a:lnTo>
                    <a:cubicBezTo>
                      <a:pt x="5497" y="1137155"/>
                      <a:pt x="7256" y="1119766"/>
                      <a:pt x="9327" y="1102743"/>
                    </a:cubicBezTo>
                    <a:lnTo>
                      <a:pt x="19588" y="1103989"/>
                    </a:lnTo>
                    <a:cubicBezTo>
                      <a:pt x="17536" y="1120883"/>
                      <a:pt x="15777" y="1138126"/>
                      <a:pt x="14402" y="1155240"/>
                    </a:cubicBezTo>
                    <a:close/>
                    <a:moveTo>
                      <a:pt x="2493260" y="1099958"/>
                    </a:moveTo>
                    <a:cubicBezTo>
                      <a:pt x="2491153" y="1083081"/>
                      <a:pt x="2488643" y="1065949"/>
                      <a:pt x="2485802" y="1048999"/>
                    </a:cubicBezTo>
                    <a:lnTo>
                      <a:pt x="2495991" y="1047295"/>
                    </a:lnTo>
                    <a:cubicBezTo>
                      <a:pt x="2498849" y="1064373"/>
                      <a:pt x="2501378" y="1081670"/>
                      <a:pt x="2503503" y="1098675"/>
                    </a:cubicBezTo>
                    <a:lnTo>
                      <a:pt x="2493242" y="1099958"/>
                    </a:lnTo>
                    <a:close/>
                    <a:moveTo>
                      <a:pt x="26881" y="1052994"/>
                    </a:moveTo>
                    <a:lnTo>
                      <a:pt x="16693" y="1051326"/>
                    </a:lnTo>
                    <a:cubicBezTo>
                      <a:pt x="19496" y="1034267"/>
                      <a:pt x="22685" y="1017079"/>
                      <a:pt x="26185" y="1000258"/>
                    </a:cubicBezTo>
                    <a:lnTo>
                      <a:pt x="36299" y="1002365"/>
                    </a:lnTo>
                    <a:cubicBezTo>
                      <a:pt x="32855" y="1019040"/>
                      <a:pt x="29685" y="1036081"/>
                      <a:pt x="26899" y="1053012"/>
                    </a:cubicBezTo>
                    <a:close/>
                    <a:moveTo>
                      <a:pt x="2476219" y="998389"/>
                    </a:moveTo>
                    <a:cubicBezTo>
                      <a:pt x="2472701" y="981678"/>
                      <a:pt x="2468780" y="964801"/>
                      <a:pt x="2464565" y="948218"/>
                    </a:cubicBezTo>
                    <a:lnTo>
                      <a:pt x="2474588" y="945671"/>
                    </a:lnTo>
                    <a:cubicBezTo>
                      <a:pt x="2478840" y="962383"/>
                      <a:pt x="2482797" y="979406"/>
                      <a:pt x="2486352" y="996263"/>
                    </a:cubicBezTo>
                    <a:lnTo>
                      <a:pt x="2476238" y="998389"/>
                    </a:lnTo>
                    <a:close/>
                    <a:moveTo>
                      <a:pt x="47807" y="952158"/>
                    </a:moveTo>
                    <a:lnTo>
                      <a:pt x="37765" y="949648"/>
                    </a:lnTo>
                    <a:cubicBezTo>
                      <a:pt x="41998" y="932771"/>
                      <a:pt x="46634" y="915877"/>
                      <a:pt x="51490" y="899441"/>
                    </a:cubicBezTo>
                    <a:lnTo>
                      <a:pt x="61403" y="902372"/>
                    </a:lnTo>
                    <a:cubicBezTo>
                      <a:pt x="56584" y="918662"/>
                      <a:pt x="52003" y="935410"/>
                      <a:pt x="47788" y="952158"/>
                    </a:cubicBezTo>
                    <a:close/>
                    <a:moveTo>
                      <a:pt x="2450877" y="898708"/>
                    </a:moveTo>
                    <a:cubicBezTo>
                      <a:pt x="2445985" y="882381"/>
                      <a:pt x="2440689" y="865908"/>
                      <a:pt x="2435101" y="849783"/>
                    </a:cubicBezTo>
                    <a:lnTo>
                      <a:pt x="2444867" y="846412"/>
                    </a:lnTo>
                    <a:cubicBezTo>
                      <a:pt x="2450474" y="862683"/>
                      <a:pt x="2455825" y="879284"/>
                      <a:pt x="2460754" y="895757"/>
                    </a:cubicBezTo>
                    <a:lnTo>
                      <a:pt x="2450859" y="898726"/>
                    </a:lnTo>
                    <a:close/>
                    <a:moveTo>
                      <a:pt x="77070" y="853210"/>
                    </a:moveTo>
                    <a:lnTo>
                      <a:pt x="67303" y="849856"/>
                    </a:lnTo>
                    <a:cubicBezTo>
                      <a:pt x="72910" y="833475"/>
                      <a:pt x="78920" y="817039"/>
                      <a:pt x="85151" y="801005"/>
                    </a:cubicBezTo>
                    <a:lnTo>
                      <a:pt x="94789" y="804762"/>
                    </a:lnTo>
                    <a:cubicBezTo>
                      <a:pt x="88595" y="820667"/>
                      <a:pt x="82640" y="836975"/>
                      <a:pt x="77088" y="853210"/>
                    </a:cubicBezTo>
                    <a:close/>
                    <a:moveTo>
                      <a:pt x="2417308" y="801518"/>
                    </a:moveTo>
                    <a:cubicBezTo>
                      <a:pt x="2411096" y="785650"/>
                      <a:pt x="2404445" y="769672"/>
                      <a:pt x="2397537" y="754041"/>
                    </a:cubicBezTo>
                    <a:lnTo>
                      <a:pt x="2406992" y="749864"/>
                    </a:lnTo>
                    <a:cubicBezTo>
                      <a:pt x="2413955" y="765622"/>
                      <a:pt x="2420662" y="781729"/>
                      <a:pt x="2426947" y="797744"/>
                    </a:cubicBezTo>
                    <a:lnTo>
                      <a:pt x="2417308" y="801518"/>
                    </a:lnTo>
                    <a:close/>
                    <a:moveTo>
                      <a:pt x="114487" y="757101"/>
                    </a:moveTo>
                    <a:lnTo>
                      <a:pt x="105014" y="752960"/>
                    </a:lnTo>
                    <a:cubicBezTo>
                      <a:pt x="111903" y="737257"/>
                      <a:pt x="119251" y="721370"/>
                      <a:pt x="126855" y="705777"/>
                    </a:cubicBezTo>
                    <a:lnTo>
                      <a:pt x="136146" y="710303"/>
                    </a:lnTo>
                    <a:cubicBezTo>
                      <a:pt x="128596" y="725768"/>
                      <a:pt x="121303" y="741526"/>
                      <a:pt x="114487" y="757101"/>
                    </a:cubicBezTo>
                    <a:close/>
                    <a:moveTo>
                      <a:pt x="2375805" y="707426"/>
                    </a:moveTo>
                    <a:cubicBezTo>
                      <a:pt x="2368366" y="692254"/>
                      <a:pt x="2360395" y="676880"/>
                      <a:pt x="2352167" y="661726"/>
                    </a:cubicBezTo>
                    <a:lnTo>
                      <a:pt x="2361256" y="656779"/>
                    </a:lnTo>
                    <a:cubicBezTo>
                      <a:pt x="2369557" y="672061"/>
                      <a:pt x="2377582" y="687563"/>
                      <a:pt x="2385095" y="702845"/>
                    </a:cubicBezTo>
                    <a:lnTo>
                      <a:pt x="2375805" y="707407"/>
                    </a:lnTo>
                    <a:close/>
                    <a:moveTo>
                      <a:pt x="159728" y="664457"/>
                    </a:moveTo>
                    <a:lnTo>
                      <a:pt x="150640" y="659546"/>
                    </a:lnTo>
                    <a:cubicBezTo>
                      <a:pt x="158794" y="644447"/>
                      <a:pt x="167443" y="629238"/>
                      <a:pt x="176311" y="614341"/>
                    </a:cubicBezTo>
                    <a:lnTo>
                      <a:pt x="185198" y="619637"/>
                    </a:lnTo>
                    <a:cubicBezTo>
                      <a:pt x="176403" y="634406"/>
                      <a:pt x="167827" y="649486"/>
                      <a:pt x="159728" y="664457"/>
                    </a:cubicBezTo>
                    <a:close/>
                    <a:moveTo>
                      <a:pt x="2326642" y="617053"/>
                    </a:moveTo>
                    <a:cubicBezTo>
                      <a:pt x="2317829" y="602357"/>
                      <a:pt x="2308630" y="587680"/>
                      <a:pt x="2299285" y="573442"/>
                    </a:cubicBezTo>
                    <a:lnTo>
                      <a:pt x="2307934" y="567762"/>
                    </a:lnTo>
                    <a:cubicBezTo>
                      <a:pt x="2317352" y="582109"/>
                      <a:pt x="2326624" y="596897"/>
                      <a:pt x="2335511" y="611721"/>
                    </a:cubicBezTo>
                    <a:lnTo>
                      <a:pt x="2326642" y="617035"/>
                    </a:lnTo>
                    <a:close/>
                    <a:moveTo>
                      <a:pt x="212501" y="575916"/>
                    </a:moveTo>
                    <a:lnTo>
                      <a:pt x="203834" y="570254"/>
                    </a:lnTo>
                    <a:cubicBezTo>
                      <a:pt x="213234" y="555852"/>
                      <a:pt x="223110" y="541412"/>
                      <a:pt x="233133" y="527340"/>
                    </a:cubicBezTo>
                    <a:lnTo>
                      <a:pt x="241544" y="533350"/>
                    </a:lnTo>
                    <a:cubicBezTo>
                      <a:pt x="231594" y="547294"/>
                      <a:pt x="221809" y="561624"/>
                      <a:pt x="212482" y="575916"/>
                    </a:cubicBezTo>
                    <a:close/>
                    <a:moveTo>
                      <a:pt x="2270150" y="531005"/>
                    </a:moveTo>
                    <a:cubicBezTo>
                      <a:pt x="2260237" y="517188"/>
                      <a:pt x="2249866" y="503317"/>
                      <a:pt x="2239293" y="489794"/>
                    </a:cubicBezTo>
                    <a:lnTo>
                      <a:pt x="2247429" y="483436"/>
                    </a:lnTo>
                    <a:cubicBezTo>
                      <a:pt x="2258093" y="497069"/>
                      <a:pt x="2268556" y="511050"/>
                      <a:pt x="2278542" y="524994"/>
                    </a:cubicBezTo>
                    <a:lnTo>
                      <a:pt x="2270150" y="531023"/>
                    </a:lnTo>
                    <a:close/>
                    <a:moveTo>
                      <a:pt x="272346" y="492048"/>
                    </a:moveTo>
                    <a:lnTo>
                      <a:pt x="264192" y="485690"/>
                    </a:lnTo>
                    <a:cubicBezTo>
                      <a:pt x="274765" y="472112"/>
                      <a:pt x="285778" y="458534"/>
                      <a:pt x="296937" y="445359"/>
                    </a:cubicBezTo>
                    <a:lnTo>
                      <a:pt x="304834" y="452029"/>
                    </a:lnTo>
                    <a:cubicBezTo>
                      <a:pt x="293767" y="465112"/>
                      <a:pt x="282846" y="478562"/>
                      <a:pt x="272365" y="492048"/>
                    </a:cubicBezTo>
                    <a:close/>
                    <a:moveTo>
                      <a:pt x="2206732" y="449885"/>
                    </a:moveTo>
                    <a:cubicBezTo>
                      <a:pt x="2195719" y="436930"/>
                      <a:pt x="2184230" y="423957"/>
                      <a:pt x="2172576" y="411332"/>
                    </a:cubicBezTo>
                    <a:lnTo>
                      <a:pt x="2180162" y="404314"/>
                    </a:lnTo>
                    <a:cubicBezTo>
                      <a:pt x="2191908" y="417031"/>
                      <a:pt x="2203507" y="430114"/>
                      <a:pt x="2214592" y="443179"/>
                    </a:cubicBezTo>
                    <a:lnTo>
                      <a:pt x="2206713" y="449867"/>
                    </a:lnTo>
                    <a:close/>
                    <a:moveTo>
                      <a:pt x="338898" y="413403"/>
                    </a:moveTo>
                    <a:lnTo>
                      <a:pt x="331294" y="406403"/>
                    </a:lnTo>
                    <a:cubicBezTo>
                      <a:pt x="342911" y="393759"/>
                      <a:pt x="355005" y="381153"/>
                      <a:pt x="367227" y="368894"/>
                    </a:cubicBezTo>
                    <a:lnTo>
                      <a:pt x="374538" y="376187"/>
                    </a:lnTo>
                    <a:cubicBezTo>
                      <a:pt x="362426" y="388336"/>
                      <a:pt x="350424" y="400851"/>
                      <a:pt x="338916" y="413384"/>
                    </a:cubicBezTo>
                    <a:close/>
                    <a:moveTo>
                      <a:pt x="2136863" y="374226"/>
                    </a:moveTo>
                    <a:cubicBezTo>
                      <a:pt x="2124806" y="362188"/>
                      <a:pt x="2112291" y="350204"/>
                      <a:pt x="2099666" y="338605"/>
                    </a:cubicBezTo>
                    <a:lnTo>
                      <a:pt x="2106647" y="331001"/>
                    </a:lnTo>
                    <a:cubicBezTo>
                      <a:pt x="2119382" y="342691"/>
                      <a:pt x="2131989" y="354766"/>
                      <a:pt x="2144174" y="366915"/>
                    </a:cubicBezTo>
                    <a:lnTo>
                      <a:pt x="2136863" y="374226"/>
                    </a:lnTo>
                    <a:close/>
                    <a:moveTo>
                      <a:pt x="411643" y="340492"/>
                    </a:moveTo>
                    <a:lnTo>
                      <a:pt x="404644" y="332888"/>
                    </a:lnTo>
                    <a:cubicBezTo>
                      <a:pt x="417269" y="321252"/>
                      <a:pt x="430334" y="309672"/>
                      <a:pt x="443508" y="298458"/>
                    </a:cubicBezTo>
                    <a:lnTo>
                      <a:pt x="450215" y="306337"/>
                    </a:lnTo>
                    <a:cubicBezTo>
                      <a:pt x="437150" y="317441"/>
                      <a:pt x="424177" y="328930"/>
                      <a:pt x="411662" y="340474"/>
                    </a:cubicBezTo>
                    <a:close/>
                    <a:moveTo>
                      <a:pt x="2060984" y="304541"/>
                    </a:moveTo>
                    <a:cubicBezTo>
                      <a:pt x="2047956" y="293510"/>
                      <a:pt x="2034488" y="282589"/>
                      <a:pt x="2020984" y="272090"/>
                    </a:cubicBezTo>
                    <a:lnTo>
                      <a:pt x="2027323" y="263936"/>
                    </a:lnTo>
                    <a:cubicBezTo>
                      <a:pt x="2040956" y="274527"/>
                      <a:pt x="2054534" y="285539"/>
                      <a:pt x="2067672" y="296662"/>
                    </a:cubicBezTo>
                    <a:lnTo>
                      <a:pt x="2060984" y="304559"/>
                    </a:lnTo>
                    <a:close/>
                    <a:moveTo>
                      <a:pt x="490124" y="273830"/>
                    </a:moveTo>
                    <a:lnTo>
                      <a:pt x="483766" y="265676"/>
                    </a:lnTo>
                    <a:cubicBezTo>
                      <a:pt x="497362" y="255067"/>
                      <a:pt x="511343" y="244604"/>
                      <a:pt x="525324" y="234563"/>
                    </a:cubicBezTo>
                    <a:lnTo>
                      <a:pt x="531334" y="242955"/>
                    </a:lnTo>
                    <a:cubicBezTo>
                      <a:pt x="517463" y="252905"/>
                      <a:pt x="503592" y="263294"/>
                      <a:pt x="490124" y="273812"/>
                    </a:cubicBezTo>
                    <a:close/>
                    <a:moveTo>
                      <a:pt x="1979645" y="241306"/>
                    </a:moveTo>
                    <a:cubicBezTo>
                      <a:pt x="1965774" y="231411"/>
                      <a:pt x="1951445" y="221626"/>
                      <a:pt x="1937079" y="212244"/>
                    </a:cubicBezTo>
                    <a:lnTo>
                      <a:pt x="1942741" y="203595"/>
                    </a:lnTo>
                    <a:cubicBezTo>
                      <a:pt x="1957235" y="213050"/>
                      <a:pt x="1971656" y="222909"/>
                      <a:pt x="1985655" y="232895"/>
                    </a:cubicBezTo>
                    <a:lnTo>
                      <a:pt x="1979663" y="241306"/>
                    </a:lnTo>
                    <a:close/>
                    <a:moveTo>
                      <a:pt x="573791" y="213857"/>
                    </a:moveTo>
                    <a:lnTo>
                      <a:pt x="568110" y="205208"/>
                    </a:lnTo>
                    <a:cubicBezTo>
                      <a:pt x="582531" y="195753"/>
                      <a:pt x="597318" y="186481"/>
                      <a:pt x="612069" y="177631"/>
                    </a:cubicBezTo>
                    <a:lnTo>
                      <a:pt x="617383" y="186499"/>
                    </a:lnTo>
                    <a:cubicBezTo>
                      <a:pt x="602742" y="195258"/>
                      <a:pt x="588083" y="204475"/>
                      <a:pt x="573791" y="213838"/>
                    </a:cubicBezTo>
                    <a:close/>
                    <a:moveTo>
                      <a:pt x="1893340" y="184960"/>
                    </a:moveTo>
                    <a:cubicBezTo>
                      <a:pt x="1878663" y="176220"/>
                      <a:pt x="1863582" y="167662"/>
                      <a:pt x="1848502" y="159508"/>
                    </a:cubicBezTo>
                    <a:lnTo>
                      <a:pt x="1853413" y="150420"/>
                    </a:lnTo>
                    <a:cubicBezTo>
                      <a:pt x="1868621" y="158629"/>
                      <a:pt x="1883830" y="167259"/>
                      <a:pt x="1898636" y="176073"/>
                    </a:cubicBezTo>
                    <a:lnTo>
                      <a:pt x="1893340" y="184960"/>
                    </a:lnTo>
                    <a:close/>
                    <a:moveTo>
                      <a:pt x="662093" y="160993"/>
                    </a:moveTo>
                    <a:lnTo>
                      <a:pt x="657145" y="151904"/>
                    </a:lnTo>
                    <a:cubicBezTo>
                      <a:pt x="672262" y="143695"/>
                      <a:pt x="687746" y="135669"/>
                      <a:pt x="703230" y="128065"/>
                    </a:cubicBezTo>
                    <a:lnTo>
                      <a:pt x="707792" y="137337"/>
                    </a:lnTo>
                    <a:cubicBezTo>
                      <a:pt x="692455" y="144886"/>
                      <a:pt x="677082" y="152839"/>
                      <a:pt x="662093" y="160974"/>
                    </a:cubicBezTo>
                    <a:close/>
                    <a:moveTo>
                      <a:pt x="1802637" y="135944"/>
                    </a:moveTo>
                    <a:cubicBezTo>
                      <a:pt x="1787245" y="128431"/>
                      <a:pt x="1771524" y="121157"/>
                      <a:pt x="1755857" y="114285"/>
                    </a:cubicBezTo>
                    <a:lnTo>
                      <a:pt x="1759998" y="104812"/>
                    </a:lnTo>
                    <a:cubicBezTo>
                      <a:pt x="1775793" y="111720"/>
                      <a:pt x="1791680" y="119068"/>
                      <a:pt x="1807200" y="126636"/>
                    </a:cubicBezTo>
                    <a:lnTo>
                      <a:pt x="1802656" y="135926"/>
                    </a:lnTo>
                    <a:close/>
                    <a:moveTo>
                      <a:pt x="754426" y="115623"/>
                    </a:moveTo>
                    <a:lnTo>
                      <a:pt x="750248" y="106168"/>
                    </a:lnTo>
                    <a:cubicBezTo>
                      <a:pt x="759374" y="102137"/>
                      <a:pt x="768554" y="98234"/>
                      <a:pt x="777807" y="94422"/>
                    </a:cubicBezTo>
                    <a:cubicBezTo>
                      <a:pt x="784587" y="91637"/>
                      <a:pt x="791385" y="88889"/>
                      <a:pt x="798220" y="86213"/>
                    </a:cubicBezTo>
                    <a:lnTo>
                      <a:pt x="801976" y="95833"/>
                    </a:lnTo>
                    <a:cubicBezTo>
                      <a:pt x="795178" y="98490"/>
                      <a:pt x="788435" y="101202"/>
                      <a:pt x="781729" y="103969"/>
                    </a:cubicBezTo>
                    <a:cubicBezTo>
                      <a:pt x="772567" y="107744"/>
                      <a:pt x="763460" y="111628"/>
                      <a:pt x="754408" y="115623"/>
                    </a:cubicBezTo>
                    <a:close/>
                    <a:moveTo>
                      <a:pt x="1708178" y="94624"/>
                    </a:moveTo>
                    <a:cubicBezTo>
                      <a:pt x="1692237" y="88431"/>
                      <a:pt x="1675947" y="82475"/>
                      <a:pt x="1659785" y="76960"/>
                    </a:cubicBezTo>
                    <a:lnTo>
                      <a:pt x="1663120" y="67175"/>
                    </a:lnTo>
                    <a:cubicBezTo>
                      <a:pt x="1679428" y="72745"/>
                      <a:pt x="1695846" y="78737"/>
                      <a:pt x="1711935" y="84986"/>
                    </a:cubicBezTo>
                    <a:lnTo>
                      <a:pt x="1708178" y="94624"/>
                    </a:lnTo>
                    <a:close/>
                    <a:moveTo>
                      <a:pt x="850333" y="78059"/>
                    </a:moveTo>
                    <a:lnTo>
                      <a:pt x="846961" y="68293"/>
                    </a:lnTo>
                    <a:cubicBezTo>
                      <a:pt x="863269" y="62667"/>
                      <a:pt x="879907" y="57317"/>
                      <a:pt x="896399" y="52406"/>
                    </a:cubicBezTo>
                    <a:lnTo>
                      <a:pt x="899349" y="62301"/>
                    </a:lnTo>
                    <a:cubicBezTo>
                      <a:pt x="883004" y="67193"/>
                      <a:pt x="866494" y="72489"/>
                      <a:pt x="850333" y="78059"/>
                    </a:cubicBezTo>
                    <a:close/>
                    <a:moveTo>
                      <a:pt x="1610696" y="61330"/>
                    </a:moveTo>
                    <a:cubicBezTo>
                      <a:pt x="1594278" y="56474"/>
                      <a:pt x="1577548" y="51911"/>
                      <a:pt x="1560984" y="47752"/>
                    </a:cubicBezTo>
                    <a:lnTo>
                      <a:pt x="1563512" y="37729"/>
                    </a:lnTo>
                    <a:cubicBezTo>
                      <a:pt x="1580205" y="41906"/>
                      <a:pt x="1597063" y="46524"/>
                      <a:pt x="1613628" y="51416"/>
                    </a:cubicBezTo>
                    <a:lnTo>
                      <a:pt x="1610696" y="61330"/>
                    </a:lnTo>
                    <a:close/>
                    <a:moveTo>
                      <a:pt x="948988" y="48576"/>
                    </a:moveTo>
                    <a:lnTo>
                      <a:pt x="946441" y="38553"/>
                    </a:lnTo>
                    <a:cubicBezTo>
                      <a:pt x="963152" y="34302"/>
                      <a:pt x="980175" y="30362"/>
                      <a:pt x="997033" y="26826"/>
                    </a:cubicBezTo>
                    <a:lnTo>
                      <a:pt x="999159" y="36941"/>
                    </a:lnTo>
                    <a:cubicBezTo>
                      <a:pt x="982447" y="40459"/>
                      <a:pt x="965571" y="44362"/>
                      <a:pt x="948988" y="48576"/>
                    </a:cubicBezTo>
                    <a:close/>
                    <a:moveTo>
                      <a:pt x="1510758" y="36244"/>
                    </a:moveTo>
                    <a:cubicBezTo>
                      <a:pt x="1494028" y="32781"/>
                      <a:pt x="1476987" y="29611"/>
                      <a:pt x="1460111" y="26844"/>
                    </a:cubicBezTo>
                    <a:lnTo>
                      <a:pt x="1461779" y="16638"/>
                    </a:lnTo>
                    <a:cubicBezTo>
                      <a:pt x="1478801" y="19442"/>
                      <a:pt x="1495989" y="22630"/>
                      <a:pt x="1512865" y="26111"/>
                    </a:cubicBezTo>
                    <a:lnTo>
                      <a:pt x="1510758" y="36226"/>
                    </a:lnTo>
                    <a:close/>
                    <a:moveTo>
                      <a:pt x="1049750" y="27412"/>
                    </a:moveTo>
                    <a:lnTo>
                      <a:pt x="1048046" y="17224"/>
                    </a:lnTo>
                    <a:cubicBezTo>
                      <a:pt x="1065051" y="14384"/>
                      <a:pt x="1082330" y="11855"/>
                      <a:pt x="1099426" y="9730"/>
                    </a:cubicBezTo>
                    <a:lnTo>
                      <a:pt x="1100691" y="19991"/>
                    </a:lnTo>
                    <a:cubicBezTo>
                      <a:pt x="1083759" y="22098"/>
                      <a:pt x="1066608" y="24609"/>
                      <a:pt x="1049732" y="27431"/>
                    </a:cubicBezTo>
                    <a:close/>
                    <a:moveTo>
                      <a:pt x="1409098" y="19551"/>
                    </a:moveTo>
                    <a:cubicBezTo>
                      <a:pt x="1392093" y="17481"/>
                      <a:pt x="1374832" y="15740"/>
                      <a:pt x="1357828" y="14366"/>
                    </a:cubicBezTo>
                    <a:lnTo>
                      <a:pt x="1358652" y="4068"/>
                    </a:lnTo>
                    <a:cubicBezTo>
                      <a:pt x="1375804" y="5442"/>
                      <a:pt x="1393193" y="7201"/>
                      <a:pt x="1410344" y="9290"/>
                    </a:cubicBezTo>
                    <a:lnTo>
                      <a:pt x="1409098" y="19551"/>
                    </a:lnTo>
                    <a:close/>
                    <a:moveTo>
                      <a:pt x="1151960" y="14659"/>
                    </a:moveTo>
                    <a:lnTo>
                      <a:pt x="1151118" y="4361"/>
                    </a:lnTo>
                    <a:cubicBezTo>
                      <a:pt x="1168305" y="2932"/>
                      <a:pt x="1185731" y="1832"/>
                      <a:pt x="1202919" y="1118"/>
                    </a:cubicBezTo>
                    <a:lnTo>
                      <a:pt x="1203359" y="11452"/>
                    </a:lnTo>
                    <a:cubicBezTo>
                      <a:pt x="1186317" y="12167"/>
                      <a:pt x="1169020" y="13248"/>
                      <a:pt x="1151960" y="14677"/>
                    </a:cubicBezTo>
                    <a:close/>
                    <a:moveTo>
                      <a:pt x="1306375" y="11306"/>
                    </a:moveTo>
                    <a:cubicBezTo>
                      <a:pt x="1289902" y="10664"/>
                      <a:pt x="1273172" y="10335"/>
                      <a:pt x="1256626" y="10335"/>
                    </a:cubicBezTo>
                    <a:lnTo>
                      <a:pt x="1254848" y="10335"/>
                    </a:lnTo>
                    <a:cubicBezTo>
                      <a:pt x="1254848" y="10335"/>
                      <a:pt x="1254848" y="0"/>
                      <a:pt x="1254848" y="0"/>
                    </a:cubicBezTo>
                    <a:lnTo>
                      <a:pt x="1256607" y="0"/>
                    </a:lnTo>
                    <a:cubicBezTo>
                      <a:pt x="1273300" y="0"/>
                      <a:pt x="1290177" y="330"/>
                      <a:pt x="1306778" y="989"/>
                    </a:cubicBezTo>
                    <a:lnTo>
                      <a:pt x="1306375" y="11324"/>
                    </a:lnTo>
                    <a:close/>
                  </a:path>
                </a:pathLst>
              </a:custGeom>
              <a:solidFill>
                <a:srgbClr val="808080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70A21D4-AFE7-205D-4E04-0B555EEB731E}"/>
                  </a:ext>
                </a:extLst>
              </p:cNvPr>
              <p:cNvSpPr/>
              <p:nvPr/>
            </p:nvSpPr>
            <p:spPr>
              <a:xfrm>
                <a:off x="1938377" y="1298175"/>
                <a:ext cx="999964" cy="211676"/>
              </a:xfrm>
              <a:custGeom>
                <a:avLst/>
                <a:gdLst>
                  <a:gd name="connsiteX0" fmla="*/ 953349 w 999964"/>
                  <a:gd name="connsiteY0" fmla="*/ 211676 h 211676"/>
                  <a:gd name="connsiteX1" fmla="*/ 499982 w 999964"/>
                  <a:gd name="connsiteY1" fmla="*/ 122275 h 211676"/>
                  <a:gd name="connsiteX2" fmla="*/ 46616 w 999964"/>
                  <a:gd name="connsiteY2" fmla="*/ 211676 h 211676"/>
                  <a:gd name="connsiteX3" fmla="*/ 0 w 999964"/>
                  <a:gd name="connsiteY3" fmla="*/ 98619 h 211676"/>
                  <a:gd name="connsiteX4" fmla="*/ 499982 w 999964"/>
                  <a:gd name="connsiteY4" fmla="*/ 0 h 211676"/>
                  <a:gd name="connsiteX5" fmla="*/ 999965 w 999964"/>
                  <a:gd name="connsiteY5" fmla="*/ 98619 h 211676"/>
                  <a:gd name="connsiteX6" fmla="*/ 953349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953349" y="211676"/>
                    </a:moveTo>
                    <a:cubicBezTo>
                      <a:pt x="809453" y="152362"/>
                      <a:pt x="656925" y="122275"/>
                      <a:pt x="499982" y="122275"/>
                    </a:cubicBezTo>
                    <a:cubicBezTo>
                      <a:pt x="343039" y="122275"/>
                      <a:pt x="190512" y="152344"/>
                      <a:pt x="46616" y="211676"/>
                    </a:cubicBezTo>
                    <a:lnTo>
                      <a:pt x="0" y="98619"/>
                    </a:lnTo>
                    <a:cubicBezTo>
                      <a:pt x="158757" y="33184"/>
                      <a:pt x="326969" y="0"/>
                      <a:pt x="499982" y="0"/>
                    </a:cubicBezTo>
                    <a:cubicBezTo>
                      <a:pt x="672995" y="0"/>
                      <a:pt x="841208" y="33184"/>
                      <a:pt x="999965" y="98619"/>
                    </a:cubicBezTo>
                    <a:lnTo>
                      <a:pt x="953349" y="211676"/>
                    </a:ln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7CAFF3F-9E94-8B91-DB11-2BFC6F603DED}"/>
                  </a:ext>
                </a:extLst>
              </p:cNvPr>
              <p:cNvSpPr/>
              <p:nvPr/>
            </p:nvSpPr>
            <p:spPr>
              <a:xfrm>
                <a:off x="1938395" y="3711415"/>
                <a:ext cx="999964" cy="211676"/>
              </a:xfrm>
              <a:custGeom>
                <a:avLst/>
                <a:gdLst>
                  <a:gd name="connsiteX0" fmla="*/ 499964 w 999964"/>
                  <a:gd name="connsiteY0" fmla="*/ 211676 h 211676"/>
                  <a:gd name="connsiteX1" fmla="*/ 0 w 999964"/>
                  <a:gd name="connsiteY1" fmla="*/ 113058 h 211676"/>
                  <a:gd name="connsiteX2" fmla="*/ 46616 w 999964"/>
                  <a:gd name="connsiteY2" fmla="*/ 0 h 211676"/>
                  <a:gd name="connsiteX3" fmla="*/ 499982 w 999964"/>
                  <a:gd name="connsiteY3" fmla="*/ 89402 h 211676"/>
                  <a:gd name="connsiteX4" fmla="*/ 953349 w 999964"/>
                  <a:gd name="connsiteY4" fmla="*/ 0 h 211676"/>
                  <a:gd name="connsiteX5" fmla="*/ 999965 w 999964"/>
                  <a:gd name="connsiteY5" fmla="*/ 113058 h 211676"/>
                  <a:gd name="connsiteX6" fmla="*/ 499982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499964" y="211676"/>
                    </a:moveTo>
                    <a:cubicBezTo>
                      <a:pt x="326951" y="211676"/>
                      <a:pt x="158739" y="178492"/>
                      <a:pt x="0" y="113058"/>
                    </a:cubicBezTo>
                    <a:lnTo>
                      <a:pt x="46616" y="0"/>
                    </a:lnTo>
                    <a:cubicBezTo>
                      <a:pt x="190512" y="59314"/>
                      <a:pt x="343039" y="89402"/>
                      <a:pt x="499982" y="89402"/>
                    </a:cubicBezTo>
                    <a:cubicBezTo>
                      <a:pt x="656925" y="89402"/>
                      <a:pt x="809452" y="59332"/>
                      <a:pt x="953349" y="0"/>
                    </a:cubicBezTo>
                    <a:lnTo>
                      <a:pt x="999965" y="113058"/>
                    </a:lnTo>
                    <a:cubicBezTo>
                      <a:pt x="841208" y="178492"/>
                      <a:pt x="672995" y="211676"/>
                      <a:pt x="499982" y="211676"/>
                    </a:cubicBez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 descr="Logo&#10;&#10;Description automatically generated">
              <a:extLst>
                <a:ext uri="{FF2B5EF4-FFF2-40B4-BE49-F238E27FC236}">
                  <a16:creationId xmlns:a16="http://schemas.microsoft.com/office/drawing/2014/main" id="{6012D57C-198E-F688-9FFF-C17B4CEA6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4552" y="2812499"/>
              <a:ext cx="1514367" cy="15143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FFECBE-6A77-F167-A883-AE07698D0BAD}"/>
              </a:ext>
            </a:extLst>
          </p:cNvPr>
          <p:cNvGrpSpPr/>
          <p:nvPr/>
        </p:nvGrpSpPr>
        <p:grpSpPr>
          <a:xfrm>
            <a:off x="5857554" y="4737996"/>
            <a:ext cx="1908423" cy="1993142"/>
            <a:chOff x="5857554" y="4737996"/>
            <a:chExt cx="1908423" cy="199314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A44480F-B208-2A87-5392-4509C32A0EE5}"/>
                </a:ext>
              </a:extLst>
            </p:cNvPr>
            <p:cNvGrpSpPr/>
            <p:nvPr/>
          </p:nvGrpSpPr>
          <p:grpSpPr>
            <a:xfrm>
              <a:off x="5857554" y="4737996"/>
              <a:ext cx="1908423" cy="1993142"/>
              <a:chOff x="1181679" y="1298175"/>
              <a:chExt cx="2513343" cy="2624916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4A14687-DE3E-B2DF-883A-8872F8B46477}"/>
                  </a:ext>
                </a:extLst>
              </p:cNvPr>
              <p:cNvSpPr/>
              <p:nvPr/>
            </p:nvSpPr>
            <p:spPr>
              <a:xfrm>
                <a:off x="1359272" y="1531253"/>
                <a:ext cx="2158173" cy="2158155"/>
              </a:xfrm>
              <a:custGeom>
                <a:avLst/>
                <a:gdLst>
                  <a:gd name="connsiteX0" fmla="*/ 2158155 w 2158173"/>
                  <a:gd name="connsiteY0" fmla="*/ 1079069 h 2158155"/>
                  <a:gd name="connsiteX1" fmla="*/ 1079068 w 2158173"/>
                  <a:gd name="connsiteY1" fmla="*/ 2158155 h 2158155"/>
                  <a:gd name="connsiteX2" fmla="*/ 0 w 2158173"/>
                  <a:gd name="connsiteY2" fmla="*/ 1079069 h 2158155"/>
                  <a:gd name="connsiteX3" fmla="*/ 667920 w 2158173"/>
                  <a:gd name="connsiteY3" fmla="*/ 81083 h 2158155"/>
                  <a:gd name="connsiteX4" fmla="*/ 1079087 w 2158173"/>
                  <a:gd name="connsiteY4" fmla="*/ 0 h 2158155"/>
                  <a:gd name="connsiteX5" fmla="*/ 1490254 w 2158173"/>
                  <a:gd name="connsiteY5" fmla="*/ 81083 h 2158155"/>
                  <a:gd name="connsiteX6" fmla="*/ 2158173 w 2158173"/>
                  <a:gd name="connsiteY6" fmla="*/ 1079069 h 215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8173" h="2158155">
                    <a:moveTo>
                      <a:pt x="2158155" y="1079069"/>
                    </a:moveTo>
                    <a:cubicBezTo>
                      <a:pt x="2158155" y="1675012"/>
                      <a:pt x="1675086" y="2158155"/>
                      <a:pt x="1079068" y="2158155"/>
                    </a:cubicBezTo>
                    <a:cubicBezTo>
                      <a:pt x="483051" y="2158155"/>
                      <a:pt x="0" y="1674994"/>
                      <a:pt x="0" y="1079069"/>
                    </a:cubicBezTo>
                    <a:cubicBezTo>
                      <a:pt x="0" y="628652"/>
                      <a:pt x="275919" y="242790"/>
                      <a:pt x="667920" y="81083"/>
                    </a:cubicBezTo>
                    <a:cubicBezTo>
                      <a:pt x="794665" y="28842"/>
                      <a:pt x="933504" y="0"/>
                      <a:pt x="1079087" y="0"/>
                    </a:cubicBezTo>
                    <a:cubicBezTo>
                      <a:pt x="1224669" y="0"/>
                      <a:pt x="1363527" y="28842"/>
                      <a:pt x="1490254" y="81083"/>
                    </a:cubicBezTo>
                    <a:cubicBezTo>
                      <a:pt x="1882309" y="242790"/>
                      <a:pt x="2158173" y="628652"/>
                      <a:pt x="2158173" y="1079069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26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E283B58-DCCA-CDDA-AED5-23E836A90B27}"/>
                  </a:ext>
                </a:extLst>
              </p:cNvPr>
              <p:cNvSpPr/>
              <p:nvPr/>
            </p:nvSpPr>
            <p:spPr>
              <a:xfrm>
                <a:off x="1181679" y="1353659"/>
                <a:ext cx="2513343" cy="2513324"/>
              </a:xfrm>
              <a:custGeom>
                <a:avLst/>
                <a:gdLst>
                  <a:gd name="connsiteX0" fmla="*/ 1257395 w 2513343"/>
                  <a:gd name="connsiteY0" fmla="*/ 2513325 h 2513324"/>
                  <a:gd name="connsiteX1" fmla="*/ 1256662 w 2513343"/>
                  <a:gd name="connsiteY1" fmla="*/ 2513325 h 2513324"/>
                  <a:gd name="connsiteX2" fmla="*/ 1205484 w 2513343"/>
                  <a:gd name="connsiteY2" fmla="*/ 2512299 h 2513324"/>
                  <a:gd name="connsiteX3" fmla="*/ 1205887 w 2513343"/>
                  <a:gd name="connsiteY3" fmla="*/ 2501964 h 2513324"/>
                  <a:gd name="connsiteX4" fmla="*/ 1256662 w 2513343"/>
                  <a:gd name="connsiteY4" fmla="*/ 2502972 h 2513324"/>
                  <a:gd name="connsiteX5" fmla="*/ 1257395 w 2513343"/>
                  <a:gd name="connsiteY5" fmla="*/ 2513307 h 2513324"/>
                  <a:gd name="connsiteX6" fmla="*/ 1309325 w 2513343"/>
                  <a:gd name="connsiteY6" fmla="*/ 2512244 h 2513324"/>
                  <a:gd name="connsiteX7" fmla="*/ 1308903 w 2513343"/>
                  <a:gd name="connsiteY7" fmla="*/ 2501909 h 2513324"/>
                  <a:gd name="connsiteX8" fmla="*/ 1360320 w 2513343"/>
                  <a:gd name="connsiteY8" fmla="*/ 2498739 h 2513324"/>
                  <a:gd name="connsiteX9" fmla="*/ 1361163 w 2513343"/>
                  <a:gd name="connsiteY9" fmla="*/ 2509037 h 2513324"/>
                  <a:gd name="connsiteX10" fmla="*/ 1309325 w 2513343"/>
                  <a:gd name="connsiteY10" fmla="*/ 2512225 h 2513324"/>
                  <a:gd name="connsiteX11" fmla="*/ 1153664 w 2513343"/>
                  <a:gd name="connsiteY11" fmla="*/ 2509165 h 2513324"/>
                  <a:gd name="connsiteX12" fmla="*/ 1102010 w 2513343"/>
                  <a:gd name="connsiteY12" fmla="*/ 2503906 h 2513324"/>
                  <a:gd name="connsiteX13" fmla="*/ 1103256 w 2513343"/>
                  <a:gd name="connsiteY13" fmla="*/ 2493645 h 2513324"/>
                  <a:gd name="connsiteX14" fmla="*/ 1154489 w 2513343"/>
                  <a:gd name="connsiteY14" fmla="*/ 2498867 h 2513324"/>
                  <a:gd name="connsiteX15" fmla="*/ 1153664 w 2513343"/>
                  <a:gd name="connsiteY15" fmla="*/ 2509165 h 2513324"/>
                  <a:gd name="connsiteX16" fmla="*/ 1412818 w 2513343"/>
                  <a:gd name="connsiteY16" fmla="*/ 2503723 h 2513324"/>
                  <a:gd name="connsiteX17" fmla="*/ 1411553 w 2513343"/>
                  <a:gd name="connsiteY17" fmla="*/ 2493462 h 2513324"/>
                  <a:gd name="connsiteX18" fmla="*/ 1462457 w 2513343"/>
                  <a:gd name="connsiteY18" fmla="*/ 2486077 h 2513324"/>
                  <a:gd name="connsiteX19" fmla="*/ 1464161 w 2513343"/>
                  <a:gd name="connsiteY19" fmla="*/ 2496265 h 2513324"/>
                  <a:gd name="connsiteX20" fmla="*/ 1412836 w 2513343"/>
                  <a:gd name="connsiteY20" fmla="*/ 2503705 h 2513324"/>
                  <a:gd name="connsiteX21" fmla="*/ 1050612 w 2513343"/>
                  <a:gd name="connsiteY21" fmla="*/ 2496522 h 2513324"/>
                  <a:gd name="connsiteX22" fmla="*/ 999580 w 2513343"/>
                  <a:gd name="connsiteY22" fmla="*/ 2487012 h 2513324"/>
                  <a:gd name="connsiteX23" fmla="*/ 1001687 w 2513343"/>
                  <a:gd name="connsiteY23" fmla="*/ 2476897 h 2513324"/>
                  <a:gd name="connsiteX24" fmla="*/ 1052297 w 2513343"/>
                  <a:gd name="connsiteY24" fmla="*/ 2486334 h 2513324"/>
                  <a:gd name="connsiteX25" fmla="*/ 1050630 w 2513343"/>
                  <a:gd name="connsiteY25" fmla="*/ 2496540 h 2513324"/>
                  <a:gd name="connsiteX26" fmla="*/ 1515137 w 2513343"/>
                  <a:gd name="connsiteY26" fmla="*/ 2486719 h 2513324"/>
                  <a:gd name="connsiteX27" fmla="*/ 1513012 w 2513343"/>
                  <a:gd name="connsiteY27" fmla="*/ 2476604 h 2513324"/>
                  <a:gd name="connsiteX28" fmla="*/ 1563164 w 2513343"/>
                  <a:gd name="connsiteY28" fmla="*/ 2465023 h 2513324"/>
                  <a:gd name="connsiteX29" fmla="*/ 1565693 w 2513343"/>
                  <a:gd name="connsiteY29" fmla="*/ 2475046 h 2513324"/>
                  <a:gd name="connsiteX30" fmla="*/ 1515137 w 2513343"/>
                  <a:gd name="connsiteY30" fmla="*/ 2486719 h 2513324"/>
                  <a:gd name="connsiteX31" fmla="*/ 948933 w 2513343"/>
                  <a:gd name="connsiteY31" fmla="*/ 2475376 h 2513324"/>
                  <a:gd name="connsiteX32" fmla="*/ 898836 w 2513343"/>
                  <a:gd name="connsiteY32" fmla="*/ 2461652 h 2513324"/>
                  <a:gd name="connsiteX33" fmla="*/ 901786 w 2513343"/>
                  <a:gd name="connsiteY33" fmla="*/ 2451739 h 2513324"/>
                  <a:gd name="connsiteX34" fmla="*/ 951443 w 2513343"/>
                  <a:gd name="connsiteY34" fmla="*/ 2465353 h 2513324"/>
                  <a:gd name="connsiteX35" fmla="*/ 948915 w 2513343"/>
                  <a:gd name="connsiteY35" fmla="*/ 2475376 h 2513324"/>
                  <a:gd name="connsiteX36" fmla="*/ 1615717 w 2513343"/>
                  <a:gd name="connsiteY36" fmla="*/ 2461285 h 2513324"/>
                  <a:gd name="connsiteX37" fmla="*/ 1612767 w 2513343"/>
                  <a:gd name="connsiteY37" fmla="*/ 2451372 h 2513324"/>
                  <a:gd name="connsiteX38" fmla="*/ 1661783 w 2513343"/>
                  <a:gd name="connsiteY38" fmla="*/ 2435669 h 2513324"/>
                  <a:gd name="connsiteX39" fmla="*/ 1665136 w 2513343"/>
                  <a:gd name="connsiteY39" fmla="*/ 2445454 h 2513324"/>
                  <a:gd name="connsiteX40" fmla="*/ 1615717 w 2513343"/>
                  <a:gd name="connsiteY40" fmla="*/ 2461285 h 2513324"/>
                  <a:gd name="connsiteX41" fmla="*/ 849362 w 2513343"/>
                  <a:gd name="connsiteY41" fmla="*/ 2445857 h 2513324"/>
                  <a:gd name="connsiteX42" fmla="*/ 800474 w 2513343"/>
                  <a:gd name="connsiteY42" fmla="*/ 2427973 h 2513324"/>
                  <a:gd name="connsiteX43" fmla="*/ 804230 w 2513343"/>
                  <a:gd name="connsiteY43" fmla="*/ 2418335 h 2513324"/>
                  <a:gd name="connsiteX44" fmla="*/ 852715 w 2513343"/>
                  <a:gd name="connsiteY44" fmla="*/ 2436072 h 2513324"/>
                  <a:gd name="connsiteX45" fmla="*/ 849362 w 2513343"/>
                  <a:gd name="connsiteY45" fmla="*/ 2445857 h 2513324"/>
                  <a:gd name="connsiteX46" fmla="*/ 1713877 w 2513343"/>
                  <a:gd name="connsiteY46" fmla="*/ 2427570 h 2513324"/>
                  <a:gd name="connsiteX47" fmla="*/ 1710121 w 2513343"/>
                  <a:gd name="connsiteY47" fmla="*/ 2417950 h 2513324"/>
                  <a:gd name="connsiteX48" fmla="*/ 1757653 w 2513343"/>
                  <a:gd name="connsiteY48" fmla="*/ 2398215 h 2513324"/>
                  <a:gd name="connsiteX49" fmla="*/ 1761812 w 2513343"/>
                  <a:gd name="connsiteY49" fmla="*/ 2407670 h 2513324"/>
                  <a:gd name="connsiteX50" fmla="*/ 1713877 w 2513343"/>
                  <a:gd name="connsiteY50" fmla="*/ 2427570 h 2513324"/>
                  <a:gd name="connsiteX51" fmla="*/ 752374 w 2513343"/>
                  <a:gd name="connsiteY51" fmla="*/ 2408055 h 2513324"/>
                  <a:gd name="connsiteX52" fmla="*/ 705172 w 2513343"/>
                  <a:gd name="connsiteY52" fmla="*/ 2386158 h 2513324"/>
                  <a:gd name="connsiteX53" fmla="*/ 709716 w 2513343"/>
                  <a:gd name="connsiteY53" fmla="*/ 2376868 h 2513324"/>
                  <a:gd name="connsiteX54" fmla="*/ 756533 w 2513343"/>
                  <a:gd name="connsiteY54" fmla="*/ 2398563 h 2513324"/>
                  <a:gd name="connsiteX55" fmla="*/ 752374 w 2513343"/>
                  <a:gd name="connsiteY55" fmla="*/ 2408036 h 2513324"/>
                  <a:gd name="connsiteX56" fmla="*/ 1808886 w 2513343"/>
                  <a:gd name="connsiteY56" fmla="*/ 2385791 h 2513324"/>
                  <a:gd name="connsiteX57" fmla="*/ 1804342 w 2513343"/>
                  <a:gd name="connsiteY57" fmla="*/ 2376501 h 2513324"/>
                  <a:gd name="connsiteX58" fmla="*/ 1850096 w 2513343"/>
                  <a:gd name="connsiteY58" fmla="*/ 2352900 h 2513324"/>
                  <a:gd name="connsiteX59" fmla="*/ 1855025 w 2513343"/>
                  <a:gd name="connsiteY59" fmla="*/ 2361989 h 2513324"/>
                  <a:gd name="connsiteX60" fmla="*/ 1808886 w 2513343"/>
                  <a:gd name="connsiteY60" fmla="*/ 2385791 h 2513324"/>
                  <a:gd name="connsiteX61" fmla="*/ 658923 w 2513343"/>
                  <a:gd name="connsiteY61" fmla="*/ 2362337 h 2513324"/>
                  <a:gd name="connsiteX62" fmla="*/ 613736 w 2513343"/>
                  <a:gd name="connsiteY62" fmla="*/ 2336629 h 2513324"/>
                  <a:gd name="connsiteX63" fmla="*/ 619032 w 2513343"/>
                  <a:gd name="connsiteY63" fmla="*/ 2327742 h 2513324"/>
                  <a:gd name="connsiteX64" fmla="*/ 663870 w 2513343"/>
                  <a:gd name="connsiteY64" fmla="*/ 2353248 h 2513324"/>
                  <a:gd name="connsiteX65" fmla="*/ 658941 w 2513343"/>
                  <a:gd name="connsiteY65" fmla="*/ 2362337 h 2513324"/>
                  <a:gd name="connsiteX66" fmla="*/ 1900175 w 2513343"/>
                  <a:gd name="connsiteY66" fmla="*/ 2336299 h 2513324"/>
                  <a:gd name="connsiteX67" fmla="*/ 1894861 w 2513343"/>
                  <a:gd name="connsiteY67" fmla="*/ 2327430 h 2513324"/>
                  <a:gd name="connsiteX68" fmla="*/ 1938508 w 2513343"/>
                  <a:gd name="connsiteY68" fmla="*/ 2300110 h 2513324"/>
                  <a:gd name="connsiteX69" fmla="*/ 1944189 w 2513343"/>
                  <a:gd name="connsiteY69" fmla="*/ 2308758 h 2513324"/>
                  <a:gd name="connsiteX70" fmla="*/ 1900175 w 2513343"/>
                  <a:gd name="connsiteY70" fmla="*/ 2336299 h 2513324"/>
                  <a:gd name="connsiteX71" fmla="*/ 569649 w 2513343"/>
                  <a:gd name="connsiteY71" fmla="*/ 2309088 h 2513324"/>
                  <a:gd name="connsiteX72" fmla="*/ 526753 w 2513343"/>
                  <a:gd name="connsiteY72" fmla="*/ 2279734 h 2513324"/>
                  <a:gd name="connsiteX73" fmla="*/ 532764 w 2513343"/>
                  <a:gd name="connsiteY73" fmla="*/ 2271323 h 2513324"/>
                  <a:gd name="connsiteX74" fmla="*/ 575311 w 2513343"/>
                  <a:gd name="connsiteY74" fmla="*/ 2300421 h 2513324"/>
                  <a:gd name="connsiteX75" fmla="*/ 569649 w 2513343"/>
                  <a:gd name="connsiteY75" fmla="*/ 2309070 h 2513324"/>
                  <a:gd name="connsiteX76" fmla="*/ 1987030 w 2513343"/>
                  <a:gd name="connsiteY76" fmla="*/ 2279422 h 2513324"/>
                  <a:gd name="connsiteX77" fmla="*/ 1981019 w 2513343"/>
                  <a:gd name="connsiteY77" fmla="*/ 2271011 h 2513324"/>
                  <a:gd name="connsiteX78" fmla="*/ 2022284 w 2513343"/>
                  <a:gd name="connsiteY78" fmla="*/ 2240191 h 2513324"/>
                  <a:gd name="connsiteX79" fmla="*/ 2028643 w 2513343"/>
                  <a:gd name="connsiteY79" fmla="*/ 2248345 h 2513324"/>
                  <a:gd name="connsiteX80" fmla="*/ 1987030 w 2513343"/>
                  <a:gd name="connsiteY80" fmla="*/ 2279422 h 2513324"/>
                  <a:gd name="connsiteX81" fmla="*/ 485103 w 2513343"/>
                  <a:gd name="connsiteY81" fmla="*/ 2248656 h 2513324"/>
                  <a:gd name="connsiteX82" fmla="*/ 444791 w 2513343"/>
                  <a:gd name="connsiteY82" fmla="*/ 2215893 h 2513324"/>
                  <a:gd name="connsiteX83" fmla="*/ 451479 w 2513343"/>
                  <a:gd name="connsiteY83" fmla="*/ 2207996 h 2513324"/>
                  <a:gd name="connsiteX84" fmla="*/ 491480 w 2513343"/>
                  <a:gd name="connsiteY84" fmla="*/ 2240484 h 2513324"/>
                  <a:gd name="connsiteX85" fmla="*/ 485122 w 2513343"/>
                  <a:gd name="connsiteY85" fmla="*/ 2248638 h 2513324"/>
                  <a:gd name="connsiteX86" fmla="*/ 2068918 w 2513343"/>
                  <a:gd name="connsiteY86" fmla="*/ 2215582 h 2513324"/>
                  <a:gd name="connsiteX87" fmla="*/ 2062230 w 2513343"/>
                  <a:gd name="connsiteY87" fmla="*/ 2207703 h 2513324"/>
                  <a:gd name="connsiteX88" fmla="*/ 2100820 w 2513343"/>
                  <a:gd name="connsiteY88" fmla="*/ 2173584 h 2513324"/>
                  <a:gd name="connsiteX89" fmla="*/ 2107820 w 2513343"/>
                  <a:gd name="connsiteY89" fmla="*/ 2181188 h 2513324"/>
                  <a:gd name="connsiteX90" fmla="*/ 2068900 w 2513343"/>
                  <a:gd name="connsiteY90" fmla="*/ 2215582 h 2513324"/>
                  <a:gd name="connsiteX91" fmla="*/ 405853 w 2513343"/>
                  <a:gd name="connsiteY91" fmla="*/ 2181518 h 2513324"/>
                  <a:gd name="connsiteX92" fmla="*/ 368381 w 2513343"/>
                  <a:gd name="connsiteY92" fmla="*/ 2145567 h 2513324"/>
                  <a:gd name="connsiteX93" fmla="*/ 375692 w 2513343"/>
                  <a:gd name="connsiteY93" fmla="*/ 2138256 h 2513324"/>
                  <a:gd name="connsiteX94" fmla="*/ 412853 w 2513343"/>
                  <a:gd name="connsiteY94" fmla="*/ 2173914 h 2513324"/>
                  <a:gd name="connsiteX95" fmla="*/ 405853 w 2513343"/>
                  <a:gd name="connsiteY95" fmla="*/ 2181518 h 2513324"/>
                  <a:gd name="connsiteX96" fmla="*/ 2145310 w 2513343"/>
                  <a:gd name="connsiteY96" fmla="*/ 2145237 h 2513324"/>
                  <a:gd name="connsiteX97" fmla="*/ 2137999 w 2513343"/>
                  <a:gd name="connsiteY97" fmla="*/ 2137926 h 2513324"/>
                  <a:gd name="connsiteX98" fmla="*/ 2173657 w 2513343"/>
                  <a:gd name="connsiteY98" fmla="*/ 2100765 h 2513324"/>
                  <a:gd name="connsiteX99" fmla="*/ 2181262 w 2513343"/>
                  <a:gd name="connsiteY99" fmla="*/ 2107765 h 2513324"/>
                  <a:gd name="connsiteX100" fmla="*/ 2145292 w 2513343"/>
                  <a:gd name="connsiteY100" fmla="*/ 2145237 h 2513324"/>
                  <a:gd name="connsiteX101" fmla="*/ 332393 w 2513343"/>
                  <a:gd name="connsiteY101" fmla="*/ 2108131 h 2513324"/>
                  <a:gd name="connsiteX102" fmla="*/ 297999 w 2513343"/>
                  <a:gd name="connsiteY102" fmla="*/ 2069248 h 2513324"/>
                  <a:gd name="connsiteX103" fmla="*/ 305897 w 2513343"/>
                  <a:gd name="connsiteY103" fmla="*/ 2062560 h 2513324"/>
                  <a:gd name="connsiteX104" fmla="*/ 339979 w 2513343"/>
                  <a:gd name="connsiteY104" fmla="*/ 2101132 h 2513324"/>
                  <a:gd name="connsiteX105" fmla="*/ 332393 w 2513343"/>
                  <a:gd name="connsiteY105" fmla="*/ 2108131 h 2513324"/>
                  <a:gd name="connsiteX106" fmla="*/ 2215674 w 2513343"/>
                  <a:gd name="connsiteY106" fmla="*/ 2068845 h 2513324"/>
                  <a:gd name="connsiteX107" fmla="*/ 2207776 w 2513343"/>
                  <a:gd name="connsiteY107" fmla="*/ 2062157 h 2513324"/>
                  <a:gd name="connsiteX108" fmla="*/ 2240282 w 2513343"/>
                  <a:gd name="connsiteY108" fmla="*/ 2022174 h 2513324"/>
                  <a:gd name="connsiteX109" fmla="*/ 2248437 w 2513343"/>
                  <a:gd name="connsiteY109" fmla="*/ 2028533 h 2513324"/>
                  <a:gd name="connsiteX110" fmla="*/ 2215674 w 2513343"/>
                  <a:gd name="connsiteY110" fmla="*/ 2068845 h 2513324"/>
                  <a:gd name="connsiteX111" fmla="*/ 265255 w 2513343"/>
                  <a:gd name="connsiteY111" fmla="*/ 2028991 h 2513324"/>
                  <a:gd name="connsiteX112" fmla="*/ 234196 w 2513343"/>
                  <a:gd name="connsiteY112" fmla="*/ 1987433 h 2513324"/>
                  <a:gd name="connsiteX113" fmla="*/ 242588 w 2513343"/>
                  <a:gd name="connsiteY113" fmla="*/ 1981422 h 2513324"/>
                  <a:gd name="connsiteX114" fmla="*/ 273409 w 2513343"/>
                  <a:gd name="connsiteY114" fmla="*/ 2022633 h 2513324"/>
                  <a:gd name="connsiteX115" fmla="*/ 265255 w 2513343"/>
                  <a:gd name="connsiteY115" fmla="*/ 2028991 h 2513324"/>
                  <a:gd name="connsiteX116" fmla="*/ 2279514 w 2513343"/>
                  <a:gd name="connsiteY116" fmla="*/ 1986920 h 2513324"/>
                  <a:gd name="connsiteX117" fmla="*/ 2271121 w 2513343"/>
                  <a:gd name="connsiteY117" fmla="*/ 1980909 h 2513324"/>
                  <a:gd name="connsiteX118" fmla="*/ 2300219 w 2513343"/>
                  <a:gd name="connsiteY118" fmla="*/ 1938398 h 2513324"/>
                  <a:gd name="connsiteX119" fmla="*/ 2308868 w 2513343"/>
                  <a:gd name="connsiteY119" fmla="*/ 1944060 h 2513324"/>
                  <a:gd name="connsiteX120" fmla="*/ 2279532 w 2513343"/>
                  <a:gd name="connsiteY120" fmla="*/ 1986920 h 2513324"/>
                  <a:gd name="connsiteX121" fmla="*/ 204860 w 2513343"/>
                  <a:gd name="connsiteY121" fmla="*/ 1944647 h 2513324"/>
                  <a:gd name="connsiteX122" fmla="*/ 177337 w 2513343"/>
                  <a:gd name="connsiteY122" fmla="*/ 1900688 h 2513324"/>
                  <a:gd name="connsiteX123" fmla="*/ 186224 w 2513343"/>
                  <a:gd name="connsiteY123" fmla="*/ 1895392 h 2513324"/>
                  <a:gd name="connsiteX124" fmla="*/ 213509 w 2513343"/>
                  <a:gd name="connsiteY124" fmla="*/ 1938985 h 2513324"/>
                  <a:gd name="connsiteX125" fmla="*/ 204860 w 2513343"/>
                  <a:gd name="connsiteY125" fmla="*/ 1944647 h 2513324"/>
                  <a:gd name="connsiteX126" fmla="*/ 2336391 w 2513343"/>
                  <a:gd name="connsiteY126" fmla="*/ 1900028 h 2513324"/>
                  <a:gd name="connsiteX127" fmla="*/ 2327522 w 2513343"/>
                  <a:gd name="connsiteY127" fmla="*/ 1894714 h 2513324"/>
                  <a:gd name="connsiteX128" fmla="*/ 2353010 w 2513343"/>
                  <a:gd name="connsiteY128" fmla="*/ 1849949 h 2513324"/>
                  <a:gd name="connsiteX129" fmla="*/ 2362099 w 2513343"/>
                  <a:gd name="connsiteY129" fmla="*/ 1854879 h 2513324"/>
                  <a:gd name="connsiteX130" fmla="*/ 2336391 w 2513343"/>
                  <a:gd name="connsiteY130" fmla="*/ 1900028 h 2513324"/>
                  <a:gd name="connsiteX131" fmla="*/ 151648 w 2513343"/>
                  <a:gd name="connsiteY131" fmla="*/ 1855666 h 2513324"/>
                  <a:gd name="connsiteX132" fmla="*/ 127845 w 2513343"/>
                  <a:gd name="connsiteY132" fmla="*/ 1809619 h 2513324"/>
                  <a:gd name="connsiteX133" fmla="*/ 137135 w 2513343"/>
                  <a:gd name="connsiteY133" fmla="*/ 1805074 h 2513324"/>
                  <a:gd name="connsiteX134" fmla="*/ 160718 w 2513343"/>
                  <a:gd name="connsiteY134" fmla="*/ 1850737 h 2513324"/>
                  <a:gd name="connsiteX135" fmla="*/ 151629 w 2513343"/>
                  <a:gd name="connsiteY135" fmla="*/ 1855666 h 2513324"/>
                  <a:gd name="connsiteX136" fmla="*/ 2385920 w 2513343"/>
                  <a:gd name="connsiteY136" fmla="*/ 1808721 h 2513324"/>
                  <a:gd name="connsiteX137" fmla="*/ 2376630 w 2513343"/>
                  <a:gd name="connsiteY137" fmla="*/ 1804177 h 2513324"/>
                  <a:gd name="connsiteX138" fmla="*/ 2398306 w 2513343"/>
                  <a:gd name="connsiteY138" fmla="*/ 1757451 h 2513324"/>
                  <a:gd name="connsiteX139" fmla="*/ 2407780 w 2513343"/>
                  <a:gd name="connsiteY139" fmla="*/ 1761610 h 2513324"/>
                  <a:gd name="connsiteX140" fmla="*/ 2385920 w 2513343"/>
                  <a:gd name="connsiteY140" fmla="*/ 1808721 h 2513324"/>
                  <a:gd name="connsiteX141" fmla="*/ 106003 w 2513343"/>
                  <a:gd name="connsiteY141" fmla="*/ 1762600 h 2513324"/>
                  <a:gd name="connsiteX142" fmla="*/ 86122 w 2513343"/>
                  <a:gd name="connsiteY142" fmla="*/ 1714775 h 2513324"/>
                  <a:gd name="connsiteX143" fmla="*/ 95760 w 2513343"/>
                  <a:gd name="connsiteY143" fmla="*/ 1711000 h 2513324"/>
                  <a:gd name="connsiteX144" fmla="*/ 115476 w 2513343"/>
                  <a:gd name="connsiteY144" fmla="*/ 1758422 h 2513324"/>
                  <a:gd name="connsiteX145" fmla="*/ 106003 w 2513343"/>
                  <a:gd name="connsiteY145" fmla="*/ 1762582 h 2513324"/>
                  <a:gd name="connsiteX146" fmla="*/ 2427698 w 2513343"/>
                  <a:gd name="connsiteY146" fmla="*/ 1713584 h 2513324"/>
                  <a:gd name="connsiteX147" fmla="*/ 2418060 w 2513343"/>
                  <a:gd name="connsiteY147" fmla="*/ 1709828 h 2513324"/>
                  <a:gd name="connsiteX148" fmla="*/ 2435797 w 2513343"/>
                  <a:gd name="connsiteY148" fmla="*/ 1661453 h 2513324"/>
                  <a:gd name="connsiteX149" fmla="*/ 2445564 w 2513343"/>
                  <a:gd name="connsiteY149" fmla="*/ 1664806 h 2513324"/>
                  <a:gd name="connsiteX150" fmla="*/ 2427680 w 2513343"/>
                  <a:gd name="connsiteY150" fmla="*/ 1713584 h 2513324"/>
                  <a:gd name="connsiteX151" fmla="*/ 68201 w 2513343"/>
                  <a:gd name="connsiteY151" fmla="*/ 1666034 h 2513324"/>
                  <a:gd name="connsiteX152" fmla="*/ 52314 w 2513343"/>
                  <a:gd name="connsiteY152" fmla="*/ 1616596 h 2513324"/>
                  <a:gd name="connsiteX153" fmla="*/ 62228 w 2513343"/>
                  <a:gd name="connsiteY153" fmla="*/ 1613646 h 2513324"/>
                  <a:gd name="connsiteX154" fmla="*/ 77968 w 2513343"/>
                  <a:gd name="connsiteY154" fmla="*/ 1662680 h 2513324"/>
                  <a:gd name="connsiteX155" fmla="*/ 68201 w 2513343"/>
                  <a:gd name="connsiteY155" fmla="*/ 1666052 h 2513324"/>
                  <a:gd name="connsiteX156" fmla="*/ 2461432 w 2513343"/>
                  <a:gd name="connsiteY156" fmla="*/ 1615314 h 2513324"/>
                  <a:gd name="connsiteX157" fmla="*/ 2451519 w 2513343"/>
                  <a:gd name="connsiteY157" fmla="*/ 1612363 h 2513324"/>
                  <a:gd name="connsiteX158" fmla="*/ 2465170 w 2513343"/>
                  <a:gd name="connsiteY158" fmla="*/ 1562688 h 2513324"/>
                  <a:gd name="connsiteX159" fmla="*/ 2475193 w 2513343"/>
                  <a:gd name="connsiteY159" fmla="*/ 1565216 h 2513324"/>
                  <a:gd name="connsiteX160" fmla="*/ 2461432 w 2513343"/>
                  <a:gd name="connsiteY160" fmla="*/ 1615314 h 2513324"/>
                  <a:gd name="connsiteX161" fmla="*/ 38517 w 2513343"/>
                  <a:gd name="connsiteY161" fmla="*/ 1566536 h 2513324"/>
                  <a:gd name="connsiteX162" fmla="*/ 26789 w 2513343"/>
                  <a:gd name="connsiteY162" fmla="*/ 1515944 h 2513324"/>
                  <a:gd name="connsiteX163" fmla="*/ 36904 w 2513343"/>
                  <a:gd name="connsiteY163" fmla="*/ 1513818 h 2513324"/>
                  <a:gd name="connsiteX164" fmla="*/ 48521 w 2513343"/>
                  <a:gd name="connsiteY164" fmla="*/ 1563989 h 2513324"/>
                  <a:gd name="connsiteX165" fmla="*/ 38498 w 2513343"/>
                  <a:gd name="connsiteY165" fmla="*/ 1566536 h 2513324"/>
                  <a:gd name="connsiteX166" fmla="*/ 2486865 w 2513343"/>
                  <a:gd name="connsiteY166" fmla="*/ 1514606 h 2513324"/>
                  <a:gd name="connsiteX167" fmla="*/ 2476751 w 2513343"/>
                  <a:gd name="connsiteY167" fmla="*/ 1512499 h 2513324"/>
                  <a:gd name="connsiteX168" fmla="*/ 2486224 w 2513343"/>
                  <a:gd name="connsiteY168" fmla="*/ 1461852 h 2513324"/>
                  <a:gd name="connsiteX169" fmla="*/ 2496412 w 2513343"/>
                  <a:gd name="connsiteY169" fmla="*/ 1463538 h 2513324"/>
                  <a:gd name="connsiteX170" fmla="*/ 2486865 w 2513343"/>
                  <a:gd name="connsiteY170" fmla="*/ 1514606 h 2513324"/>
                  <a:gd name="connsiteX171" fmla="*/ 17188 w 2513343"/>
                  <a:gd name="connsiteY171" fmla="*/ 1464912 h 2513324"/>
                  <a:gd name="connsiteX172" fmla="*/ 9712 w 2513343"/>
                  <a:gd name="connsiteY172" fmla="*/ 1413532 h 2513324"/>
                  <a:gd name="connsiteX173" fmla="*/ 19973 w 2513343"/>
                  <a:gd name="connsiteY173" fmla="*/ 1412250 h 2513324"/>
                  <a:gd name="connsiteX174" fmla="*/ 27394 w 2513343"/>
                  <a:gd name="connsiteY174" fmla="*/ 1463208 h 2513324"/>
                  <a:gd name="connsiteX175" fmla="*/ 17206 w 2513343"/>
                  <a:gd name="connsiteY175" fmla="*/ 1464912 h 2513324"/>
                  <a:gd name="connsiteX176" fmla="*/ 2503833 w 2513343"/>
                  <a:gd name="connsiteY176" fmla="*/ 1412103 h 2513324"/>
                  <a:gd name="connsiteX177" fmla="*/ 2493572 w 2513343"/>
                  <a:gd name="connsiteY177" fmla="*/ 1410839 h 2513324"/>
                  <a:gd name="connsiteX178" fmla="*/ 2498812 w 2513343"/>
                  <a:gd name="connsiteY178" fmla="*/ 1359569 h 2513324"/>
                  <a:gd name="connsiteX179" fmla="*/ 2509110 w 2513343"/>
                  <a:gd name="connsiteY179" fmla="*/ 1360412 h 2513324"/>
                  <a:gd name="connsiteX180" fmla="*/ 2503815 w 2513343"/>
                  <a:gd name="connsiteY180" fmla="*/ 1412103 h 2513324"/>
                  <a:gd name="connsiteX181" fmla="*/ 4343 w 2513343"/>
                  <a:gd name="connsiteY181" fmla="*/ 1361896 h 2513324"/>
                  <a:gd name="connsiteX182" fmla="*/ 1099 w 2513343"/>
                  <a:gd name="connsiteY182" fmla="*/ 1310076 h 2513324"/>
                  <a:gd name="connsiteX183" fmla="*/ 11434 w 2513343"/>
                  <a:gd name="connsiteY183" fmla="*/ 1309636 h 2513324"/>
                  <a:gd name="connsiteX184" fmla="*/ 14641 w 2513343"/>
                  <a:gd name="connsiteY184" fmla="*/ 1361035 h 2513324"/>
                  <a:gd name="connsiteX185" fmla="*/ 4343 w 2513343"/>
                  <a:gd name="connsiteY185" fmla="*/ 1361896 h 2513324"/>
                  <a:gd name="connsiteX186" fmla="*/ 2512299 w 2513343"/>
                  <a:gd name="connsiteY186" fmla="*/ 1308574 h 2513324"/>
                  <a:gd name="connsiteX187" fmla="*/ 2501964 w 2513343"/>
                  <a:gd name="connsiteY187" fmla="*/ 1308152 h 2513324"/>
                  <a:gd name="connsiteX188" fmla="*/ 2503009 w 2513343"/>
                  <a:gd name="connsiteY188" fmla="*/ 1256644 h 2513324"/>
                  <a:gd name="connsiteX189" fmla="*/ 2503009 w 2513343"/>
                  <a:gd name="connsiteY189" fmla="*/ 1254079 h 2513324"/>
                  <a:gd name="connsiteX190" fmla="*/ 2513343 w 2513343"/>
                  <a:gd name="connsiteY190" fmla="*/ 1254079 h 2513324"/>
                  <a:gd name="connsiteX191" fmla="*/ 2513343 w 2513343"/>
                  <a:gd name="connsiteY191" fmla="*/ 1256644 h 2513324"/>
                  <a:gd name="connsiteX192" fmla="*/ 2512299 w 2513343"/>
                  <a:gd name="connsiteY192" fmla="*/ 1308574 h 2513324"/>
                  <a:gd name="connsiteX193" fmla="*/ 10353 w 2513343"/>
                  <a:gd name="connsiteY193" fmla="*/ 1258147 h 2513324"/>
                  <a:gd name="connsiteX194" fmla="*/ 0 w 2513343"/>
                  <a:gd name="connsiteY194" fmla="*/ 1258147 h 2513324"/>
                  <a:gd name="connsiteX195" fmla="*/ 0 w 2513343"/>
                  <a:gd name="connsiteY195" fmla="*/ 1256754 h 2513324"/>
                  <a:gd name="connsiteX196" fmla="*/ 971 w 2513343"/>
                  <a:gd name="connsiteY196" fmla="*/ 1206235 h 2513324"/>
                  <a:gd name="connsiteX197" fmla="*/ 11306 w 2513343"/>
                  <a:gd name="connsiteY197" fmla="*/ 1206638 h 2513324"/>
                  <a:gd name="connsiteX198" fmla="*/ 10316 w 2513343"/>
                  <a:gd name="connsiteY198" fmla="*/ 1256644 h 2513324"/>
                  <a:gd name="connsiteX199" fmla="*/ 10316 w 2513343"/>
                  <a:gd name="connsiteY199" fmla="*/ 1258147 h 2513324"/>
                  <a:gd name="connsiteX200" fmla="*/ 2501872 w 2513343"/>
                  <a:gd name="connsiteY200" fmla="*/ 1202589 h 2513324"/>
                  <a:gd name="connsiteX201" fmla="*/ 2498629 w 2513343"/>
                  <a:gd name="connsiteY201" fmla="*/ 1151191 h 2513324"/>
                  <a:gd name="connsiteX202" fmla="*/ 2508927 w 2513343"/>
                  <a:gd name="connsiteY202" fmla="*/ 1150330 h 2513324"/>
                  <a:gd name="connsiteX203" fmla="*/ 2512207 w 2513343"/>
                  <a:gd name="connsiteY203" fmla="*/ 1202149 h 2513324"/>
                  <a:gd name="connsiteX204" fmla="*/ 2501872 w 2513343"/>
                  <a:gd name="connsiteY204" fmla="*/ 1202589 h 2513324"/>
                  <a:gd name="connsiteX205" fmla="*/ 14402 w 2513343"/>
                  <a:gd name="connsiteY205" fmla="*/ 1155222 h 2513324"/>
                  <a:gd name="connsiteX206" fmla="*/ 4105 w 2513343"/>
                  <a:gd name="connsiteY206" fmla="*/ 1154398 h 2513324"/>
                  <a:gd name="connsiteX207" fmla="*/ 9327 w 2513343"/>
                  <a:gd name="connsiteY207" fmla="*/ 1102743 h 2513324"/>
                  <a:gd name="connsiteX208" fmla="*/ 19588 w 2513343"/>
                  <a:gd name="connsiteY208" fmla="*/ 1103989 h 2513324"/>
                  <a:gd name="connsiteX209" fmla="*/ 14402 w 2513343"/>
                  <a:gd name="connsiteY209" fmla="*/ 1155240 h 2513324"/>
                  <a:gd name="connsiteX210" fmla="*/ 2493260 w 2513343"/>
                  <a:gd name="connsiteY210" fmla="*/ 1099958 h 2513324"/>
                  <a:gd name="connsiteX211" fmla="*/ 2485802 w 2513343"/>
                  <a:gd name="connsiteY211" fmla="*/ 1048999 h 2513324"/>
                  <a:gd name="connsiteX212" fmla="*/ 2495991 w 2513343"/>
                  <a:gd name="connsiteY212" fmla="*/ 1047295 h 2513324"/>
                  <a:gd name="connsiteX213" fmla="*/ 2503503 w 2513343"/>
                  <a:gd name="connsiteY213" fmla="*/ 1098675 h 2513324"/>
                  <a:gd name="connsiteX214" fmla="*/ 2493242 w 2513343"/>
                  <a:gd name="connsiteY214" fmla="*/ 1099958 h 2513324"/>
                  <a:gd name="connsiteX215" fmla="*/ 26881 w 2513343"/>
                  <a:gd name="connsiteY215" fmla="*/ 1052994 h 2513324"/>
                  <a:gd name="connsiteX216" fmla="*/ 16693 w 2513343"/>
                  <a:gd name="connsiteY216" fmla="*/ 1051326 h 2513324"/>
                  <a:gd name="connsiteX217" fmla="*/ 26185 w 2513343"/>
                  <a:gd name="connsiteY217" fmla="*/ 1000258 h 2513324"/>
                  <a:gd name="connsiteX218" fmla="*/ 36299 w 2513343"/>
                  <a:gd name="connsiteY218" fmla="*/ 1002365 h 2513324"/>
                  <a:gd name="connsiteX219" fmla="*/ 26899 w 2513343"/>
                  <a:gd name="connsiteY219" fmla="*/ 1053012 h 2513324"/>
                  <a:gd name="connsiteX220" fmla="*/ 2476219 w 2513343"/>
                  <a:gd name="connsiteY220" fmla="*/ 998389 h 2513324"/>
                  <a:gd name="connsiteX221" fmla="*/ 2464565 w 2513343"/>
                  <a:gd name="connsiteY221" fmla="*/ 948218 h 2513324"/>
                  <a:gd name="connsiteX222" fmla="*/ 2474588 w 2513343"/>
                  <a:gd name="connsiteY222" fmla="*/ 945671 h 2513324"/>
                  <a:gd name="connsiteX223" fmla="*/ 2486352 w 2513343"/>
                  <a:gd name="connsiteY223" fmla="*/ 996263 h 2513324"/>
                  <a:gd name="connsiteX224" fmla="*/ 2476238 w 2513343"/>
                  <a:gd name="connsiteY224" fmla="*/ 998389 h 2513324"/>
                  <a:gd name="connsiteX225" fmla="*/ 47807 w 2513343"/>
                  <a:gd name="connsiteY225" fmla="*/ 952158 h 2513324"/>
                  <a:gd name="connsiteX226" fmla="*/ 37765 w 2513343"/>
                  <a:gd name="connsiteY226" fmla="*/ 949648 h 2513324"/>
                  <a:gd name="connsiteX227" fmla="*/ 51490 w 2513343"/>
                  <a:gd name="connsiteY227" fmla="*/ 899441 h 2513324"/>
                  <a:gd name="connsiteX228" fmla="*/ 61403 w 2513343"/>
                  <a:gd name="connsiteY228" fmla="*/ 902372 h 2513324"/>
                  <a:gd name="connsiteX229" fmla="*/ 47788 w 2513343"/>
                  <a:gd name="connsiteY229" fmla="*/ 952158 h 2513324"/>
                  <a:gd name="connsiteX230" fmla="*/ 2450877 w 2513343"/>
                  <a:gd name="connsiteY230" fmla="*/ 898708 h 2513324"/>
                  <a:gd name="connsiteX231" fmla="*/ 2435101 w 2513343"/>
                  <a:gd name="connsiteY231" fmla="*/ 849783 h 2513324"/>
                  <a:gd name="connsiteX232" fmla="*/ 2444867 w 2513343"/>
                  <a:gd name="connsiteY232" fmla="*/ 846412 h 2513324"/>
                  <a:gd name="connsiteX233" fmla="*/ 2460754 w 2513343"/>
                  <a:gd name="connsiteY233" fmla="*/ 895757 h 2513324"/>
                  <a:gd name="connsiteX234" fmla="*/ 2450859 w 2513343"/>
                  <a:gd name="connsiteY234" fmla="*/ 898726 h 2513324"/>
                  <a:gd name="connsiteX235" fmla="*/ 77070 w 2513343"/>
                  <a:gd name="connsiteY235" fmla="*/ 853210 h 2513324"/>
                  <a:gd name="connsiteX236" fmla="*/ 67303 w 2513343"/>
                  <a:gd name="connsiteY236" fmla="*/ 849856 h 2513324"/>
                  <a:gd name="connsiteX237" fmla="*/ 85151 w 2513343"/>
                  <a:gd name="connsiteY237" fmla="*/ 801005 h 2513324"/>
                  <a:gd name="connsiteX238" fmla="*/ 94789 w 2513343"/>
                  <a:gd name="connsiteY238" fmla="*/ 804762 h 2513324"/>
                  <a:gd name="connsiteX239" fmla="*/ 77088 w 2513343"/>
                  <a:gd name="connsiteY239" fmla="*/ 853210 h 2513324"/>
                  <a:gd name="connsiteX240" fmla="*/ 2417308 w 2513343"/>
                  <a:gd name="connsiteY240" fmla="*/ 801518 h 2513324"/>
                  <a:gd name="connsiteX241" fmla="*/ 2397537 w 2513343"/>
                  <a:gd name="connsiteY241" fmla="*/ 754041 h 2513324"/>
                  <a:gd name="connsiteX242" fmla="*/ 2406992 w 2513343"/>
                  <a:gd name="connsiteY242" fmla="*/ 749864 h 2513324"/>
                  <a:gd name="connsiteX243" fmla="*/ 2426947 w 2513343"/>
                  <a:gd name="connsiteY243" fmla="*/ 797744 h 2513324"/>
                  <a:gd name="connsiteX244" fmla="*/ 2417308 w 2513343"/>
                  <a:gd name="connsiteY244" fmla="*/ 801518 h 2513324"/>
                  <a:gd name="connsiteX245" fmla="*/ 114487 w 2513343"/>
                  <a:gd name="connsiteY245" fmla="*/ 757101 h 2513324"/>
                  <a:gd name="connsiteX246" fmla="*/ 105014 w 2513343"/>
                  <a:gd name="connsiteY246" fmla="*/ 752960 h 2513324"/>
                  <a:gd name="connsiteX247" fmla="*/ 126855 w 2513343"/>
                  <a:gd name="connsiteY247" fmla="*/ 705777 h 2513324"/>
                  <a:gd name="connsiteX248" fmla="*/ 136146 w 2513343"/>
                  <a:gd name="connsiteY248" fmla="*/ 710303 h 2513324"/>
                  <a:gd name="connsiteX249" fmla="*/ 114487 w 2513343"/>
                  <a:gd name="connsiteY249" fmla="*/ 757101 h 2513324"/>
                  <a:gd name="connsiteX250" fmla="*/ 2375805 w 2513343"/>
                  <a:gd name="connsiteY250" fmla="*/ 707426 h 2513324"/>
                  <a:gd name="connsiteX251" fmla="*/ 2352167 w 2513343"/>
                  <a:gd name="connsiteY251" fmla="*/ 661726 h 2513324"/>
                  <a:gd name="connsiteX252" fmla="*/ 2361256 w 2513343"/>
                  <a:gd name="connsiteY252" fmla="*/ 656779 h 2513324"/>
                  <a:gd name="connsiteX253" fmla="*/ 2385095 w 2513343"/>
                  <a:gd name="connsiteY253" fmla="*/ 702845 h 2513324"/>
                  <a:gd name="connsiteX254" fmla="*/ 2375805 w 2513343"/>
                  <a:gd name="connsiteY254" fmla="*/ 707407 h 2513324"/>
                  <a:gd name="connsiteX255" fmla="*/ 159728 w 2513343"/>
                  <a:gd name="connsiteY255" fmla="*/ 664457 h 2513324"/>
                  <a:gd name="connsiteX256" fmla="*/ 150640 w 2513343"/>
                  <a:gd name="connsiteY256" fmla="*/ 659546 h 2513324"/>
                  <a:gd name="connsiteX257" fmla="*/ 176311 w 2513343"/>
                  <a:gd name="connsiteY257" fmla="*/ 614341 h 2513324"/>
                  <a:gd name="connsiteX258" fmla="*/ 185198 w 2513343"/>
                  <a:gd name="connsiteY258" fmla="*/ 619637 h 2513324"/>
                  <a:gd name="connsiteX259" fmla="*/ 159728 w 2513343"/>
                  <a:gd name="connsiteY259" fmla="*/ 664457 h 2513324"/>
                  <a:gd name="connsiteX260" fmla="*/ 2326642 w 2513343"/>
                  <a:gd name="connsiteY260" fmla="*/ 617053 h 2513324"/>
                  <a:gd name="connsiteX261" fmla="*/ 2299285 w 2513343"/>
                  <a:gd name="connsiteY261" fmla="*/ 573442 h 2513324"/>
                  <a:gd name="connsiteX262" fmla="*/ 2307934 w 2513343"/>
                  <a:gd name="connsiteY262" fmla="*/ 567762 h 2513324"/>
                  <a:gd name="connsiteX263" fmla="*/ 2335511 w 2513343"/>
                  <a:gd name="connsiteY263" fmla="*/ 611721 h 2513324"/>
                  <a:gd name="connsiteX264" fmla="*/ 2326642 w 2513343"/>
                  <a:gd name="connsiteY264" fmla="*/ 617035 h 2513324"/>
                  <a:gd name="connsiteX265" fmla="*/ 212501 w 2513343"/>
                  <a:gd name="connsiteY265" fmla="*/ 575916 h 2513324"/>
                  <a:gd name="connsiteX266" fmla="*/ 203834 w 2513343"/>
                  <a:gd name="connsiteY266" fmla="*/ 570254 h 2513324"/>
                  <a:gd name="connsiteX267" fmla="*/ 233133 w 2513343"/>
                  <a:gd name="connsiteY267" fmla="*/ 527340 h 2513324"/>
                  <a:gd name="connsiteX268" fmla="*/ 241544 w 2513343"/>
                  <a:gd name="connsiteY268" fmla="*/ 533350 h 2513324"/>
                  <a:gd name="connsiteX269" fmla="*/ 212482 w 2513343"/>
                  <a:gd name="connsiteY269" fmla="*/ 575916 h 2513324"/>
                  <a:gd name="connsiteX270" fmla="*/ 2270150 w 2513343"/>
                  <a:gd name="connsiteY270" fmla="*/ 531005 h 2513324"/>
                  <a:gd name="connsiteX271" fmla="*/ 2239293 w 2513343"/>
                  <a:gd name="connsiteY271" fmla="*/ 489794 h 2513324"/>
                  <a:gd name="connsiteX272" fmla="*/ 2247429 w 2513343"/>
                  <a:gd name="connsiteY272" fmla="*/ 483436 h 2513324"/>
                  <a:gd name="connsiteX273" fmla="*/ 2278542 w 2513343"/>
                  <a:gd name="connsiteY273" fmla="*/ 524994 h 2513324"/>
                  <a:gd name="connsiteX274" fmla="*/ 2270150 w 2513343"/>
                  <a:gd name="connsiteY274" fmla="*/ 531023 h 2513324"/>
                  <a:gd name="connsiteX275" fmla="*/ 272346 w 2513343"/>
                  <a:gd name="connsiteY275" fmla="*/ 492048 h 2513324"/>
                  <a:gd name="connsiteX276" fmla="*/ 264192 w 2513343"/>
                  <a:gd name="connsiteY276" fmla="*/ 485690 h 2513324"/>
                  <a:gd name="connsiteX277" fmla="*/ 296937 w 2513343"/>
                  <a:gd name="connsiteY277" fmla="*/ 445359 h 2513324"/>
                  <a:gd name="connsiteX278" fmla="*/ 304834 w 2513343"/>
                  <a:gd name="connsiteY278" fmla="*/ 452029 h 2513324"/>
                  <a:gd name="connsiteX279" fmla="*/ 272365 w 2513343"/>
                  <a:gd name="connsiteY279" fmla="*/ 492048 h 2513324"/>
                  <a:gd name="connsiteX280" fmla="*/ 2206732 w 2513343"/>
                  <a:gd name="connsiteY280" fmla="*/ 449885 h 2513324"/>
                  <a:gd name="connsiteX281" fmla="*/ 2172576 w 2513343"/>
                  <a:gd name="connsiteY281" fmla="*/ 411332 h 2513324"/>
                  <a:gd name="connsiteX282" fmla="*/ 2180162 w 2513343"/>
                  <a:gd name="connsiteY282" fmla="*/ 404314 h 2513324"/>
                  <a:gd name="connsiteX283" fmla="*/ 2214592 w 2513343"/>
                  <a:gd name="connsiteY283" fmla="*/ 443179 h 2513324"/>
                  <a:gd name="connsiteX284" fmla="*/ 2206713 w 2513343"/>
                  <a:gd name="connsiteY284" fmla="*/ 449867 h 2513324"/>
                  <a:gd name="connsiteX285" fmla="*/ 338898 w 2513343"/>
                  <a:gd name="connsiteY285" fmla="*/ 413403 h 2513324"/>
                  <a:gd name="connsiteX286" fmla="*/ 331294 w 2513343"/>
                  <a:gd name="connsiteY286" fmla="*/ 406403 h 2513324"/>
                  <a:gd name="connsiteX287" fmla="*/ 367227 w 2513343"/>
                  <a:gd name="connsiteY287" fmla="*/ 368894 h 2513324"/>
                  <a:gd name="connsiteX288" fmla="*/ 374538 w 2513343"/>
                  <a:gd name="connsiteY288" fmla="*/ 376187 h 2513324"/>
                  <a:gd name="connsiteX289" fmla="*/ 338916 w 2513343"/>
                  <a:gd name="connsiteY289" fmla="*/ 413384 h 2513324"/>
                  <a:gd name="connsiteX290" fmla="*/ 2136863 w 2513343"/>
                  <a:gd name="connsiteY290" fmla="*/ 374226 h 2513324"/>
                  <a:gd name="connsiteX291" fmla="*/ 2099666 w 2513343"/>
                  <a:gd name="connsiteY291" fmla="*/ 338605 h 2513324"/>
                  <a:gd name="connsiteX292" fmla="*/ 2106647 w 2513343"/>
                  <a:gd name="connsiteY292" fmla="*/ 331001 h 2513324"/>
                  <a:gd name="connsiteX293" fmla="*/ 2144174 w 2513343"/>
                  <a:gd name="connsiteY293" fmla="*/ 366915 h 2513324"/>
                  <a:gd name="connsiteX294" fmla="*/ 2136863 w 2513343"/>
                  <a:gd name="connsiteY294" fmla="*/ 374226 h 2513324"/>
                  <a:gd name="connsiteX295" fmla="*/ 411643 w 2513343"/>
                  <a:gd name="connsiteY295" fmla="*/ 340492 h 2513324"/>
                  <a:gd name="connsiteX296" fmla="*/ 404644 w 2513343"/>
                  <a:gd name="connsiteY296" fmla="*/ 332888 h 2513324"/>
                  <a:gd name="connsiteX297" fmla="*/ 443508 w 2513343"/>
                  <a:gd name="connsiteY297" fmla="*/ 298458 h 2513324"/>
                  <a:gd name="connsiteX298" fmla="*/ 450215 w 2513343"/>
                  <a:gd name="connsiteY298" fmla="*/ 306337 h 2513324"/>
                  <a:gd name="connsiteX299" fmla="*/ 411662 w 2513343"/>
                  <a:gd name="connsiteY299" fmla="*/ 340474 h 2513324"/>
                  <a:gd name="connsiteX300" fmla="*/ 2060984 w 2513343"/>
                  <a:gd name="connsiteY300" fmla="*/ 304541 h 2513324"/>
                  <a:gd name="connsiteX301" fmla="*/ 2020984 w 2513343"/>
                  <a:gd name="connsiteY301" fmla="*/ 272090 h 2513324"/>
                  <a:gd name="connsiteX302" fmla="*/ 2027323 w 2513343"/>
                  <a:gd name="connsiteY302" fmla="*/ 263936 h 2513324"/>
                  <a:gd name="connsiteX303" fmla="*/ 2067672 w 2513343"/>
                  <a:gd name="connsiteY303" fmla="*/ 296662 h 2513324"/>
                  <a:gd name="connsiteX304" fmla="*/ 2060984 w 2513343"/>
                  <a:gd name="connsiteY304" fmla="*/ 304559 h 2513324"/>
                  <a:gd name="connsiteX305" fmla="*/ 490124 w 2513343"/>
                  <a:gd name="connsiteY305" fmla="*/ 273830 h 2513324"/>
                  <a:gd name="connsiteX306" fmla="*/ 483766 w 2513343"/>
                  <a:gd name="connsiteY306" fmla="*/ 265676 h 2513324"/>
                  <a:gd name="connsiteX307" fmla="*/ 525324 w 2513343"/>
                  <a:gd name="connsiteY307" fmla="*/ 234563 h 2513324"/>
                  <a:gd name="connsiteX308" fmla="*/ 531334 w 2513343"/>
                  <a:gd name="connsiteY308" fmla="*/ 242955 h 2513324"/>
                  <a:gd name="connsiteX309" fmla="*/ 490124 w 2513343"/>
                  <a:gd name="connsiteY309" fmla="*/ 273812 h 2513324"/>
                  <a:gd name="connsiteX310" fmla="*/ 1979645 w 2513343"/>
                  <a:gd name="connsiteY310" fmla="*/ 241306 h 2513324"/>
                  <a:gd name="connsiteX311" fmla="*/ 1937079 w 2513343"/>
                  <a:gd name="connsiteY311" fmla="*/ 212244 h 2513324"/>
                  <a:gd name="connsiteX312" fmla="*/ 1942741 w 2513343"/>
                  <a:gd name="connsiteY312" fmla="*/ 203595 h 2513324"/>
                  <a:gd name="connsiteX313" fmla="*/ 1985655 w 2513343"/>
                  <a:gd name="connsiteY313" fmla="*/ 232895 h 2513324"/>
                  <a:gd name="connsiteX314" fmla="*/ 1979663 w 2513343"/>
                  <a:gd name="connsiteY314" fmla="*/ 241306 h 2513324"/>
                  <a:gd name="connsiteX315" fmla="*/ 573791 w 2513343"/>
                  <a:gd name="connsiteY315" fmla="*/ 213857 h 2513324"/>
                  <a:gd name="connsiteX316" fmla="*/ 568110 w 2513343"/>
                  <a:gd name="connsiteY316" fmla="*/ 205208 h 2513324"/>
                  <a:gd name="connsiteX317" fmla="*/ 612069 w 2513343"/>
                  <a:gd name="connsiteY317" fmla="*/ 177631 h 2513324"/>
                  <a:gd name="connsiteX318" fmla="*/ 617383 w 2513343"/>
                  <a:gd name="connsiteY318" fmla="*/ 186499 h 2513324"/>
                  <a:gd name="connsiteX319" fmla="*/ 573791 w 2513343"/>
                  <a:gd name="connsiteY319" fmla="*/ 213838 h 2513324"/>
                  <a:gd name="connsiteX320" fmla="*/ 1893340 w 2513343"/>
                  <a:gd name="connsiteY320" fmla="*/ 184960 h 2513324"/>
                  <a:gd name="connsiteX321" fmla="*/ 1848502 w 2513343"/>
                  <a:gd name="connsiteY321" fmla="*/ 159508 h 2513324"/>
                  <a:gd name="connsiteX322" fmla="*/ 1853413 w 2513343"/>
                  <a:gd name="connsiteY322" fmla="*/ 150420 h 2513324"/>
                  <a:gd name="connsiteX323" fmla="*/ 1898636 w 2513343"/>
                  <a:gd name="connsiteY323" fmla="*/ 176073 h 2513324"/>
                  <a:gd name="connsiteX324" fmla="*/ 1893340 w 2513343"/>
                  <a:gd name="connsiteY324" fmla="*/ 184960 h 2513324"/>
                  <a:gd name="connsiteX325" fmla="*/ 662093 w 2513343"/>
                  <a:gd name="connsiteY325" fmla="*/ 160993 h 2513324"/>
                  <a:gd name="connsiteX326" fmla="*/ 657145 w 2513343"/>
                  <a:gd name="connsiteY326" fmla="*/ 151904 h 2513324"/>
                  <a:gd name="connsiteX327" fmla="*/ 703230 w 2513343"/>
                  <a:gd name="connsiteY327" fmla="*/ 128065 h 2513324"/>
                  <a:gd name="connsiteX328" fmla="*/ 707792 w 2513343"/>
                  <a:gd name="connsiteY328" fmla="*/ 137337 h 2513324"/>
                  <a:gd name="connsiteX329" fmla="*/ 662093 w 2513343"/>
                  <a:gd name="connsiteY329" fmla="*/ 160974 h 2513324"/>
                  <a:gd name="connsiteX330" fmla="*/ 1802637 w 2513343"/>
                  <a:gd name="connsiteY330" fmla="*/ 135944 h 2513324"/>
                  <a:gd name="connsiteX331" fmla="*/ 1755857 w 2513343"/>
                  <a:gd name="connsiteY331" fmla="*/ 114285 h 2513324"/>
                  <a:gd name="connsiteX332" fmla="*/ 1759998 w 2513343"/>
                  <a:gd name="connsiteY332" fmla="*/ 104812 h 2513324"/>
                  <a:gd name="connsiteX333" fmla="*/ 1807200 w 2513343"/>
                  <a:gd name="connsiteY333" fmla="*/ 126636 h 2513324"/>
                  <a:gd name="connsiteX334" fmla="*/ 1802656 w 2513343"/>
                  <a:gd name="connsiteY334" fmla="*/ 135926 h 2513324"/>
                  <a:gd name="connsiteX335" fmla="*/ 754426 w 2513343"/>
                  <a:gd name="connsiteY335" fmla="*/ 115623 h 2513324"/>
                  <a:gd name="connsiteX336" fmla="*/ 750248 w 2513343"/>
                  <a:gd name="connsiteY336" fmla="*/ 106168 h 2513324"/>
                  <a:gd name="connsiteX337" fmla="*/ 777807 w 2513343"/>
                  <a:gd name="connsiteY337" fmla="*/ 94422 h 2513324"/>
                  <a:gd name="connsiteX338" fmla="*/ 798220 w 2513343"/>
                  <a:gd name="connsiteY338" fmla="*/ 86213 h 2513324"/>
                  <a:gd name="connsiteX339" fmla="*/ 801976 w 2513343"/>
                  <a:gd name="connsiteY339" fmla="*/ 95833 h 2513324"/>
                  <a:gd name="connsiteX340" fmla="*/ 781729 w 2513343"/>
                  <a:gd name="connsiteY340" fmla="*/ 103969 h 2513324"/>
                  <a:gd name="connsiteX341" fmla="*/ 754408 w 2513343"/>
                  <a:gd name="connsiteY341" fmla="*/ 115623 h 2513324"/>
                  <a:gd name="connsiteX342" fmla="*/ 1708178 w 2513343"/>
                  <a:gd name="connsiteY342" fmla="*/ 94624 h 2513324"/>
                  <a:gd name="connsiteX343" fmla="*/ 1659785 w 2513343"/>
                  <a:gd name="connsiteY343" fmla="*/ 76960 h 2513324"/>
                  <a:gd name="connsiteX344" fmla="*/ 1663120 w 2513343"/>
                  <a:gd name="connsiteY344" fmla="*/ 67175 h 2513324"/>
                  <a:gd name="connsiteX345" fmla="*/ 1711935 w 2513343"/>
                  <a:gd name="connsiteY345" fmla="*/ 84986 h 2513324"/>
                  <a:gd name="connsiteX346" fmla="*/ 1708178 w 2513343"/>
                  <a:gd name="connsiteY346" fmla="*/ 94624 h 2513324"/>
                  <a:gd name="connsiteX347" fmla="*/ 850333 w 2513343"/>
                  <a:gd name="connsiteY347" fmla="*/ 78059 h 2513324"/>
                  <a:gd name="connsiteX348" fmla="*/ 846961 w 2513343"/>
                  <a:gd name="connsiteY348" fmla="*/ 68293 h 2513324"/>
                  <a:gd name="connsiteX349" fmla="*/ 896399 w 2513343"/>
                  <a:gd name="connsiteY349" fmla="*/ 52406 h 2513324"/>
                  <a:gd name="connsiteX350" fmla="*/ 899349 w 2513343"/>
                  <a:gd name="connsiteY350" fmla="*/ 62301 h 2513324"/>
                  <a:gd name="connsiteX351" fmla="*/ 850333 w 2513343"/>
                  <a:gd name="connsiteY351" fmla="*/ 78059 h 2513324"/>
                  <a:gd name="connsiteX352" fmla="*/ 1610696 w 2513343"/>
                  <a:gd name="connsiteY352" fmla="*/ 61330 h 2513324"/>
                  <a:gd name="connsiteX353" fmla="*/ 1560984 w 2513343"/>
                  <a:gd name="connsiteY353" fmla="*/ 47752 h 2513324"/>
                  <a:gd name="connsiteX354" fmla="*/ 1563512 w 2513343"/>
                  <a:gd name="connsiteY354" fmla="*/ 37729 h 2513324"/>
                  <a:gd name="connsiteX355" fmla="*/ 1613628 w 2513343"/>
                  <a:gd name="connsiteY355" fmla="*/ 51416 h 2513324"/>
                  <a:gd name="connsiteX356" fmla="*/ 1610696 w 2513343"/>
                  <a:gd name="connsiteY356" fmla="*/ 61330 h 2513324"/>
                  <a:gd name="connsiteX357" fmla="*/ 948988 w 2513343"/>
                  <a:gd name="connsiteY357" fmla="*/ 48576 h 2513324"/>
                  <a:gd name="connsiteX358" fmla="*/ 946441 w 2513343"/>
                  <a:gd name="connsiteY358" fmla="*/ 38553 h 2513324"/>
                  <a:gd name="connsiteX359" fmla="*/ 997033 w 2513343"/>
                  <a:gd name="connsiteY359" fmla="*/ 26826 h 2513324"/>
                  <a:gd name="connsiteX360" fmla="*/ 999159 w 2513343"/>
                  <a:gd name="connsiteY360" fmla="*/ 36941 h 2513324"/>
                  <a:gd name="connsiteX361" fmla="*/ 948988 w 2513343"/>
                  <a:gd name="connsiteY361" fmla="*/ 48576 h 2513324"/>
                  <a:gd name="connsiteX362" fmla="*/ 1510758 w 2513343"/>
                  <a:gd name="connsiteY362" fmla="*/ 36244 h 2513324"/>
                  <a:gd name="connsiteX363" fmla="*/ 1460111 w 2513343"/>
                  <a:gd name="connsiteY363" fmla="*/ 26844 h 2513324"/>
                  <a:gd name="connsiteX364" fmla="*/ 1461779 w 2513343"/>
                  <a:gd name="connsiteY364" fmla="*/ 16638 h 2513324"/>
                  <a:gd name="connsiteX365" fmla="*/ 1512865 w 2513343"/>
                  <a:gd name="connsiteY365" fmla="*/ 26111 h 2513324"/>
                  <a:gd name="connsiteX366" fmla="*/ 1510758 w 2513343"/>
                  <a:gd name="connsiteY366" fmla="*/ 36226 h 2513324"/>
                  <a:gd name="connsiteX367" fmla="*/ 1049750 w 2513343"/>
                  <a:gd name="connsiteY367" fmla="*/ 27412 h 2513324"/>
                  <a:gd name="connsiteX368" fmla="*/ 1048046 w 2513343"/>
                  <a:gd name="connsiteY368" fmla="*/ 17224 h 2513324"/>
                  <a:gd name="connsiteX369" fmla="*/ 1099426 w 2513343"/>
                  <a:gd name="connsiteY369" fmla="*/ 9730 h 2513324"/>
                  <a:gd name="connsiteX370" fmla="*/ 1100691 w 2513343"/>
                  <a:gd name="connsiteY370" fmla="*/ 19991 h 2513324"/>
                  <a:gd name="connsiteX371" fmla="*/ 1049732 w 2513343"/>
                  <a:gd name="connsiteY371" fmla="*/ 27431 h 2513324"/>
                  <a:gd name="connsiteX372" fmla="*/ 1409098 w 2513343"/>
                  <a:gd name="connsiteY372" fmla="*/ 19551 h 2513324"/>
                  <a:gd name="connsiteX373" fmla="*/ 1357828 w 2513343"/>
                  <a:gd name="connsiteY373" fmla="*/ 14366 h 2513324"/>
                  <a:gd name="connsiteX374" fmla="*/ 1358652 w 2513343"/>
                  <a:gd name="connsiteY374" fmla="*/ 4068 h 2513324"/>
                  <a:gd name="connsiteX375" fmla="*/ 1410344 w 2513343"/>
                  <a:gd name="connsiteY375" fmla="*/ 9290 h 2513324"/>
                  <a:gd name="connsiteX376" fmla="*/ 1409098 w 2513343"/>
                  <a:gd name="connsiteY376" fmla="*/ 19551 h 2513324"/>
                  <a:gd name="connsiteX377" fmla="*/ 1151960 w 2513343"/>
                  <a:gd name="connsiteY377" fmla="*/ 14659 h 2513324"/>
                  <a:gd name="connsiteX378" fmla="*/ 1151118 w 2513343"/>
                  <a:gd name="connsiteY378" fmla="*/ 4361 h 2513324"/>
                  <a:gd name="connsiteX379" fmla="*/ 1202919 w 2513343"/>
                  <a:gd name="connsiteY379" fmla="*/ 1118 h 2513324"/>
                  <a:gd name="connsiteX380" fmla="*/ 1203359 w 2513343"/>
                  <a:gd name="connsiteY380" fmla="*/ 11452 h 2513324"/>
                  <a:gd name="connsiteX381" fmla="*/ 1151960 w 2513343"/>
                  <a:gd name="connsiteY381" fmla="*/ 14677 h 2513324"/>
                  <a:gd name="connsiteX382" fmla="*/ 1306375 w 2513343"/>
                  <a:gd name="connsiteY382" fmla="*/ 11306 h 2513324"/>
                  <a:gd name="connsiteX383" fmla="*/ 1256626 w 2513343"/>
                  <a:gd name="connsiteY383" fmla="*/ 10335 h 2513324"/>
                  <a:gd name="connsiteX384" fmla="*/ 1254848 w 2513343"/>
                  <a:gd name="connsiteY384" fmla="*/ 10335 h 2513324"/>
                  <a:gd name="connsiteX385" fmla="*/ 1254848 w 2513343"/>
                  <a:gd name="connsiteY385" fmla="*/ 0 h 2513324"/>
                  <a:gd name="connsiteX386" fmla="*/ 1256607 w 2513343"/>
                  <a:gd name="connsiteY386" fmla="*/ 0 h 2513324"/>
                  <a:gd name="connsiteX387" fmla="*/ 1306778 w 2513343"/>
                  <a:gd name="connsiteY387" fmla="*/ 989 h 2513324"/>
                  <a:gd name="connsiteX388" fmla="*/ 1306375 w 2513343"/>
                  <a:gd name="connsiteY388" fmla="*/ 11324 h 251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</a:cxnLst>
                <a:rect l="l" t="t" r="r" b="b"/>
                <a:pathLst>
                  <a:path w="2513343" h="2513324">
                    <a:moveTo>
                      <a:pt x="1257395" y="2513325"/>
                    </a:moveTo>
                    <a:lnTo>
                      <a:pt x="1256662" y="2513325"/>
                    </a:lnTo>
                    <a:cubicBezTo>
                      <a:pt x="1239640" y="2513325"/>
                      <a:pt x="1222434" y="2512977"/>
                      <a:pt x="1205484" y="2512299"/>
                    </a:cubicBezTo>
                    <a:lnTo>
                      <a:pt x="1205887" y="2501964"/>
                    </a:lnTo>
                    <a:cubicBezTo>
                      <a:pt x="1222690" y="2502642"/>
                      <a:pt x="1239768" y="2502972"/>
                      <a:pt x="1256662" y="2502972"/>
                    </a:cubicBezTo>
                    <a:lnTo>
                      <a:pt x="1257395" y="2513307"/>
                    </a:lnTo>
                    <a:close/>
                    <a:moveTo>
                      <a:pt x="1309325" y="2512244"/>
                    </a:moveTo>
                    <a:lnTo>
                      <a:pt x="1308903" y="2501909"/>
                    </a:lnTo>
                    <a:cubicBezTo>
                      <a:pt x="1325981" y="2501213"/>
                      <a:pt x="1343279" y="2500132"/>
                      <a:pt x="1360320" y="2498739"/>
                    </a:cubicBezTo>
                    <a:lnTo>
                      <a:pt x="1361163" y="2509037"/>
                    </a:lnTo>
                    <a:cubicBezTo>
                      <a:pt x="1343975" y="2510448"/>
                      <a:pt x="1326549" y="2511529"/>
                      <a:pt x="1309325" y="2512225"/>
                    </a:cubicBezTo>
                    <a:close/>
                    <a:moveTo>
                      <a:pt x="1153664" y="2509165"/>
                    </a:moveTo>
                    <a:cubicBezTo>
                      <a:pt x="1136459" y="2507773"/>
                      <a:pt x="1119069" y="2505995"/>
                      <a:pt x="1102010" y="2503906"/>
                    </a:cubicBezTo>
                    <a:lnTo>
                      <a:pt x="1103256" y="2493645"/>
                    </a:lnTo>
                    <a:cubicBezTo>
                      <a:pt x="1120187" y="2495716"/>
                      <a:pt x="1137411" y="2497475"/>
                      <a:pt x="1154489" y="2498867"/>
                    </a:cubicBezTo>
                    <a:lnTo>
                      <a:pt x="1153664" y="2509165"/>
                    </a:lnTo>
                    <a:close/>
                    <a:moveTo>
                      <a:pt x="1412818" y="2503723"/>
                    </a:moveTo>
                    <a:lnTo>
                      <a:pt x="1411553" y="2493462"/>
                    </a:lnTo>
                    <a:cubicBezTo>
                      <a:pt x="1428466" y="2491373"/>
                      <a:pt x="1445599" y="2488881"/>
                      <a:pt x="1462457" y="2486077"/>
                    </a:cubicBezTo>
                    <a:lnTo>
                      <a:pt x="1464161" y="2496265"/>
                    </a:lnTo>
                    <a:cubicBezTo>
                      <a:pt x="1447156" y="2499087"/>
                      <a:pt x="1429895" y="2501598"/>
                      <a:pt x="1412836" y="2503705"/>
                    </a:cubicBezTo>
                    <a:close/>
                    <a:moveTo>
                      <a:pt x="1050612" y="2496522"/>
                    </a:moveTo>
                    <a:cubicBezTo>
                      <a:pt x="1033570" y="2493700"/>
                      <a:pt x="1016383" y="2490512"/>
                      <a:pt x="999580" y="2487012"/>
                    </a:cubicBezTo>
                    <a:lnTo>
                      <a:pt x="1001687" y="2476897"/>
                    </a:lnTo>
                    <a:cubicBezTo>
                      <a:pt x="1018380" y="2480360"/>
                      <a:pt x="1035403" y="2483549"/>
                      <a:pt x="1052297" y="2486334"/>
                    </a:cubicBezTo>
                    <a:lnTo>
                      <a:pt x="1050630" y="2496540"/>
                    </a:lnTo>
                    <a:close/>
                    <a:moveTo>
                      <a:pt x="1515137" y="2486719"/>
                    </a:moveTo>
                    <a:lnTo>
                      <a:pt x="1513012" y="2476604"/>
                    </a:lnTo>
                    <a:cubicBezTo>
                      <a:pt x="1529742" y="2473104"/>
                      <a:pt x="1546599" y="2469219"/>
                      <a:pt x="1563164" y="2465023"/>
                    </a:cubicBezTo>
                    <a:lnTo>
                      <a:pt x="1565693" y="2475046"/>
                    </a:lnTo>
                    <a:cubicBezTo>
                      <a:pt x="1549000" y="2479261"/>
                      <a:pt x="1531995" y="2483182"/>
                      <a:pt x="1515137" y="2486719"/>
                    </a:cubicBezTo>
                    <a:close/>
                    <a:moveTo>
                      <a:pt x="948933" y="2475376"/>
                    </a:moveTo>
                    <a:cubicBezTo>
                      <a:pt x="932222" y="2471180"/>
                      <a:pt x="915382" y="2466563"/>
                      <a:pt x="898836" y="2461652"/>
                    </a:cubicBezTo>
                    <a:lnTo>
                      <a:pt x="901786" y="2451739"/>
                    </a:lnTo>
                    <a:cubicBezTo>
                      <a:pt x="918186" y="2456594"/>
                      <a:pt x="934879" y="2461175"/>
                      <a:pt x="951443" y="2465353"/>
                    </a:cubicBezTo>
                    <a:lnTo>
                      <a:pt x="948915" y="2475376"/>
                    </a:lnTo>
                    <a:close/>
                    <a:moveTo>
                      <a:pt x="1615717" y="2461285"/>
                    </a:moveTo>
                    <a:lnTo>
                      <a:pt x="1612767" y="2451372"/>
                    </a:lnTo>
                    <a:cubicBezTo>
                      <a:pt x="1629166" y="2446498"/>
                      <a:pt x="1645658" y="2441203"/>
                      <a:pt x="1661783" y="2435669"/>
                    </a:cubicBezTo>
                    <a:lnTo>
                      <a:pt x="1665136" y="2445454"/>
                    </a:lnTo>
                    <a:cubicBezTo>
                      <a:pt x="1648864" y="2451042"/>
                      <a:pt x="1632245" y="2456374"/>
                      <a:pt x="1615717" y="2461285"/>
                    </a:cubicBezTo>
                    <a:close/>
                    <a:moveTo>
                      <a:pt x="849362" y="2445857"/>
                    </a:moveTo>
                    <a:cubicBezTo>
                      <a:pt x="832999" y="2440250"/>
                      <a:pt x="816544" y="2434239"/>
                      <a:pt x="800474" y="2427973"/>
                    </a:cubicBezTo>
                    <a:lnTo>
                      <a:pt x="804230" y="2418335"/>
                    </a:lnTo>
                    <a:cubicBezTo>
                      <a:pt x="820172" y="2424546"/>
                      <a:pt x="836480" y="2430520"/>
                      <a:pt x="852715" y="2436072"/>
                    </a:cubicBezTo>
                    <a:lnTo>
                      <a:pt x="849362" y="2445857"/>
                    </a:lnTo>
                    <a:close/>
                    <a:moveTo>
                      <a:pt x="1713877" y="2427570"/>
                    </a:moveTo>
                    <a:lnTo>
                      <a:pt x="1710121" y="2417950"/>
                    </a:lnTo>
                    <a:cubicBezTo>
                      <a:pt x="1726044" y="2411719"/>
                      <a:pt x="1742022" y="2405086"/>
                      <a:pt x="1757653" y="2398215"/>
                    </a:cubicBezTo>
                    <a:lnTo>
                      <a:pt x="1761812" y="2407670"/>
                    </a:lnTo>
                    <a:cubicBezTo>
                      <a:pt x="1746054" y="2414596"/>
                      <a:pt x="1729929" y="2421285"/>
                      <a:pt x="1713877" y="2427570"/>
                    </a:cubicBezTo>
                    <a:close/>
                    <a:moveTo>
                      <a:pt x="752374" y="2408055"/>
                    </a:moveTo>
                    <a:cubicBezTo>
                      <a:pt x="736524" y="2401092"/>
                      <a:pt x="720637" y="2393744"/>
                      <a:pt x="705172" y="2386158"/>
                    </a:cubicBezTo>
                    <a:lnTo>
                      <a:pt x="709716" y="2376868"/>
                    </a:lnTo>
                    <a:cubicBezTo>
                      <a:pt x="725053" y="2384381"/>
                      <a:pt x="740812" y="2391673"/>
                      <a:pt x="756533" y="2398563"/>
                    </a:cubicBezTo>
                    <a:lnTo>
                      <a:pt x="752374" y="2408036"/>
                    </a:lnTo>
                    <a:close/>
                    <a:moveTo>
                      <a:pt x="1808886" y="2385791"/>
                    </a:moveTo>
                    <a:lnTo>
                      <a:pt x="1804342" y="2376501"/>
                    </a:lnTo>
                    <a:cubicBezTo>
                      <a:pt x="1819733" y="2368952"/>
                      <a:pt x="1835125" y="2361018"/>
                      <a:pt x="1850096" y="2352900"/>
                    </a:cubicBezTo>
                    <a:lnTo>
                      <a:pt x="1855025" y="2361989"/>
                    </a:lnTo>
                    <a:cubicBezTo>
                      <a:pt x="1839926" y="2370180"/>
                      <a:pt x="1824406" y="2378187"/>
                      <a:pt x="1808886" y="2385791"/>
                    </a:cubicBezTo>
                    <a:close/>
                    <a:moveTo>
                      <a:pt x="658923" y="2362337"/>
                    </a:moveTo>
                    <a:cubicBezTo>
                      <a:pt x="643696" y="2354091"/>
                      <a:pt x="628487" y="2345424"/>
                      <a:pt x="613736" y="2336629"/>
                    </a:cubicBezTo>
                    <a:lnTo>
                      <a:pt x="619032" y="2327742"/>
                    </a:lnTo>
                    <a:cubicBezTo>
                      <a:pt x="633673" y="2336482"/>
                      <a:pt x="648753" y="2345058"/>
                      <a:pt x="663870" y="2353248"/>
                    </a:cubicBezTo>
                    <a:lnTo>
                      <a:pt x="658941" y="2362337"/>
                    </a:lnTo>
                    <a:close/>
                    <a:moveTo>
                      <a:pt x="1900175" y="2336299"/>
                    </a:moveTo>
                    <a:lnTo>
                      <a:pt x="1894861" y="2327430"/>
                    </a:lnTo>
                    <a:cubicBezTo>
                      <a:pt x="1909575" y="2318635"/>
                      <a:pt x="1924271" y="2309455"/>
                      <a:pt x="1938508" y="2300110"/>
                    </a:cubicBezTo>
                    <a:lnTo>
                      <a:pt x="1944189" y="2308758"/>
                    </a:lnTo>
                    <a:cubicBezTo>
                      <a:pt x="1929804" y="2318177"/>
                      <a:pt x="1914999" y="2327430"/>
                      <a:pt x="1900175" y="2336299"/>
                    </a:cubicBezTo>
                    <a:close/>
                    <a:moveTo>
                      <a:pt x="569649" y="2309088"/>
                    </a:moveTo>
                    <a:cubicBezTo>
                      <a:pt x="555192" y="2299633"/>
                      <a:pt x="540753" y="2289757"/>
                      <a:pt x="526753" y="2279734"/>
                    </a:cubicBezTo>
                    <a:lnTo>
                      <a:pt x="532764" y="2271323"/>
                    </a:lnTo>
                    <a:cubicBezTo>
                      <a:pt x="546653" y="2281254"/>
                      <a:pt x="560964" y="2291057"/>
                      <a:pt x="575311" y="2300421"/>
                    </a:cubicBezTo>
                    <a:lnTo>
                      <a:pt x="569649" y="2309070"/>
                    </a:lnTo>
                    <a:close/>
                    <a:moveTo>
                      <a:pt x="1987030" y="2279422"/>
                    </a:moveTo>
                    <a:lnTo>
                      <a:pt x="1981019" y="2271011"/>
                    </a:lnTo>
                    <a:cubicBezTo>
                      <a:pt x="1994854" y="2261117"/>
                      <a:pt x="2008743" y="2250745"/>
                      <a:pt x="2022284" y="2240191"/>
                    </a:cubicBezTo>
                    <a:lnTo>
                      <a:pt x="2028643" y="2248345"/>
                    </a:lnTo>
                    <a:cubicBezTo>
                      <a:pt x="2014992" y="2258991"/>
                      <a:pt x="2000992" y="2269454"/>
                      <a:pt x="1987030" y="2279422"/>
                    </a:cubicBezTo>
                    <a:close/>
                    <a:moveTo>
                      <a:pt x="485103" y="2248656"/>
                    </a:moveTo>
                    <a:cubicBezTo>
                      <a:pt x="471544" y="2238102"/>
                      <a:pt x="457984" y="2227071"/>
                      <a:pt x="444791" y="2215893"/>
                    </a:cubicBezTo>
                    <a:lnTo>
                      <a:pt x="451479" y="2207996"/>
                    </a:lnTo>
                    <a:cubicBezTo>
                      <a:pt x="464563" y="2219082"/>
                      <a:pt x="478012" y="2230021"/>
                      <a:pt x="491480" y="2240484"/>
                    </a:cubicBezTo>
                    <a:lnTo>
                      <a:pt x="485122" y="2248638"/>
                    </a:lnTo>
                    <a:close/>
                    <a:moveTo>
                      <a:pt x="2068918" y="2215582"/>
                    </a:moveTo>
                    <a:lnTo>
                      <a:pt x="2062230" y="2207703"/>
                    </a:lnTo>
                    <a:cubicBezTo>
                      <a:pt x="2075295" y="2196617"/>
                      <a:pt x="2088287" y="2185146"/>
                      <a:pt x="2100820" y="2173584"/>
                    </a:cubicBezTo>
                    <a:lnTo>
                      <a:pt x="2107820" y="2181188"/>
                    </a:lnTo>
                    <a:cubicBezTo>
                      <a:pt x="2095176" y="2192842"/>
                      <a:pt x="2082075" y="2204405"/>
                      <a:pt x="2068900" y="2215582"/>
                    </a:cubicBezTo>
                    <a:close/>
                    <a:moveTo>
                      <a:pt x="405853" y="2181518"/>
                    </a:moveTo>
                    <a:cubicBezTo>
                      <a:pt x="393118" y="2169791"/>
                      <a:pt x="380511" y="2157697"/>
                      <a:pt x="368381" y="2145567"/>
                    </a:cubicBezTo>
                    <a:lnTo>
                      <a:pt x="375692" y="2138256"/>
                    </a:lnTo>
                    <a:cubicBezTo>
                      <a:pt x="387731" y="2150294"/>
                      <a:pt x="400228" y="2162296"/>
                      <a:pt x="412853" y="2173914"/>
                    </a:cubicBezTo>
                    <a:lnTo>
                      <a:pt x="405853" y="2181518"/>
                    </a:lnTo>
                    <a:close/>
                    <a:moveTo>
                      <a:pt x="2145310" y="2145237"/>
                    </a:moveTo>
                    <a:lnTo>
                      <a:pt x="2137999" y="2137926"/>
                    </a:lnTo>
                    <a:cubicBezTo>
                      <a:pt x="2150093" y="2125832"/>
                      <a:pt x="2162077" y="2113335"/>
                      <a:pt x="2173657" y="2100765"/>
                    </a:cubicBezTo>
                    <a:lnTo>
                      <a:pt x="2181262" y="2107765"/>
                    </a:lnTo>
                    <a:cubicBezTo>
                      <a:pt x="2169589" y="2120445"/>
                      <a:pt x="2157496" y="2133052"/>
                      <a:pt x="2145292" y="2145237"/>
                    </a:cubicBezTo>
                    <a:close/>
                    <a:moveTo>
                      <a:pt x="332393" y="2108131"/>
                    </a:moveTo>
                    <a:cubicBezTo>
                      <a:pt x="320703" y="2095451"/>
                      <a:pt x="309140" y="2082368"/>
                      <a:pt x="297999" y="2069248"/>
                    </a:cubicBezTo>
                    <a:lnTo>
                      <a:pt x="305897" y="2062560"/>
                    </a:lnTo>
                    <a:cubicBezTo>
                      <a:pt x="316928" y="2075570"/>
                      <a:pt x="328399" y="2088543"/>
                      <a:pt x="339979" y="2101132"/>
                    </a:cubicBezTo>
                    <a:lnTo>
                      <a:pt x="332393" y="2108131"/>
                    </a:lnTo>
                    <a:close/>
                    <a:moveTo>
                      <a:pt x="2215674" y="2068845"/>
                    </a:moveTo>
                    <a:lnTo>
                      <a:pt x="2207776" y="2062157"/>
                    </a:lnTo>
                    <a:cubicBezTo>
                      <a:pt x="2218844" y="2049111"/>
                      <a:pt x="2229764" y="2035661"/>
                      <a:pt x="2240282" y="2022174"/>
                    </a:cubicBezTo>
                    <a:lnTo>
                      <a:pt x="2248437" y="2028533"/>
                    </a:lnTo>
                    <a:cubicBezTo>
                      <a:pt x="2237845" y="2042129"/>
                      <a:pt x="2226814" y="2055689"/>
                      <a:pt x="2215674" y="2068845"/>
                    </a:cubicBezTo>
                    <a:close/>
                    <a:moveTo>
                      <a:pt x="265255" y="2028991"/>
                    </a:moveTo>
                    <a:cubicBezTo>
                      <a:pt x="254664" y="2015413"/>
                      <a:pt x="244201" y="2001432"/>
                      <a:pt x="234196" y="1987433"/>
                    </a:cubicBezTo>
                    <a:lnTo>
                      <a:pt x="242588" y="1981422"/>
                    </a:lnTo>
                    <a:cubicBezTo>
                      <a:pt x="252538" y="1995312"/>
                      <a:pt x="262891" y="2009165"/>
                      <a:pt x="273409" y="2022633"/>
                    </a:cubicBezTo>
                    <a:lnTo>
                      <a:pt x="265255" y="2028991"/>
                    </a:lnTo>
                    <a:close/>
                    <a:moveTo>
                      <a:pt x="2279514" y="1986920"/>
                    </a:moveTo>
                    <a:lnTo>
                      <a:pt x="2271121" y="1980909"/>
                    </a:lnTo>
                    <a:cubicBezTo>
                      <a:pt x="2281071" y="1966983"/>
                      <a:pt x="2290874" y="1952673"/>
                      <a:pt x="2300219" y="1938398"/>
                    </a:cubicBezTo>
                    <a:lnTo>
                      <a:pt x="2308868" y="1944060"/>
                    </a:lnTo>
                    <a:cubicBezTo>
                      <a:pt x="2299450" y="1958463"/>
                      <a:pt x="2289592" y="1972883"/>
                      <a:pt x="2279532" y="1986920"/>
                    </a:cubicBezTo>
                    <a:close/>
                    <a:moveTo>
                      <a:pt x="204860" y="1944647"/>
                    </a:moveTo>
                    <a:cubicBezTo>
                      <a:pt x="195331" y="1930116"/>
                      <a:pt x="186078" y="1915329"/>
                      <a:pt x="177337" y="1900688"/>
                    </a:cubicBezTo>
                    <a:lnTo>
                      <a:pt x="186224" y="1895392"/>
                    </a:lnTo>
                    <a:cubicBezTo>
                      <a:pt x="194892" y="1909905"/>
                      <a:pt x="204053" y="1924564"/>
                      <a:pt x="213509" y="1938985"/>
                    </a:cubicBezTo>
                    <a:lnTo>
                      <a:pt x="204860" y="1944647"/>
                    </a:lnTo>
                    <a:close/>
                    <a:moveTo>
                      <a:pt x="2336391" y="1900028"/>
                    </a:moveTo>
                    <a:lnTo>
                      <a:pt x="2327522" y="1894714"/>
                    </a:lnTo>
                    <a:cubicBezTo>
                      <a:pt x="2336226" y="1880147"/>
                      <a:pt x="2344801" y="1865085"/>
                      <a:pt x="2353010" y="1849949"/>
                    </a:cubicBezTo>
                    <a:lnTo>
                      <a:pt x="2362099" y="1854879"/>
                    </a:lnTo>
                    <a:cubicBezTo>
                      <a:pt x="2353816" y="1870142"/>
                      <a:pt x="2345186" y="1885333"/>
                      <a:pt x="2336391" y="1900028"/>
                    </a:cubicBezTo>
                    <a:close/>
                    <a:moveTo>
                      <a:pt x="151648" y="1855666"/>
                    </a:moveTo>
                    <a:cubicBezTo>
                      <a:pt x="143383" y="1840476"/>
                      <a:pt x="135376" y="1824992"/>
                      <a:pt x="127845" y="1809619"/>
                    </a:cubicBezTo>
                    <a:lnTo>
                      <a:pt x="137135" y="1805074"/>
                    </a:lnTo>
                    <a:cubicBezTo>
                      <a:pt x="144611" y="1820320"/>
                      <a:pt x="152545" y="1835675"/>
                      <a:pt x="160718" y="1850737"/>
                    </a:cubicBezTo>
                    <a:lnTo>
                      <a:pt x="151629" y="1855666"/>
                    </a:lnTo>
                    <a:close/>
                    <a:moveTo>
                      <a:pt x="2385920" y="1808721"/>
                    </a:moveTo>
                    <a:lnTo>
                      <a:pt x="2376630" y="1804177"/>
                    </a:lnTo>
                    <a:cubicBezTo>
                      <a:pt x="2384216" y="1788656"/>
                      <a:pt x="2391527" y="1772935"/>
                      <a:pt x="2398306" y="1757451"/>
                    </a:cubicBezTo>
                    <a:lnTo>
                      <a:pt x="2407780" y="1761610"/>
                    </a:lnTo>
                    <a:cubicBezTo>
                      <a:pt x="2400927" y="1777222"/>
                      <a:pt x="2393561" y="1793072"/>
                      <a:pt x="2385920" y="1808721"/>
                    </a:cubicBezTo>
                    <a:close/>
                    <a:moveTo>
                      <a:pt x="106003" y="1762600"/>
                    </a:moveTo>
                    <a:cubicBezTo>
                      <a:pt x="99095" y="1746915"/>
                      <a:pt x="92407" y="1730827"/>
                      <a:pt x="86122" y="1714775"/>
                    </a:cubicBezTo>
                    <a:lnTo>
                      <a:pt x="95760" y="1711000"/>
                    </a:lnTo>
                    <a:cubicBezTo>
                      <a:pt x="101990" y="1726924"/>
                      <a:pt x="108623" y="1742884"/>
                      <a:pt x="115476" y="1758422"/>
                    </a:cubicBezTo>
                    <a:lnTo>
                      <a:pt x="106003" y="1762582"/>
                    </a:lnTo>
                    <a:close/>
                    <a:moveTo>
                      <a:pt x="2427698" y="1713584"/>
                    </a:moveTo>
                    <a:lnTo>
                      <a:pt x="2418060" y="1709828"/>
                    </a:lnTo>
                    <a:cubicBezTo>
                      <a:pt x="2424253" y="1693941"/>
                      <a:pt x="2430227" y="1677669"/>
                      <a:pt x="2435797" y="1661453"/>
                    </a:cubicBezTo>
                    <a:lnTo>
                      <a:pt x="2445564" y="1664806"/>
                    </a:lnTo>
                    <a:cubicBezTo>
                      <a:pt x="2439956" y="1681151"/>
                      <a:pt x="2433928" y="1697569"/>
                      <a:pt x="2427680" y="1713584"/>
                    </a:cubicBezTo>
                    <a:close/>
                    <a:moveTo>
                      <a:pt x="68201" y="1666034"/>
                    </a:moveTo>
                    <a:cubicBezTo>
                      <a:pt x="62557" y="1649652"/>
                      <a:pt x="57207" y="1633014"/>
                      <a:pt x="52314" y="1616596"/>
                    </a:cubicBezTo>
                    <a:lnTo>
                      <a:pt x="62228" y="1613646"/>
                    </a:lnTo>
                    <a:cubicBezTo>
                      <a:pt x="67083" y="1629936"/>
                      <a:pt x="72379" y="1646427"/>
                      <a:pt x="77968" y="1662680"/>
                    </a:cubicBezTo>
                    <a:lnTo>
                      <a:pt x="68201" y="1666052"/>
                    </a:lnTo>
                    <a:close/>
                    <a:moveTo>
                      <a:pt x="2461432" y="1615314"/>
                    </a:moveTo>
                    <a:lnTo>
                      <a:pt x="2451519" y="1612363"/>
                    </a:lnTo>
                    <a:cubicBezTo>
                      <a:pt x="2456411" y="1595964"/>
                      <a:pt x="2460992" y="1579252"/>
                      <a:pt x="2465170" y="1562688"/>
                    </a:cubicBezTo>
                    <a:lnTo>
                      <a:pt x="2475193" y="1565216"/>
                    </a:lnTo>
                    <a:cubicBezTo>
                      <a:pt x="2470979" y="1581909"/>
                      <a:pt x="2466343" y="1598767"/>
                      <a:pt x="2461432" y="1615314"/>
                    </a:cubicBezTo>
                    <a:close/>
                    <a:moveTo>
                      <a:pt x="38517" y="1566536"/>
                    </a:moveTo>
                    <a:cubicBezTo>
                      <a:pt x="34247" y="1549751"/>
                      <a:pt x="30308" y="1532728"/>
                      <a:pt x="26789" y="1515944"/>
                    </a:cubicBezTo>
                    <a:lnTo>
                      <a:pt x="36904" y="1513818"/>
                    </a:lnTo>
                    <a:cubicBezTo>
                      <a:pt x="40386" y="1530456"/>
                      <a:pt x="44307" y="1547332"/>
                      <a:pt x="48521" y="1563989"/>
                    </a:cubicBezTo>
                    <a:lnTo>
                      <a:pt x="38498" y="1566536"/>
                    </a:lnTo>
                    <a:close/>
                    <a:moveTo>
                      <a:pt x="2486865" y="1514606"/>
                    </a:moveTo>
                    <a:lnTo>
                      <a:pt x="2476751" y="1512499"/>
                    </a:lnTo>
                    <a:cubicBezTo>
                      <a:pt x="2480232" y="1495824"/>
                      <a:pt x="2483421" y="1478783"/>
                      <a:pt x="2486224" y="1461852"/>
                    </a:cubicBezTo>
                    <a:lnTo>
                      <a:pt x="2496412" y="1463538"/>
                    </a:lnTo>
                    <a:cubicBezTo>
                      <a:pt x="2493590" y="1480616"/>
                      <a:pt x="2490383" y="1497785"/>
                      <a:pt x="2486865" y="1514606"/>
                    </a:cubicBezTo>
                    <a:close/>
                    <a:moveTo>
                      <a:pt x="17188" y="1464912"/>
                    </a:moveTo>
                    <a:cubicBezTo>
                      <a:pt x="14366" y="1447981"/>
                      <a:pt x="11855" y="1430702"/>
                      <a:pt x="9712" y="1413532"/>
                    </a:cubicBezTo>
                    <a:lnTo>
                      <a:pt x="19973" y="1412250"/>
                    </a:lnTo>
                    <a:cubicBezTo>
                      <a:pt x="22098" y="1429272"/>
                      <a:pt x="24590" y="1446423"/>
                      <a:pt x="27394" y="1463208"/>
                    </a:cubicBezTo>
                    <a:lnTo>
                      <a:pt x="17206" y="1464912"/>
                    </a:lnTo>
                    <a:close/>
                    <a:moveTo>
                      <a:pt x="2503833" y="1412103"/>
                    </a:moveTo>
                    <a:lnTo>
                      <a:pt x="2493572" y="1410839"/>
                    </a:lnTo>
                    <a:cubicBezTo>
                      <a:pt x="2495642" y="1393944"/>
                      <a:pt x="2497420" y="1376701"/>
                      <a:pt x="2498812" y="1359569"/>
                    </a:cubicBezTo>
                    <a:lnTo>
                      <a:pt x="2509110" y="1360412"/>
                    </a:lnTo>
                    <a:cubicBezTo>
                      <a:pt x="2507700" y="1377673"/>
                      <a:pt x="2505922" y="1395062"/>
                      <a:pt x="2503815" y="1412103"/>
                    </a:cubicBezTo>
                    <a:close/>
                    <a:moveTo>
                      <a:pt x="4343" y="1361896"/>
                    </a:moveTo>
                    <a:cubicBezTo>
                      <a:pt x="2932" y="1344873"/>
                      <a:pt x="1832" y="1327447"/>
                      <a:pt x="1099" y="1310076"/>
                    </a:cubicBezTo>
                    <a:lnTo>
                      <a:pt x="11434" y="1309636"/>
                    </a:lnTo>
                    <a:cubicBezTo>
                      <a:pt x="12149" y="1326861"/>
                      <a:pt x="13230" y="1344158"/>
                      <a:pt x="14641" y="1361035"/>
                    </a:cubicBezTo>
                    <a:lnTo>
                      <a:pt x="4343" y="1361896"/>
                    </a:lnTo>
                    <a:close/>
                    <a:moveTo>
                      <a:pt x="2512299" y="1308574"/>
                    </a:moveTo>
                    <a:lnTo>
                      <a:pt x="2501964" y="1308152"/>
                    </a:lnTo>
                    <a:cubicBezTo>
                      <a:pt x="2502660" y="1291074"/>
                      <a:pt x="2503009" y="1273740"/>
                      <a:pt x="2503009" y="1256644"/>
                    </a:cubicBezTo>
                    <a:lnTo>
                      <a:pt x="2503009" y="1254079"/>
                    </a:lnTo>
                    <a:lnTo>
                      <a:pt x="2513343" y="1254079"/>
                    </a:lnTo>
                    <a:lnTo>
                      <a:pt x="2513343" y="1256644"/>
                    </a:lnTo>
                    <a:cubicBezTo>
                      <a:pt x="2513343" y="1273868"/>
                      <a:pt x="2512995" y="1291349"/>
                      <a:pt x="2512299" y="1308574"/>
                    </a:cubicBezTo>
                    <a:close/>
                    <a:moveTo>
                      <a:pt x="10353" y="1258147"/>
                    </a:moveTo>
                    <a:lnTo>
                      <a:pt x="0" y="1258147"/>
                    </a:lnTo>
                    <a:lnTo>
                      <a:pt x="0" y="1256754"/>
                    </a:lnTo>
                    <a:cubicBezTo>
                      <a:pt x="0" y="1239933"/>
                      <a:pt x="330" y="1222965"/>
                      <a:pt x="971" y="1206235"/>
                    </a:cubicBezTo>
                    <a:lnTo>
                      <a:pt x="11306" y="1206638"/>
                    </a:lnTo>
                    <a:cubicBezTo>
                      <a:pt x="10646" y="1223240"/>
                      <a:pt x="10316" y="1240061"/>
                      <a:pt x="10316" y="1256644"/>
                    </a:cubicBezTo>
                    <a:lnTo>
                      <a:pt x="10316" y="1258147"/>
                    </a:lnTo>
                    <a:close/>
                    <a:moveTo>
                      <a:pt x="2501872" y="1202589"/>
                    </a:moveTo>
                    <a:cubicBezTo>
                      <a:pt x="2501139" y="1185511"/>
                      <a:pt x="2500058" y="1168232"/>
                      <a:pt x="2498629" y="1151191"/>
                    </a:cubicBezTo>
                    <a:lnTo>
                      <a:pt x="2508927" y="1150330"/>
                    </a:lnTo>
                    <a:cubicBezTo>
                      <a:pt x="2510375" y="1167499"/>
                      <a:pt x="2511474" y="1184943"/>
                      <a:pt x="2512207" y="1202149"/>
                    </a:cubicBezTo>
                    <a:lnTo>
                      <a:pt x="2501872" y="1202589"/>
                    </a:lnTo>
                    <a:close/>
                    <a:moveTo>
                      <a:pt x="14402" y="1155222"/>
                    </a:moveTo>
                    <a:lnTo>
                      <a:pt x="4105" y="1154398"/>
                    </a:lnTo>
                    <a:cubicBezTo>
                      <a:pt x="5497" y="1137155"/>
                      <a:pt x="7256" y="1119766"/>
                      <a:pt x="9327" y="1102743"/>
                    </a:cubicBezTo>
                    <a:lnTo>
                      <a:pt x="19588" y="1103989"/>
                    </a:lnTo>
                    <a:cubicBezTo>
                      <a:pt x="17536" y="1120883"/>
                      <a:pt x="15777" y="1138126"/>
                      <a:pt x="14402" y="1155240"/>
                    </a:cubicBezTo>
                    <a:close/>
                    <a:moveTo>
                      <a:pt x="2493260" y="1099958"/>
                    </a:moveTo>
                    <a:cubicBezTo>
                      <a:pt x="2491153" y="1083081"/>
                      <a:pt x="2488643" y="1065949"/>
                      <a:pt x="2485802" y="1048999"/>
                    </a:cubicBezTo>
                    <a:lnTo>
                      <a:pt x="2495991" y="1047295"/>
                    </a:lnTo>
                    <a:cubicBezTo>
                      <a:pt x="2498849" y="1064373"/>
                      <a:pt x="2501378" y="1081670"/>
                      <a:pt x="2503503" y="1098675"/>
                    </a:cubicBezTo>
                    <a:lnTo>
                      <a:pt x="2493242" y="1099958"/>
                    </a:lnTo>
                    <a:close/>
                    <a:moveTo>
                      <a:pt x="26881" y="1052994"/>
                    </a:moveTo>
                    <a:lnTo>
                      <a:pt x="16693" y="1051326"/>
                    </a:lnTo>
                    <a:cubicBezTo>
                      <a:pt x="19496" y="1034267"/>
                      <a:pt x="22685" y="1017079"/>
                      <a:pt x="26185" y="1000258"/>
                    </a:cubicBezTo>
                    <a:lnTo>
                      <a:pt x="36299" y="1002365"/>
                    </a:lnTo>
                    <a:cubicBezTo>
                      <a:pt x="32855" y="1019040"/>
                      <a:pt x="29685" y="1036081"/>
                      <a:pt x="26899" y="1053012"/>
                    </a:cubicBezTo>
                    <a:close/>
                    <a:moveTo>
                      <a:pt x="2476219" y="998389"/>
                    </a:moveTo>
                    <a:cubicBezTo>
                      <a:pt x="2472701" y="981678"/>
                      <a:pt x="2468780" y="964801"/>
                      <a:pt x="2464565" y="948218"/>
                    </a:cubicBezTo>
                    <a:lnTo>
                      <a:pt x="2474588" y="945671"/>
                    </a:lnTo>
                    <a:cubicBezTo>
                      <a:pt x="2478840" y="962383"/>
                      <a:pt x="2482797" y="979406"/>
                      <a:pt x="2486352" y="996263"/>
                    </a:cubicBezTo>
                    <a:lnTo>
                      <a:pt x="2476238" y="998389"/>
                    </a:lnTo>
                    <a:close/>
                    <a:moveTo>
                      <a:pt x="47807" y="952158"/>
                    </a:moveTo>
                    <a:lnTo>
                      <a:pt x="37765" y="949648"/>
                    </a:lnTo>
                    <a:cubicBezTo>
                      <a:pt x="41998" y="932771"/>
                      <a:pt x="46634" y="915877"/>
                      <a:pt x="51490" y="899441"/>
                    </a:cubicBezTo>
                    <a:lnTo>
                      <a:pt x="61403" y="902372"/>
                    </a:lnTo>
                    <a:cubicBezTo>
                      <a:pt x="56584" y="918662"/>
                      <a:pt x="52003" y="935410"/>
                      <a:pt x="47788" y="952158"/>
                    </a:cubicBezTo>
                    <a:close/>
                    <a:moveTo>
                      <a:pt x="2450877" y="898708"/>
                    </a:moveTo>
                    <a:cubicBezTo>
                      <a:pt x="2445985" y="882381"/>
                      <a:pt x="2440689" y="865908"/>
                      <a:pt x="2435101" y="849783"/>
                    </a:cubicBezTo>
                    <a:lnTo>
                      <a:pt x="2444867" y="846412"/>
                    </a:lnTo>
                    <a:cubicBezTo>
                      <a:pt x="2450474" y="862683"/>
                      <a:pt x="2455825" y="879284"/>
                      <a:pt x="2460754" y="895757"/>
                    </a:cubicBezTo>
                    <a:lnTo>
                      <a:pt x="2450859" y="898726"/>
                    </a:lnTo>
                    <a:close/>
                    <a:moveTo>
                      <a:pt x="77070" y="853210"/>
                    </a:moveTo>
                    <a:lnTo>
                      <a:pt x="67303" y="849856"/>
                    </a:lnTo>
                    <a:cubicBezTo>
                      <a:pt x="72910" y="833475"/>
                      <a:pt x="78920" y="817039"/>
                      <a:pt x="85151" y="801005"/>
                    </a:cubicBezTo>
                    <a:lnTo>
                      <a:pt x="94789" y="804762"/>
                    </a:lnTo>
                    <a:cubicBezTo>
                      <a:pt x="88595" y="820667"/>
                      <a:pt x="82640" y="836975"/>
                      <a:pt x="77088" y="853210"/>
                    </a:cubicBezTo>
                    <a:close/>
                    <a:moveTo>
                      <a:pt x="2417308" y="801518"/>
                    </a:moveTo>
                    <a:cubicBezTo>
                      <a:pt x="2411096" y="785650"/>
                      <a:pt x="2404445" y="769672"/>
                      <a:pt x="2397537" y="754041"/>
                    </a:cubicBezTo>
                    <a:lnTo>
                      <a:pt x="2406992" y="749864"/>
                    </a:lnTo>
                    <a:cubicBezTo>
                      <a:pt x="2413955" y="765622"/>
                      <a:pt x="2420662" y="781729"/>
                      <a:pt x="2426947" y="797744"/>
                    </a:cubicBezTo>
                    <a:lnTo>
                      <a:pt x="2417308" y="801518"/>
                    </a:lnTo>
                    <a:close/>
                    <a:moveTo>
                      <a:pt x="114487" y="757101"/>
                    </a:moveTo>
                    <a:lnTo>
                      <a:pt x="105014" y="752960"/>
                    </a:lnTo>
                    <a:cubicBezTo>
                      <a:pt x="111903" y="737257"/>
                      <a:pt x="119251" y="721370"/>
                      <a:pt x="126855" y="705777"/>
                    </a:cubicBezTo>
                    <a:lnTo>
                      <a:pt x="136146" y="710303"/>
                    </a:lnTo>
                    <a:cubicBezTo>
                      <a:pt x="128596" y="725768"/>
                      <a:pt x="121303" y="741526"/>
                      <a:pt x="114487" y="757101"/>
                    </a:cubicBezTo>
                    <a:close/>
                    <a:moveTo>
                      <a:pt x="2375805" y="707426"/>
                    </a:moveTo>
                    <a:cubicBezTo>
                      <a:pt x="2368366" y="692254"/>
                      <a:pt x="2360395" y="676880"/>
                      <a:pt x="2352167" y="661726"/>
                    </a:cubicBezTo>
                    <a:lnTo>
                      <a:pt x="2361256" y="656779"/>
                    </a:lnTo>
                    <a:cubicBezTo>
                      <a:pt x="2369557" y="672061"/>
                      <a:pt x="2377582" y="687563"/>
                      <a:pt x="2385095" y="702845"/>
                    </a:cubicBezTo>
                    <a:lnTo>
                      <a:pt x="2375805" y="707407"/>
                    </a:lnTo>
                    <a:close/>
                    <a:moveTo>
                      <a:pt x="159728" y="664457"/>
                    </a:moveTo>
                    <a:lnTo>
                      <a:pt x="150640" y="659546"/>
                    </a:lnTo>
                    <a:cubicBezTo>
                      <a:pt x="158794" y="644447"/>
                      <a:pt x="167443" y="629238"/>
                      <a:pt x="176311" y="614341"/>
                    </a:cubicBezTo>
                    <a:lnTo>
                      <a:pt x="185198" y="619637"/>
                    </a:lnTo>
                    <a:cubicBezTo>
                      <a:pt x="176403" y="634406"/>
                      <a:pt x="167827" y="649486"/>
                      <a:pt x="159728" y="664457"/>
                    </a:cubicBezTo>
                    <a:close/>
                    <a:moveTo>
                      <a:pt x="2326642" y="617053"/>
                    </a:moveTo>
                    <a:cubicBezTo>
                      <a:pt x="2317829" y="602357"/>
                      <a:pt x="2308630" y="587680"/>
                      <a:pt x="2299285" y="573442"/>
                    </a:cubicBezTo>
                    <a:lnTo>
                      <a:pt x="2307934" y="567762"/>
                    </a:lnTo>
                    <a:cubicBezTo>
                      <a:pt x="2317352" y="582109"/>
                      <a:pt x="2326624" y="596897"/>
                      <a:pt x="2335511" y="611721"/>
                    </a:cubicBezTo>
                    <a:lnTo>
                      <a:pt x="2326642" y="617035"/>
                    </a:lnTo>
                    <a:close/>
                    <a:moveTo>
                      <a:pt x="212501" y="575916"/>
                    </a:moveTo>
                    <a:lnTo>
                      <a:pt x="203834" y="570254"/>
                    </a:lnTo>
                    <a:cubicBezTo>
                      <a:pt x="213234" y="555852"/>
                      <a:pt x="223110" y="541412"/>
                      <a:pt x="233133" y="527340"/>
                    </a:cubicBezTo>
                    <a:lnTo>
                      <a:pt x="241544" y="533350"/>
                    </a:lnTo>
                    <a:cubicBezTo>
                      <a:pt x="231594" y="547294"/>
                      <a:pt x="221809" y="561624"/>
                      <a:pt x="212482" y="575916"/>
                    </a:cubicBezTo>
                    <a:close/>
                    <a:moveTo>
                      <a:pt x="2270150" y="531005"/>
                    </a:moveTo>
                    <a:cubicBezTo>
                      <a:pt x="2260237" y="517188"/>
                      <a:pt x="2249866" y="503317"/>
                      <a:pt x="2239293" y="489794"/>
                    </a:cubicBezTo>
                    <a:lnTo>
                      <a:pt x="2247429" y="483436"/>
                    </a:lnTo>
                    <a:cubicBezTo>
                      <a:pt x="2258093" y="497069"/>
                      <a:pt x="2268556" y="511050"/>
                      <a:pt x="2278542" y="524994"/>
                    </a:cubicBezTo>
                    <a:lnTo>
                      <a:pt x="2270150" y="531023"/>
                    </a:lnTo>
                    <a:close/>
                    <a:moveTo>
                      <a:pt x="272346" y="492048"/>
                    </a:moveTo>
                    <a:lnTo>
                      <a:pt x="264192" y="485690"/>
                    </a:lnTo>
                    <a:cubicBezTo>
                      <a:pt x="274765" y="472112"/>
                      <a:pt x="285778" y="458534"/>
                      <a:pt x="296937" y="445359"/>
                    </a:cubicBezTo>
                    <a:lnTo>
                      <a:pt x="304834" y="452029"/>
                    </a:lnTo>
                    <a:cubicBezTo>
                      <a:pt x="293767" y="465112"/>
                      <a:pt x="282846" y="478562"/>
                      <a:pt x="272365" y="492048"/>
                    </a:cubicBezTo>
                    <a:close/>
                    <a:moveTo>
                      <a:pt x="2206732" y="449885"/>
                    </a:moveTo>
                    <a:cubicBezTo>
                      <a:pt x="2195719" y="436930"/>
                      <a:pt x="2184230" y="423957"/>
                      <a:pt x="2172576" y="411332"/>
                    </a:cubicBezTo>
                    <a:lnTo>
                      <a:pt x="2180162" y="404314"/>
                    </a:lnTo>
                    <a:cubicBezTo>
                      <a:pt x="2191908" y="417031"/>
                      <a:pt x="2203507" y="430114"/>
                      <a:pt x="2214592" y="443179"/>
                    </a:cubicBezTo>
                    <a:lnTo>
                      <a:pt x="2206713" y="449867"/>
                    </a:lnTo>
                    <a:close/>
                    <a:moveTo>
                      <a:pt x="338898" y="413403"/>
                    </a:moveTo>
                    <a:lnTo>
                      <a:pt x="331294" y="406403"/>
                    </a:lnTo>
                    <a:cubicBezTo>
                      <a:pt x="342911" y="393759"/>
                      <a:pt x="355005" y="381153"/>
                      <a:pt x="367227" y="368894"/>
                    </a:cubicBezTo>
                    <a:lnTo>
                      <a:pt x="374538" y="376187"/>
                    </a:lnTo>
                    <a:cubicBezTo>
                      <a:pt x="362426" y="388336"/>
                      <a:pt x="350424" y="400851"/>
                      <a:pt x="338916" y="413384"/>
                    </a:cubicBezTo>
                    <a:close/>
                    <a:moveTo>
                      <a:pt x="2136863" y="374226"/>
                    </a:moveTo>
                    <a:cubicBezTo>
                      <a:pt x="2124806" y="362188"/>
                      <a:pt x="2112291" y="350204"/>
                      <a:pt x="2099666" y="338605"/>
                    </a:cubicBezTo>
                    <a:lnTo>
                      <a:pt x="2106647" y="331001"/>
                    </a:lnTo>
                    <a:cubicBezTo>
                      <a:pt x="2119382" y="342691"/>
                      <a:pt x="2131989" y="354766"/>
                      <a:pt x="2144174" y="366915"/>
                    </a:cubicBezTo>
                    <a:lnTo>
                      <a:pt x="2136863" y="374226"/>
                    </a:lnTo>
                    <a:close/>
                    <a:moveTo>
                      <a:pt x="411643" y="340492"/>
                    </a:moveTo>
                    <a:lnTo>
                      <a:pt x="404644" y="332888"/>
                    </a:lnTo>
                    <a:cubicBezTo>
                      <a:pt x="417269" y="321252"/>
                      <a:pt x="430334" y="309672"/>
                      <a:pt x="443508" y="298458"/>
                    </a:cubicBezTo>
                    <a:lnTo>
                      <a:pt x="450215" y="306337"/>
                    </a:lnTo>
                    <a:cubicBezTo>
                      <a:pt x="437150" y="317441"/>
                      <a:pt x="424177" y="328930"/>
                      <a:pt x="411662" y="340474"/>
                    </a:cubicBezTo>
                    <a:close/>
                    <a:moveTo>
                      <a:pt x="2060984" y="304541"/>
                    </a:moveTo>
                    <a:cubicBezTo>
                      <a:pt x="2047956" y="293510"/>
                      <a:pt x="2034488" y="282589"/>
                      <a:pt x="2020984" y="272090"/>
                    </a:cubicBezTo>
                    <a:lnTo>
                      <a:pt x="2027323" y="263936"/>
                    </a:lnTo>
                    <a:cubicBezTo>
                      <a:pt x="2040956" y="274527"/>
                      <a:pt x="2054534" y="285539"/>
                      <a:pt x="2067672" y="296662"/>
                    </a:cubicBezTo>
                    <a:lnTo>
                      <a:pt x="2060984" y="304559"/>
                    </a:lnTo>
                    <a:close/>
                    <a:moveTo>
                      <a:pt x="490124" y="273830"/>
                    </a:moveTo>
                    <a:lnTo>
                      <a:pt x="483766" y="265676"/>
                    </a:lnTo>
                    <a:cubicBezTo>
                      <a:pt x="497362" y="255067"/>
                      <a:pt x="511343" y="244604"/>
                      <a:pt x="525324" y="234563"/>
                    </a:cubicBezTo>
                    <a:lnTo>
                      <a:pt x="531334" y="242955"/>
                    </a:lnTo>
                    <a:cubicBezTo>
                      <a:pt x="517463" y="252905"/>
                      <a:pt x="503592" y="263294"/>
                      <a:pt x="490124" y="273812"/>
                    </a:cubicBezTo>
                    <a:close/>
                    <a:moveTo>
                      <a:pt x="1979645" y="241306"/>
                    </a:moveTo>
                    <a:cubicBezTo>
                      <a:pt x="1965774" y="231411"/>
                      <a:pt x="1951445" y="221626"/>
                      <a:pt x="1937079" y="212244"/>
                    </a:cubicBezTo>
                    <a:lnTo>
                      <a:pt x="1942741" y="203595"/>
                    </a:lnTo>
                    <a:cubicBezTo>
                      <a:pt x="1957235" y="213050"/>
                      <a:pt x="1971656" y="222909"/>
                      <a:pt x="1985655" y="232895"/>
                    </a:cubicBezTo>
                    <a:lnTo>
                      <a:pt x="1979663" y="241306"/>
                    </a:lnTo>
                    <a:close/>
                    <a:moveTo>
                      <a:pt x="573791" y="213857"/>
                    </a:moveTo>
                    <a:lnTo>
                      <a:pt x="568110" y="205208"/>
                    </a:lnTo>
                    <a:cubicBezTo>
                      <a:pt x="582531" y="195753"/>
                      <a:pt x="597318" y="186481"/>
                      <a:pt x="612069" y="177631"/>
                    </a:cubicBezTo>
                    <a:lnTo>
                      <a:pt x="617383" y="186499"/>
                    </a:lnTo>
                    <a:cubicBezTo>
                      <a:pt x="602742" y="195258"/>
                      <a:pt x="588083" y="204475"/>
                      <a:pt x="573791" y="213838"/>
                    </a:cubicBezTo>
                    <a:close/>
                    <a:moveTo>
                      <a:pt x="1893340" y="184960"/>
                    </a:moveTo>
                    <a:cubicBezTo>
                      <a:pt x="1878663" y="176220"/>
                      <a:pt x="1863582" y="167662"/>
                      <a:pt x="1848502" y="159508"/>
                    </a:cubicBezTo>
                    <a:lnTo>
                      <a:pt x="1853413" y="150420"/>
                    </a:lnTo>
                    <a:cubicBezTo>
                      <a:pt x="1868621" y="158629"/>
                      <a:pt x="1883830" y="167259"/>
                      <a:pt x="1898636" y="176073"/>
                    </a:cubicBezTo>
                    <a:lnTo>
                      <a:pt x="1893340" y="184960"/>
                    </a:lnTo>
                    <a:close/>
                    <a:moveTo>
                      <a:pt x="662093" y="160993"/>
                    </a:moveTo>
                    <a:lnTo>
                      <a:pt x="657145" y="151904"/>
                    </a:lnTo>
                    <a:cubicBezTo>
                      <a:pt x="672262" y="143695"/>
                      <a:pt x="687746" y="135669"/>
                      <a:pt x="703230" y="128065"/>
                    </a:cubicBezTo>
                    <a:lnTo>
                      <a:pt x="707792" y="137337"/>
                    </a:lnTo>
                    <a:cubicBezTo>
                      <a:pt x="692455" y="144886"/>
                      <a:pt x="677082" y="152839"/>
                      <a:pt x="662093" y="160974"/>
                    </a:cubicBezTo>
                    <a:close/>
                    <a:moveTo>
                      <a:pt x="1802637" y="135944"/>
                    </a:moveTo>
                    <a:cubicBezTo>
                      <a:pt x="1787245" y="128431"/>
                      <a:pt x="1771524" y="121157"/>
                      <a:pt x="1755857" y="114285"/>
                    </a:cubicBezTo>
                    <a:lnTo>
                      <a:pt x="1759998" y="104812"/>
                    </a:lnTo>
                    <a:cubicBezTo>
                      <a:pt x="1775793" y="111720"/>
                      <a:pt x="1791680" y="119068"/>
                      <a:pt x="1807200" y="126636"/>
                    </a:cubicBezTo>
                    <a:lnTo>
                      <a:pt x="1802656" y="135926"/>
                    </a:lnTo>
                    <a:close/>
                    <a:moveTo>
                      <a:pt x="754426" y="115623"/>
                    </a:moveTo>
                    <a:lnTo>
                      <a:pt x="750248" y="106168"/>
                    </a:lnTo>
                    <a:cubicBezTo>
                      <a:pt x="759374" y="102137"/>
                      <a:pt x="768554" y="98234"/>
                      <a:pt x="777807" y="94422"/>
                    </a:cubicBezTo>
                    <a:cubicBezTo>
                      <a:pt x="784587" y="91637"/>
                      <a:pt x="791385" y="88889"/>
                      <a:pt x="798220" y="86213"/>
                    </a:cubicBezTo>
                    <a:lnTo>
                      <a:pt x="801976" y="95833"/>
                    </a:lnTo>
                    <a:cubicBezTo>
                      <a:pt x="795178" y="98490"/>
                      <a:pt x="788435" y="101202"/>
                      <a:pt x="781729" y="103969"/>
                    </a:cubicBezTo>
                    <a:cubicBezTo>
                      <a:pt x="772567" y="107744"/>
                      <a:pt x="763460" y="111628"/>
                      <a:pt x="754408" y="115623"/>
                    </a:cubicBezTo>
                    <a:close/>
                    <a:moveTo>
                      <a:pt x="1708178" y="94624"/>
                    </a:moveTo>
                    <a:cubicBezTo>
                      <a:pt x="1692237" y="88431"/>
                      <a:pt x="1675947" y="82475"/>
                      <a:pt x="1659785" y="76960"/>
                    </a:cubicBezTo>
                    <a:lnTo>
                      <a:pt x="1663120" y="67175"/>
                    </a:lnTo>
                    <a:cubicBezTo>
                      <a:pt x="1679428" y="72745"/>
                      <a:pt x="1695846" y="78737"/>
                      <a:pt x="1711935" y="84986"/>
                    </a:cubicBezTo>
                    <a:lnTo>
                      <a:pt x="1708178" y="94624"/>
                    </a:lnTo>
                    <a:close/>
                    <a:moveTo>
                      <a:pt x="850333" y="78059"/>
                    </a:moveTo>
                    <a:lnTo>
                      <a:pt x="846961" y="68293"/>
                    </a:lnTo>
                    <a:cubicBezTo>
                      <a:pt x="863269" y="62667"/>
                      <a:pt x="879907" y="57317"/>
                      <a:pt x="896399" y="52406"/>
                    </a:cubicBezTo>
                    <a:lnTo>
                      <a:pt x="899349" y="62301"/>
                    </a:lnTo>
                    <a:cubicBezTo>
                      <a:pt x="883004" y="67193"/>
                      <a:pt x="866494" y="72489"/>
                      <a:pt x="850333" y="78059"/>
                    </a:cubicBezTo>
                    <a:close/>
                    <a:moveTo>
                      <a:pt x="1610696" y="61330"/>
                    </a:moveTo>
                    <a:cubicBezTo>
                      <a:pt x="1594278" y="56474"/>
                      <a:pt x="1577548" y="51911"/>
                      <a:pt x="1560984" y="47752"/>
                    </a:cubicBezTo>
                    <a:lnTo>
                      <a:pt x="1563512" y="37729"/>
                    </a:lnTo>
                    <a:cubicBezTo>
                      <a:pt x="1580205" y="41906"/>
                      <a:pt x="1597063" y="46524"/>
                      <a:pt x="1613628" y="51416"/>
                    </a:cubicBezTo>
                    <a:lnTo>
                      <a:pt x="1610696" y="61330"/>
                    </a:lnTo>
                    <a:close/>
                    <a:moveTo>
                      <a:pt x="948988" y="48576"/>
                    </a:moveTo>
                    <a:lnTo>
                      <a:pt x="946441" y="38553"/>
                    </a:lnTo>
                    <a:cubicBezTo>
                      <a:pt x="963152" y="34302"/>
                      <a:pt x="980175" y="30362"/>
                      <a:pt x="997033" y="26826"/>
                    </a:cubicBezTo>
                    <a:lnTo>
                      <a:pt x="999159" y="36941"/>
                    </a:lnTo>
                    <a:cubicBezTo>
                      <a:pt x="982447" y="40459"/>
                      <a:pt x="965571" y="44362"/>
                      <a:pt x="948988" y="48576"/>
                    </a:cubicBezTo>
                    <a:close/>
                    <a:moveTo>
                      <a:pt x="1510758" y="36244"/>
                    </a:moveTo>
                    <a:cubicBezTo>
                      <a:pt x="1494028" y="32781"/>
                      <a:pt x="1476987" y="29611"/>
                      <a:pt x="1460111" y="26844"/>
                    </a:cubicBezTo>
                    <a:lnTo>
                      <a:pt x="1461779" y="16638"/>
                    </a:lnTo>
                    <a:cubicBezTo>
                      <a:pt x="1478801" y="19442"/>
                      <a:pt x="1495989" y="22630"/>
                      <a:pt x="1512865" y="26111"/>
                    </a:cubicBezTo>
                    <a:lnTo>
                      <a:pt x="1510758" y="36226"/>
                    </a:lnTo>
                    <a:close/>
                    <a:moveTo>
                      <a:pt x="1049750" y="27412"/>
                    </a:moveTo>
                    <a:lnTo>
                      <a:pt x="1048046" y="17224"/>
                    </a:lnTo>
                    <a:cubicBezTo>
                      <a:pt x="1065051" y="14384"/>
                      <a:pt x="1082330" y="11855"/>
                      <a:pt x="1099426" y="9730"/>
                    </a:cubicBezTo>
                    <a:lnTo>
                      <a:pt x="1100691" y="19991"/>
                    </a:lnTo>
                    <a:cubicBezTo>
                      <a:pt x="1083759" y="22098"/>
                      <a:pt x="1066608" y="24609"/>
                      <a:pt x="1049732" y="27431"/>
                    </a:cubicBezTo>
                    <a:close/>
                    <a:moveTo>
                      <a:pt x="1409098" y="19551"/>
                    </a:moveTo>
                    <a:cubicBezTo>
                      <a:pt x="1392093" y="17481"/>
                      <a:pt x="1374832" y="15740"/>
                      <a:pt x="1357828" y="14366"/>
                    </a:cubicBezTo>
                    <a:lnTo>
                      <a:pt x="1358652" y="4068"/>
                    </a:lnTo>
                    <a:cubicBezTo>
                      <a:pt x="1375804" y="5442"/>
                      <a:pt x="1393193" y="7201"/>
                      <a:pt x="1410344" y="9290"/>
                    </a:cubicBezTo>
                    <a:lnTo>
                      <a:pt x="1409098" y="19551"/>
                    </a:lnTo>
                    <a:close/>
                    <a:moveTo>
                      <a:pt x="1151960" y="14659"/>
                    </a:moveTo>
                    <a:lnTo>
                      <a:pt x="1151118" y="4361"/>
                    </a:lnTo>
                    <a:cubicBezTo>
                      <a:pt x="1168305" y="2932"/>
                      <a:pt x="1185731" y="1832"/>
                      <a:pt x="1202919" y="1118"/>
                    </a:cubicBezTo>
                    <a:lnTo>
                      <a:pt x="1203359" y="11452"/>
                    </a:lnTo>
                    <a:cubicBezTo>
                      <a:pt x="1186317" y="12167"/>
                      <a:pt x="1169020" y="13248"/>
                      <a:pt x="1151960" y="14677"/>
                    </a:cubicBezTo>
                    <a:close/>
                    <a:moveTo>
                      <a:pt x="1306375" y="11306"/>
                    </a:moveTo>
                    <a:cubicBezTo>
                      <a:pt x="1289902" y="10664"/>
                      <a:pt x="1273172" y="10335"/>
                      <a:pt x="1256626" y="10335"/>
                    </a:cubicBezTo>
                    <a:lnTo>
                      <a:pt x="1254848" y="10335"/>
                    </a:lnTo>
                    <a:cubicBezTo>
                      <a:pt x="1254848" y="10335"/>
                      <a:pt x="1254848" y="0"/>
                      <a:pt x="1254848" y="0"/>
                    </a:cubicBezTo>
                    <a:lnTo>
                      <a:pt x="1256607" y="0"/>
                    </a:lnTo>
                    <a:cubicBezTo>
                      <a:pt x="1273300" y="0"/>
                      <a:pt x="1290177" y="330"/>
                      <a:pt x="1306778" y="989"/>
                    </a:cubicBezTo>
                    <a:lnTo>
                      <a:pt x="1306375" y="11324"/>
                    </a:lnTo>
                    <a:close/>
                  </a:path>
                </a:pathLst>
              </a:custGeom>
              <a:solidFill>
                <a:srgbClr val="808080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CF565DE2-2C89-3482-4AE0-A0D0C88410D0}"/>
                  </a:ext>
                </a:extLst>
              </p:cNvPr>
              <p:cNvSpPr/>
              <p:nvPr/>
            </p:nvSpPr>
            <p:spPr>
              <a:xfrm>
                <a:off x="1938377" y="1298175"/>
                <a:ext cx="999964" cy="211676"/>
              </a:xfrm>
              <a:custGeom>
                <a:avLst/>
                <a:gdLst>
                  <a:gd name="connsiteX0" fmla="*/ 953349 w 999964"/>
                  <a:gd name="connsiteY0" fmla="*/ 211676 h 211676"/>
                  <a:gd name="connsiteX1" fmla="*/ 499982 w 999964"/>
                  <a:gd name="connsiteY1" fmla="*/ 122275 h 211676"/>
                  <a:gd name="connsiteX2" fmla="*/ 46616 w 999964"/>
                  <a:gd name="connsiteY2" fmla="*/ 211676 h 211676"/>
                  <a:gd name="connsiteX3" fmla="*/ 0 w 999964"/>
                  <a:gd name="connsiteY3" fmla="*/ 98619 h 211676"/>
                  <a:gd name="connsiteX4" fmla="*/ 499982 w 999964"/>
                  <a:gd name="connsiteY4" fmla="*/ 0 h 211676"/>
                  <a:gd name="connsiteX5" fmla="*/ 999965 w 999964"/>
                  <a:gd name="connsiteY5" fmla="*/ 98619 h 211676"/>
                  <a:gd name="connsiteX6" fmla="*/ 953349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953349" y="211676"/>
                    </a:moveTo>
                    <a:cubicBezTo>
                      <a:pt x="809453" y="152362"/>
                      <a:pt x="656925" y="122275"/>
                      <a:pt x="499982" y="122275"/>
                    </a:cubicBezTo>
                    <a:cubicBezTo>
                      <a:pt x="343039" y="122275"/>
                      <a:pt x="190512" y="152344"/>
                      <a:pt x="46616" y="211676"/>
                    </a:cubicBezTo>
                    <a:lnTo>
                      <a:pt x="0" y="98619"/>
                    </a:lnTo>
                    <a:cubicBezTo>
                      <a:pt x="158757" y="33184"/>
                      <a:pt x="326969" y="0"/>
                      <a:pt x="499982" y="0"/>
                    </a:cubicBezTo>
                    <a:cubicBezTo>
                      <a:pt x="672995" y="0"/>
                      <a:pt x="841208" y="33184"/>
                      <a:pt x="999965" y="98619"/>
                    </a:cubicBezTo>
                    <a:lnTo>
                      <a:pt x="953349" y="211676"/>
                    </a:ln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9135502-C8E4-8BC2-63D5-05804AFFC026}"/>
                  </a:ext>
                </a:extLst>
              </p:cNvPr>
              <p:cNvSpPr/>
              <p:nvPr/>
            </p:nvSpPr>
            <p:spPr>
              <a:xfrm>
                <a:off x="1938395" y="3711415"/>
                <a:ext cx="999964" cy="211676"/>
              </a:xfrm>
              <a:custGeom>
                <a:avLst/>
                <a:gdLst>
                  <a:gd name="connsiteX0" fmla="*/ 499964 w 999964"/>
                  <a:gd name="connsiteY0" fmla="*/ 211676 h 211676"/>
                  <a:gd name="connsiteX1" fmla="*/ 0 w 999964"/>
                  <a:gd name="connsiteY1" fmla="*/ 113058 h 211676"/>
                  <a:gd name="connsiteX2" fmla="*/ 46616 w 999964"/>
                  <a:gd name="connsiteY2" fmla="*/ 0 h 211676"/>
                  <a:gd name="connsiteX3" fmla="*/ 499982 w 999964"/>
                  <a:gd name="connsiteY3" fmla="*/ 89402 h 211676"/>
                  <a:gd name="connsiteX4" fmla="*/ 953349 w 999964"/>
                  <a:gd name="connsiteY4" fmla="*/ 0 h 211676"/>
                  <a:gd name="connsiteX5" fmla="*/ 999965 w 999964"/>
                  <a:gd name="connsiteY5" fmla="*/ 113058 h 211676"/>
                  <a:gd name="connsiteX6" fmla="*/ 499982 w 999964"/>
                  <a:gd name="connsiteY6" fmla="*/ 211676 h 21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9964" h="211676">
                    <a:moveTo>
                      <a:pt x="499964" y="211676"/>
                    </a:moveTo>
                    <a:cubicBezTo>
                      <a:pt x="326951" y="211676"/>
                      <a:pt x="158739" y="178492"/>
                      <a:pt x="0" y="113058"/>
                    </a:cubicBezTo>
                    <a:lnTo>
                      <a:pt x="46616" y="0"/>
                    </a:lnTo>
                    <a:cubicBezTo>
                      <a:pt x="190512" y="59314"/>
                      <a:pt x="343039" y="89402"/>
                      <a:pt x="499982" y="89402"/>
                    </a:cubicBezTo>
                    <a:cubicBezTo>
                      <a:pt x="656925" y="89402"/>
                      <a:pt x="809452" y="59332"/>
                      <a:pt x="953349" y="0"/>
                    </a:cubicBezTo>
                    <a:lnTo>
                      <a:pt x="999965" y="113058"/>
                    </a:lnTo>
                    <a:cubicBezTo>
                      <a:pt x="841208" y="178492"/>
                      <a:pt x="672995" y="211676"/>
                      <a:pt x="499982" y="211676"/>
                    </a:cubicBezTo>
                    <a:close/>
                  </a:path>
                </a:pathLst>
              </a:custGeom>
              <a:solidFill>
                <a:srgbClr val="437696"/>
              </a:solidFill>
              <a:ln w="1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0729C4D-13A2-4E01-BFE3-AB5A4878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373" y="5285147"/>
              <a:ext cx="1798164" cy="949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82EE225-C1F9-DEA1-7C9A-F87AB7220FF7}"/>
              </a:ext>
            </a:extLst>
          </p:cNvPr>
          <p:cNvSpPr txBox="1">
            <a:spLocks/>
          </p:cNvSpPr>
          <p:nvPr/>
        </p:nvSpPr>
        <p:spPr>
          <a:xfrm>
            <a:off x="7897406" y="192306"/>
            <a:ext cx="4107890" cy="5174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solidFill>
                  <a:srgbClr val="437696"/>
                </a:solidFill>
                <a:effectLst/>
                <a:uLnTx/>
                <a:uFillTx/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שירותים והתמחויות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37696"/>
              </a:solidFill>
              <a:effectLst/>
              <a:uLnTx/>
              <a:uFillTx/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2C3027-0B59-09DB-1193-C81706CA727C}"/>
              </a:ext>
            </a:extLst>
          </p:cNvPr>
          <p:cNvGrpSpPr/>
          <p:nvPr/>
        </p:nvGrpSpPr>
        <p:grpSpPr>
          <a:xfrm>
            <a:off x="-371118" y="822612"/>
            <a:ext cx="12838371" cy="5691741"/>
            <a:chOff x="-371118" y="822612"/>
            <a:chExt cx="12838371" cy="569174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B2DF29C-7E87-87B2-181E-3BDFF07B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9320" y="822612"/>
              <a:ext cx="4933360" cy="5691741"/>
            </a:xfrm>
            <a:prstGeom prst="rect">
              <a:avLst/>
            </a:prstGeom>
          </p:spPr>
        </p:pic>
        <p:sp>
          <p:nvSpPr>
            <p:cNvPr id="29" name="Text Placeholder 5">
              <a:extLst>
                <a:ext uri="{FF2B5EF4-FFF2-40B4-BE49-F238E27FC236}">
                  <a16:creationId xmlns:a16="http://schemas.microsoft.com/office/drawing/2014/main" id="{38D92CCD-8C07-D749-8363-75D8E639A98C}"/>
                </a:ext>
              </a:extLst>
            </p:cNvPr>
            <p:cNvSpPr txBox="1">
              <a:spLocks/>
            </p:cNvSpPr>
            <p:nvPr/>
          </p:nvSpPr>
          <p:spPr>
            <a:xfrm>
              <a:off x="6168053" y="5448166"/>
              <a:ext cx="6299200" cy="2733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שירותי ליעוץ, ליווי ותמיכה בארגונים המתכננים עבודה בענן ולאלו שכבר ב-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Cloud</a:t>
              </a:r>
              <a:endPara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30" name="Text Placeholder 5">
              <a:extLst>
                <a:ext uri="{FF2B5EF4-FFF2-40B4-BE49-F238E27FC236}">
                  <a16:creationId xmlns:a16="http://schemas.microsoft.com/office/drawing/2014/main" id="{B49E123A-44E2-333D-6504-3D8C866A1362}"/>
                </a:ext>
              </a:extLst>
            </p:cNvPr>
            <p:cNvSpPr txBox="1">
              <a:spLocks/>
            </p:cNvSpPr>
            <p:nvPr/>
          </p:nvSpPr>
          <p:spPr>
            <a:xfrm>
              <a:off x="8033748" y="4184996"/>
              <a:ext cx="3771153" cy="2733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מתודולוגיות הקמת סביבות ענן </a:t>
              </a:r>
            </a:p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(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(Landing Zone</a:t>
              </a:r>
            </a:p>
          </p:txBody>
        </p:sp>
        <p:sp>
          <p:nvSpPr>
            <p:cNvPr id="31" name="Text Placeholder 5">
              <a:extLst>
                <a:ext uri="{FF2B5EF4-FFF2-40B4-BE49-F238E27FC236}">
                  <a16:creationId xmlns:a16="http://schemas.microsoft.com/office/drawing/2014/main" id="{6AF009CC-B3C9-C637-EF09-E1E493AB7678}"/>
                </a:ext>
              </a:extLst>
            </p:cNvPr>
            <p:cNvSpPr txBox="1">
              <a:spLocks/>
            </p:cNvSpPr>
            <p:nvPr/>
          </p:nvSpPr>
          <p:spPr>
            <a:xfrm>
              <a:off x="21976" y="1610260"/>
              <a:ext cx="5616456" cy="3059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Cloud Automation–</a:t>
              </a:r>
            </a:p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 Infrastructure as a Code </a:t>
              </a: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 ו-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Policy as a Code</a:t>
              </a:r>
            </a:p>
          </p:txBody>
        </p:sp>
        <p:sp>
          <p:nvSpPr>
            <p:cNvPr id="32" name="Text Placeholder 5">
              <a:extLst>
                <a:ext uri="{FF2B5EF4-FFF2-40B4-BE49-F238E27FC236}">
                  <a16:creationId xmlns:a16="http://schemas.microsoft.com/office/drawing/2014/main" id="{4824F16F-86E9-E80B-D70B-1EBE742C5042}"/>
                </a:ext>
              </a:extLst>
            </p:cNvPr>
            <p:cNvSpPr txBox="1">
              <a:spLocks/>
            </p:cNvSpPr>
            <p:nvPr/>
          </p:nvSpPr>
          <p:spPr>
            <a:xfrm>
              <a:off x="8446940" y="3117079"/>
              <a:ext cx="3745060" cy="3050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מומחיות בהקמת סביבות פיתוח וניהולן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CI/CD</a:t>
              </a:r>
              <a:endPara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33" name="Text Placeholder 5">
              <a:extLst>
                <a:ext uri="{FF2B5EF4-FFF2-40B4-BE49-F238E27FC236}">
                  <a16:creationId xmlns:a16="http://schemas.microsoft.com/office/drawing/2014/main" id="{089A628F-500B-F29F-5C0F-D8E7A603AEA5}"/>
                </a:ext>
              </a:extLst>
            </p:cNvPr>
            <p:cNvSpPr txBox="1">
              <a:spLocks/>
            </p:cNvSpPr>
            <p:nvPr/>
          </p:nvSpPr>
          <p:spPr>
            <a:xfrm>
              <a:off x="1971491" y="5709099"/>
              <a:ext cx="2327301" cy="2733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Cyber &amp; Security  Cloud</a:t>
              </a:r>
            </a:p>
          </p:txBody>
        </p:sp>
        <p:sp>
          <p:nvSpPr>
            <p:cNvPr id="34" name="Text Placeholder 5">
              <a:extLst>
                <a:ext uri="{FF2B5EF4-FFF2-40B4-BE49-F238E27FC236}">
                  <a16:creationId xmlns:a16="http://schemas.microsoft.com/office/drawing/2014/main" id="{BE7B36C7-9248-EF64-5ADB-E951494D9038}"/>
                </a:ext>
              </a:extLst>
            </p:cNvPr>
            <p:cNvSpPr txBox="1">
              <a:spLocks/>
            </p:cNvSpPr>
            <p:nvPr/>
          </p:nvSpPr>
          <p:spPr>
            <a:xfrm>
              <a:off x="-371118" y="2172502"/>
              <a:ext cx="4740014" cy="2519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שירותי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- FinOps </a:t>
              </a: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ניטור, בקרה </a:t>
              </a:r>
            </a:p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ואופטימיזציה של הוצאות הענן</a:t>
              </a:r>
            </a:p>
          </p:txBody>
        </p:sp>
        <p:sp>
          <p:nvSpPr>
            <p:cNvPr id="35" name="Text Placeholder 5">
              <a:extLst>
                <a:ext uri="{FF2B5EF4-FFF2-40B4-BE49-F238E27FC236}">
                  <a16:creationId xmlns:a16="http://schemas.microsoft.com/office/drawing/2014/main" id="{E9FF5728-1D0B-7B16-D7CA-812B8B762662}"/>
                </a:ext>
              </a:extLst>
            </p:cNvPr>
            <p:cNvSpPr txBox="1">
              <a:spLocks/>
            </p:cNvSpPr>
            <p:nvPr/>
          </p:nvSpPr>
          <p:spPr>
            <a:xfrm>
              <a:off x="726297" y="2849001"/>
              <a:ext cx="3212836" cy="2733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שירותי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DevOps  </a:t>
              </a: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 ו-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DevSecOps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36" name="Text Placeholder 5">
              <a:extLst>
                <a:ext uri="{FF2B5EF4-FFF2-40B4-BE49-F238E27FC236}">
                  <a16:creationId xmlns:a16="http://schemas.microsoft.com/office/drawing/2014/main" id="{0CD4731B-E2D0-8D2C-87C4-5E5AA6621D56}"/>
                </a:ext>
              </a:extLst>
            </p:cNvPr>
            <p:cNvSpPr txBox="1">
              <a:spLocks/>
            </p:cNvSpPr>
            <p:nvPr/>
          </p:nvSpPr>
          <p:spPr>
            <a:xfrm>
              <a:off x="7504701" y="1243932"/>
              <a:ext cx="2165612" cy="37590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הקמת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CCoE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 </a:t>
              </a: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ארגוני </a:t>
              </a:r>
            </a:p>
          </p:txBody>
        </p:sp>
        <p:sp>
          <p:nvSpPr>
            <p:cNvPr id="37" name="Text Placeholder 5">
              <a:extLst>
                <a:ext uri="{FF2B5EF4-FFF2-40B4-BE49-F238E27FC236}">
                  <a16:creationId xmlns:a16="http://schemas.microsoft.com/office/drawing/2014/main" id="{FF2783EA-40A4-C9B6-7734-C53A735B0B5B}"/>
                </a:ext>
              </a:extLst>
            </p:cNvPr>
            <p:cNvSpPr txBox="1">
              <a:spLocks/>
            </p:cNvSpPr>
            <p:nvPr/>
          </p:nvSpPr>
          <p:spPr>
            <a:xfrm>
              <a:off x="8544268" y="2242841"/>
              <a:ext cx="2271381" cy="30494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Cloud Managed Service</a:t>
              </a:r>
            </a:p>
          </p:txBody>
        </p:sp>
        <p:sp>
          <p:nvSpPr>
            <p:cNvPr id="44" name="Text Placeholder 5">
              <a:extLst>
                <a:ext uri="{FF2B5EF4-FFF2-40B4-BE49-F238E27FC236}">
                  <a16:creationId xmlns:a16="http://schemas.microsoft.com/office/drawing/2014/main" id="{DCABDD4D-A7CA-F429-ADEE-27519E1BD4BA}"/>
                </a:ext>
              </a:extLst>
            </p:cNvPr>
            <p:cNvSpPr txBox="1">
              <a:spLocks/>
            </p:cNvSpPr>
            <p:nvPr/>
          </p:nvSpPr>
          <p:spPr>
            <a:xfrm>
              <a:off x="726296" y="3750151"/>
              <a:ext cx="2903023" cy="36500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Cloud Support Center 24/07</a:t>
              </a:r>
            </a:p>
          </p:txBody>
        </p:sp>
        <p:sp>
          <p:nvSpPr>
            <p:cNvPr id="47" name="Text Placeholder 5">
              <a:extLst>
                <a:ext uri="{FF2B5EF4-FFF2-40B4-BE49-F238E27FC236}">
                  <a16:creationId xmlns:a16="http://schemas.microsoft.com/office/drawing/2014/main" id="{66FC0323-6994-BEC4-4F65-4BF73739C9FA}"/>
                </a:ext>
              </a:extLst>
            </p:cNvPr>
            <p:cNvSpPr txBox="1">
              <a:spLocks/>
            </p:cNvSpPr>
            <p:nvPr/>
          </p:nvSpPr>
          <p:spPr>
            <a:xfrm>
              <a:off x="4953615" y="5000451"/>
              <a:ext cx="6001971" cy="40732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he-IL" b="1" dirty="0">
                  <a:solidFill>
                    <a:schemeClr val="accent6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מודרניזציה של מערכות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48" name="Text Placeholder 5">
              <a:extLst>
                <a:ext uri="{FF2B5EF4-FFF2-40B4-BE49-F238E27FC236}">
                  <a16:creationId xmlns:a16="http://schemas.microsoft.com/office/drawing/2014/main" id="{AB5A23EB-CCFD-A94A-6510-582C6F284918}"/>
                </a:ext>
              </a:extLst>
            </p:cNvPr>
            <p:cNvSpPr txBox="1">
              <a:spLocks/>
            </p:cNvSpPr>
            <p:nvPr/>
          </p:nvSpPr>
          <p:spPr>
            <a:xfrm>
              <a:off x="1615501" y="4839544"/>
              <a:ext cx="2170777" cy="2733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6CE3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rPr>
                <a:t>NOC/ SOC for cloud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E437E59-01AF-8879-0E18-25D736BF6938}"/>
                </a:ext>
              </a:extLst>
            </p:cNvPr>
            <p:cNvGrpSpPr/>
            <p:nvPr/>
          </p:nvGrpSpPr>
          <p:grpSpPr>
            <a:xfrm>
              <a:off x="5096799" y="2445679"/>
              <a:ext cx="1998402" cy="2260812"/>
              <a:chOff x="5096799" y="2445679"/>
              <a:chExt cx="1998402" cy="2260812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696FEFA-C3ED-ADA1-2C66-F73F8DDF5FCE}"/>
                  </a:ext>
                </a:extLst>
              </p:cNvPr>
              <p:cNvSpPr/>
              <p:nvPr/>
            </p:nvSpPr>
            <p:spPr>
              <a:xfrm>
                <a:off x="5907612" y="3467133"/>
                <a:ext cx="720000" cy="500184"/>
              </a:xfrm>
              <a:custGeom>
                <a:avLst/>
                <a:gdLst>
                  <a:gd name="connsiteX0" fmla="*/ 1107998 w 1111045"/>
                  <a:gd name="connsiteY0" fmla="*/ 656865 h 820019"/>
                  <a:gd name="connsiteX1" fmla="*/ 1099425 w 1111045"/>
                  <a:gd name="connsiteY1" fmla="*/ 591047 h 820019"/>
                  <a:gd name="connsiteX2" fmla="*/ 1093425 w 1111045"/>
                  <a:gd name="connsiteY2" fmla="*/ 582189 h 820019"/>
                  <a:gd name="connsiteX3" fmla="*/ 1044276 w 1111045"/>
                  <a:gd name="connsiteY3" fmla="*/ 547613 h 820019"/>
                  <a:gd name="connsiteX4" fmla="*/ 978839 w 1111045"/>
                  <a:gd name="connsiteY4" fmla="*/ 557043 h 820019"/>
                  <a:gd name="connsiteX5" fmla="*/ 429913 w 1111045"/>
                  <a:gd name="connsiteY5" fmla="*/ 569807 h 820019"/>
                  <a:gd name="connsiteX6" fmla="*/ 172833 w 1111045"/>
                  <a:gd name="connsiteY6" fmla="*/ 81555 h 820019"/>
                  <a:gd name="connsiteX7" fmla="*/ 89204 w 1111045"/>
                  <a:gd name="connsiteY7" fmla="*/ 21 h 820019"/>
                  <a:gd name="connsiteX8" fmla="*/ 31006 w 1111045"/>
                  <a:gd name="connsiteY8" fmla="*/ 21167 h 820019"/>
                  <a:gd name="connsiteX9" fmla="*/ 23576 w 1111045"/>
                  <a:gd name="connsiteY9" fmla="*/ 28120 h 820019"/>
                  <a:gd name="connsiteX10" fmla="*/ 240 w 1111045"/>
                  <a:gd name="connsiteY10" fmla="*/ 93842 h 820019"/>
                  <a:gd name="connsiteX11" fmla="*/ 334282 w 1111045"/>
                  <a:gd name="connsiteY11" fmla="*/ 716206 h 820019"/>
                  <a:gd name="connsiteX12" fmla="*/ 1067231 w 1111045"/>
                  <a:gd name="connsiteY12" fmla="*/ 709157 h 820019"/>
                  <a:gd name="connsiteX13" fmla="*/ 1107998 w 1111045"/>
                  <a:gd name="connsiteY13" fmla="*/ 656865 h 820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1045" h="820019">
                    <a:moveTo>
                      <a:pt x="1107998" y="656865"/>
                    </a:moveTo>
                    <a:cubicBezTo>
                      <a:pt x="1114094" y="634672"/>
                      <a:pt x="1110951" y="610955"/>
                      <a:pt x="1099425" y="591047"/>
                    </a:cubicBezTo>
                    <a:cubicBezTo>
                      <a:pt x="1097616" y="587904"/>
                      <a:pt x="1095615" y="585047"/>
                      <a:pt x="1093425" y="582189"/>
                    </a:cubicBezTo>
                    <a:cubicBezTo>
                      <a:pt x="1081804" y="565139"/>
                      <a:pt x="1064373" y="552757"/>
                      <a:pt x="1044276" y="547613"/>
                    </a:cubicBezTo>
                    <a:cubicBezTo>
                      <a:pt x="1022082" y="541898"/>
                      <a:pt x="998555" y="545232"/>
                      <a:pt x="978839" y="557043"/>
                    </a:cubicBezTo>
                    <a:cubicBezTo>
                      <a:pt x="757192" y="685535"/>
                      <a:pt x="573074" y="665533"/>
                      <a:pt x="429913" y="569807"/>
                    </a:cubicBezTo>
                    <a:cubicBezTo>
                      <a:pt x="286752" y="474080"/>
                      <a:pt x="185978" y="291962"/>
                      <a:pt x="172833" y="81555"/>
                    </a:cubicBezTo>
                    <a:cubicBezTo>
                      <a:pt x="170642" y="36692"/>
                      <a:pt x="134162" y="1069"/>
                      <a:pt x="89204" y="21"/>
                    </a:cubicBezTo>
                    <a:cubicBezTo>
                      <a:pt x="67772" y="-455"/>
                      <a:pt x="47008" y="7165"/>
                      <a:pt x="31006" y="21167"/>
                    </a:cubicBezTo>
                    <a:cubicBezTo>
                      <a:pt x="28434" y="23357"/>
                      <a:pt x="25863" y="25643"/>
                      <a:pt x="23576" y="28120"/>
                    </a:cubicBezTo>
                    <a:cubicBezTo>
                      <a:pt x="6908" y="45741"/>
                      <a:pt x="-1570" y="69554"/>
                      <a:pt x="240" y="93842"/>
                    </a:cubicBezTo>
                    <a:cubicBezTo>
                      <a:pt x="16433" y="353018"/>
                      <a:pt x="138924" y="585618"/>
                      <a:pt x="334282" y="716206"/>
                    </a:cubicBezTo>
                    <a:cubicBezTo>
                      <a:pt x="529640" y="846794"/>
                      <a:pt x="799102" y="864701"/>
                      <a:pt x="1067231" y="709157"/>
                    </a:cubicBezTo>
                    <a:cubicBezTo>
                      <a:pt x="1087329" y="697918"/>
                      <a:pt x="1101997" y="679058"/>
                      <a:pt x="1107998" y="656865"/>
                    </a:cubicBezTo>
                  </a:path>
                </a:pathLst>
              </a:custGeom>
              <a:solidFill>
                <a:srgbClr val="A6CE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FCE4C42-1E1A-9155-BB6C-22039C77CB91}"/>
                  </a:ext>
                </a:extLst>
              </p:cNvPr>
              <p:cNvSpPr/>
              <p:nvPr/>
            </p:nvSpPr>
            <p:spPr>
              <a:xfrm>
                <a:off x="5494975" y="3061222"/>
                <a:ext cx="954452" cy="1007579"/>
              </a:xfrm>
              <a:custGeom>
                <a:avLst/>
                <a:gdLst>
                  <a:gd name="connsiteX0" fmla="*/ 467157 w 1472831"/>
                  <a:gd name="connsiteY0" fmla="*/ 1514260 h 1651860"/>
                  <a:gd name="connsiteX1" fmla="*/ 223317 w 1472831"/>
                  <a:gd name="connsiteY1" fmla="*/ 515468 h 1651860"/>
                  <a:gd name="connsiteX2" fmla="*/ 790436 w 1472831"/>
                  <a:gd name="connsiteY2" fmla="*/ 178093 h 1651860"/>
                  <a:gd name="connsiteX3" fmla="*/ 1301261 w 1472831"/>
                  <a:gd name="connsiteY3" fmla="*/ 723780 h 1651860"/>
                  <a:gd name="connsiteX4" fmla="*/ 1331837 w 1472831"/>
                  <a:gd name="connsiteY4" fmla="*/ 782549 h 1651860"/>
                  <a:gd name="connsiteX5" fmla="*/ 1395178 w 1472831"/>
                  <a:gd name="connsiteY5" fmla="*/ 802075 h 1651860"/>
                  <a:gd name="connsiteX6" fmla="*/ 1453566 w 1472831"/>
                  <a:gd name="connsiteY6" fmla="*/ 770738 h 1651860"/>
                  <a:gd name="connsiteX7" fmla="*/ 1472330 w 1472831"/>
                  <a:gd name="connsiteY7" fmla="*/ 707111 h 1651860"/>
                  <a:gd name="connsiteX8" fmla="*/ 816534 w 1472831"/>
                  <a:gd name="connsiteY8" fmla="*/ 8071 h 1651860"/>
                  <a:gd name="connsiteX9" fmla="*/ 751288 w 1472831"/>
                  <a:gd name="connsiteY9" fmla="*/ 1118 h 1651860"/>
                  <a:gd name="connsiteX10" fmla="*/ 687756 w 1472831"/>
                  <a:gd name="connsiteY10" fmla="*/ 451 h 1651860"/>
                  <a:gd name="connsiteX11" fmla="*/ 65202 w 1472831"/>
                  <a:gd name="connsiteY11" fmla="*/ 447745 h 1651860"/>
                  <a:gd name="connsiteX12" fmla="*/ 327425 w 1472831"/>
                  <a:gd name="connsiteY12" fmla="*/ 1614367 h 1651860"/>
                  <a:gd name="connsiteX13" fmla="*/ 383432 w 1472831"/>
                  <a:gd name="connsiteY13" fmla="*/ 1650562 h 1651860"/>
                  <a:gd name="connsiteX14" fmla="*/ 448488 w 1472831"/>
                  <a:gd name="connsiteY14" fmla="*/ 1635799 h 1651860"/>
                  <a:gd name="connsiteX15" fmla="*/ 483350 w 1472831"/>
                  <a:gd name="connsiteY15" fmla="*/ 1578934 h 1651860"/>
                  <a:gd name="connsiteX16" fmla="*/ 467062 w 1472831"/>
                  <a:gd name="connsiteY16" fmla="*/ 1514260 h 165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72831" h="1651860">
                    <a:moveTo>
                      <a:pt x="467157" y="1514260"/>
                    </a:moveTo>
                    <a:cubicBezTo>
                      <a:pt x="222555" y="1173169"/>
                      <a:pt x="95015" y="815410"/>
                      <a:pt x="223317" y="515468"/>
                    </a:cubicBezTo>
                    <a:cubicBezTo>
                      <a:pt x="310376" y="311919"/>
                      <a:pt x="523640" y="137040"/>
                      <a:pt x="790436" y="178093"/>
                    </a:cubicBezTo>
                    <a:cubicBezTo>
                      <a:pt x="1043039" y="216955"/>
                      <a:pt x="1269353" y="394977"/>
                      <a:pt x="1301261" y="723780"/>
                    </a:cubicBezTo>
                    <a:cubicBezTo>
                      <a:pt x="1303166" y="746640"/>
                      <a:pt x="1314215" y="767881"/>
                      <a:pt x="1331837" y="782549"/>
                    </a:cubicBezTo>
                    <a:cubicBezTo>
                      <a:pt x="1349458" y="797313"/>
                      <a:pt x="1372318" y="804266"/>
                      <a:pt x="1395178" y="802075"/>
                    </a:cubicBezTo>
                    <a:cubicBezTo>
                      <a:pt x="1418038" y="799885"/>
                      <a:pt x="1439088" y="788550"/>
                      <a:pt x="1453566" y="770738"/>
                    </a:cubicBezTo>
                    <a:cubicBezTo>
                      <a:pt x="1468044" y="752926"/>
                      <a:pt x="1474807" y="729971"/>
                      <a:pt x="1472330" y="707111"/>
                    </a:cubicBezTo>
                    <a:cubicBezTo>
                      <a:pt x="1433183" y="303823"/>
                      <a:pt x="1135717" y="57220"/>
                      <a:pt x="816534" y="8071"/>
                    </a:cubicBezTo>
                    <a:cubicBezTo>
                      <a:pt x="794531" y="4642"/>
                      <a:pt x="772719" y="2356"/>
                      <a:pt x="751288" y="1118"/>
                    </a:cubicBezTo>
                    <a:cubicBezTo>
                      <a:pt x="729761" y="-120"/>
                      <a:pt x="708616" y="-311"/>
                      <a:pt x="687756" y="451"/>
                    </a:cubicBezTo>
                    <a:cubicBezTo>
                      <a:pt x="395434" y="11500"/>
                      <a:pt x="164643" y="215431"/>
                      <a:pt x="65202" y="447745"/>
                    </a:cubicBezTo>
                    <a:cubicBezTo>
                      <a:pt x="-98056" y="829317"/>
                      <a:pt x="66059" y="1250036"/>
                      <a:pt x="327425" y="1614367"/>
                    </a:cubicBezTo>
                    <a:cubicBezTo>
                      <a:pt x="340475" y="1633513"/>
                      <a:pt x="360668" y="1646562"/>
                      <a:pt x="383432" y="1650562"/>
                    </a:cubicBezTo>
                    <a:cubicBezTo>
                      <a:pt x="406197" y="1654563"/>
                      <a:pt x="429724" y="1649229"/>
                      <a:pt x="448488" y="1635799"/>
                    </a:cubicBezTo>
                    <a:cubicBezTo>
                      <a:pt x="467348" y="1622273"/>
                      <a:pt x="479921" y="1601794"/>
                      <a:pt x="483350" y="1578934"/>
                    </a:cubicBezTo>
                    <a:cubicBezTo>
                      <a:pt x="486874" y="1556074"/>
                      <a:pt x="480968" y="1532738"/>
                      <a:pt x="467062" y="1514260"/>
                    </a:cubicBezTo>
                  </a:path>
                </a:pathLst>
              </a:custGeom>
              <a:solidFill>
                <a:srgbClr val="A6CE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FBBA267-557B-0CCE-AE8F-EFB7BAD66001}"/>
                  </a:ext>
                </a:extLst>
              </p:cNvPr>
              <p:cNvSpPr/>
              <p:nvPr/>
            </p:nvSpPr>
            <p:spPr>
              <a:xfrm>
                <a:off x="5283856" y="2850215"/>
                <a:ext cx="1352768" cy="1256826"/>
              </a:xfrm>
              <a:custGeom>
                <a:avLst/>
                <a:gdLst>
                  <a:gd name="connsiteX0" fmla="*/ 1453973 w 2087479"/>
                  <a:gd name="connsiteY0" fmla="*/ 1967633 h 2060484"/>
                  <a:gd name="connsiteX1" fmla="*/ 1444638 w 2087479"/>
                  <a:gd name="connsiteY1" fmla="*/ 1930676 h 2060484"/>
                  <a:gd name="connsiteX2" fmla="*/ 1393965 w 2087479"/>
                  <a:gd name="connsiteY2" fmla="*/ 1888003 h 2060484"/>
                  <a:gd name="connsiteX3" fmla="*/ 841039 w 2087479"/>
                  <a:gd name="connsiteY3" fmla="*/ 992844 h 2060484"/>
                  <a:gd name="connsiteX4" fmla="*/ 972769 w 2087479"/>
                  <a:gd name="connsiteY4" fmla="*/ 849112 h 2060484"/>
                  <a:gd name="connsiteX5" fmla="*/ 1138123 w 2087479"/>
                  <a:gd name="connsiteY5" fmla="*/ 845683 h 2060484"/>
                  <a:gd name="connsiteX6" fmla="*/ 1230040 w 2087479"/>
                  <a:gd name="connsiteY6" fmla="*/ 917596 h 2060484"/>
                  <a:gd name="connsiteX7" fmla="*/ 1289476 w 2087479"/>
                  <a:gd name="connsiteY7" fmla="*/ 1063424 h 2060484"/>
                  <a:gd name="connsiteX8" fmla="*/ 1461021 w 2087479"/>
                  <a:gd name="connsiteY8" fmla="*/ 1424231 h 2060484"/>
                  <a:gd name="connsiteX9" fmla="*/ 1711052 w 2087479"/>
                  <a:gd name="connsiteY9" fmla="*/ 1490906 h 2060484"/>
                  <a:gd name="connsiteX10" fmla="*/ 1946510 w 2087479"/>
                  <a:gd name="connsiteY10" fmla="*/ 1391846 h 2060484"/>
                  <a:gd name="connsiteX11" fmla="*/ 2085480 w 2087479"/>
                  <a:gd name="connsiteY11" fmla="*/ 1059519 h 2060484"/>
                  <a:gd name="connsiteX12" fmla="*/ 2040141 w 2087479"/>
                  <a:gd name="connsiteY12" fmla="*/ 711761 h 2060484"/>
                  <a:gd name="connsiteX13" fmla="*/ 1433875 w 2087479"/>
                  <a:gd name="connsiteY13" fmla="*/ 65776 h 2060484"/>
                  <a:gd name="connsiteX14" fmla="*/ 1432922 w 2087479"/>
                  <a:gd name="connsiteY14" fmla="*/ 65395 h 2060484"/>
                  <a:gd name="connsiteX15" fmla="*/ 1431970 w 2087479"/>
                  <a:gd name="connsiteY15" fmla="*/ 65014 h 2060484"/>
                  <a:gd name="connsiteX16" fmla="*/ 1098690 w 2087479"/>
                  <a:gd name="connsiteY16" fmla="*/ 339 h 2060484"/>
                  <a:gd name="connsiteX17" fmla="*/ 1098690 w 2087479"/>
                  <a:gd name="connsiteY17" fmla="*/ 339 h 2060484"/>
                  <a:gd name="connsiteX18" fmla="*/ 285160 w 2087479"/>
                  <a:gd name="connsiteY18" fmla="*/ 374005 h 2060484"/>
                  <a:gd name="connsiteX19" fmla="*/ 79610 w 2087479"/>
                  <a:gd name="connsiteY19" fmla="*/ 1544437 h 2060484"/>
                  <a:gd name="connsiteX20" fmla="*/ 125711 w 2087479"/>
                  <a:gd name="connsiteY20" fmla="*/ 1591966 h 2060484"/>
                  <a:gd name="connsiteX21" fmla="*/ 192005 w 2087479"/>
                  <a:gd name="connsiteY21" fmla="*/ 1592633 h 2060484"/>
                  <a:gd name="connsiteX22" fmla="*/ 239059 w 2087479"/>
                  <a:gd name="connsiteY22" fmla="*/ 1545961 h 2060484"/>
                  <a:gd name="connsiteX23" fmla="*/ 238963 w 2087479"/>
                  <a:gd name="connsiteY23" fmla="*/ 1479667 h 2060484"/>
                  <a:gd name="connsiteX24" fmla="*/ 415747 w 2087479"/>
                  <a:gd name="connsiteY24" fmla="*/ 485828 h 2060484"/>
                  <a:gd name="connsiteX25" fmla="*/ 1372057 w 2087479"/>
                  <a:gd name="connsiteY25" fmla="*/ 226272 h 2060484"/>
                  <a:gd name="connsiteX26" fmla="*/ 1398251 w 2087479"/>
                  <a:gd name="connsiteY26" fmla="*/ 237321 h 2060484"/>
                  <a:gd name="connsiteX27" fmla="*/ 1398251 w 2087479"/>
                  <a:gd name="connsiteY27" fmla="*/ 238845 h 2060484"/>
                  <a:gd name="connsiteX28" fmla="*/ 1874882 w 2087479"/>
                  <a:gd name="connsiteY28" fmla="*/ 764911 h 2060484"/>
                  <a:gd name="connsiteX29" fmla="*/ 1912030 w 2087479"/>
                  <a:gd name="connsiteY29" fmla="*/ 1045898 h 2060484"/>
                  <a:gd name="connsiteX30" fmla="*/ 1826019 w 2087479"/>
                  <a:gd name="connsiteY30" fmla="*/ 1265259 h 2060484"/>
                  <a:gd name="connsiteX31" fmla="*/ 1695050 w 2087479"/>
                  <a:gd name="connsiteY31" fmla="*/ 1317075 h 2060484"/>
                  <a:gd name="connsiteX32" fmla="*/ 1568844 w 2087479"/>
                  <a:gd name="connsiteY32" fmla="*/ 1288405 h 2060484"/>
                  <a:gd name="connsiteX33" fmla="*/ 1454258 w 2087479"/>
                  <a:gd name="connsiteY33" fmla="*/ 1013894 h 2060484"/>
                  <a:gd name="connsiteX34" fmla="*/ 1374058 w 2087479"/>
                  <a:gd name="connsiteY34" fmla="*/ 822918 h 2060484"/>
                  <a:gd name="connsiteX35" fmla="*/ 1190035 w 2087479"/>
                  <a:gd name="connsiteY35" fmla="*/ 681281 h 2060484"/>
                  <a:gd name="connsiteX36" fmla="*/ 1078211 w 2087479"/>
                  <a:gd name="connsiteY36" fmla="*/ 661755 h 2060484"/>
                  <a:gd name="connsiteX37" fmla="*/ 673399 w 2087479"/>
                  <a:gd name="connsiteY37" fmla="*/ 946933 h 2060484"/>
                  <a:gd name="connsiteX38" fmla="*/ 1339673 w 2087479"/>
                  <a:gd name="connsiteY38" fmla="*/ 2055643 h 2060484"/>
                  <a:gd name="connsiteX39" fmla="*/ 1406062 w 2087479"/>
                  <a:gd name="connsiteY39" fmla="*/ 2051738 h 2060484"/>
                  <a:gd name="connsiteX40" fmla="*/ 1449782 w 2087479"/>
                  <a:gd name="connsiteY40" fmla="*/ 2001637 h 2060484"/>
                  <a:gd name="connsiteX41" fmla="*/ 1453877 w 2087479"/>
                  <a:gd name="connsiteY41" fmla="*/ 1967442 h 206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087479" h="2060484">
                    <a:moveTo>
                      <a:pt x="1453973" y="1967633"/>
                    </a:moveTo>
                    <a:cubicBezTo>
                      <a:pt x="1453687" y="1954869"/>
                      <a:pt x="1450639" y="1942201"/>
                      <a:pt x="1444638" y="1930676"/>
                    </a:cubicBezTo>
                    <a:cubicBezTo>
                      <a:pt x="1434161" y="1910197"/>
                      <a:pt x="1415873" y="1894861"/>
                      <a:pt x="1393965" y="1888003"/>
                    </a:cubicBezTo>
                    <a:cubicBezTo>
                      <a:pt x="990200" y="1753987"/>
                      <a:pt x="749884" y="1313360"/>
                      <a:pt x="841039" y="992844"/>
                    </a:cubicBezTo>
                    <a:cubicBezTo>
                      <a:pt x="857803" y="934075"/>
                      <a:pt x="905237" y="876639"/>
                      <a:pt x="972769" y="849112"/>
                    </a:cubicBezTo>
                    <a:cubicBezTo>
                      <a:pt x="1019632" y="830538"/>
                      <a:pt x="1075830" y="826252"/>
                      <a:pt x="1138123" y="845683"/>
                    </a:cubicBezTo>
                    <a:cubicBezTo>
                      <a:pt x="1181653" y="859208"/>
                      <a:pt x="1206323" y="881306"/>
                      <a:pt x="1230040" y="917596"/>
                    </a:cubicBezTo>
                    <a:cubicBezTo>
                      <a:pt x="1253757" y="953887"/>
                      <a:pt x="1272521" y="1005322"/>
                      <a:pt x="1289476" y="1063424"/>
                    </a:cubicBezTo>
                    <a:cubicBezTo>
                      <a:pt x="1323385" y="1179724"/>
                      <a:pt x="1342911" y="1328124"/>
                      <a:pt x="1461021" y="1424231"/>
                    </a:cubicBezTo>
                    <a:cubicBezTo>
                      <a:pt x="1533030" y="1482810"/>
                      <a:pt x="1624661" y="1498431"/>
                      <a:pt x="1711052" y="1490906"/>
                    </a:cubicBezTo>
                    <a:cubicBezTo>
                      <a:pt x="1797539" y="1483477"/>
                      <a:pt x="1882693" y="1452902"/>
                      <a:pt x="1946510" y="1391846"/>
                    </a:cubicBezTo>
                    <a:cubicBezTo>
                      <a:pt x="2039093" y="1303454"/>
                      <a:pt x="2076908" y="1180486"/>
                      <a:pt x="2085480" y="1059519"/>
                    </a:cubicBezTo>
                    <a:cubicBezTo>
                      <a:pt x="2094052" y="938551"/>
                      <a:pt x="2074336" y="816060"/>
                      <a:pt x="2040141" y="711761"/>
                    </a:cubicBezTo>
                    <a:cubicBezTo>
                      <a:pt x="1946891" y="427249"/>
                      <a:pt x="1713624" y="175408"/>
                      <a:pt x="1433875" y="65776"/>
                    </a:cubicBezTo>
                    <a:lnTo>
                      <a:pt x="1432922" y="65395"/>
                    </a:lnTo>
                    <a:lnTo>
                      <a:pt x="1431970" y="65014"/>
                    </a:lnTo>
                    <a:cubicBezTo>
                      <a:pt x="1318622" y="23770"/>
                      <a:pt x="1206799" y="3101"/>
                      <a:pt x="1098690" y="339"/>
                    </a:cubicBezTo>
                    <a:lnTo>
                      <a:pt x="1098690" y="339"/>
                    </a:lnTo>
                    <a:cubicBezTo>
                      <a:pt x="774268" y="-8138"/>
                      <a:pt x="482994" y="143119"/>
                      <a:pt x="285160" y="374005"/>
                    </a:cubicBezTo>
                    <a:cubicBezTo>
                      <a:pt x="21412" y="681757"/>
                      <a:pt x="-87458" y="1132957"/>
                      <a:pt x="79610" y="1544437"/>
                    </a:cubicBezTo>
                    <a:cubicBezTo>
                      <a:pt x="87992" y="1565773"/>
                      <a:pt x="104661" y="1582918"/>
                      <a:pt x="125711" y="1591966"/>
                    </a:cubicBezTo>
                    <a:cubicBezTo>
                      <a:pt x="146857" y="1601015"/>
                      <a:pt x="170669" y="1601301"/>
                      <a:pt x="192005" y="1592633"/>
                    </a:cubicBezTo>
                    <a:cubicBezTo>
                      <a:pt x="213246" y="1583965"/>
                      <a:pt x="230200" y="1567202"/>
                      <a:pt x="239059" y="1545961"/>
                    </a:cubicBezTo>
                    <a:cubicBezTo>
                      <a:pt x="247822" y="1524720"/>
                      <a:pt x="247822" y="1500907"/>
                      <a:pt x="238963" y="1479667"/>
                    </a:cubicBezTo>
                    <a:cubicBezTo>
                      <a:pt x="98279" y="1133243"/>
                      <a:pt x="190862" y="748242"/>
                      <a:pt x="415747" y="485828"/>
                    </a:cubicBezTo>
                    <a:cubicBezTo>
                      <a:pt x="640442" y="223605"/>
                      <a:pt x="985723" y="85873"/>
                      <a:pt x="1372057" y="226272"/>
                    </a:cubicBezTo>
                    <a:cubicBezTo>
                      <a:pt x="1380820" y="229701"/>
                      <a:pt x="1389583" y="233416"/>
                      <a:pt x="1398251" y="237321"/>
                    </a:cubicBezTo>
                    <a:lnTo>
                      <a:pt x="1398251" y="238845"/>
                    </a:lnTo>
                    <a:cubicBezTo>
                      <a:pt x="1611230" y="333047"/>
                      <a:pt x="1802778" y="544693"/>
                      <a:pt x="1874882" y="764911"/>
                    </a:cubicBezTo>
                    <a:cubicBezTo>
                      <a:pt x="1902410" y="848921"/>
                      <a:pt x="1918602" y="953029"/>
                      <a:pt x="1912030" y="1045898"/>
                    </a:cubicBezTo>
                    <a:cubicBezTo>
                      <a:pt x="1905457" y="1138767"/>
                      <a:pt x="1876882" y="1216777"/>
                      <a:pt x="1826019" y="1265259"/>
                    </a:cubicBezTo>
                    <a:cubicBezTo>
                      <a:pt x="1800111" y="1290024"/>
                      <a:pt x="1747723" y="1312503"/>
                      <a:pt x="1695050" y="1317075"/>
                    </a:cubicBezTo>
                    <a:cubicBezTo>
                      <a:pt x="1642377" y="1321647"/>
                      <a:pt x="1593133" y="1308312"/>
                      <a:pt x="1568844" y="1288405"/>
                    </a:cubicBezTo>
                    <a:cubicBezTo>
                      <a:pt x="1520838" y="1249352"/>
                      <a:pt x="1491215" y="1140577"/>
                      <a:pt x="1454258" y="1013894"/>
                    </a:cubicBezTo>
                    <a:cubicBezTo>
                      <a:pt x="1435780" y="950553"/>
                      <a:pt x="1413872" y="883973"/>
                      <a:pt x="1374058" y="822918"/>
                    </a:cubicBezTo>
                    <a:cubicBezTo>
                      <a:pt x="1334243" y="761863"/>
                      <a:pt x="1272712" y="707094"/>
                      <a:pt x="1190035" y="681281"/>
                    </a:cubicBezTo>
                    <a:cubicBezTo>
                      <a:pt x="1152030" y="669470"/>
                      <a:pt x="1114597" y="663184"/>
                      <a:pt x="1078211" y="661755"/>
                    </a:cubicBezTo>
                    <a:cubicBezTo>
                      <a:pt x="883139" y="653373"/>
                      <a:pt x="719690" y="784056"/>
                      <a:pt x="673399" y="946933"/>
                    </a:cubicBezTo>
                    <a:cubicBezTo>
                      <a:pt x="550621" y="1378606"/>
                      <a:pt x="849325" y="1892861"/>
                      <a:pt x="1339673" y="2055643"/>
                    </a:cubicBezTo>
                    <a:cubicBezTo>
                      <a:pt x="1361485" y="2063263"/>
                      <a:pt x="1385393" y="2061835"/>
                      <a:pt x="1406062" y="2051738"/>
                    </a:cubicBezTo>
                    <a:cubicBezTo>
                      <a:pt x="1426731" y="2041546"/>
                      <a:pt x="1442543" y="2023544"/>
                      <a:pt x="1449782" y="2001637"/>
                    </a:cubicBezTo>
                    <a:cubicBezTo>
                      <a:pt x="1453496" y="1990493"/>
                      <a:pt x="1454830" y="1978872"/>
                      <a:pt x="1453877" y="1967442"/>
                    </a:cubicBezTo>
                  </a:path>
                </a:pathLst>
              </a:custGeom>
              <a:solidFill>
                <a:srgbClr val="A6CE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EAFAA32-BE2F-7793-B0CD-9158CDC8AE47}"/>
                  </a:ext>
                </a:extLst>
              </p:cNvPr>
              <p:cNvSpPr/>
              <p:nvPr/>
            </p:nvSpPr>
            <p:spPr>
              <a:xfrm>
                <a:off x="5251923" y="2445679"/>
                <a:ext cx="1843278" cy="1477866"/>
              </a:xfrm>
              <a:custGeom>
                <a:avLst/>
                <a:gdLst>
                  <a:gd name="connsiteX0" fmla="*/ 2581575 w 2844392"/>
                  <a:gd name="connsiteY0" fmla="*/ 865861 h 2422864"/>
                  <a:gd name="connsiteX1" fmla="*/ 1468578 w 2844392"/>
                  <a:gd name="connsiteY1" fmla="*/ 51474 h 2422864"/>
                  <a:gd name="connsiteX2" fmla="*/ 1249884 w 2844392"/>
                  <a:gd name="connsiteY2" fmla="*/ 12136 h 2422864"/>
                  <a:gd name="connsiteX3" fmla="*/ 1028618 w 2844392"/>
                  <a:gd name="connsiteY3" fmla="*/ 39 h 2422864"/>
                  <a:gd name="connsiteX4" fmla="*/ 946703 w 2844392"/>
                  <a:gd name="connsiteY4" fmla="*/ 82906 h 2422864"/>
                  <a:gd name="connsiteX5" fmla="*/ 1029571 w 2844392"/>
                  <a:gd name="connsiteY5" fmla="*/ 164821 h 2422864"/>
                  <a:gd name="connsiteX6" fmla="*/ 1230548 w 2844392"/>
                  <a:gd name="connsiteY6" fmla="*/ 176061 h 2422864"/>
                  <a:gd name="connsiteX7" fmla="*/ 1429526 w 2844392"/>
                  <a:gd name="connsiteY7" fmla="*/ 211875 h 2422864"/>
                  <a:gd name="connsiteX8" fmla="*/ 2440604 w 2844392"/>
                  <a:gd name="connsiteY8" fmla="*/ 951682 h 2422864"/>
                  <a:gd name="connsiteX9" fmla="*/ 2632438 w 2844392"/>
                  <a:gd name="connsiteY9" fmla="*/ 2189646 h 2422864"/>
                  <a:gd name="connsiteX10" fmla="*/ 2591957 w 2844392"/>
                  <a:gd name="connsiteY10" fmla="*/ 2244891 h 2422864"/>
                  <a:gd name="connsiteX11" fmla="*/ 2524425 w 2844392"/>
                  <a:gd name="connsiteY11" fmla="*/ 2255368 h 2422864"/>
                  <a:gd name="connsiteX12" fmla="*/ 2469179 w 2844392"/>
                  <a:gd name="connsiteY12" fmla="*/ 2214982 h 2422864"/>
                  <a:gd name="connsiteX13" fmla="*/ 2458702 w 2844392"/>
                  <a:gd name="connsiteY13" fmla="*/ 2147355 h 2422864"/>
                  <a:gd name="connsiteX14" fmla="*/ 2457273 w 2844392"/>
                  <a:gd name="connsiteY14" fmla="*/ 1451363 h 2422864"/>
                  <a:gd name="connsiteX15" fmla="*/ 1290080 w 2844392"/>
                  <a:gd name="connsiteY15" fmla="*/ 375705 h 2422864"/>
                  <a:gd name="connsiteX16" fmla="*/ 1171493 w 2844392"/>
                  <a:gd name="connsiteY16" fmla="*/ 364561 h 2422864"/>
                  <a:gd name="connsiteX17" fmla="*/ 1171493 w 2844392"/>
                  <a:gd name="connsiteY17" fmla="*/ 364561 h 2422864"/>
                  <a:gd name="connsiteX18" fmla="*/ 1131393 w 2844392"/>
                  <a:gd name="connsiteY18" fmla="*/ 363227 h 2422864"/>
                  <a:gd name="connsiteX19" fmla="*/ 20492 w 2844392"/>
                  <a:gd name="connsiteY19" fmla="*/ 907676 h 2422864"/>
                  <a:gd name="connsiteX20" fmla="*/ 299 w 2844392"/>
                  <a:gd name="connsiteY20" fmla="*/ 970541 h 2422864"/>
                  <a:gd name="connsiteX21" fmla="*/ 30589 w 2844392"/>
                  <a:gd name="connsiteY21" fmla="*/ 1029215 h 2422864"/>
                  <a:gd name="connsiteX22" fmla="*/ 93549 w 2844392"/>
                  <a:gd name="connsiteY22" fmla="*/ 1049027 h 2422864"/>
                  <a:gd name="connsiteX23" fmla="*/ 152033 w 2844392"/>
                  <a:gd name="connsiteY23" fmla="*/ 1018357 h 2422864"/>
                  <a:gd name="connsiteX24" fmla="*/ 1266172 w 2844392"/>
                  <a:gd name="connsiteY24" fmla="*/ 545821 h 2422864"/>
                  <a:gd name="connsiteX25" fmla="*/ 2078559 w 2844392"/>
                  <a:gd name="connsiteY25" fmla="*/ 1026072 h 2422864"/>
                  <a:gd name="connsiteX26" fmla="*/ 2298301 w 2844392"/>
                  <a:gd name="connsiteY26" fmla="*/ 2108017 h 2422864"/>
                  <a:gd name="connsiteX27" fmla="*/ 2328114 w 2844392"/>
                  <a:gd name="connsiteY27" fmla="*/ 2300517 h 2422864"/>
                  <a:gd name="connsiteX28" fmla="*/ 2485277 w 2844392"/>
                  <a:gd name="connsiteY28" fmla="*/ 2415579 h 2422864"/>
                  <a:gd name="connsiteX29" fmla="*/ 2677682 w 2844392"/>
                  <a:gd name="connsiteY29" fmla="*/ 2385766 h 2422864"/>
                  <a:gd name="connsiteX30" fmla="*/ 2792744 w 2844392"/>
                  <a:gd name="connsiteY30" fmla="*/ 2228508 h 2422864"/>
                  <a:gd name="connsiteX31" fmla="*/ 2581575 w 2844392"/>
                  <a:gd name="connsiteY31" fmla="*/ 865671 h 2422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844392" h="2422864">
                    <a:moveTo>
                      <a:pt x="2581575" y="865861"/>
                    </a:moveTo>
                    <a:cubicBezTo>
                      <a:pt x="2341926" y="471907"/>
                      <a:pt x="1951972" y="169298"/>
                      <a:pt x="1468578" y="51474"/>
                    </a:cubicBezTo>
                    <a:cubicBezTo>
                      <a:pt x="1395807" y="33757"/>
                      <a:pt x="1322751" y="20708"/>
                      <a:pt x="1249884" y="12136"/>
                    </a:cubicBezTo>
                    <a:cubicBezTo>
                      <a:pt x="1176161" y="3468"/>
                      <a:pt x="1102247" y="-437"/>
                      <a:pt x="1028618" y="39"/>
                    </a:cubicBezTo>
                    <a:cubicBezTo>
                      <a:pt x="983089" y="229"/>
                      <a:pt x="946418" y="37472"/>
                      <a:pt x="946703" y="82906"/>
                    </a:cubicBezTo>
                    <a:cubicBezTo>
                      <a:pt x="946989" y="128341"/>
                      <a:pt x="984137" y="165107"/>
                      <a:pt x="1029571" y="164821"/>
                    </a:cubicBezTo>
                    <a:cubicBezTo>
                      <a:pt x="1095674" y="164440"/>
                      <a:pt x="1162731" y="168155"/>
                      <a:pt x="1230548" y="176061"/>
                    </a:cubicBezTo>
                    <a:cubicBezTo>
                      <a:pt x="1296461" y="183776"/>
                      <a:pt x="1362946" y="195682"/>
                      <a:pt x="1429526" y="211875"/>
                    </a:cubicBezTo>
                    <a:cubicBezTo>
                      <a:pt x="1868723" y="318841"/>
                      <a:pt x="2222958" y="593732"/>
                      <a:pt x="2440604" y="951682"/>
                    </a:cubicBezTo>
                    <a:cubicBezTo>
                      <a:pt x="2658251" y="1309536"/>
                      <a:pt x="2739404" y="1750543"/>
                      <a:pt x="2632438" y="2189646"/>
                    </a:cubicBezTo>
                    <a:cubicBezTo>
                      <a:pt x="2626628" y="2213649"/>
                      <a:pt x="2611578" y="2232985"/>
                      <a:pt x="2591957" y="2244891"/>
                    </a:cubicBezTo>
                    <a:cubicBezTo>
                      <a:pt x="2572430" y="2256797"/>
                      <a:pt x="2548332" y="2261179"/>
                      <a:pt x="2524425" y="2255368"/>
                    </a:cubicBezTo>
                    <a:cubicBezTo>
                      <a:pt x="2500421" y="2249558"/>
                      <a:pt x="2481086" y="2234509"/>
                      <a:pt x="2469179" y="2214982"/>
                    </a:cubicBezTo>
                    <a:cubicBezTo>
                      <a:pt x="2457369" y="2195456"/>
                      <a:pt x="2452892" y="2171358"/>
                      <a:pt x="2458702" y="2147355"/>
                    </a:cubicBezTo>
                    <a:cubicBezTo>
                      <a:pt x="2516328" y="1910849"/>
                      <a:pt x="2512423" y="1673200"/>
                      <a:pt x="2457273" y="1451363"/>
                    </a:cubicBezTo>
                    <a:cubicBezTo>
                      <a:pt x="2417935" y="1293534"/>
                      <a:pt x="2185525" y="464573"/>
                      <a:pt x="1290080" y="375705"/>
                    </a:cubicBezTo>
                    <a:cubicBezTo>
                      <a:pt x="1250837" y="371800"/>
                      <a:pt x="1211403" y="366561"/>
                      <a:pt x="1171493" y="364561"/>
                    </a:cubicBezTo>
                    <a:lnTo>
                      <a:pt x="1171493" y="364561"/>
                    </a:lnTo>
                    <a:cubicBezTo>
                      <a:pt x="1158158" y="363894"/>
                      <a:pt x="1144823" y="363513"/>
                      <a:pt x="1131393" y="363227"/>
                    </a:cubicBezTo>
                    <a:cubicBezTo>
                      <a:pt x="756394" y="356845"/>
                      <a:pt x="353105" y="512674"/>
                      <a:pt x="20492" y="907676"/>
                    </a:cubicBezTo>
                    <a:cubicBezTo>
                      <a:pt x="5633" y="925107"/>
                      <a:pt x="-1606" y="947681"/>
                      <a:pt x="299" y="970541"/>
                    </a:cubicBezTo>
                    <a:cubicBezTo>
                      <a:pt x="2204" y="993306"/>
                      <a:pt x="13063" y="1014451"/>
                      <a:pt x="30589" y="1029215"/>
                    </a:cubicBezTo>
                    <a:cubicBezTo>
                      <a:pt x="48115" y="1043979"/>
                      <a:pt x="70784" y="1051123"/>
                      <a:pt x="93549" y="1049027"/>
                    </a:cubicBezTo>
                    <a:cubicBezTo>
                      <a:pt x="116314" y="1047027"/>
                      <a:pt x="137364" y="1035978"/>
                      <a:pt x="152033" y="1018357"/>
                    </a:cubicBezTo>
                    <a:cubicBezTo>
                      <a:pt x="498838" y="606400"/>
                      <a:pt x="902412" y="494863"/>
                      <a:pt x="1266172" y="545821"/>
                    </a:cubicBezTo>
                    <a:cubicBezTo>
                      <a:pt x="1629932" y="596780"/>
                      <a:pt x="1886249" y="787661"/>
                      <a:pt x="2078559" y="1026072"/>
                    </a:cubicBezTo>
                    <a:cubicBezTo>
                      <a:pt x="2346212" y="1357923"/>
                      <a:pt x="2349641" y="1897324"/>
                      <a:pt x="2298301" y="2108017"/>
                    </a:cubicBezTo>
                    <a:cubicBezTo>
                      <a:pt x="2281632" y="2176311"/>
                      <a:pt x="2294301" y="2244891"/>
                      <a:pt x="2328114" y="2300517"/>
                    </a:cubicBezTo>
                    <a:cubicBezTo>
                      <a:pt x="2361928" y="2356048"/>
                      <a:pt x="2416983" y="2398910"/>
                      <a:pt x="2485277" y="2415579"/>
                    </a:cubicBezTo>
                    <a:cubicBezTo>
                      <a:pt x="2553571" y="2432248"/>
                      <a:pt x="2622056" y="2419484"/>
                      <a:pt x="2677682" y="2385766"/>
                    </a:cubicBezTo>
                    <a:cubicBezTo>
                      <a:pt x="2733308" y="2351952"/>
                      <a:pt x="2776075" y="2296802"/>
                      <a:pt x="2792744" y="2228508"/>
                    </a:cubicBezTo>
                    <a:cubicBezTo>
                      <a:pt x="2910568" y="1745114"/>
                      <a:pt x="2821224" y="1259625"/>
                      <a:pt x="2581575" y="865671"/>
                    </a:cubicBezTo>
                  </a:path>
                </a:pathLst>
              </a:custGeom>
              <a:solidFill>
                <a:srgbClr val="A6CE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771C443-8713-28A4-E17A-F9B363413F47}"/>
                  </a:ext>
                </a:extLst>
              </p:cNvPr>
              <p:cNvSpPr/>
              <p:nvPr/>
            </p:nvSpPr>
            <p:spPr>
              <a:xfrm>
                <a:off x="5096799" y="3393999"/>
                <a:ext cx="1836603" cy="1312492"/>
              </a:xfrm>
              <a:custGeom>
                <a:avLst/>
                <a:gdLst>
                  <a:gd name="connsiteX0" fmla="*/ 48984 w 2834093"/>
                  <a:gd name="connsiteY0" fmla="*/ 0 h 2151745"/>
                  <a:gd name="connsiteX1" fmla="*/ 613911 w 2834093"/>
                  <a:gd name="connsiteY1" fmla="*/ 1742885 h 2151745"/>
                  <a:gd name="connsiteX2" fmla="*/ 2216779 w 2834093"/>
                  <a:gd name="connsiteY2" fmla="*/ 1055370 h 2151745"/>
                  <a:gd name="connsiteX3" fmla="*/ 2388324 w 2834093"/>
                  <a:gd name="connsiteY3" fmla="*/ 1393889 h 2151745"/>
                  <a:gd name="connsiteX4" fmla="*/ 1183507 w 2834093"/>
                  <a:gd name="connsiteY4" fmla="*/ 1245489 h 2151745"/>
                  <a:gd name="connsiteX5" fmla="*/ 1744529 w 2834093"/>
                  <a:gd name="connsiteY5" fmla="*/ 1461992 h 2151745"/>
                  <a:gd name="connsiteX6" fmla="*/ 2834094 w 2834093"/>
                  <a:gd name="connsiteY6" fmla="*/ 1124522 h 2151745"/>
                  <a:gd name="connsiteX7" fmla="*/ 867943 w 2834093"/>
                  <a:gd name="connsiteY7" fmla="*/ 1906905 h 2151745"/>
                  <a:gd name="connsiteX8" fmla="*/ 519900 w 2834093"/>
                  <a:gd name="connsiteY8" fmla="*/ 904780 h 2151745"/>
                  <a:gd name="connsiteX9" fmla="*/ 1418964 w 2834093"/>
                  <a:gd name="connsiteY9" fmla="*/ 1769364 h 2151745"/>
                  <a:gd name="connsiteX10" fmla="*/ 2043804 w 2834093"/>
                  <a:gd name="connsiteY10" fmla="*/ 1621536 h 2151745"/>
                  <a:gd name="connsiteX11" fmla="*/ 1937505 w 2834093"/>
                  <a:gd name="connsiteY11" fmla="*/ 1214533 h 215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4093" h="2151745">
                    <a:moveTo>
                      <a:pt x="48984" y="0"/>
                    </a:moveTo>
                    <a:cubicBezTo>
                      <a:pt x="48984" y="0"/>
                      <a:pt x="-246482" y="1010222"/>
                      <a:pt x="613911" y="1742885"/>
                    </a:cubicBezTo>
                    <a:moveTo>
                      <a:pt x="2216779" y="1055370"/>
                    </a:moveTo>
                    <a:cubicBezTo>
                      <a:pt x="2451189" y="960311"/>
                      <a:pt x="2683885" y="1106043"/>
                      <a:pt x="2388324" y="1393889"/>
                    </a:cubicBezTo>
                    <a:moveTo>
                      <a:pt x="1183507" y="1245489"/>
                    </a:moveTo>
                    <a:cubicBezTo>
                      <a:pt x="1183507" y="1245489"/>
                      <a:pt x="1362005" y="1472279"/>
                      <a:pt x="1744529" y="1461992"/>
                    </a:cubicBezTo>
                    <a:moveTo>
                      <a:pt x="2834094" y="1124522"/>
                    </a:moveTo>
                    <a:cubicBezTo>
                      <a:pt x="2834094" y="1124522"/>
                      <a:pt x="2370607" y="2755868"/>
                      <a:pt x="867943" y="1906905"/>
                    </a:cubicBezTo>
                    <a:moveTo>
                      <a:pt x="519900" y="904780"/>
                    </a:moveTo>
                    <a:cubicBezTo>
                      <a:pt x="519900" y="904780"/>
                      <a:pt x="708685" y="1592104"/>
                      <a:pt x="1418964" y="1769364"/>
                    </a:cubicBezTo>
                    <a:cubicBezTo>
                      <a:pt x="1682045" y="1835087"/>
                      <a:pt x="1940649" y="1759934"/>
                      <a:pt x="2043804" y="1621536"/>
                    </a:cubicBezTo>
                    <a:cubicBezTo>
                      <a:pt x="2119052" y="1520571"/>
                      <a:pt x="2105241" y="1364837"/>
                      <a:pt x="1937505" y="1214533"/>
                    </a:cubicBezTo>
                  </a:path>
                </a:pathLst>
              </a:custGeom>
              <a:noFill/>
              <a:ln w="114300" cap="rnd">
                <a:solidFill>
                  <a:srgbClr val="A6CE3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74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E691-58B1-57A3-99C5-4F85E7A64C1D}"/>
              </a:ext>
            </a:extLst>
          </p:cNvPr>
          <p:cNvSpPr txBox="1">
            <a:spLocks/>
          </p:cNvSpPr>
          <p:nvPr/>
        </p:nvSpPr>
        <p:spPr>
          <a:xfrm>
            <a:off x="5103043" y="708114"/>
            <a:ext cx="6887911" cy="64014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j-ea"/>
                <a:cs typeface="Assistant" panose="00000500000000000000" pitchFamily="2" charset="-79"/>
              </a:rPr>
              <a:t>וכל לקוח נמצא במקום אחר...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338DA-D169-F73A-B0FB-C0A7CF503612}"/>
              </a:ext>
            </a:extLst>
          </p:cNvPr>
          <p:cNvSpPr/>
          <p:nvPr/>
        </p:nvSpPr>
        <p:spPr>
          <a:xfrm>
            <a:off x="4735285" y="191122"/>
            <a:ext cx="7255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ככה נראה המסע לענן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47F4C-DF63-4434-921B-EED3FD38732F}"/>
              </a:ext>
            </a:extLst>
          </p:cNvPr>
          <p:cNvGrpSpPr/>
          <p:nvPr/>
        </p:nvGrpSpPr>
        <p:grpSpPr>
          <a:xfrm>
            <a:off x="324305" y="1431158"/>
            <a:ext cx="11544097" cy="5728489"/>
            <a:chOff x="324305" y="1431158"/>
            <a:chExt cx="11544097" cy="572848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EB0B7D6-D14B-F5D3-B8F6-0979BCEA394F}"/>
                </a:ext>
              </a:extLst>
            </p:cNvPr>
            <p:cNvGrpSpPr/>
            <p:nvPr/>
          </p:nvGrpSpPr>
          <p:grpSpPr>
            <a:xfrm>
              <a:off x="324305" y="1431158"/>
              <a:ext cx="11544097" cy="5728489"/>
              <a:chOff x="324305" y="1431158"/>
              <a:chExt cx="11544097" cy="5728489"/>
            </a:xfrm>
          </p:grpSpPr>
          <p:pic>
            <p:nvPicPr>
              <p:cNvPr id="21" name="Picture 20" descr="A picture containing accessory, necklet&#10;&#10;Description automatically generated">
                <a:extLst>
                  <a:ext uri="{FF2B5EF4-FFF2-40B4-BE49-F238E27FC236}">
                    <a16:creationId xmlns:a16="http://schemas.microsoft.com/office/drawing/2014/main" id="{A591209D-9BBD-5870-67EE-7BE5A2246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048349" y="1649902"/>
                <a:ext cx="9558299" cy="5509745"/>
              </a:xfrm>
              <a:prstGeom prst="rect">
                <a:avLst/>
              </a:prstGeom>
            </p:spPr>
          </p:pic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F00D9D9-A686-B50D-1985-6E723F48F4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469" y="6016783"/>
                <a:ext cx="5774291" cy="84121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600" u="none" dirty="0">
                    <a:solidFill>
                      <a:srgbClr val="437696"/>
                    </a:solidFill>
                  </a:rPr>
                  <a:t>אסטרטגיה ותכנון</a:t>
                </a:r>
              </a:p>
              <a:p>
                <a:pPr algn="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400" u="none" dirty="0"/>
                  <a:t>ניתוח הערך העסקי במסע למודרניזציה והבטחת חיסכון, גמישות והאצה</a:t>
                </a:r>
                <a:endParaRPr lang="en-IL" sz="1400" u="none" dirty="0"/>
              </a:p>
            </p:txBody>
          </p:sp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BD8DAA15-B952-C61F-32DA-77519AF654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97251" y="4024664"/>
                <a:ext cx="2435433" cy="14178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600" u="none" dirty="0">
                    <a:solidFill>
                      <a:srgbClr val="A6CE39"/>
                    </a:solidFill>
                  </a:rPr>
                  <a:t>מיפוי והערכה</a:t>
                </a:r>
              </a:p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400" u="none" dirty="0"/>
                  <a:t>מיפוי המצב הקיים המערכות והתלויות ביניהן, הערכת עלויות</a:t>
                </a:r>
                <a:endParaRPr lang="en-IL" sz="1400" u="none" dirty="0"/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203F68F-2E90-9C78-E0DE-A247089A45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0" y="3771318"/>
                <a:ext cx="4435933" cy="8965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r" defTabSz="914400" rtl="1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1pPr>
                <a:lvl2pPr marL="6858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2pPr>
                <a:lvl3pPr marL="11430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3pPr>
                <a:lvl4pPr marL="16002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4pPr>
                <a:lvl5pPr marL="20574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fontAlgn="auto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None/>
                  <a:tabLst/>
                  <a:defRPr/>
                </a:pPr>
                <a:r>
                  <a:rPr lang="he-IL" sz="1600" b="1" dirty="0">
                    <a:solidFill>
                      <a:srgbClr val="437696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מודרניזציה</a:t>
                </a:r>
              </a:p>
              <a:p>
                <a:pPr marL="0" indent="0">
                  <a:lnSpc>
                    <a:spcPts val="1400"/>
                  </a:lnSpc>
                  <a:spcBef>
                    <a:spcPts val="0"/>
                  </a:spcBef>
                  <a:buClr>
                    <a:srgbClr val="A6CE39"/>
                  </a:buClr>
                  <a:buNone/>
                  <a:defRPr/>
                </a:pPr>
                <a:r>
                  <a:rPr lang="he-IL" sz="1400" b="1" dirty="0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טיפול באפליקציות מסורתיות והכנתן לסביבה ענן מודרנית</a:t>
                </a:r>
                <a:endParaRPr lang="en-IL" sz="1400" b="1" dirty="0">
                  <a:solidFill>
                    <a:prstClr val="white">
                      <a:lumMod val="50000"/>
                    </a:prstClr>
                  </a:solidFill>
                  <a:latin typeface="Assistant" panose="00000500000000000000" pitchFamily="2" charset="-79"/>
                  <a:cs typeface="Assistant" panose="00000500000000000000" pitchFamily="2" charset="-79"/>
                </a:endParaRPr>
              </a:p>
            </p:txBody>
          </p:sp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6A5D39A-BC90-0B7B-4082-8514C74C80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4582" y="2516075"/>
                <a:ext cx="4867858" cy="60141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600" u="none" dirty="0">
                    <a:solidFill>
                      <a:srgbClr val="A6CE39"/>
                    </a:solidFill>
                  </a:rPr>
                  <a:t>תפעול אופטימלי</a:t>
                </a:r>
              </a:p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400" u="none" dirty="0"/>
                  <a:t>הטמעת שיטות תפעול מודרניות ויעילות עם זמני תגובה מהירים</a:t>
                </a:r>
                <a:endParaRPr lang="en-IL" sz="1400" u="none" dirty="0"/>
              </a:p>
            </p:txBody>
          </p:sp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7A602210-77E1-3C51-078C-4155B48DE1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0" y="4856876"/>
                <a:ext cx="5638719" cy="79560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600" u="none" dirty="0">
                    <a:solidFill>
                      <a:srgbClr val="437696"/>
                    </a:solidFill>
                  </a:rPr>
                  <a:t>Landing zone &amp;POC</a:t>
                </a:r>
                <a:endParaRPr lang="he-IL" sz="1600" u="none" dirty="0">
                  <a:solidFill>
                    <a:srgbClr val="437696"/>
                  </a:solidFill>
                </a:endParaRPr>
              </a:p>
              <a:p>
                <a:pPr algn="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400" u="none" dirty="0"/>
                  <a:t>הכנת הקרקע לקליטת הסביבה וביצוע בדיקת היתכנות מייצגת</a:t>
                </a:r>
                <a:endParaRPr lang="en-IL" sz="1400" u="none" dirty="0"/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E59DDA07-14C9-865B-8583-B1ECCB6912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45331" y="3437738"/>
                <a:ext cx="4523071" cy="9278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R="0" lvl="0" indent="0" algn="ctr" rtl="1" fontAlgn="auto">
                  <a:lnSpc>
                    <a:spcPct val="11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Font typeface="Arial" panose="020B0604020202020204" pitchFamily="34" charset="0"/>
                  <a:buNone/>
                  <a:tabLst/>
                  <a:defRPr b="1" u="sng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lvl1pPr>
                <a:lvl2pPr marL="6858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2pPr>
                <a:lvl3pPr marL="11430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3pPr>
                <a:lvl4pPr marL="16002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4pPr>
                <a:lvl5pPr marL="2057400" indent="-228600" algn="r" rtl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AEB0DC"/>
                    </a:solidFill>
                    <a:latin typeface="Rubik Light" panose="00000400000000000000" pitchFamily="2" charset="-79"/>
                    <a:cs typeface="Rubik Light" panose="00000400000000000000" pitchFamily="2" charset="-79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600" u="none" dirty="0">
                    <a:solidFill>
                      <a:srgbClr val="A6CE39"/>
                    </a:solidFill>
                  </a:rPr>
                  <a:t>פישוט ואופטימיזציה</a:t>
                </a:r>
              </a:p>
              <a:p>
                <a:pPr algn="l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he-IL" sz="1400" u="none" dirty="0"/>
                  <a:t>מיגרציה לסביבה גמישה, יציבה, מאובטחת ויעילה בענן</a:t>
                </a:r>
                <a:endParaRPr lang="en-IL" sz="1400" u="none" dirty="0"/>
              </a:p>
            </p:txBody>
          </p:sp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A4AEFEC5-D839-29E5-A687-D8AD2AB757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4305" y="2161203"/>
                <a:ext cx="2037603" cy="141786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r" defTabSz="914400" rtl="1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1pPr>
                <a:lvl2pPr marL="6858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2pPr>
                <a:lvl3pPr marL="11430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3pPr>
                <a:lvl4pPr marL="16002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4pPr>
                <a:lvl5pPr marL="2057400" indent="-228600" algn="r" defTabSz="914400" rtl="1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rgbClr val="AEB0DC"/>
                    </a:solidFill>
                    <a:latin typeface="Rubik Light" panose="00000400000000000000" pitchFamily="2" charset="-79"/>
                    <a:ea typeface="+mn-ea"/>
                    <a:cs typeface="Rubik Light" panose="00000400000000000000" pitchFamily="2" charset="-79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fontAlgn="auto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6CE39"/>
                  </a:buClr>
                  <a:buSzTx/>
                  <a:buNone/>
                  <a:tabLst/>
                  <a:defRPr/>
                </a:pPr>
                <a:r>
                  <a:rPr lang="he-IL" sz="1600" b="1" dirty="0">
                    <a:solidFill>
                      <a:srgbClr val="437696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אופטימיזציה מתמשכת</a:t>
                </a:r>
              </a:p>
              <a:p>
                <a:pPr marL="0" indent="0">
                  <a:lnSpc>
                    <a:spcPts val="1400"/>
                  </a:lnSpc>
                  <a:spcBef>
                    <a:spcPts val="0"/>
                  </a:spcBef>
                  <a:buClr>
                    <a:srgbClr val="A6CE39"/>
                  </a:buClr>
                  <a:buNone/>
                  <a:defRPr/>
                </a:pPr>
                <a:r>
                  <a:rPr lang="he-IL" sz="1400" b="1" dirty="0">
                    <a:solidFill>
                      <a:prstClr val="white">
                        <a:lumMod val="50000"/>
                      </a:prstClr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המשך האופטימיזציה ואימוץ טכנולוגיות חדשות</a:t>
                </a:r>
                <a:endParaRPr lang="en-IL" sz="1400" b="1" dirty="0">
                  <a:solidFill>
                    <a:prstClr val="white">
                      <a:lumMod val="50000"/>
                    </a:prstClr>
                  </a:solidFill>
                  <a:latin typeface="Assistant" panose="00000500000000000000" pitchFamily="2" charset="-79"/>
                  <a:cs typeface="Assistant" panose="00000500000000000000" pitchFamily="2" charset="-79"/>
                </a:endParaRPr>
              </a:p>
            </p:txBody>
          </p:sp>
          <p:pic>
            <p:nvPicPr>
              <p:cNvPr id="31" name="Picture 30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BD0FDCF0-17A9-927B-FEA0-6A011870E4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10214270" y="5359128"/>
                <a:ext cx="860853" cy="84043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2" name="Picture 31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6260AE38-A73F-DEA1-4EED-A55615A56E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8703801" y="4732308"/>
                <a:ext cx="705257" cy="68852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3" name="Picture 32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D9BD3F84-542D-C74D-F594-917ECA2951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7693555" y="4206365"/>
                <a:ext cx="705257" cy="68852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4" name="Picture 33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EF914BB7-EDDE-EFE2-8136-8546051B5B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6603900" y="3670958"/>
                <a:ext cx="705257" cy="68852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5" name="Picture 34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7B0DE3C0-68D2-4A96-5B70-14D465CA8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5593654" y="3145015"/>
                <a:ext cx="705257" cy="68852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6" name="Picture 35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A894F67C-B25F-B657-6A5D-500F7A7D9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4506696" y="2642263"/>
                <a:ext cx="705257" cy="68852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7" name="Picture 36" descr="A picture containing light, lamp, porcelain&#10;&#10;Description automatically generated">
                <a:extLst>
                  <a:ext uri="{FF2B5EF4-FFF2-40B4-BE49-F238E27FC236}">
                    <a16:creationId xmlns:a16="http://schemas.microsoft.com/office/drawing/2014/main" id="{FB98E998-2185-41E1-94B7-173FC9DD9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" t="1229" r="23663" b="23491"/>
              <a:stretch/>
            </p:blipFill>
            <p:spPr>
              <a:xfrm>
                <a:off x="2756859" y="1431158"/>
                <a:ext cx="1057273" cy="1032195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30" name="Graphic 29" descr="Map with pin outline">
                <a:extLst>
                  <a:ext uri="{FF2B5EF4-FFF2-40B4-BE49-F238E27FC236}">
                    <a16:creationId xmlns:a16="http://schemas.microsoft.com/office/drawing/2014/main" id="{4464BFDF-E4B2-E6AA-D5A0-93C7DE5EC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99394" y="4763294"/>
                <a:ext cx="532972" cy="532972"/>
              </a:xfrm>
              <a:prstGeom prst="rect">
                <a:avLst/>
              </a:prstGeom>
            </p:spPr>
          </p:pic>
          <p:pic>
            <p:nvPicPr>
              <p:cNvPr id="39" name="Graphic 38" descr="Circles with arrows outline">
                <a:extLst>
                  <a:ext uri="{FF2B5EF4-FFF2-40B4-BE49-F238E27FC236}">
                    <a16:creationId xmlns:a16="http://schemas.microsoft.com/office/drawing/2014/main" id="{EB151057-EDA4-31E3-6D70-E140A2364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680612" y="3771318"/>
                <a:ext cx="559751" cy="559751"/>
              </a:xfrm>
              <a:prstGeom prst="rect">
                <a:avLst/>
              </a:prstGeom>
            </p:spPr>
          </p:pic>
          <p:pic>
            <p:nvPicPr>
              <p:cNvPr id="45" name="Graphic 44" descr="Cloud Computing outline">
                <a:extLst>
                  <a:ext uri="{FF2B5EF4-FFF2-40B4-BE49-F238E27FC236}">
                    <a16:creationId xmlns:a16="http://schemas.microsoft.com/office/drawing/2014/main" id="{A5F13E56-F47B-9C1D-C014-224F2EFD2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616338" y="2752163"/>
                <a:ext cx="468727" cy="468727"/>
              </a:xfrm>
              <a:prstGeom prst="rect">
                <a:avLst/>
              </a:prstGeom>
            </p:spPr>
          </p:pic>
          <p:pic>
            <p:nvPicPr>
              <p:cNvPr id="47" name="Graphic 46" descr="Quadcopter outline">
                <a:extLst>
                  <a:ext uri="{FF2B5EF4-FFF2-40B4-BE49-F238E27FC236}">
                    <a16:creationId xmlns:a16="http://schemas.microsoft.com/office/drawing/2014/main" id="{7AAC4729-2A47-0282-2AE9-07F21ED85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55322" y="3186438"/>
                <a:ext cx="572332" cy="572332"/>
              </a:xfrm>
              <a:prstGeom prst="rect">
                <a:avLst/>
              </a:prstGeom>
            </p:spPr>
          </p:pic>
          <p:pic>
            <p:nvPicPr>
              <p:cNvPr id="51" name="Graphic 50" descr="Internet Of Things outline">
                <a:extLst>
                  <a:ext uri="{FF2B5EF4-FFF2-40B4-BE49-F238E27FC236}">
                    <a16:creationId xmlns:a16="http://schemas.microsoft.com/office/drawing/2014/main" id="{7AC97A55-4613-09F2-5B45-AC67F9738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62811" y="1610643"/>
                <a:ext cx="645367" cy="645367"/>
              </a:xfrm>
              <a:prstGeom prst="rect">
                <a:avLst/>
              </a:prstGeom>
            </p:spPr>
          </p:pic>
          <p:pic>
            <p:nvPicPr>
              <p:cNvPr id="53" name="Graphic 52" descr="Blockchain outline">
                <a:extLst>
                  <a:ext uri="{FF2B5EF4-FFF2-40B4-BE49-F238E27FC236}">
                    <a16:creationId xmlns:a16="http://schemas.microsoft.com/office/drawing/2014/main" id="{95EACE5D-DC68-89A6-976C-E32B3C616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807470" y="4265959"/>
                <a:ext cx="489392" cy="489392"/>
              </a:xfrm>
              <a:prstGeom prst="rect">
                <a:avLst/>
              </a:prstGeom>
            </p:spPr>
          </p:pic>
          <p:pic>
            <p:nvPicPr>
              <p:cNvPr id="56" name="Graphic 55" descr="Chess pieces outline">
                <a:extLst>
                  <a:ext uri="{FF2B5EF4-FFF2-40B4-BE49-F238E27FC236}">
                    <a16:creationId xmlns:a16="http://schemas.microsoft.com/office/drawing/2014/main" id="{A2666671-31B5-ED1D-2C44-7B1AC76E9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345568" y="5523884"/>
                <a:ext cx="534968" cy="534968"/>
              </a:xfrm>
              <a:prstGeom prst="rect">
                <a:avLst/>
              </a:prstGeom>
            </p:spPr>
          </p:pic>
        </p:grp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73FBD194-E80A-473B-8938-25F716171870}"/>
                </a:ext>
              </a:extLst>
            </p:cNvPr>
            <p:cNvSpPr/>
            <p:nvPr/>
          </p:nvSpPr>
          <p:spPr>
            <a:xfrm rot="7342218">
              <a:off x="2147005" y="1772207"/>
              <a:ext cx="381612" cy="641067"/>
            </a:xfrm>
            <a:prstGeom prst="downArrow">
              <a:avLst/>
            </a:prstGeom>
            <a:solidFill>
              <a:srgbClr val="A6CE39"/>
            </a:solidFill>
            <a:ln>
              <a:solidFill>
                <a:srgbClr val="A6CE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21036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9428EE-AFBB-94A2-C60A-FC87A5DBF3E2}"/>
              </a:ext>
            </a:extLst>
          </p:cNvPr>
          <p:cNvSpPr txBox="1">
            <a:spLocks/>
          </p:cNvSpPr>
          <p:nvPr/>
        </p:nvSpPr>
        <p:spPr>
          <a:xfrm>
            <a:off x="880144" y="365125"/>
            <a:ext cx="11100275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טרנספורמציה דיגיטלית היא צו השעה</a:t>
            </a:r>
            <a:endParaRPr lang="en-IL" sz="36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ADE7795-9844-EE87-9F21-5F4F2EC8E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b="16933"/>
          <a:stretch/>
        </p:blipFill>
        <p:spPr>
          <a:xfrm>
            <a:off x="1890568" y="41196"/>
            <a:ext cx="8410864" cy="68168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89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9428EE-AFBB-94A2-C60A-FC87A5DBF3E2}"/>
              </a:ext>
            </a:extLst>
          </p:cNvPr>
          <p:cNvSpPr txBox="1">
            <a:spLocks/>
          </p:cNvSpPr>
          <p:nvPr/>
        </p:nvSpPr>
        <p:spPr>
          <a:xfrm>
            <a:off x="880144" y="365125"/>
            <a:ext cx="11100275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מהי טרנספורמציה דיגיטלית?</a:t>
            </a:r>
            <a:endParaRPr lang="en-IL" sz="36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FFC6EB-8269-CE98-CAFB-973008D8115A}"/>
              </a:ext>
            </a:extLst>
          </p:cNvPr>
          <p:cNvSpPr txBox="1"/>
          <p:nvPr/>
        </p:nvSpPr>
        <p:spPr>
          <a:xfrm>
            <a:off x="4294862" y="1324748"/>
            <a:ext cx="76711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1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טרנספורמציה דיגיטלית היא אסטרטגיה עסקית של אימוץ פתרונות טכנולוגיים חדשים ותכופים על ידי חברות במטרה לפתור בעיות, ליצור הזדמנויות עסקיות חדשות ולייצר בידול תחרותי.</a:t>
            </a:r>
          </a:p>
          <a:p>
            <a:pPr marL="342900" indent="-342900" algn="r" rtl="1">
              <a:buClr>
                <a:srgbClr val="A6CE39"/>
              </a:buClr>
              <a:buFont typeface="Courier New" panose="02070309020205020404" pitchFamily="49" charset="0"/>
              <a:buChar char="o"/>
            </a:pPr>
            <a:endParaRPr lang="he-IL" sz="2400" dirty="0">
              <a:solidFill>
                <a:srgbClr val="417696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342900" indent="-342900" algn="r" rtl="1"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2400" dirty="0">
                <a:solidFill>
                  <a:srgbClr val="41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הטרנספורמציה הדיגיטלית מיועדת ליצור יעילות, אוטומציה וחדשנות, תוך עדכון והרחבה של שיטות מסורתיות ותהליכי עבודה.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819A53D9-9F89-1A5C-F321-F9866A9A8F0E}"/>
              </a:ext>
            </a:extLst>
          </p:cNvPr>
          <p:cNvGrpSpPr/>
          <p:nvPr/>
        </p:nvGrpSpPr>
        <p:grpSpPr>
          <a:xfrm>
            <a:off x="-65314" y="3613417"/>
            <a:ext cx="7241072" cy="3227032"/>
            <a:chOff x="-65314" y="3613417"/>
            <a:chExt cx="7241072" cy="3227032"/>
          </a:xfrm>
        </p:grpSpPr>
        <p:grpSp>
          <p:nvGrpSpPr>
            <p:cNvPr id="5" name="Graphic 2">
              <a:extLst>
                <a:ext uri="{FF2B5EF4-FFF2-40B4-BE49-F238E27FC236}">
                  <a16:creationId xmlns:a16="http://schemas.microsoft.com/office/drawing/2014/main" id="{5F150B8C-3484-D027-5E64-AD7232CE10B7}"/>
                </a:ext>
              </a:extLst>
            </p:cNvPr>
            <p:cNvGrpSpPr/>
            <p:nvPr/>
          </p:nvGrpSpPr>
          <p:grpSpPr>
            <a:xfrm>
              <a:off x="-65314" y="3613417"/>
              <a:ext cx="7241072" cy="3227032"/>
              <a:chOff x="-65314" y="3613417"/>
              <a:chExt cx="7241072" cy="322703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761AE46-E8D5-EC8B-0FCA-4DB6A732F274}"/>
                  </a:ext>
                </a:extLst>
              </p:cNvPr>
              <p:cNvSpPr/>
              <p:nvPr/>
            </p:nvSpPr>
            <p:spPr>
              <a:xfrm>
                <a:off x="2679801" y="3934859"/>
                <a:ext cx="44013" cy="4759"/>
              </a:xfrm>
              <a:custGeom>
                <a:avLst/>
                <a:gdLst>
                  <a:gd name="connsiteX0" fmla="*/ 38759 w 44013"/>
                  <a:gd name="connsiteY0" fmla="*/ 4760 h 4759"/>
                  <a:gd name="connsiteX1" fmla="*/ 0 w 44013"/>
                  <a:gd name="connsiteY1" fmla="*/ 4760 h 4759"/>
                  <a:gd name="connsiteX2" fmla="*/ 5471 w 44013"/>
                  <a:gd name="connsiteY2" fmla="*/ 0 h 4759"/>
                  <a:gd name="connsiteX3" fmla="*/ 44013 w 44013"/>
                  <a:gd name="connsiteY3" fmla="*/ 0 h 4759"/>
                  <a:gd name="connsiteX4" fmla="*/ 38759 w 44013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13" h="4759">
                    <a:moveTo>
                      <a:pt x="38759" y="4760"/>
                    </a:moveTo>
                    <a:lnTo>
                      <a:pt x="0" y="4760"/>
                    </a:lnTo>
                    <a:lnTo>
                      <a:pt x="5471" y="0"/>
                    </a:lnTo>
                    <a:lnTo>
                      <a:pt x="44013" y="0"/>
                    </a:lnTo>
                    <a:lnTo>
                      <a:pt x="38759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EA6411-C50F-7C73-811A-4DAC74B51C4C}"/>
                  </a:ext>
                </a:extLst>
              </p:cNvPr>
              <p:cNvSpPr/>
              <p:nvPr/>
            </p:nvSpPr>
            <p:spPr>
              <a:xfrm>
                <a:off x="2749097" y="3934859"/>
                <a:ext cx="43641" cy="4759"/>
              </a:xfrm>
              <a:custGeom>
                <a:avLst/>
                <a:gdLst>
                  <a:gd name="connsiteX0" fmla="*/ 38728 w 43641"/>
                  <a:gd name="connsiteY0" fmla="*/ 4760 h 4759"/>
                  <a:gd name="connsiteX1" fmla="*/ 0 w 43641"/>
                  <a:gd name="connsiteY1" fmla="*/ 4760 h 4759"/>
                  <a:gd name="connsiteX2" fmla="*/ 5100 w 43641"/>
                  <a:gd name="connsiteY2" fmla="*/ 0 h 4759"/>
                  <a:gd name="connsiteX3" fmla="*/ 43642 w 43641"/>
                  <a:gd name="connsiteY3" fmla="*/ 0 h 4759"/>
                  <a:gd name="connsiteX4" fmla="*/ 38728 w 43641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41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5100" y="0"/>
                    </a:lnTo>
                    <a:lnTo>
                      <a:pt x="43642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6914D68-EAE4-E514-F3F7-663AF5C5B1CB}"/>
                  </a:ext>
                </a:extLst>
              </p:cNvPr>
              <p:cNvSpPr/>
              <p:nvPr/>
            </p:nvSpPr>
            <p:spPr>
              <a:xfrm>
                <a:off x="2818393" y="3934859"/>
                <a:ext cx="43271" cy="4759"/>
              </a:xfrm>
              <a:custGeom>
                <a:avLst/>
                <a:gdLst>
                  <a:gd name="connsiteX0" fmla="*/ 38728 w 43271"/>
                  <a:gd name="connsiteY0" fmla="*/ 4760 h 4759"/>
                  <a:gd name="connsiteX1" fmla="*/ 0 w 43271"/>
                  <a:gd name="connsiteY1" fmla="*/ 4760 h 4759"/>
                  <a:gd name="connsiteX2" fmla="*/ 4729 w 43271"/>
                  <a:gd name="connsiteY2" fmla="*/ 0 h 4759"/>
                  <a:gd name="connsiteX3" fmla="*/ 43271 w 43271"/>
                  <a:gd name="connsiteY3" fmla="*/ 0 h 4759"/>
                  <a:gd name="connsiteX4" fmla="*/ 38728 w 43271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1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4729" y="0"/>
                    </a:lnTo>
                    <a:lnTo>
                      <a:pt x="43271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B4862FB-961E-D912-1FDD-C5BA51D75670}"/>
                  </a:ext>
                </a:extLst>
              </p:cNvPr>
              <p:cNvSpPr/>
              <p:nvPr/>
            </p:nvSpPr>
            <p:spPr>
              <a:xfrm>
                <a:off x="2887688" y="3934859"/>
                <a:ext cx="42869" cy="4759"/>
              </a:xfrm>
              <a:custGeom>
                <a:avLst/>
                <a:gdLst>
                  <a:gd name="connsiteX0" fmla="*/ 38728 w 42869"/>
                  <a:gd name="connsiteY0" fmla="*/ 4760 h 4759"/>
                  <a:gd name="connsiteX1" fmla="*/ 0 w 42869"/>
                  <a:gd name="connsiteY1" fmla="*/ 4760 h 4759"/>
                  <a:gd name="connsiteX2" fmla="*/ 4358 w 42869"/>
                  <a:gd name="connsiteY2" fmla="*/ 0 h 4759"/>
                  <a:gd name="connsiteX3" fmla="*/ 42869 w 42869"/>
                  <a:gd name="connsiteY3" fmla="*/ 0 h 4759"/>
                  <a:gd name="connsiteX4" fmla="*/ 38728 w 42869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9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4358" y="0"/>
                    </a:lnTo>
                    <a:lnTo>
                      <a:pt x="42869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D1884E1-EE6D-24E1-2599-20650D59E10C}"/>
                  </a:ext>
                </a:extLst>
              </p:cNvPr>
              <p:cNvSpPr/>
              <p:nvPr/>
            </p:nvSpPr>
            <p:spPr>
              <a:xfrm>
                <a:off x="2956953" y="3934859"/>
                <a:ext cx="42529" cy="4759"/>
              </a:xfrm>
              <a:custGeom>
                <a:avLst/>
                <a:gdLst>
                  <a:gd name="connsiteX0" fmla="*/ 38758 w 42529"/>
                  <a:gd name="connsiteY0" fmla="*/ 4760 h 4759"/>
                  <a:gd name="connsiteX1" fmla="*/ 0 w 42529"/>
                  <a:gd name="connsiteY1" fmla="*/ 4760 h 4759"/>
                  <a:gd name="connsiteX2" fmla="*/ 4018 w 42529"/>
                  <a:gd name="connsiteY2" fmla="*/ 0 h 4759"/>
                  <a:gd name="connsiteX3" fmla="*/ 42529 w 42529"/>
                  <a:gd name="connsiteY3" fmla="*/ 0 h 4759"/>
                  <a:gd name="connsiteX4" fmla="*/ 38758 w 42529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9" h="4759">
                    <a:moveTo>
                      <a:pt x="38758" y="4760"/>
                    </a:moveTo>
                    <a:lnTo>
                      <a:pt x="0" y="4760"/>
                    </a:lnTo>
                    <a:lnTo>
                      <a:pt x="4018" y="0"/>
                    </a:lnTo>
                    <a:lnTo>
                      <a:pt x="42529" y="0"/>
                    </a:lnTo>
                    <a:lnTo>
                      <a:pt x="3875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11D12E6-2576-BF8A-C648-9E6E7C23D250}"/>
                  </a:ext>
                </a:extLst>
              </p:cNvPr>
              <p:cNvSpPr/>
              <p:nvPr/>
            </p:nvSpPr>
            <p:spPr>
              <a:xfrm>
                <a:off x="3026248" y="3934859"/>
                <a:ext cx="42158" cy="4759"/>
              </a:xfrm>
              <a:custGeom>
                <a:avLst/>
                <a:gdLst>
                  <a:gd name="connsiteX0" fmla="*/ 38728 w 42158"/>
                  <a:gd name="connsiteY0" fmla="*/ 4760 h 4759"/>
                  <a:gd name="connsiteX1" fmla="*/ 0 w 42158"/>
                  <a:gd name="connsiteY1" fmla="*/ 4760 h 4759"/>
                  <a:gd name="connsiteX2" fmla="*/ 3647 w 42158"/>
                  <a:gd name="connsiteY2" fmla="*/ 0 h 4759"/>
                  <a:gd name="connsiteX3" fmla="*/ 42158 w 42158"/>
                  <a:gd name="connsiteY3" fmla="*/ 0 h 4759"/>
                  <a:gd name="connsiteX4" fmla="*/ 38728 w 42158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3647" y="0"/>
                    </a:lnTo>
                    <a:lnTo>
                      <a:pt x="42158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62DA472-8C65-2F98-1C42-566F337F28F9}"/>
                  </a:ext>
                </a:extLst>
              </p:cNvPr>
              <p:cNvSpPr/>
              <p:nvPr/>
            </p:nvSpPr>
            <p:spPr>
              <a:xfrm>
                <a:off x="3095544" y="3934859"/>
                <a:ext cx="41787" cy="4759"/>
              </a:xfrm>
              <a:custGeom>
                <a:avLst/>
                <a:gdLst>
                  <a:gd name="connsiteX0" fmla="*/ 38728 w 41787"/>
                  <a:gd name="connsiteY0" fmla="*/ 4760 h 4759"/>
                  <a:gd name="connsiteX1" fmla="*/ 0 w 41787"/>
                  <a:gd name="connsiteY1" fmla="*/ 4760 h 4759"/>
                  <a:gd name="connsiteX2" fmla="*/ 3276 w 41787"/>
                  <a:gd name="connsiteY2" fmla="*/ 0 h 4759"/>
                  <a:gd name="connsiteX3" fmla="*/ 41787 w 41787"/>
                  <a:gd name="connsiteY3" fmla="*/ 0 h 4759"/>
                  <a:gd name="connsiteX4" fmla="*/ 38728 w 41787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3276" y="0"/>
                    </a:lnTo>
                    <a:lnTo>
                      <a:pt x="41787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8E48FFC-76BC-B874-5FD6-D27F415EC074}"/>
                  </a:ext>
                </a:extLst>
              </p:cNvPr>
              <p:cNvSpPr/>
              <p:nvPr/>
            </p:nvSpPr>
            <p:spPr>
              <a:xfrm>
                <a:off x="3164839" y="3934859"/>
                <a:ext cx="41416" cy="4759"/>
              </a:xfrm>
              <a:custGeom>
                <a:avLst/>
                <a:gdLst>
                  <a:gd name="connsiteX0" fmla="*/ 38728 w 41416"/>
                  <a:gd name="connsiteY0" fmla="*/ 4760 h 4759"/>
                  <a:gd name="connsiteX1" fmla="*/ 0 w 41416"/>
                  <a:gd name="connsiteY1" fmla="*/ 4760 h 4759"/>
                  <a:gd name="connsiteX2" fmla="*/ 2875 w 41416"/>
                  <a:gd name="connsiteY2" fmla="*/ 0 h 4759"/>
                  <a:gd name="connsiteX3" fmla="*/ 41417 w 41416"/>
                  <a:gd name="connsiteY3" fmla="*/ 0 h 4759"/>
                  <a:gd name="connsiteX4" fmla="*/ 38728 w 41416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2875" y="0"/>
                    </a:lnTo>
                    <a:lnTo>
                      <a:pt x="41417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933A86C-9364-A7A6-DEC1-616BA4208855}"/>
                  </a:ext>
                </a:extLst>
              </p:cNvPr>
              <p:cNvSpPr/>
              <p:nvPr/>
            </p:nvSpPr>
            <p:spPr>
              <a:xfrm>
                <a:off x="3234104" y="3934859"/>
                <a:ext cx="41076" cy="4759"/>
              </a:xfrm>
              <a:custGeom>
                <a:avLst/>
                <a:gdLst>
                  <a:gd name="connsiteX0" fmla="*/ 38759 w 41076"/>
                  <a:gd name="connsiteY0" fmla="*/ 4760 h 4759"/>
                  <a:gd name="connsiteX1" fmla="*/ 0 w 41076"/>
                  <a:gd name="connsiteY1" fmla="*/ 4760 h 4759"/>
                  <a:gd name="connsiteX2" fmla="*/ 2534 w 41076"/>
                  <a:gd name="connsiteY2" fmla="*/ 0 h 4759"/>
                  <a:gd name="connsiteX3" fmla="*/ 41077 w 41076"/>
                  <a:gd name="connsiteY3" fmla="*/ 0 h 4759"/>
                  <a:gd name="connsiteX4" fmla="*/ 38759 w 41076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759">
                    <a:moveTo>
                      <a:pt x="38759" y="4760"/>
                    </a:moveTo>
                    <a:lnTo>
                      <a:pt x="0" y="4760"/>
                    </a:lnTo>
                    <a:lnTo>
                      <a:pt x="2534" y="0"/>
                    </a:lnTo>
                    <a:lnTo>
                      <a:pt x="41077" y="0"/>
                    </a:lnTo>
                    <a:lnTo>
                      <a:pt x="38759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3D55BBA-40B9-D04A-9BA1-CC9C4E81B274}"/>
                  </a:ext>
                </a:extLst>
              </p:cNvPr>
              <p:cNvSpPr/>
              <p:nvPr/>
            </p:nvSpPr>
            <p:spPr>
              <a:xfrm>
                <a:off x="3303399" y="3934859"/>
                <a:ext cx="40705" cy="4759"/>
              </a:xfrm>
              <a:custGeom>
                <a:avLst/>
                <a:gdLst>
                  <a:gd name="connsiteX0" fmla="*/ 38727 w 40705"/>
                  <a:gd name="connsiteY0" fmla="*/ 4760 h 4759"/>
                  <a:gd name="connsiteX1" fmla="*/ 0 w 40705"/>
                  <a:gd name="connsiteY1" fmla="*/ 4760 h 4759"/>
                  <a:gd name="connsiteX2" fmla="*/ 2163 w 40705"/>
                  <a:gd name="connsiteY2" fmla="*/ 0 h 4759"/>
                  <a:gd name="connsiteX3" fmla="*/ 40705 w 40705"/>
                  <a:gd name="connsiteY3" fmla="*/ 0 h 4759"/>
                  <a:gd name="connsiteX4" fmla="*/ 38727 w 40705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4759">
                    <a:moveTo>
                      <a:pt x="38727" y="4760"/>
                    </a:moveTo>
                    <a:lnTo>
                      <a:pt x="0" y="4760"/>
                    </a:lnTo>
                    <a:lnTo>
                      <a:pt x="2163" y="0"/>
                    </a:lnTo>
                    <a:lnTo>
                      <a:pt x="40705" y="0"/>
                    </a:lnTo>
                    <a:lnTo>
                      <a:pt x="38727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F5390B1-EEE6-55D0-6187-3F5D0EC170FF}"/>
                  </a:ext>
                </a:extLst>
              </p:cNvPr>
              <p:cNvSpPr/>
              <p:nvPr/>
            </p:nvSpPr>
            <p:spPr>
              <a:xfrm>
                <a:off x="3372695" y="3934859"/>
                <a:ext cx="40334" cy="4759"/>
              </a:xfrm>
              <a:custGeom>
                <a:avLst/>
                <a:gdLst>
                  <a:gd name="connsiteX0" fmla="*/ 38728 w 40334"/>
                  <a:gd name="connsiteY0" fmla="*/ 4760 h 4759"/>
                  <a:gd name="connsiteX1" fmla="*/ 0 w 40334"/>
                  <a:gd name="connsiteY1" fmla="*/ 4760 h 4759"/>
                  <a:gd name="connsiteX2" fmla="*/ 1793 w 40334"/>
                  <a:gd name="connsiteY2" fmla="*/ 0 h 4759"/>
                  <a:gd name="connsiteX3" fmla="*/ 40335 w 40334"/>
                  <a:gd name="connsiteY3" fmla="*/ 0 h 4759"/>
                  <a:gd name="connsiteX4" fmla="*/ 38728 w 40334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34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1793" y="0"/>
                    </a:lnTo>
                    <a:lnTo>
                      <a:pt x="40335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6E43E1B-71F0-A6FF-D074-2B357E9AB73D}"/>
                  </a:ext>
                </a:extLst>
              </p:cNvPr>
              <p:cNvSpPr/>
              <p:nvPr/>
            </p:nvSpPr>
            <p:spPr>
              <a:xfrm>
                <a:off x="3441990" y="3934859"/>
                <a:ext cx="39963" cy="4759"/>
              </a:xfrm>
              <a:custGeom>
                <a:avLst/>
                <a:gdLst>
                  <a:gd name="connsiteX0" fmla="*/ 38728 w 39963"/>
                  <a:gd name="connsiteY0" fmla="*/ 4760 h 4759"/>
                  <a:gd name="connsiteX1" fmla="*/ 0 w 39963"/>
                  <a:gd name="connsiteY1" fmla="*/ 4760 h 4759"/>
                  <a:gd name="connsiteX2" fmla="*/ 1422 w 39963"/>
                  <a:gd name="connsiteY2" fmla="*/ 0 h 4759"/>
                  <a:gd name="connsiteX3" fmla="*/ 39964 w 39963"/>
                  <a:gd name="connsiteY3" fmla="*/ 0 h 4759"/>
                  <a:gd name="connsiteX4" fmla="*/ 38728 w 39963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3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1422" y="0"/>
                    </a:lnTo>
                    <a:lnTo>
                      <a:pt x="39964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A3066AC-229F-5EBB-C808-2E9548E8F357}"/>
                  </a:ext>
                </a:extLst>
              </p:cNvPr>
              <p:cNvSpPr/>
              <p:nvPr/>
            </p:nvSpPr>
            <p:spPr>
              <a:xfrm>
                <a:off x="3511255" y="3934859"/>
                <a:ext cx="39592" cy="4759"/>
              </a:xfrm>
              <a:custGeom>
                <a:avLst/>
                <a:gdLst>
                  <a:gd name="connsiteX0" fmla="*/ 38727 w 39592"/>
                  <a:gd name="connsiteY0" fmla="*/ 4760 h 4759"/>
                  <a:gd name="connsiteX1" fmla="*/ 0 w 39592"/>
                  <a:gd name="connsiteY1" fmla="*/ 4760 h 4759"/>
                  <a:gd name="connsiteX2" fmla="*/ 1082 w 39592"/>
                  <a:gd name="connsiteY2" fmla="*/ 0 h 4759"/>
                  <a:gd name="connsiteX3" fmla="*/ 39593 w 39592"/>
                  <a:gd name="connsiteY3" fmla="*/ 0 h 4759"/>
                  <a:gd name="connsiteX4" fmla="*/ 38727 w 39592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92" h="4759">
                    <a:moveTo>
                      <a:pt x="38727" y="4760"/>
                    </a:moveTo>
                    <a:lnTo>
                      <a:pt x="0" y="4760"/>
                    </a:lnTo>
                    <a:lnTo>
                      <a:pt x="1082" y="0"/>
                    </a:lnTo>
                    <a:lnTo>
                      <a:pt x="39593" y="0"/>
                    </a:lnTo>
                    <a:lnTo>
                      <a:pt x="38727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B7EA4D0-95A4-B682-8197-965DB6E10581}"/>
                  </a:ext>
                </a:extLst>
              </p:cNvPr>
              <p:cNvSpPr/>
              <p:nvPr/>
            </p:nvSpPr>
            <p:spPr>
              <a:xfrm>
                <a:off x="3580550" y="3934859"/>
                <a:ext cx="39222" cy="4759"/>
              </a:xfrm>
              <a:custGeom>
                <a:avLst/>
                <a:gdLst>
                  <a:gd name="connsiteX0" fmla="*/ 38728 w 39222"/>
                  <a:gd name="connsiteY0" fmla="*/ 4760 h 4759"/>
                  <a:gd name="connsiteX1" fmla="*/ 0 w 39222"/>
                  <a:gd name="connsiteY1" fmla="*/ 4760 h 4759"/>
                  <a:gd name="connsiteX2" fmla="*/ 711 w 39222"/>
                  <a:gd name="connsiteY2" fmla="*/ 0 h 4759"/>
                  <a:gd name="connsiteX3" fmla="*/ 39222 w 39222"/>
                  <a:gd name="connsiteY3" fmla="*/ 0 h 4759"/>
                  <a:gd name="connsiteX4" fmla="*/ 38728 w 39222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22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711" y="0"/>
                    </a:lnTo>
                    <a:lnTo>
                      <a:pt x="39222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D9B900B-1578-9E8F-169E-858EE8D84423}"/>
                  </a:ext>
                </a:extLst>
              </p:cNvPr>
              <p:cNvSpPr/>
              <p:nvPr/>
            </p:nvSpPr>
            <p:spPr>
              <a:xfrm>
                <a:off x="3649846" y="3934859"/>
                <a:ext cx="38851" cy="4759"/>
              </a:xfrm>
              <a:custGeom>
                <a:avLst/>
                <a:gdLst>
                  <a:gd name="connsiteX0" fmla="*/ 38728 w 38851"/>
                  <a:gd name="connsiteY0" fmla="*/ 4760 h 4759"/>
                  <a:gd name="connsiteX1" fmla="*/ 0 w 38851"/>
                  <a:gd name="connsiteY1" fmla="*/ 4760 h 4759"/>
                  <a:gd name="connsiteX2" fmla="*/ 340 w 38851"/>
                  <a:gd name="connsiteY2" fmla="*/ 0 h 4759"/>
                  <a:gd name="connsiteX3" fmla="*/ 38851 w 38851"/>
                  <a:gd name="connsiteY3" fmla="*/ 0 h 4759"/>
                  <a:gd name="connsiteX4" fmla="*/ 38728 w 38851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51" h="4759">
                    <a:moveTo>
                      <a:pt x="38728" y="4760"/>
                    </a:moveTo>
                    <a:lnTo>
                      <a:pt x="0" y="4760"/>
                    </a:lnTo>
                    <a:lnTo>
                      <a:pt x="340" y="0"/>
                    </a:lnTo>
                    <a:lnTo>
                      <a:pt x="38851" y="0"/>
                    </a:lnTo>
                    <a:lnTo>
                      <a:pt x="3872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3EEFFF2-2216-8488-0F5B-2695513038ED}"/>
                  </a:ext>
                </a:extLst>
              </p:cNvPr>
              <p:cNvSpPr/>
              <p:nvPr/>
            </p:nvSpPr>
            <p:spPr>
              <a:xfrm>
                <a:off x="3719111" y="3934859"/>
                <a:ext cx="38758" cy="4759"/>
              </a:xfrm>
              <a:custGeom>
                <a:avLst/>
                <a:gdLst>
                  <a:gd name="connsiteX0" fmla="*/ 38758 w 38758"/>
                  <a:gd name="connsiteY0" fmla="*/ 4760 h 4759"/>
                  <a:gd name="connsiteX1" fmla="*/ 0 w 38758"/>
                  <a:gd name="connsiteY1" fmla="*/ 4760 h 4759"/>
                  <a:gd name="connsiteX2" fmla="*/ 0 w 38758"/>
                  <a:gd name="connsiteY2" fmla="*/ 0 h 4759"/>
                  <a:gd name="connsiteX3" fmla="*/ 38511 w 38758"/>
                  <a:gd name="connsiteY3" fmla="*/ 0 h 4759"/>
                  <a:gd name="connsiteX4" fmla="*/ 38758 w 38758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58" h="4759">
                    <a:moveTo>
                      <a:pt x="38758" y="4760"/>
                    </a:moveTo>
                    <a:lnTo>
                      <a:pt x="0" y="4760"/>
                    </a:lnTo>
                    <a:lnTo>
                      <a:pt x="0" y="0"/>
                    </a:lnTo>
                    <a:lnTo>
                      <a:pt x="38511" y="0"/>
                    </a:lnTo>
                    <a:lnTo>
                      <a:pt x="3875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8A93026-70FA-196A-161A-C0AE9937EE62}"/>
                  </a:ext>
                </a:extLst>
              </p:cNvPr>
              <p:cNvSpPr/>
              <p:nvPr/>
            </p:nvSpPr>
            <p:spPr>
              <a:xfrm>
                <a:off x="3788004" y="3934859"/>
                <a:ext cx="39129" cy="4759"/>
              </a:xfrm>
              <a:custGeom>
                <a:avLst/>
                <a:gdLst>
                  <a:gd name="connsiteX0" fmla="*/ 39130 w 39129"/>
                  <a:gd name="connsiteY0" fmla="*/ 4760 h 4759"/>
                  <a:gd name="connsiteX1" fmla="*/ 402 w 39129"/>
                  <a:gd name="connsiteY1" fmla="*/ 4760 h 4759"/>
                  <a:gd name="connsiteX2" fmla="*/ 0 w 39129"/>
                  <a:gd name="connsiteY2" fmla="*/ 0 h 4759"/>
                  <a:gd name="connsiteX3" fmla="*/ 38542 w 39129"/>
                  <a:gd name="connsiteY3" fmla="*/ 0 h 4759"/>
                  <a:gd name="connsiteX4" fmla="*/ 39130 w 39129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9" h="4759">
                    <a:moveTo>
                      <a:pt x="39130" y="4760"/>
                    </a:moveTo>
                    <a:lnTo>
                      <a:pt x="402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39130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C82A6B7-7730-CD7E-213A-10A9D9C0E2F6}"/>
                  </a:ext>
                </a:extLst>
              </p:cNvPr>
              <p:cNvSpPr/>
              <p:nvPr/>
            </p:nvSpPr>
            <p:spPr>
              <a:xfrm>
                <a:off x="3856929" y="3934859"/>
                <a:ext cx="39500" cy="4759"/>
              </a:xfrm>
              <a:custGeom>
                <a:avLst/>
                <a:gdLst>
                  <a:gd name="connsiteX0" fmla="*/ 39500 w 39500"/>
                  <a:gd name="connsiteY0" fmla="*/ 4760 h 4759"/>
                  <a:gd name="connsiteX1" fmla="*/ 773 w 39500"/>
                  <a:gd name="connsiteY1" fmla="*/ 4760 h 4759"/>
                  <a:gd name="connsiteX2" fmla="*/ 0 w 39500"/>
                  <a:gd name="connsiteY2" fmla="*/ 0 h 4759"/>
                  <a:gd name="connsiteX3" fmla="*/ 38542 w 39500"/>
                  <a:gd name="connsiteY3" fmla="*/ 0 h 4759"/>
                  <a:gd name="connsiteX4" fmla="*/ 39500 w 39500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00" h="4759">
                    <a:moveTo>
                      <a:pt x="39500" y="4760"/>
                    </a:moveTo>
                    <a:lnTo>
                      <a:pt x="773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39500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023BB94-091D-A693-0AFE-9AD964233180}"/>
                  </a:ext>
                </a:extLst>
              </p:cNvPr>
              <p:cNvSpPr/>
              <p:nvPr/>
            </p:nvSpPr>
            <p:spPr>
              <a:xfrm>
                <a:off x="3925854" y="3934859"/>
                <a:ext cx="39870" cy="4759"/>
              </a:xfrm>
              <a:custGeom>
                <a:avLst/>
                <a:gdLst>
                  <a:gd name="connsiteX0" fmla="*/ 39871 w 39870"/>
                  <a:gd name="connsiteY0" fmla="*/ 4760 h 4759"/>
                  <a:gd name="connsiteX1" fmla="*/ 1144 w 39870"/>
                  <a:gd name="connsiteY1" fmla="*/ 4760 h 4759"/>
                  <a:gd name="connsiteX2" fmla="*/ 0 w 39870"/>
                  <a:gd name="connsiteY2" fmla="*/ 0 h 4759"/>
                  <a:gd name="connsiteX3" fmla="*/ 38542 w 39870"/>
                  <a:gd name="connsiteY3" fmla="*/ 0 h 4759"/>
                  <a:gd name="connsiteX4" fmla="*/ 39871 w 39870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0" h="4759">
                    <a:moveTo>
                      <a:pt x="39871" y="4760"/>
                    </a:moveTo>
                    <a:lnTo>
                      <a:pt x="1144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39871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F7DAC3A-39C9-05E9-A794-126330028180}"/>
                  </a:ext>
                </a:extLst>
              </p:cNvPr>
              <p:cNvSpPr/>
              <p:nvPr/>
            </p:nvSpPr>
            <p:spPr>
              <a:xfrm>
                <a:off x="3994778" y="3934859"/>
                <a:ext cx="40242" cy="4759"/>
              </a:xfrm>
              <a:custGeom>
                <a:avLst/>
                <a:gdLst>
                  <a:gd name="connsiteX0" fmla="*/ 40242 w 40242"/>
                  <a:gd name="connsiteY0" fmla="*/ 4760 h 4759"/>
                  <a:gd name="connsiteX1" fmla="*/ 1484 w 40242"/>
                  <a:gd name="connsiteY1" fmla="*/ 4760 h 4759"/>
                  <a:gd name="connsiteX2" fmla="*/ 0 w 40242"/>
                  <a:gd name="connsiteY2" fmla="*/ 0 h 4759"/>
                  <a:gd name="connsiteX3" fmla="*/ 38542 w 40242"/>
                  <a:gd name="connsiteY3" fmla="*/ 0 h 4759"/>
                  <a:gd name="connsiteX4" fmla="*/ 40242 w 40242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42" h="4759">
                    <a:moveTo>
                      <a:pt x="40242" y="4760"/>
                    </a:moveTo>
                    <a:lnTo>
                      <a:pt x="1484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0242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6D1A5C5-4DEE-570B-F174-B0987332C897}"/>
                  </a:ext>
                </a:extLst>
              </p:cNvPr>
              <p:cNvSpPr/>
              <p:nvPr/>
            </p:nvSpPr>
            <p:spPr>
              <a:xfrm>
                <a:off x="4063703" y="3934859"/>
                <a:ext cx="40582" cy="4759"/>
              </a:xfrm>
              <a:custGeom>
                <a:avLst/>
                <a:gdLst>
                  <a:gd name="connsiteX0" fmla="*/ 40582 w 40582"/>
                  <a:gd name="connsiteY0" fmla="*/ 4760 h 4759"/>
                  <a:gd name="connsiteX1" fmla="*/ 1854 w 40582"/>
                  <a:gd name="connsiteY1" fmla="*/ 4760 h 4759"/>
                  <a:gd name="connsiteX2" fmla="*/ 0 w 40582"/>
                  <a:gd name="connsiteY2" fmla="*/ 0 h 4759"/>
                  <a:gd name="connsiteX3" fmla="*/ 38542 w 40582"/>
                  <a:gd name="connsiteY3" fmla="*/ 0 h 4759"/>
                  <a:gd name="connsiteX4" fmla="*/ 40582 w 40582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2" h="4759">
                    <a:moveTo>
                      <a:pt x="40582" y="4760"/>
                    </a:moveTo>
                    <a:lnTo>
                      <a:pt x="1854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0582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A288036-4E96-0838-F0AF-A0C01820B2EE}"/>
                  </a:ext>
                </a:extLst>
              </p:cNvPr>
              <p:cNvSpPr/>
              <p:nvPr/>
            </p:nvSpPr>
            <p:spPr>
              <a:xfrm>
                <a:off x="4132627" y="3934859"/>
                <a:ext cx="40952" cy="4759"/>
              </a:xfrm>
              <a:custGeom>
                <a:avLst/>
                <a:gdLst>
                  <a:gd name="connsiteX0" fmla="*/ 40953 w 40952"/>
                  <a:gd name="connsiteY0" fmla="*/ 4760 h 4759"/>
                  <a:gd name="connsiteX1" fmla="*/ 2226 w 40952"/>
                  <a:gd name="connsiteY1" fmla="*/ 4760 h 4759"/>
                  <a:gd name="connsiteX2" fmla="*/ 0 w 40952"/>
                  <a:gd name="connsiteY2" fmla="*/ 0 h 4759"/>
                  <a:gd name="connsiteX3" fmla="*/ 38512 w 40952"/>
                  <a:gd name="connsiteY3" fmla="*/ 0 h 4759"/>
                  <a:gd name="connsiteX4" fmla="*/ 40953 w 40952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4759">
                    <a:moveTo>
                      <a:pt x="40953" y="4760"/>
                    </a:moveTo>
                    <a:lnTo>
                      <a:pt x="2226" y="4760"/>
                    </a:lnTo>
                    <a:lnTo>
                      <a:pt x="0" y="0"/>
                    </a:lnTo>
                    <a:lnTo>
                      <a:pt x="38512" y="0"/>
                    </a:lnTo>
                    <a:lnTo>
                      <a:pt x="40953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3E0F675-7BC8-0A13-3580-023505327075}"/>
                  </a:ext>
                </a:extLst>
              </p:cNvPr>
              <p:cNvSpPr/>
              <p:nvPr/>
            </p:nvSpPr>
            <p:spPr>
              <a:xfrm>
                <a:off x="4201552" y="3934859"/>
                <a:ext cx="41323" cy="4759"/>
              </a:xfrm>
              <a:custGeom>
                <a:avLst/>
                <a:gdLst>
                  <a:gd name="connsiteX0" fmla="*/ 41324 w 41323"/>
                  <a:gd name="connsiteY0" fmla="*/ 4760 h 4759"/>
                  <a:gd name="connsiteX1" fmla="*/ 2596 w 41323"/>
                  <a:gd name="connsiteY1" fmla="*/ 4760 h 4759"/>
                  <a:gd name="connsiteX2" fmla="*/ 0 w 41323"/>
                  <a:gd name="connsiteY2" fmla="*/ 0 h 4759"/>
                  <a:gd name="connsiteX3" fmla="*/ 38511 w 41323"/>
                  <a:gd name="connsiteY3" fmla="*/ 0 h 4759"/>
                  <a:gd name="connsiteX4" fmla="*/ 41324 w 41323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759">
                    <a:moveTo>
                      <a:pt x="41324" y="4760"/>
                    </a:moveTo>
                    <a:lnTo>
                      <a:pt x="2596" y="4760"/>
                    </a:lnTo>
                    <a:lnTo>
                      <a:pt x="0" y="0"/>
                    </a:lnTo>
                    <a:lnTo>
                      <a:pt x="38511" y="0"/>
                    </a:lnTo>
                    <a:lnTo>
                      <a:pt x="41324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5103D55-E018-B72B-150A-F4A5A2D53D5C}"/>
                  </a:ext>
                </a:extLst>
              </p:cNvPr>
              <p:cNvSpPr/>
              <p:nvPr/>
            </p:nvSpPr>
            <p:spPr>
              <a:xfrm>
                <a:off x="4270477" y="3934859"/>
                <a:ext cx="41694" cy="4759"/>
              </a:xfrm>
              <a:custGeom>
                <a:avLst/>
                <a:gdLst>
                  <a:gd name="connsiteX0" fmla="*/ 41695 w 41694"/>
                  <a:gd name="connsiteY0" fmla="*/ 4760 h 4759"/>
                  <a:gd name="connsiteX1" fmla="*/ 2936 w 41694"/>
                  <a:gd name="connsiteY1" fmla="*/ 4760 h 4759"/>
                  <a:gd name="connsiteX2" fmla="*/ 0 w 41694"/>
                  <a:gd name="connsiteY2" fmla="*/ 0 h 4759"/>
                  <a:gd name="connsiteX3" fmla="*/ 38511 w 41694"/>
                  <a:gd name="connsiteY3" fmla="*/ 0 h 4759"/>
                  <a:gd name="connsiteX4" fmla="*/ 41695 w 41694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4" h="4759">
                    <a:moveTo>
                      <a:pt x="41695" y="4760"/>
                    </a:moveTo>
                    <a:lnTo>
                      <a:pt x="2936" y="4760"/>
                    </a:lnTo>
                    <a:lnTo>
                      <a:pt x="0" y="0"/>
                    </a:lnTo>
                    <a:lnTo>
                      <a:pt x="38511" y="0"/>
                    </a:lnTo>
                    <a:lnTo>
                      <a:pt x="41695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BF36F4-B215-1B7F-F4B3-14212B9CBA6C}"/>
                  </a:ext>
                </a:extLst>
              </p:cNvPr>
              <p:cNvSpPr/>
              <p:nvPr/>
            </p:nvSpPr>
            <p:spPr>
              <a:xfrm>
                <a:off x="4339370" y="3934859"/>
                <a:ext cx="42065" cy="4759"/>
              </a:xfrm>
              <a:custGeom>
                <a:avLst/>
                <a:gdLst>
                  <a:gd name="connsiteX0" fmla="*/ 42066 w 42065"/>
                  <a:gd name="connsiteY0" fmla="*/ 4760 h 4759"/>
                  <a:gd name="connsiteX1" fmla="*/ 3338 w 42065"/>
                  <a:gd name="connsiteY1" fmla="*/ 4760 h 4759"/>
                  <a:gd name="connsiteX2" fmla="*/ 0 w 42065"/>
                  <a:gd name="connsiteY2" fmla="*/ 0 h 4759"/>
                  <a:gd name="connsiteX3" fmla="*/ 38542 w 42065"/>
                  <a:gd name="connsiteY3" fmla="*/ 0 h 4759"/>
                  <a:gd name="connsiteX4" fmla="*/ 42066 w 42065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5" h="4759">
                    <a:moveTo>
                      <a:pt x="42066" y="4760"/>
                    </a:moveTo>
                    <a:lnTo>
                      <a:pt x="3338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2066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B5B41B0-67A3-0A92-23CE-9BD44F7D5190}"/>
                  </a:ext>
                </a:extLst>
              </p:cNvPr>
              <p:cNvSpPr/>
              <p:nvPr/>
            </p:nvSpPr>
            <p:spPr>
              <a:xfrm>
                <a:off x="4408295" y="3934859"/>
                <a:ext cx="42436" cy="4759"/>
              </a:xfrm>
              <a:custGeom>
                <a:avLst/>
                <a:gdLst>
                  <a:gd name="connsiteX0" fmla="*/ 42436 w 42436"/>
                  <a:gd name="connsiteY0" fmla="*/ 4760 h 4759"/>
                  <a:gd name="connsiteX1" fmla="*/ 3709 w 42436"/>
                  <a:gd name="connsiteY1" fmla="*/ 4760 h 4759"/>
                  <a:gd name="connsiteX2" fmla="*/ 0 w 42436"/>
                  <a:gd name="connsiteY2" fmla="*/ 0 h 4759"/>
                  <a:gd name="connsiteX3" fmla="*/ 38542 w 42436"/>
                  <a:gd name="connsiteY3" fmla="*/ 0 h 4759"/>
                  <a:gd name="connsiteX4" fmla="*/ 42436 w 42436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36" h="4759">
                    <a:moveTo>
                      <a:pt x="42436" y="4760"/>
                    </a:moveTo>
                    <a:lnTo>
                      <a:pt x="3709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2436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1A6C39E-1F8E-24F4-C5FE-92DA621DB09F}"/>
                  </a:ext>
                </a:extLst>
              </p:cNvPr>
              <p:cNvSpPr/>
              <p:nvPr/>
            </p:nvSpPr>
            <p:spPr>
              <a:xfrm>
                <a:off x="4477219" y="3934859"/>
                <a:ext cx="42807" cy="4759"/>
              </a:xfrm>
              <a:custGeom>
                <a:avLst/>
                <a:gdLst>
                  <a:gd name="connsiteX0" fmla="*/ 42808 w 42807"/>
                  <a:gd name="connsiteY0" fmla="*/ 4760 h 4759"/>
                  <a:gd name="connsiteX1" fmla="*/ 4080 w 42807"/>
                  <a:gd name="connsiteY1" fmla="*/ 4760 h 4759"/>
                  <a:gd name="connsiteX2" fmla="*/ 0 w 42807"/>
                  <a:gd name="connsiteY2" fmla="*/ 0 h 4759"/>
                  <a:gd name="connsiteX3" fmla="*/ 38542 w 42807"/>
                  <a:gd name="connsiteY3" fmla="*/ 0 h 4759"/>
                  <a:gd name="connsiteX4" fmla="*/ 42808 w 42807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07" h="4759">
                    <a:moveTo>
                      <a:pt x="42808" y="4760"/>
                    </a:moveTo>
                    <a:lnTo>
                      <a:pt x="4080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280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4F393-3E7E-9607-5A22-EE1F4BB0F767}"/>
                  </a:ext>
                </a:extLst>
              </p:cNvPr>
              <p:cNvSpPr/>
              <p:nvPr/>
            </p:nvSpPr>
            <p:spPr>
              <a:xfrm>
                <a:off x="4546144" y="3934859"/>
                <a:ext cx="43178" cy="4759"/>
              </a:xfrm>
              <a:custGeom>
                <a:avLst/>
                <a:gdLst>
                  <a:gd name="connsiteX0" fmla="*/ 43178 w 43178"/>
                  <a:gd name="connsiteY0" fmla="*/ 4760 h 4759"/>
                  <a:gd name="connsiteX1" fmla="*/ 4420 w 43178"/>
                  <a:gd name="connsiteY1" fmla="*/ 4760 h 4759"/>
                  <a:gd name="connsiteX2" fmla="*/ 0 w 43178"/>
                  <a:gd name="connsiteY2" fmla="*/ 0 h 4759"/>
                  <a:gd name="connsiteX3" fmla="*/ 38542 w 43178"/>
                  <a:gd name="connsiteY3" fmla="*/ 0 h 4759"/>
                  <a:gd name="connsiteX4" fmla="*/ 43178 w 43178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4759">
                    <a:moveTo>
                      <a:pt x="43178" y="4760"/>
                    </a:moveTo>
                    <a:lnTo>
                      <a:pt x="4420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317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0D7DE8F-0BDC-D379-6210-5CB5FFD92664}"/>
                  </a:ext>
                </a:extLst>
              </p:cNvPr>
              <p:cNvSpPr/>
              <p:nvPr/>
            </p:nvSpPr>
            <p:spPr>
              <a:xfrm>
                <a:off x="4615069" y="3934859"/>
                <a:ext cx="43518" cy="4759"/>
              </a:xfrm>
              <a:custGeom>
                <a:avLst/>
                <a:gdLst>
                  <a:gd name="connsiteX0" fmla="*/ 43518 w 43518"/>
                  <a:gd name="connsiteY0" fmla="*/ 4760 h 4759"/>
                  <a:gd name="connsiteX1" fmla="*/ 4790 w 43518"/>
                  <a:gd name="connsiteY1" fmla="*/ 4760 h 4759"/>
                  <a:gd name="connsiteX2" fmla="*/ 0 w 43518"/>
                  <a:gd name="connsiteY2" fmla="*/ 0 h 4759"/>
                  <a:gd name="connsiteX3" fmla="*/ 38542 w 43518"/>
                  <a:gd name="connsiteY3" fmla="*/ 0 h 4759"/>
                  <a:gd name="connsiteX4" fmla="*/ 43518 w 43518"/>
                  <a:gd name="connsiteY4" fmla="*/ 4760 h 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18" h="4759">
                    <a:moveTo>
                      <a:pt x="43518" y="4760"/>
                    </a:moveTo>
                    <a:lnTo>
                      <a:pt x="4790" y="4760"/>
                    </a:lnTo>
                    <a:lnTo>
                      <a:pt x="0" y="0"/>
                    </a:lnTo>
                    <a:lnTo>
                      <a:pt x="38542" y="0"/>
                    </a:lnTo>
                    <a:lnTo>
                      <a:pt x="43518" y="47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76DD0BB-971B-0C9B-2525-950AE35E1CB7}"/>
                  </a:ext>
                </a:extLst>
              </p:cNvPr>
              <p:cNvSpPr/>
              <p:nvPr/>
            </p:nvSpPr>
            <p:spPr>
              <a:xfrm>
                <a:off x="2671456" y="3942060"/>
                <a:ext cx="44383" cy="4852"/>
              </a:xfrm>
              <a:custGeom>
                <a:avLst/>
                <a:gdLst>
                  <a:gd name="connsiteX0" fmla="*/ 39037 w 44383"/>
                  <a:gd name="connsiteY0" fmla="*/ 4853 h 4852"/>
                  <a:gd name="connsiteX1" fmla="*/ 0 w 44383"/>
                  <a:gd name="connsiteY1" fmla="*/ 4853 h 4852"/>
                  <a:gd name="connsiteX2" fmla="*/ 5532 w 44383"/>
                  <a:gd name="connsiteY2" fmla="*/ 0 h 4852"/>
                  <a:gd name="connsiteX3" fmla="*/ 44384 w 44383"/>
                  <a:gd name="connsiteY3" fmla="*/ 0 h 4852"/>
                  <a:gd name="connsiteX4" fmla="*/ 39037 w 4438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3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5532" y="0"/>
                    </a:lnTo>
                    <a:lnTo>
                      <a:pt x="44384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DEBC090-12DD-F795-BB0B-0116104A6F3C}"/>
                  </a:ext>
                </a:extLst>
              </p:cNvPr>
              <p:cNvSpPr/>
              <p:nvPr/>
            </p:nvSpPr>
            <p:spPr>
              <a:xfrm>
                <a:off x="2741308" y="3942060"/>
                <a:ext cx="44012" cy="4852"/>
              </a:xfrm>
              <a:custGeom>
                <a:avLst/>
                <a:gdLst>
                  <a:gd name="connsiteX0" fmla="*/ 39037 w 44012"/>
                  <a:gd name="connsiteY0" fmla="*/ 4853 h 4852"/>
                  <a:gd name="connsiteX1" fmla="*/ 0 w 44012"/>
                  <a:gd name="connsiteY1" fmla="*/ 4853 h 4852"/>
                  <a:gd name="connsiteX2" fmla="*/ 5162 w 44012"/>
                  <a:gd name="connsiteY2" fmla="*/ 0 h 4852"/>
                  <a:gd name="connsiteX3" fmla="*/ 44013 w 44012"/>
                  <a:gd name="connsiteY3" fmla="*/ 0 h 4852"/>
                  <a:gd name="connsiteX4" fmla="*/ 39037 w 44012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12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5162" y="0"/>
                    </a:lnTo>
                    <a:lnTo>
                      <a:pt x="44013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F7070B1-2A18-B8F4-9E0B-23B5095995DA}"/>
                  </a:ext>
                </a:extLst>
              </p:cNvPr>
              <p:cNvSpPr/>
              <p:nvPr/>
            </p:nvSpPr>
            <p:spPr>
              <a:xfrm>
                <a:off x="2811160" y="3942060"/>
                <a:ext cx="43642" cy="4852"/>
              </a:xfrm>
              <a:custGeom>
                <a:avLst/>
                <a:gdLst>
                  <a:gd name="connsiteX0" fmla="*/ 39037 w 43642"/>
                  <a:gd name="connsiteY0" fmla="*/ 4853 h 4852"/>
                  <a:gd name="connsiteX1" fmla="*/ 0 w 43642"/>
                  <a:gd name="connsiteY1" fmla="*/ 4853 h 4852"/>
                  <a:gd name="connsiteX2" fmla="*/ 4791 w 43642"/>
                  <a:gd name="connsiteY2" fmla="*/ 0 h 4852"/>
                  <a:gd name="connsiteX3" fmla="*/ 43642 w 43642"/>
                  <a:gd name="connsiteY3" fmla="*/ 0 h 4852"/>
                  <a:gd name="connsiteX4" fmla="*/ 39037 w 43642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42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4791" y="0"/>
                    </a:lnTo>
                    <a:lnTo>
                      <a:pt x="43642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069E173-5732-2DF2-5CA4-66BE53633EFD}"/>
                  </a:ext>
                </a:extLst>
              </p:cNvPr>
              <p:cNvSpPr/>
              <p:nvPr/>
            </p:nvSpPr>
            <p:spPr>
              <a:xfrm>
                <a:off x="2880981" y="3942060"/>
                <a:ext cx="43301" cy="4852"/>
              </a:xfrm>
              <a:custGeom>
                <a:avLst/>
                <a:gdLst>
                  <a:gd name="connsiteX0" fmla="*/ 39068 w 43301"/>
                  <a:gd name="connsiteY0" fmla="*/ 4853 h 4852"/>
                  <a:gd name="connsiteX1" fmla="*/ 0 w 43301"/>
                  <a:gd name="connsiteY1" fmla="*/ 4853 h 4852"/>
                  <a:gd name="connsiteX2" fmla="*/ 4451 w 43301"/>
                  <a:gd name="connsiteY2" fmla="*/ 0 h 4852"/>
                  <a:gd name="connsiteX3" fmla="*/ 43302 w 43301"/>
                  <a:gd name="connsiteY3" fmla="*/ 0 h 4852"/>
                  <a:gd name="connsiteX4" fmla="*/ 39068 w 43301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01" h="4852">
                    <a:moveTo>
                      <a:pt x="39068" y="4853"/>
                    </a:moveTo>
                    <a:lnTo>
                      <a:pt x="0" y="4853"/>
                    </a:lnTo>
                    <a:lnTo>
                      <a:pt x="4451" y="0"/>
                    </a:lnTo>
                    <a:lnTo>
                      <a:pt x="43302" y="0"/>
                    </a:lnTo>
                    <a:lnTo>
                      <a:pt x="3906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204B304-A96D-7C02-9AA8-DEACCF847332}"/>
                  </a:ext>
                </a:extLst>
              </p:cNvPr>
              <p:cNvSpPr/>
              <p:nvPr/>
            </p:nvSpPr>
            <p:spPr>
              <a:xfrm>
                <a:off x="2950833" y="3942060"/>
                <a:ext cx="42900" cy="4852"/>
              </a:xfrm>
              <a:custGeom>
                <a:avLst/>
                <a:gdLst>
                  <a:gd name="connsiteX0" fmla="*/ 39068 w 42900"/>
                  <a:gd name="connsiteY0" fmla="*/ 4853 h 4852"/>
                  <a:gd name="connsiteX1" fmla="*/ 0 w 42900"/>
                  <a:gd name="connsiteY1" fmla="*/ 4853 h 4852"/>
                  <a:gd name="connsiteX2" fmla="*/ 4080 w 42900"/>
                  <a:gd name="connsiteY2" fmla="*/ 0 h 4852"/>
                  <a:gd name="connsiteX3" fmla="*/ 42900 w 42900"/>
                  <a:gd name="connsiteY3" fmla="*/ 0 h 4852"/>
                  <a:gd name="connsiteX4" fmla="*/ 39068 w 42900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00" h="4852">
                    <a:moveTo>
                      <a:pt x="39068" y="4853"/>
                    </a:moveTo>
                    <a:lnTo>
                      <a:pt x="0" y="4853"/>
                    </a:lnTo>
                    <a:lnTo>
                      <a:pt x="4080" y="0"/>
                    </a:lnTo>
                    <a:lnTo>
                      <a:pt x="42900" y="0"/>
                    </a:lnTo>
                    <a:lnTo>
                      <a:pt x="3906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9261AD4-4E10-06D1-2B11-C3D3156C2BB6}"/>
                  </a:ext>
                </a:extLst>
              </p:cNvPr>
              <p:cNvSpPr/>
              <p:nvPr/>
            </p:nvSpPr>
            <p:spPr>
              <a:xfrm>
                <a:off x="3020685" y="3942060"/>
                <a:ext cx="42529" cy="4852"/>
              </a:xfrm>
              <a:custGeom>
                <a:avLst/>
                <a:gdLst>
                  <a:gd name="connsiteX0" fmla="*/ 39037 w 42529"/>
                  <a:gd name="connsiteY0" fmla="*/ 4853 h 4852"/>
                  <a:gd name="connsiteX1" fmla="*/ 0 w 42529"/>
                  <a:gd name="connsiteY1" fmla="*/ 4853 h 4852"/>
                  <a:gd name="connsiteX2" fmla="*/ 3709 w 42529"/>
                  <a:gd name="connsiteY2" fmla="*/ 0 h 4852"/>
                  <a:gd name="connsiteX3" fmla="*/ 42529 w 42529"/>
                  <a:gd name="connsiteY3" fmla="*/ 0 h 4852"/>
                  <a:gd name="connsiteX4" fmla="*/ 39037 w 42529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9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3709" y="0"/>
                    </a:lnTo>
                    <a:lnTo>
                      <a:pt x="42529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5FB452D-9437-E726-60BD-6EB6B2AC831A}"/>
                  </a:ext>
                </a:extLst>
              </p:cNvPr>
              <p:cNvSpPr/>
              <p:nvPr/>
            </p:nvSpPr>
            <p:spPr>
              <a:xfrm>
                <a:off x="3090537" y="3942060"/>
                <a:ext cx="42158" cy="4852"/>
              </a:xfrm>
              <a:custGeom>
                <a:avLst/>
                <a:gdLst>
                  <a:gd name="connsiteX0" fmla="*/ 39037 w 42158"/>
                  <a:gd name="connsiteY0" fmla="*/ 4853 h 4852"/>
                  <a:gd name="connsiteX1" fmla="*/ 0 w 42158"/>
                  <a:gd name="connsiteY1" fmla="*/ 4853 h 4852"/>
                  <a:gd name="connsiteX2" fmla="*/ 3307 w 42158"/>
                  <a:gd name="connsiteY2" fmla="*/ 0 h 4852"/>
                  <a:gd name="connsiteX3" fmla="*/ 42158 w 42158"/>
                  <a:gd name="connsiteY3" fmla="*/ 0 h 4852"/>
                  <a:gd name="connsiteX4" fmla="*/ 39037 w 42158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3307" y="0"/>
                    </a:lnTo>
                    <a:lnTo>
                      <a:pt x="42158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D9084A1-41DC-A551-B951-82FC10279AC5}"/>
                  </a:ext>
                </a:extLst>
              </p:cNvPr>
              <p:cNvSpPr/>
              <p:nvPr/>
            </p:nvSpPr>
            <p:spPr>
              <a:xfrm>
                <a:off x="3160389" y="3942060"/>
                <a:ext cx="41787" cy="4852"/>
              </a:xfrm>
              <a:custGeom>
                <a:avLst/>
                <a:gdLst>
                  <a:gd name="connsiteX0" fmla="*/ 39037 w 41787"/>
                  <a:gd name="connsiteY0" fmla="*/ 4853 h 4852"/>
                  <a:gd name="connsiteX1" fmla="*/ 0 w 41787"/>
                  <a:gd name="connsiteY1" fmla="*/ 4853 h 4852"/>
                  <a:gd name="connsiteX2" fmla="*/ 2936 w 41787"/>
                  <a:gd name="connsiteY2" fmla="*/ 0 h 4852"/>
                  <a:gd name="connsiteX3" fmla="*/ 41788 w 41787"/>
                  <a:gd name="connsiteY3" fmla="*/ 0 h 4852"/>
                  <a:gd name="connsiteX4" fmla="*/ 39037 w 41787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2936" y="0"/>
                    </a:lnTo>
                    <a:lnTo>
                      <a:pt x="41788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3CAAFDC-F6EB-22D8-74F3-B694FE95EA53}"/>
                  </a:ext>
                </a:extLst>
              </p:cNvPr>
              <p:cNvSpPr/>
              <p:nvPr/>
            </p:nvSpPr>
            <p:spPr>
              <a:xfrm>
                <a:off x="3230240" y="3942060"/>
                <a:ext cx="41416" cy="4852"/>
              </a:xfrm>
              <a:custGeom>
                <a:avLst/>
                <a:gdLst>
                  <a:gd name="connsiteX0" fmla="*/ 39037 w 41416"/>
                  <a:gd name="connsiteY0" fmla="*/ 4853 h 4852"/>
                  <a:gd name="connsiteX1" fmla="*/ 0 w 41416"/>
                  <a:gd name="connsiteY1" fmla="*/ 4853 h 4852"/>
                  <a:gd name="connsiteX2" fmla="*/ 2565 w 41416"/>
                  <a:gd name="connsiteY2" fmla="*/ 0 h 4852"/>
                  <a:gd name="connsiteX3" fmla="*/ 41417 w 41416"/>
                  <a:gd name="connsiteY3" fmla="*/ 0 h 4852"/>
                  <a:gd name="connsiteX4" fmla="*/ 39037 w 41416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2565" y="0"/>
                    </a:lnTo>
                    <a:lnTo>
                      <a:pt x="41417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FB4503E-7FBF-6111-62AA-A023593A84FA}"/>
                  </a:ext>
                </a:extLst>
              </p:cNvPr>
              <p:cNvSpPr/>
              <p:nvPr/>
            </p:nvSpPr>
            <p:spPr>
              <a:xfrm>
                <a:off x="3300092" y="3942060"/>
                <a:ext cx="41045" cy="4852"/>
              </a:xfrm>
              <a:custGeom>
                <a:avLst/>
                <a:gdLst>
                  <a:gd name="connsiteX0" fmla="*/ 39037 w 41045"/>
                  <a:gd name="connsiteY0" fmla="*/ 4853 h 4852"/>
                  <a:gd name="connsiteX1" fmla="*/ 0 w 41045"/>
                  <a:gd name="connsiteY1" fmla="*/ 4853 h 4852"/>
                  <a:gd name="connsiteX2" fmla="*/ 2195 w 41045"/>
                  <a:gd name="connsiteY2" fmla="*/ 0 h 4852"/>
                  <a:gd name="connsiteX3" fmla="*/ 41046 w 41045"/>
                  <a:gd name="connsiteY3" fmla="*/ 0 h 4852"/>
                  <a:gd name="connsiteX4" fmla="*/ 39037 w 41045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45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2195" y="0"/>
                    </a:lnTo>
                    <a:lnTo>
                      <a:pt x="41046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03165BB-8E11-B2CE-1861-200D7F42AC01}"/>
                  </a:ext>
                </a:extLst>
              </p:cNvPr>
              <p:cNvSpPr/>
              <p:nvPr/>
            </p:nvSpPr>
            <p:spPr>
              <a:xfrm>
                <a:off x="3369944" y="3942060"/>
                <a:ext cx="40643" cy="4852"/>
              </a:xfrm>
              <a:custGeom>
                <a:avLst/>
                <a:gdLst>
                  <a:gd name="connsiteX0" fmla="*/ 39037 w 40643"/>
                  <a:gd name="connsiteY0" fmla="*/ 4853 h 4852"/>
                  <a:gd name="connsiteX1" fmla="*/ 0 w 40643"/>
                  <a:gd name="connsiteY1" fmla="*/ 4853 h 4852"/>
                  <a:gd name="connsiteX2" fmla="*/ 1824 w 40643"/>
                  <a:gd name="connsiteY2" fmla="*/ 0 h 4852"/>
                  <a:gd name="connsiteX3" fmla="*/ 40644 w 40643"/>
                  <a:gd name="connsiteY3" fmla="*/ 0 h 4852"/>
                  <a:gd name="connsiteX4" fmla="*/ 39037 w 4064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3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1824" y="0"/>
                    </a:lnTo>
                    <a:lnTo>
                      <a:pt x="40644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E580846-94A9-C324-D9B6-7B8AE3CFAD53}"/>
                  </a:ext>
                </a:extLst>
              </p:cNvPr>
              <p:cNvSpPr/>
              <p:nvPr/>
            </p:nvSpPr>
            <p:spPr>
              <a:xfrm>
                <a:off x="3439765" y="3942060"/>
                <a:ext cx="40303" cy="4852"/>
              </a:xfrm>
              <a:custGeom>
                <a:avLst/>
                <a:gdLst>
                  <a:gd name="connsiteX0" fmla="*/ 39068 w 40303"/>
                  <a:gd name="connsiteY0" fmla="*/ 4853 h 4852"/>
                  <a:gd name="connsiteX1" fmla="*/ 0 w 40303"/>
                  <a:gd name="connsiteY1" fmla="*/ 4853 h 4852"/>
                  <a:gd name="connsiteX2" fmla="*/ 1484 w 40303"/>
                  <a:gd name="connsiteY2" fmla="*/ 0 h 4852"/>
                  <a:gd name="connsiteX3" fmla="*/ 40304 w 40303"/>
                  <a:gd name="connsiteY3" fmla="*/ 0 h 4852"/>
                  <a:gd name="connsiteX4" fmla="*/ 39068 w 4030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3" h="4852">
                    <a:moveTo>
                      <a:pt x="39068" y="4853"/>
                    </a:moveTo>
                    <a:lnTo>
                      <a:pt x="0" y="4853"/>
                    </a:lnTo>
                    <a:lnTo>
                      <a:pt x="1484" y="0"/>
                    </a:lnTo>
                    <a:lnTo>
                      <a:pt x="40304" y="0"/>
                    </a:lnTo>
                    <a:lnTo>
                      <a:pt x="3906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EDE2ED8-848B-9A42-B635-36756121BBCC}"/>
                  </a:ext>
                </a:extLst>
              </p:cNvPr>
              <p:cNvSpPr/>
              <p:nvPr/>
            </p:nvSpPr>
            <p:spPr>
              <a:xfrm>
                <a:off x="3509617" y="3942060"/>
                <a:ext cx="39933" cy="4852"/>
              </a:xfrm>
              <a:custGeom>
                <a:avLst/>
                <a:gdLst>
                  <a:gd name="connsiteX0" fmla="*/ 39068 w 39933"/>
                  <a:gd name="connsiteY0" fmla="*/ 4853 h 4852"/>
                  <a:gd name="connsiteX1" fmla="*/ 0 w 39933"/>
                  <a:gd name="connsiteY1" fmla="*/ 4853 h 4852"/>
                  <a:gd name="connsiteX2" fmla="*/ 1082 w 39933"/>
                  <a:gd name="connsiteY2" fmla="*/ 0 h 4852"/>
                  <a:gd name="connsiteX3" fmla="*/ 39933 w 39933"/>
                  <a:gd name="connsiteY3" fmla="*/ 0 h 4852"/>
                  <a:gd name="connsiteX4" fmla="*/ 39068 w 3993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3" h="4852">
                    <a:moveTo>
                      <a:pt x="39068" y="4853"/>
                    </a:moveTo>
                    <a:lnTo>
                      <a:pt x="0" y="4853"/>
                    </a:lnTo>
                    <a:lnTo>
                      <a:pt x="1082" y="0"/>
                    </a:lnTo>
                    <a:lnTo>
                      <a:pt x="39933" y="0"/>
                    </a:lnTo>
                    <a:lnTo>
                      <a:pt x="3906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92CC934-BA3F-6BDE-5F7A-542FBF4D96A3}"/>
                  </a:ext>
                </a:extLst>
              </p:cNvPr>
              <p:cNvSpPr/>
              <p:nvPr/>
            </p:nvSpPr>
            <p:spPr>
              <a:xfrm>
                <a:off x="3579469" y="3942060"/>
                <a:ext cx="39562" cy="4852"/>
              </a:xfrm>
              <a:custGeom>
                <a:avLst/>
                <a:gdLst>
                  <a:gd name="connsiteX0" fmla="*/ 39068 w 39562"/>
                  <a:gd name="connsiteY0" fmla="*/ 4853 h 4852"/>
                  <a:gd name="connsiteX1" fmla="*/ 0 w 39562"/>
                  <a:gd name="connsiteY1" fmla="*/ 4853 h 4852"/>
                  <a:gd name="connsiteX2" fmla="*/ 711 w 39562"/>
                  <a:gd name="connsiteY2" fmla="*/ 0 h 4852"/>
                  <a:gd name="connsiteX3" fmla="*/ 39562 w 39562"/>
                  <a:gd name="connsiteY3" fmla="*/ 0 h 4852"/>
                  <a:gd name="connsiteX4" fmla="*/ 39068 w 39562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2" h="4852">
                    <a:moveTo>
                      <a:pt x="39068" y="4853"/>
                    </a:moveTo>
                    <a:lnTo>
                      <a:pt x="0" y="4853"/>
                    </a:lnTo>
                    <a:lnTo>
                      <a:pt x="711" y="0"/>
                    </a:lnTo>
                    <a:lnTo>
                      <a:pt x="39562" y="0"/>
                    </a:lnTo>
                    <a:lnTo>
                      <a:pt x="3906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A2CB714-07F1-BC66-2BAC-0B1E31DEAC13}"/>
                  </a:ext>
                </a:extLst>
              </p:cNvPr>
              <p:cNvSpPr/>
              <p:nvPr/>
            </p:nvSpPr>
            <p:spPr>
              <a:xfrm>
                <a:off x="3649320" y="3942060"/>
                <a:ext cx="39191" cy="4852"/>
              </a:xfrm>
              <a:custGeom>
                <a:avLst/>
                <a:gdLst>
                  <a:gd name="connsiteX0" fmla="*/ 39037 w 39191"/>
                  <a:gd name="connsiteY0" fmla="*/ 4853 h 4852"/>
                  <a:gd name="connsiteX1" fmla="*/ 0 w 39191"/>
                  <a:gd name="connsiteY1" fmla="*/ 4853 h 4852"/>
                  <a:gd name="connsiteX2" fmla="*/ 340 w 39191"/>
                  <a:gd name="connsiteY2" fmla="*/ 0 h 4852"/>
                  <a:gd name="connsiteX3" fmla="*/ 39191 w 39191"/>
                  <a:gd name="connsiteY3" fmla="*/ 0 h 4852"/>
                  <a:gd name="connsiteX4" fmla="*/ 39037 w 39191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91" h="4852">
                    <a:moveTo>
                      <a:pt x="39037" y="4853"/>
                    </a:moveTo>
                    <a:lnTo>
                      <a:pt x="0" y="4853"/>
                    </a:lnTo>
                    <a:lnTo>
                      <a:pt x="340" y="0"/>
                    </a:lnTo>
                    <a:lnTo>
                      <a:pt x="39191" y="0"/>
                    </a:lnTo>
                    <a:lnTo>
                      <a:pt x="3903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1954ABB-3130-1BF6-7727-4337087EBA2A}"/>
                  </a:ext>
                </a:extLst>
              </p:cNvPr>
              <p:cNvSpPr/>
              <p:nvPr/>
            </p:nvSpPr>
            <p:spPr>
              <a:xfrm>
                <a:off x="3719142" y="3942060"/>
                <a:ext cx="39067" cy="4852"/>
              </a:xfrm>
              <a:custGeom>
                <a:avLst/>
                <a:gdLst>
                  <a:gd name="connsiteX0" fmla="*/ 39067 w 39067"/>
                  <a:gd name="connsiteY0" fmla="*/ 4853 h 4852"/>
                  <a:gd name="connsiteX1" fmla="*/ 31 w 39067"/>
                  <a:gd name="connsiteY1" fmla="*/ 4853 h 4852"/>
                  <a:gd name="connsiteX2" fmla="*/ 0 w 39067"/>
                  <a:gd name="connsiteY2" fmla="*/ 0 h 4852"/>
                  <a:gd name="connsiteX3" fmla="*/ 38851 w 39067"/>
                  <a:gd name="connsiteY3" fmla="*/ 0 h 4852"/>
                  <a:gd name="connsiteX4" fmla="*/ 39067 w 39067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4852">
                    <a:moveTo>
                      <a:pt x="39067" y="4853"/>
                    </a:moveTo>
                    <a:lnTo>
                      <a:pt x="31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39067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EDB90DD-8A86-4B2B-FBB4-709528ADC4BE}"/>
                  </a:ext>
                </a:extLst>
              </p:cNvPr>
              <p:cNvSpPr/>
              <p:nvPr/>
            </p:nvSpPr>
            <p:spPr>
              <a:xfrm>
                <a:off x="3788623" y="3942060"/>
                <a:ext cx="39438" cy="4852"/>
              </a:xfrm>
              <a:custGeom>
                <a:avLst/>
                <a:gdLst>
                  <a:gd name="connsiteX0" fmla="*/ 39439 w 39438"/>
                  <a:gd name="connsiteY0" fmla="*/ 4853 h 4852"/>
                  <a:gd name="connsiteX1" fmla="*/ 402 w 39438"/>
                  <a:gd name="connsiteY1" fmla="*/ 4853 h 4852"/>
                  <a:gd name="connsiteX2" fmla="*/ 0 w 39438"/>
                  <a:gd name="connsiteY2" fmla="*/ 0 h 4852"/>
                  <a:gd name="connsiteX3" fmla="*/ 38820 w 39438"/>
                  <a:gd name="connsiteY3" fmla="*/ 0 h 4852"/>
                  <a:gd name="connsiteX4" fmla="*/ 39439 w 39438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38" h="4852">
                    <a:moveTo>
                      <a:pt x="39439" y="4853"/>
                    </a:moveTo>
                    <a:lnTo>
                      <a:pt x="402" y="4853"/>
                    </a:lnTo>
                    <a:lnTo>
                      <a:pt x="0" y="0"/>
                    </a:lnTo>
                    <a:lnTo>
                      <a:pt x="38820" y="0"/>
                    </a:lnTo>
                    <a:lnTo>
                      <a:pt x="39439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F8D0D98-7C6E-A089-E152-D576D432E131}"/>
                  </a:ext>
                </a:extLst>
              </p:cNvPr>
              <p:cNvSpPr/>
              <p:nvPr/>
            </p:nvSpPr>
            <p:spPr>
              <a:xfrm>
                <a:off x="3858103" y="3942060"/>
                <a:ext cx="39809" cy="4852"/>
              </a:xfrm>
              <a:custGeom>
                <a:avLst/>
                <a:gdLst>
                  <a:gd name="connsiteX0" fmla="*/ 39809 w 39809"/>
                  <a:gd name="connsiteY0" fmla="*/ 4853 h 4852"/>
                  <a:gd name="connsiteX1" fmla="*/ 773 w 39809"/>
                  <a:gd name="connsiteY1" fmla="*/ 4853 h 4852"/>
                  <a:gd name="connsiteX2" fmla="*/ 0 w 39809"/>
                  <a:gd name="connsiteY2" fmla="*/ 0 h 4852"/>
                  <a:gd name="connsiteX3" fmla="*/ 38820 w 39809"/>
                  <a:gd name="connsiteY3" fmla="*/ 0 h 4852"/>
                  <a:gd name="connsiteX4" fmla="*/ 39809 w 39809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09" h="4852">
                    <a:moveTo>
                      <a:pt x="39809" y="4853"/>
                    </a:moveTo>
                    <a:lnTo>
                      <a:pt x="773" y="4853"/>
                    </a:lnTo>
                    <a:lnTo>
                      <a:pt x="0" y="0"/>
                    </a:lnTo>
                    <a:lnTo>
                      <a:pt x="38820" y="0"/>
                    </a:lnTo>
                    <a:lnTo>
                      <a:pt x="39809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A148904-61AA-BE72-1AF4-C8BF10E130AF}"/>
                  </a:ext>
                </a:extLst>
              </p:cNvPr>
              <p:cNvSpPr/>
              <p:nvPr/>
            </p:nvSpPr>
            <p:spPr>
              <a:xfrm>
                <a:off x="3927553" y="3942060"/>
                <a:ext cx="40211" cy="4852"/>
              </a:xfrm>
              <a:custGeom>
                <a:avLst/>
                <a:gdLst>
                  <a:gd name="connsiteX0" fmla="*/ 40211 w 40211"/>
                  <a:gd name="connsiteY0" fmla="*/ 4853 h 4852"/>
                  <a:gd name="connsiteX1" fmla="*/ 1175 w 40211"/>
                  <a:gd name="connsiteY1" fmla="*/ 4853 h 4852"/>
                  <a:gd name="connsiteX2" fmla="*/ 0 w 40211"/>
                  <a:gd name="connsiteY2" fmla="*/ 0 h 4852"/>
                  <a:gd name="connsiteX3" fmla="*/ 38851 w 40211"/>
                  <a:gd name="connsiteY3" fmla="*/ 0 h 4852"/>
                  <a:gd name="connsiteX4" fmla="*/ 40211 w 40211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11" h="4852">
                    <a:moveTo>
                      <a:pt x="40211" y="4853"/>
                    </a:moveTo>
                    <a:lnTo>
                      <a:pt x="1175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0211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036D787-5630-EE06-C894-D20869129780}"/>
                  </a:ext>
                </a:extLst>
              </p:cNvPr>
              <p:cNvSpPr/>
              <p:nvPr/>
            </p:nvSpPr>
            <p:spPr>
              <a:xfrm>
                <a:off x="3997034" y="3942060"/>
                <a:ext cx="40582" cy="4852"/>
              </a:xfrm>
              <a:custGeom>
                <a:avLst/>
                <a:gdLst>
                  <a:gd name="connsiteX0" fmla="*/ 40582 w 40582"/>
                  <a:gd name="connsiteY0" fmla="*/ 4853 h 4852"/>
                  <a:gd name="connsiteX1" fmla="*/ 1514 w 40582"/>
                  <a:gd name="connsiteY1" fmla="*/ 4853 h 4852"/>
                  <a:gd name="connsiteX2" fmla="*/ 0 w 40582"/>
                  <a:gd name="connsiteY2" fmla="*/ 0 h 4852"/>
                  <a:gd name="connsiteX3" fmla="*/ 38851 w 40582"/>
                  <a:gd name="connsiteY3" fmla="*/ 0 h 4852"/>
                  <a:gd name="connsiteX4" fmla="*/ 40582 w 40582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2" h="4852">
                    <a:moveTo>
                      <a:pt x="40582" y="4853"/>
                    </a:moveTo>
                    <a:lnTo>
                      <a:pt x="1514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0582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197147C-ED28-0ADB-F446-E83438EF827E}"/>
                  </a:ext>
                </a:extLst>
              </p:cNvPr>
              <p:cNvSpPr/>
              <p:nvPr/>
            </p:nvSpPr>
            <p:spPr>
              <a:xfrm>
                <a:off x="4066515" y="3942060"/>
                <a:ext cx="40952" cy="4852"/>
              </a:xfrm>
              <a:custGeom>
                <a:avLst/>
                <a:gdLst>
                  <a:gd name="connsiteX0" fmla="*/ 40953 w 40952"/>
                  <a:gd name="connsiteY0" fmla="*/ 4853 h 4852"/>
                  <a:gd name="connsiteX1" fmla="*/ 1886 w 40952"/>
                  <a:gd name="connsiteY1" fmla="*/ 4853 h 4852"/>
                  <a:gd name="connsiteX2" fmla="*/ 0 w 40952"/>
                  <a:gd name="connsiteY2" fmla="*/ 0 h 4852"/>
                  <a:gd name="connsiteX3" fmla="*/ 38851 w 40952"/>
                  <a:gd name="connsiteY3" fmla="*/ 0 h 4852"/>
                  <a:gd name="connsiteX4" fmla="*/ 40953 w 40952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4852">
                    <a:moveTo>
                      <a:pt x="40953" y="4853"/>
                    </a:moveTo>
                    <a:lnTo>
                      <a:pt x="1886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0953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D418D30-11A2-7D93-5140-2FA0D987C1E5}"/>
                  </a:ext>
                </a:extLst>
              </p:cNvPr>
              <p:cNvSpPr/>
              <p:nvPr/>
            </p:nvSpPr>
            <p:spPr>
              <a:xfrm>
                <a:off x="4135997" y="3942060"/>
                <a:ext cx="41323" cy="4852"/>
              </a:xfrm>
              <a:custGeom>
                <a:avLst/>
                <a:gdLst>
                  <a:gd name="connsiteX0" fmla="*/ 41324 w 41323"/>
                  <a:gd name="connsiteY0" fmla="*/ 4853 h 4852"/>
                  <a:gd name="connsiteX1" fmla="*/ 2256 w 41323"/>
                  <a:gd name="connsiteY1" fmla="*/ 4853 h 4852"/>
                  <a:gd name="connsiteX2" fmla="*/ 0 w 41323"/>
                  <a:gd name="connsiteY2" fmla="*/ 0 h 4852"/>
                  <a:gd name="connsiteX3" fmla="*/ 38851 w 41323"/>
                  <a:gd name="connsiteY3" fmla="*/ 0 h 4852"/>
                  <a:gd name="connsiteX4" fmla="*/ 41324 w 4132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852">
                    <a:moveTo>
                      <a:pt x="41324" y="4853"/>
                    </a:moveTo>
                    <a:lnTo>
                      <a:pt x="2256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1324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943F790-A231-F32D-C30F-F132CAE0A0DC}"/>
                  </a:ext>
                </a:extLst>
              </p:cNvPr>
              <p:cNvSpPr/>
              <p:nvPr/>
            </p:nvSpPr>
            <p:spPr>
              <a:xfrm>
                <a:off x="4205477" y="3942060"/>
                <a:ext cx="41663" cy="4852"/>
              </a:xfrm>
              <a:custGeom>
                <a:avLst/>
                <a:gdLst>
                  <a:gd name="connsiteX0" fmla="*/ 41664 w 41663"/>
                  <a:gd name="connsiteY0" fmla="*/ 4853 h 4852"/>
                  <a:gd name="connsiteX1" fmla="*/ 2627 w 41663"/>
                  <a:gd name="connsiteY1" fmla="*/ 4853 h 4852"/>
                  <a:gd name="connsiteX2" fmla="*/ 0 w 41663"/>
                  <a:gd name="connsiteY2" fmla="*/ 0 h 4852"/>
                  <a:gd name="connsiteX3" fmla="*/ 38820 w 41663"/>
                  <a:gd name="connsiteY3" fmla="*/ 0 h 4852"/>
                  <a:gd name="connsiteX4" fmla="*/ 41664 w 41663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4852">
                    <a:moveTo>
                      <a:pt x="41664" y="4853"/>
                    </a:moveTo>
                    <a:lnTo>
                      <a:pt x="2627" y="4853"/>
                    </a:lnTo>
                    <a:lnTo>
                      <a:pt x="0" y="0"/>
                    </a:lnTo>
                    <a:lnTo>
                      <a:pt x="38820" y="0"/>
                    </a:lnTo>
                    <a:lnTo>
                      <a:pt x="41664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56C1F50-2F5C-5FD2-726F-E657B5E7BCD9}"/>
                  </a:ext>
                </a:extLst>
              </p:cNvPr>
              <p:cNvSpPr/>
              <p:nvPr/>
            </p:nvSpPr>
            <p:spPr>
              <a:xfrm>
                <a:off x="4274958" y="3942060"/>
                <a:ext cx="42034" cy="4852"/>
              </a:xfrm>
              <a:custGeom>
                <a:avLst/>
                <a:gdLst>
                  <a:gd name="connsiteX0" fmla="*/ 42035 w 42034"/>
                  <a:gd name="connsiteY0" fmla="*/ 4853 h 4852"/>
                  <a:gd name="connsiteX1" fmla="*/ 2998 w 42034"/>
                  <a:gd name="connsiteY1" fmla="*/ 4853 h 4852"/>
                  <a:gd name="connsiteX2" fmla="*/ 0 w 42034"/>
                  <a:gd name="connsiteY2" fmla="*/ 0 h 4852"/>
                  <a:gd name="connsiteX3" fmla="*/ 38820 w 42034"/>
                  <a:gd name="connsiteY3" fmla="*/ 0 h 4852"/>
                  <a:gd name="connsiteX4" fmla="*/ 42035 w 42034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34" h="4852">
                    <a:moveTo>
                      <a:pt x="42035" y="4853"/>
                    </a:moveTo>
                    <a:lnTo>
                      <a:pt x="2998" y="4853"/>
                    </a:lnTo>
                    <a:lnTo>
                      <a:pt x="0" y="0"/>
                    </a:lnTo>
                    <a:lnTo>
                      <a:pt x="38820" y="0"/>
                    </a:lnTo>
                    <a:lnTo>
                      <a:pt x="42035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CA29FBC-6E6F-3F3C-5722-C05D15599348}"/>
                  </a:ext>
                </a:extLst>
              </p:cNvPr>
              <p:cNvSpPr/>
              <p:nvPr/>
            </p:nvSpPr>
            <p:spPr>
              <a:xfrm>
                <a:off x="4344408" y="3942060"/>
                <a:ext cx="42436" cy="4852"/>
              </a:xfrm>
              <a:custGeom>
                <a:avLst/>
                <a:gdLst>
                  <a:gd name="connsiteX0" fmla="*/ 42436 w 42436"/>
                  <a:gd name="connsiteY0" fmla="*/ 4853 h 4852"/>
                  <a:gd name="connsiteX1" fmla="*/ 3400 w 42436"/>
                  <a:gd name="connsiteY1" fmla="*/ 4853 h 4852"/>
                  <a:gd name="connsiteX2" fmla="*/ 0 w 42436"/>
                  <a:gd name="connsiteY2" fmla="*/ 0 h 4852"/>
                  <a:gd name="connsiteX3" fmla="*/ 38851 w 42436"/>
                  <a:gd name="connsiteY3" fmla="*/ 0 h 4852"/>
                  <a:gd name="connsiteX4" fmla="*/ 42436 w 42436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36" h="4852">
                    <a:moveTo>
                      <a:pt x="42436" y="4853"/>
                    </a:moveTo>
                    <a:lnTo>
                      <a:pt x="3400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2436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AA8D6AD-D55A-31F8-DE9A-E693E60A0116}"/>
                  </a:ext>
                </a:extLst>
              </p:cNvPr>
              <p:cNvSpPr/>
              <p:nvPr/>
            </p:nvSpPr>
            <p:spPr>
              <a:xfrm>
                <a:off x="4413889" y="3942060"/>
                <a:ext cx="42807" cy="4852"/>
              </a:xfrm>
              <a:custGeom>
                <a:avLst/>
                <a:gdLst>
                  <a:gd name="connsiteX0" fmla="*/ 42808 w 42807"/>
                  <a:gd name="connsiteY0" fmla="*/ 4853 h 4852"/>
                  <a:gd name="connsiteX1" fmla="*/ 3771 w 42807"/>
                  <a:gd name="connsiteY1" fmla="*/ 4853 h 4852"/>
                  <a:gd name="connsiteX2" fmla="*/ 0 w 42807"/>
                  <a:gd name="connsiteY2" fmla="*/ 0 h 4852"/>
                  <a:gd name="connsiteX3" fmla="*/ 38851 w 42807"/>
                  <a:gd name="connsiteY3" fmla="*/ 0 h 4852"/>
                  <a:gd name="connsiteX4" fmla="*/ 42808 w 42807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07" h="4852">
                    <a:moveTo>
                      <a:pt x="42808" y="4853"/>
                    </a:moveTo>
                    <a:lnTo>
                      <a:pt x="3771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2808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7718160-A45C-5676-FC75-330E84F15B38}"/>
                  </a:ext>
                </a:extLst>
              </p:cNvPr>
              <p:cNvSpPr/>
              <p:nvPr/>
            </p:nvSpPr>
            <p:spPr>
              <a:xfrm>
                <a:off x="4483370" y="3942060"/>
                <a:ext cx="43178" cy="4852"/>
              </a:xfrm>
              <a:custGeom>
                <a:avLst/>
                <a:gdLst>
                  <a:gd name="connsiteX0" fmla="*/ 43179 w 43178"/>
                  <a:gd name="connsiteY0" fmla="*/ 4853 h 4852"/>
                  <a:gd name="connsiteX1" fmla="*/ 4142 w 43178"/>
                  <a:gd name="connsiteY1" fmla="*/ 4853 h 4852"/>
                  <a:gd name="connsiteX2" fmla="*/ 0 w 43178"/>
                  <a:gd name="connsiteY2" fmla="*/ 0 h 4852"/>
                  <a:gd name="connsiteX3" fmla="*/ 38851 w 43178"/>
                  <a:gd name="connsiteY3" fmla="*/ 0 h 4852"/>
                  <a:gd name="connsiteX4" fmla="*/ 43179 w 43178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4852">
                    <a:moveTo>
                      <a:pt x="43179" y="4853"/>
                    </a:moveTo>
                    <a:lnTo>
                      <a:pt x="4142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3179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0C8312C-CB0C-BDCE-8037-0C36D1E97601}"/>
                  </a:ext>
                </a:extLst>
              </p:cNvPr>
              <p:cNvSpPr/>
              <p:nvPr/>
            </p:nvSpPr>
            <p:spPr>
              <a:xfrm>
                <a:off x="4552851" y="3942060"/>
                <a:ext cx="43549" cy="4852"/>
              </a:xfrm>
              <a:custGeom>
                <a:avLst/>
                <a:gdLst>
                  <a:gd name="connsiteX0" fmla="*/ 43549 w 43549"/>
                  <a:gd name="connsiteY0" fmla="*/ 4853 h 4852"/>
                  <a:gd name="connsiteX1" fmla="*/ 4481 w 43549"/>
                  <a:gd name="connsiteY1" fmla="*/ 4853 h 4852"/>
                  <a:gd name="connsiteX2" fmla="*/ 0 w 43549"/>
                  <a:gd name="connsiteY2" fmla="*/ 0 h 4852"/>
                  <a:gd name="connsiteX3" fmla="*/ 38851 w 43549"/>
                  <a:gd name="connsiteY3" fmla="*/ 0 h 4852"/>
                  <a:gd name="connsiteX4" fmla="*/ 43549 w 43549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4852">
                    <a:moveTo>
                      <a:pt x="43549" y="4853"/>
                    </a:moveTo>
                    <a:lnTo>
                      <a:pt x="4481" y="4853"/>
                    </a:lnTo>
                    <a:lnTo>
                      <a:pt x="0" y="0"/>
                    </a:lnTo>
                    <a:lnTo>
                      <a:pt x="38851" y="0"/>
                    </a:lnTo>
                    <a:lnTo>
                      <a:pt x="43549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B025E48-545A-CEF3-A4DA-7E00BF15626F}"/>
                  </a:ext>
                </a:extLst>
              </p:cNvPr>
              <p:cNvSpPr/>
              <p:nvPr/>
            </p:nvSpPr>
            <p:spPr>
              <a:xfrm>
                <a:off x="4622332" y="3942060"/>
                <a:ext cx="43920" cy="4852"/>
              </a:xfrm>
              <a:custGeom>
                <a:avLst/>
                <a:gdLst>
                  <a:gd name="connsiteX0" fmla="*/ 43920 w 43920"/>
                  <a:gd name="connsiteY0" fmla="*/ 4853 h 4852"/>
                  <a:gd name="connsiteX1" fmla="*/ 4852 w 43920"/>
                  <a:gd name="connsiteY1" fmla="*/ 4853 h 4852"/>
                  <a:gd name="connsiteX2" fmla="*/ 0 w 43920"/>
                  <a:gd name="connsiteY2" fmla="*/ 0 h 4852"/>
                  <a:gd name="connsiteX3" fmla="*/ 38820 w 43920"/>
                  <a:gd name="connsiteY3" fmla="*/ 0 h 4852"/>
                  <a:gd name="connsiteX4" fmla="*/ 43920 w 43920"/>
                  <a:gd name="connsiteY4" fmla="*/ 4853 h 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20" h="4852">
                    <a:moveTo>
                      <a:pt x="43920" y="4853"/>
                    </a:moveTo>
                    <a:lnTo>
                      <a:pt x="4852" y="4853"/>
                    </a:lnTo>
                    <a:lnTo>
                      <a:pt x="0" y="0"/>
                    </a:lnTo>
                    <a:lnTo>
                      <a:pt x="38820" y="0"/>
                    </a:lnTo>
                    <a:lnTo>
                      <a:pt x="43920" y="48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1A3C818-3FC8-BC01-0252-9C73F039B2A3}"/>
                  </a:ext>
                </a:extLst>
              </p:cNvPr>
              <p:cNvSpPr/>
              <p:nvPr/>
            </p:nvSpPr>
            <p:spPr>
              <a:xfrm>
                <a:off x="2662957" y="3949385"/>
                <a:ext cx="44785" cy="4914"/>
              </a:xfrm>
              <a:custGeom>
                <a:avLst/>
                <a:gdLst>
                  <a:gd name="connsiteX0" fmla="*/ 39346 w 44785"/>
                  <a:gd name="connsiteY0" fmla="*/ 4914 h 4914"/>
                  <a:gd name="connsiteX1" fmla="*/ 0 w 44785"/>
                  <a:gd name="connsiteY1" fmla="*/ 4914 h 4914"/>
                  <a:gd name="connsiteX2" fmla="*/ 5625 w 44785"/>
                  <a:gd name="connsiteY2" fmla="*/ 0 h 4914"/>
                  <a:gd name="connsiteX3" fmla="*/ 44786 w 44785"/>
                  <a:gd name="connsiteY3" fmla="*/ 0 h 4914"/>
                  <a:gd name="connsiteX4" fmla="*/ 39346 w 44785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85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5625" y="0"/>
                    </a:lnTo>
                    <a:lnTo>
                      <a:pt x="44786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888C5E9-5B7C-A822-686C-ACC91D1DFC0E}"/>
                  </a:ext>
                </a:extLst>
              </p:cNvPr>
              <p:cNvSpPr/>
              <p:nvPr/>
            </p:nvSpPr>
            <p:spPr>
              <a:xfrm>
                <a:off x="2733365" y="3949385"/>
                <a:ext cx="44414" cy="4914"/>
              </a:xfrm>
              <a:custGeom>
                <a:avLst/>
                <a:gdLst>
                  <a:gd name="connsiteX0" fmla="*/ 39377 w 44414"/>
                  <a:gd name="connsiteY0" fmla="*/ 4914 h 4914"/>
                  <a:gd name="connsiteX1" fmla="*/ 0 w 44414"/>
                  <a:gd name="connsiteY1" fmla="*/ 4914 h 4914"/>
                  <a:gd name="connsiteX2" fmla="*/ 5254 w 44414"/>
                  <a:gd name="connsiteY2" fmla="*/ 0 h 4914"/>
                  <a:gd name="connsiteX3" fmla="*/ 44415 w 44414"/>
                  <a:gd name="connsiteY3" fmla="*/ 0 h 4914"/>
                  <a:gd name="connsiteX4" fmla="*/ 39377 w 44414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4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5254" y="0"/>
                    </a:lnTo>
                    <a:lnTo>
                      <a:pt x="44415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4F74D0A-13D3-14B2-C68E-1ED703793F6D}"/>
                  </a:ext>
                </a:extLst>
              </p:cNvPr>
              <p:cNvSpPr/>
              <p:nvPr/>
            </p:nvSpPr>
            <p:spPr>
              <a:xfrm>
                <a:off x="2803773" y="3949385"/>
                <a:ext cx="44043" cy="4914"/>
              </a:xfrm>
              <a:custGeom>
                <a:avLst/>
                <a:gdLst>
                  <a:gd name="connsiteX0" fmla="*/ 39377 w 44043"/>
                  <a:gd name="connsiteY0" fmla="*/ 4914 h 4914"/>
                  <a:gd name="connsiteX1" fmla="*/ 0 w 44043"/>
                  <a:gd name="connsiteY1" fmla="*/ 4914 h 4914"/>
                  <a:gd name="connsiteX2" fmla="*/ 4883 w 44043"/>
                  <a:gd name="connsiteY2" fmla="*/ 0 h 4914"/>
                  <a:gd name="connsiteX3" fmla="*/ 44044 w 44043"/>
                  <a:gd name="connsiteY3" fmla="*/ 0 h 4914"/>
                  <a:gd name="connsiteX4" fmla="*/ 39377 w 44043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43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4883" y="0"/>
                    </a:lnTo>
                    <a:lnTo>
                      <a:pt x="44044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AE02D5D-DD9C-A9B7-A553-D03250785018}"/>
                  </a:ext>
                </a:extLst>
              </p:cNvPr>
              <p:cNvSpPr/>
              <p:nvPr/>
            </p:nvSpPr>
            <p:spPr>
              <a:xfrm>
                <a:off x="2874212" y="3949385"/>
                <a:ext cx="43641" cy="4914"/>
              </a:xfrm>
              <a:custGeom>
                <a:avLst/>
                <a:gdLst>
                  <a:gd name="connsiteX0" fmla="*/ 39346 w 43641"/>
                  <a:gd name="connsiteY0" fmla="*/ 4914 h 4914"/>
                  <a:gd name="connsiteX1" fmla="*/ 0 w 43641"/>
                  <a:gd name="connsiteY1" fmla="*/ 4914 h 4914"/>
                  <a:gd name="connsiteX2" fmla="*/ 4513 w 43641"/>
                  <a:gd name="connsiteY2" fmla="*/ 0 h 4914"/>
                  <a:gd name="connsiteX3" fmla="*/ 43642 w 43641"/>
                  <a:gd name="connsiteY3" fmla="*/ 0 h 4914"/>
                  <a:gd name="connsiteX4" fmla="*/ 39346 w 43641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41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4513" y="0"/>
                    </a:lnTo>
                    <a:lnTo>
                      <a:pt x="43642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35B7FC2-673D-9231-8246-36291A4D490E}"/>
                  </a:ext>
                </a:extLst>
              </p:cNvPr>
              <p:cNvSpPr/>
              <p:nvPr/>
            </p:nvSpPr>
            <p:spPr>
              <a:xfrm>
                <a:off x="2944621" y="3949385"/>
                <a:ext cx="43271" cy="4914"/>
              </a:xfrm>
              <a:custGeom>
                <a:avLst/>
                <a:gdLst>
                  <a:gd name="connsiteX0" fmla="*/ 39377 w 43271"/>
                  <a:gd name="connsiteY0" fmla="*/ 4914 h 4914"/>
                  <a:gd name="connsiteX1" fmla="*/ 0 w 43271"/>
                  <a:gd name="connsiteY1" fmla="*/ 4914 h 4914"/>
                  <a:gd name="connsiteX2" fmla="*/ 4142 w 43271"/>
                  <a:gd name="connsiteY2" fmla="*/ 0 h 4914"/>
                  <a:gd name="connsiteX3" fmla="*/ 43271 w 43271"/>
                  <a:gd name="connsiteY3" fmla="*/ 0 h 4914"/>
                  <a:gd name="connsiteX4" fmla="*/ 39377 w 43271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1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4142" y="0"/>
                    </a:lnTo>
                    <a:lnTo>
                      <a:pt x="43271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8B4BC1E-5200-144F-47BD-EC2640DD8058}"/>
                  </a:ext>
                </a:extLst>
              </p:cNvPr>
              <p:cNvSpPr/>
              <p:nvPr/>
            </p:nvSpPr>
            <p:spPr>
              <a:xfrm>
                <a:off x="3015029" y="3949385"/>
                <a:ext cx="42900" cy="4914"/>
              </a:xfrm>
              <a:custGeom>
                <a:avLst/>
                <a:gdLst>
                  <a:gd name="connsiteX0" fmla="*/ 39377 w 42900"/>
                  <a:gd name="connsiteY0" fmla="*/ 4914 h 4914"/>
                  <a:gd name="connsiteX1" fmla="*/ 0 w 42900"/>
                  <a:gd name="connsiteY1" fmla="*/ 4914 h 4914"/>
                  <a:gd name="connsiteX2" fmla="*/ 3771 w 42900"/>
                  <a:gd name="connsiteY2" fmla="*/ 0 h 4914"/>
                  <a:gd name="connsiteX3" fmla="*/ 42900 w 42900"/>
                  <a:gd name="connsiteY3" fmla="*/ 0 h 4914"/>
                  <a:gd name="connsiteX4" fmla="*/ 39377 w 42900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00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3771" y="0"/>
                    </a:lnTo>
                    <a:lnTo>
                      <a:pt x="42900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2059A71-A979-2CF9-41EE-29DF7F6AE1E7}"/>
                  </a:ext>
                </a:extLst>
              </p:cNvPr>
              <p:cNvSpPr/>
              <p:nvPr/>
            </p:nvSpPr>
            <p:spPr>
              <a:xfrm>
                <a:off x="3085468" y="3949385"/>
                <a:ext cx="42529" cy="4914"/>
              </a:xfrm>
              <a:custGeom>
                <a:avLst/>
                <a:gdLst>
                  <a:gd name="connsiteX0" fmla="*/ 39346 w 42529"/>
                  <a:gd name="connsiteY0" fmla="*/ 4914 h 4914"/>
                  <a:gd name="connsiteX1" fmla="*/ 0 w 42529"/>
                  <a:gd name="connsiteY1" fmla="*/ 4914 h 4914"/>
                  <a:gd name="connsiteX2" fmla="*/ 3369 w 42529"/>
                  <a:gd name="connsiteY2" fmla="*/ 0 h 4914"/>
                  <a:gd name="connsiteX3" fmla="*/ 42529 w 42529"/>
                  <a:gd name="connsiteY3" fmla="*/ 0 h 4914"/>
                  <a:gd name="connsiteX4" fmla="*/ 39346 w 42529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9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3369" y="0"/>
                    </a:lnTo>
                    <a:lnTo>
                      <a:pt x="42529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736D0DF-715B-98AE-BC28-484DA5B76AC3}"/>
                  </a:ext>
                </a:extLst>
              </p:cNvPr>
              <p:cNvSpPr/>
              <p:nvPr/>
            </p:nvSpPr>
            <p:spPr>
              <a:xfrm>
                <a:off x="3155876" y="3949385"/>
                <a:ext cx="42158" cy="4914"/>
              </a:xfrm>
              <a:custGeom>
                <a:avLst/>
                <a:gdLst>
                  <a:gd name="connsiteX0" fmla="*/ 39377 w 42158"/>
                  <a:gd name="connsiteY0" fmla="*/ 4914 h 4914"/>
                  <a:gd name="connsiteX1" fmla="*/ 0 w 42158"/>
                  <a:gd name="connsiteY1" fmla="*/ 4914 h 4914"/>
                  <a:gd name="connsiteX2" fmla="*/ 2998 w 42158"/>
                  <a:gd name="connsiteY2" fmla="*/ 0 h 4914"/>
                  <a:gd name="connsiteX3" fmla="*/ 42158 w 42158"/>
                  <a:gd name="connsiteY3" fmla="*/ 0 h 4914"/>
                  <a:gd name="connsiteX4" fmla="*/ 39377 w 42158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2998" y="0"/>
                    </a:lnTo>
                    <a:lnTo>
                      <a:pt x="42158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E5BB5E2-2706-D37A-20A7-D1287E3D5C88}"/>
                  </a:ext>
                </a:extLst>
              </p:cNvPr>
              <p:cNvSpPr/>
              <p:nvPr/>
            </p:nvSpPr>
            <p:spPr>
              <a:xfrm>
                <a:off x="3226284" y="3949385"/>
                <a:ext cx="41787" cy="4914"/>
              </a:xfrm>
              <a:custGeom>
                <a:avLst/>
                <a:gdLst>
                  <a:gd name="connsiteX0" fmla="*/ 39377 w 41787"/>
                  <a:gd name="connsiteY0" fmla="*/ 4914 h 4914"/>
                  <a:gd name="connsiteX1" fmla="*/ 0 w 41787"/>
                  <a:gd name="connsiteY1" fmla="*/ 4914 h 4914"/>
                  <a:gd name="connsiteX2" fmla="*/ 2627 w 41787"/>
                  <a:gd name="connsiteY2" fmla="*/ 0 h 4914"/>
                  <a:gd name="connsiteX3" fmla="*/ 41788 w 41787"/>
                  <a:gd name="connsiteY3" fmla="*/ 0 h 4914"/>
                  <a:gd name="connsiteX4" fmla="*/ 39377 w 41787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2627" y="0"/>
                    </a:lnTo>
                    <a:lnTo>
                      <a:pt x="41788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21D49F7-E9DC-62EE-F8C2-6B7C3377ED47}"/>
                  </a:ext>
                </a:extLst>
              </p:cNvPr>
              <p:cNvSpPr/>
              <p:nvPr/>
            </p:nvSpPr>
            <p:spPr>
              <a:xfrm>
                <a:off x="3296723" y="3949385"/>
                <a:ext cx="41385" cy="4914"/>
              </a:xfrm>
              <a:custGeom>
                <a:avLst/>
                <a:gdLst>
                  <a:gd name="connsiteX0" fmla="*/ 39346 w 41385"/>
                  <a:gd name="connsiteY0" fmla="*/ 4914 h 4914"/>
                  <a:gd name="connsiteX1" fmla="*/ 0 w 41385"/>
                  <a:gd name="connsiteY1" fmla="*/ 4914 h 4914"/>
                  <a:gd name="connsiteX2" fmla="*/ 2225 w 41385"/>
                  <a:gd name="connsiteY2" fmla="*/ 0 h 4914"/>
                  <a:gd name="connsiteX3" fmla="*/ 41386 w 41385"/>
                  <a:gd name="connsiteY3" fmla="*/ 0 h 4914"/>
                  <a:gd name="connsiteX4" fmla="*/ 39346 w 41385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85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2225" y="0"/>
                    </a:lnTo>
                    <a:lnTo>
                      <a:pt x="41386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E77488D-F940-E495-8891-B037A4CA60F1}"/>
                  </a:ext>
                </a:extLst>
              </p:cNvPr>
              <p:cNvSpPr/>
              <p:nvPr/>
            </p:nvSpPr>
            <p:spPr>
              <a:xfrm>
                <a:off x="3367132" y="3949385"/>
                <a:ext cx="41014" cy="4914"/>
              </a:xfrm>
              <a:custGeom>
                <a:avLst/>
                <a:gdLst>
                  <a:gd name="connsiteX0" fmla="*/ 39346 w 41014"/>
                  <a:gd name="connsiteY0" fmla="*/ 4914 h 4914"/>
                  <a:gd name="connsiteX1" fmla="*/ 0 w 41014"/>
                  <a:gd name="connsiteY1" fmla="*/ 4914 h 4914"/>
                  <a:gd name="connsiteX2" fmla="*/ 1854 w 41014"/>
                  <a:gd name="connsiteY2" fmla="*/ 0 h 4914"/>
                  <a:gd name="connsiteX3" fmla="*/ 41015 w 41014"/>
                  <a:gd name="connsiteY3" fmla="*/ 0 h 4914"/>
                  <a:gd name="connsiteX4" fmla="*/ 39346 w 41014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14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1854" y="0"/>
                    </a:lnTo>
                    <a:lnTo>
                      <a:pt x="41015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4B809ED-BDF2-A568-A185-029AC034F751}"/>
                  </a:ext>
                </a:extLst>
              </p:cNvPr>
              <p:cNvSpPr/>
              <p:nvPr/>
            </p:nvSpPr>
            <p:spPr>
              <a:xfrm>
                <a:off x="3437539" y="3949385"/>
                <a:ext cx="40643" cy="4914"/>
              </a:xfrm>
              <a:custGeom>
                <a:avLst/>
                <a:gdLst>
                  <a:gd name="connsiteX0" fmla="*/ 39377 w 40643"/>
                  <a:gd name="connsiteY0" fmla="*/ 4914 h 4914"/>
                  <a:gd name="connsiteX1" fmla="*/ 0 w 40643"/>
                  <a:gd name="connsiteY1" fmla="*/ 4914 h 4914"/>
                  <a:gd name="connsiteX2" fmla="*/ 1484 w 40643"/>
                  <a:gd name="connsiteY2" fmla="*/ 0 h 4914"/>
                  <a:gd name="connsiteX3" fmla="*/ 40644 w 40643"/>
                  <a:gd name="connsiteY3" fmla="*/ 0 h 4914"/>
                  <a:gd name="connsiteX4" fmla="*/ 39377 w 40643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3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1484" y="0"/>
                    </a:lnTo>
                    <a:lnTo>
                      <a:pt x="40644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2C5168A-905B-C1B3-4B17-2FF6B0DE5248}"/>
                  </a:ext>
                </a:extLst>
              </p:cNvPr>
              <p:cNvSpPr/>
              <p:nvPr/>
            </p:nvSpPr>
            <p:spPr>
              <a:xfrm>
                <a:off x="3507948" y="3949385"/>
                <a:ext cx="40273" cy="4914"/>
              </a:xfrm>
              <a:custGeom>
                <a:avLst/>
                <a:gdLst>
                  <a:gd name="connsiteX0" fmla="*/ 39377 w 40273"/>
                  <a:gd name="connsiteY0" fmla="*/ 4914 h 4914"/>
                  <a:gd name="connsiteX1" fmla="*/ 0 w 40273"/>
                  <a:gd name="connsiteY1" fmla="*/ 4914 h 4914"/>
                  <a:gd name="connsiteX2" fmla="*/ 1113 w 40273"/>
                  <a:gd name="connsiteY2" fmla="*/ 0 h 4914"/>
                  <a:gd name="connsiteX3" fmla="*/ 40273 w 40273"/>
                  <a:gd name="connsiteY3" fmla="*/ 0 h 4914"/>
                  <a:gd name="connsiteX4" fmla="*/ 39377 w 40273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73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1113" y="0"/>
                    </a:lnTo>
                    <a:lnTo>
                      <a:pt x="40273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E9755F5-2F22-D29A-491A-83DD092E5274}"/>
                  </a:ext>
                </a:extLst>
              </p:cNvPr>
              <p:cNvSpPr/>
              <p:nvPr/>
            </p:nvSpPr>
            <p:spPr>
              <a:xfrm>
                <a:off x="3578387" y="3949385"/>
                <a:ext cx="39871" cy="4914"/>
              </a:xfrm>
              <a:custGeom>
                <a:avLst/>
                <a:gdLst>
                  <a:gd name="connsiteX0" fmla="*/ 39346 w 39871"/>
                  <a:gd name="connsiteY0" fmla="*/ 4914 h 4914"/>
                  <a:gd name="connsiteX1" fmla="*/ 0 w 39871"/>
                  <a:gd name="connsiteY1" fmla="*/ 4914 h 4914"/>
                  <a:gd name="connsiteX2" fmla="*/ 711 w 39871"/>
                  <a:gd name="connsiteY2" fmla="*/ 0 h 4914"/>
                  <a:gd name="connsiteX3" fmla="*/ 39871 w 39871"/>
                  <a:gd name="connsiteY3" fmla="*/ 0 h 4914"/>
                  <a:gd name="connsiteX4" fmla="*/ 39346 w 39871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1" h="4914">
                    <a:moveTo>
                      <a:pt x="39346" y="4914"/>
                    </a:moveTo>
                    <a:lnTo>
                      <a:pt x="0" y="4914"/>
                    </a:lnTo>
                    <a:lnTo>
                      <a:pt x="711" y="0"/>
                    </a:lnTo>
                    <a:lnTo>
                      <a:pt x="39871" y="0"/>
                    </a:lnTo>
                    <a:lnTo>
                      <a:pt x="3934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421581D-7A9B-ED6B-38BC-2A06B6EE7202}"/>
                  </a:ext>
                </a:extLst>
              </p:cNvPr>
              <p:cNvSpPr/>
              <p:nvPr/>
            </p:nvSpPr>
            <p:spPr>
              <a:xfrm>
                <a:off x="3648795" y="3949385"/>
                <a:ext cx="39500" cy="4914"/>
              </a:xfrm>
              <a:custGeom>
                <a:avLst/>
                <a:gdLst>
                  <a:gd name="connsiteX0" fmla="*/ 39377 w 39500"/>
                  <a:gd name="connsiteY0" fmla="*/ 4914 h 4914"/>
                  <a:gd name="connsiteX1" fmla="*/ 0 w 39500"/>
                  <a:gd name="connsiteY1" fmla="*/ 4914 h 4914"/>
                  <a:gd name="connsiteX2" fmla="*/ 340 w 39500"/>
                  <a:gd name="connsiteY2" fmla="*/ 0 h 4914"/>
                  <a:gd name="connsiteX3" fmla="*/ 39500 w 39500"/>
                  <a:gd name="connsiteY3" fmla="*/ 0 h 4914"/>
                  <a:gd name="connsiteX4" fmla="*/ 39377 w 39500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00" h="4914">
                    <a:moveTo>
                      <a:pt x="39377" y="4914"/>
                    </a:moveTo>
                    <a:lnTo>
                      <a:pt x="0" y="4914"/>
                    </a:lnTo>
                    <a:lnTo>
                      <a:pt x="340" y="0"/>
                    </a:lnTo>
                    <a:lnTo>
                      <a:pt x="39500" y="0"/>
                    </a:lnTo>
                    <a:lnTo>
                      <a:pt x="3937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1DDA9CB-9494-83C7-0D46-874E6DA7F5D5}"/>
                  </a:ext>
                </a:extLst>
              </p:cNvPr>
              <p:cNvSpPr/>
              <p:nvPr/>
            </p:nvSpPr>
            <p:spPr>
              <a:xfrm>
                <a:off x="3719172" y="3949385"/>
                <a:ext cx="39407" cy="4914"/>
              </a:xfrm>
              <a:custGeom>
                <a:avLst/>
                <a:gdLst>
                  <a:gd name="connsiteX0" fmla="*/ 39408 w 39407"/>
                  <a:gd name="connsiteY0" fmla="*/ 4914 h 4914"/>
                  <a:gd name="connsiteX1" fmla="*/ 31 w 39407"/>
                  <a:gd name="connsiteY1" fmla="*/ 4914 h 4914"/>
                  <a:gd name="connsiteX2" fmla="*/ 0 w 39407"/>
                  <a:gd name="connsiteY2" fmla="*/ 0 h 4914"/>
                  <a:gd name="connsiteX3" fmla="*/ 39160 w 39407"/>
                  <a:gd name="connsiteY3" fmla="*/ 0 h 4914"/>
                  <a:gd name="connsiteX4" fmla="*/ 39408 w 39407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4914">
                    <a:moveTo>
                      <a:pt x="39408" y="4914"/>
                    </a:moveTo>
                    <a:lnTo>
                      <a:pt x="31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39408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84C5DEE-38E3-A806-1B38-F598EFF5862A}"/>
                  </a:ext>
                </a:extLst>
              </p:cNvPr>
              <p:cNvSpPr/>
              <p:nvPr/>
            </p:nvSpPr>
            <p:spPr>
              <a:xfrm>
                <a:off x="3789210" y="3949385"/>
                <a:ext cx="39778" cy="4914"/>
              </a:xfrm>
              <a:custGeom>
                <a:avLst/>
                <a:gdLst>
                  <a:gd name="connsiteX0" fmla="*/ 39778 w 39778"/>
                  <a:gd name="connsiteY0" fmla="*/ 4914 h 4914"/>
                  <a:gd name="connsiteX1" fmla="*/ 433 w 39778"/>
                  <a:gd name="connsiteY1" fmla="*/ 4914 h 4914"/>
                  <a:gd name="connsiteX2" fmla="*/ 0 w 39778"/>
                  <a:gd name="connsiteY2" fmla="*/ 0 h 4914"/>
                  <a:gd name="connsiteX3" fmla="*/ 39160 w 39778"/>
                  <a:gd name="connsiteY3" fmla="*/ 0 h 4914"/>
                  <a:gd name="connsiteX4" fmla="*/ 39778 w 39778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78" h="4914">
                    <a:moveTo>
                      <a:pt x="39778" y="4914"/>
                    </a:moveTo>
                    <a:lnTo>
                      <a:pt x="433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39778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7D870D8-A0DD-814E-A472-B2B934F0509C}"/>
                  </a:ext>
                </a:extLst>
              </p:cNvPr>
              <p:cNvSpPr/>
              <p:nvPr/>
            </p:nvSpPr>
            <p:spPr>
              <a:xfrm>
                <a:off x="3859278" y="3949385"/>
                <a:ext cx="40149" cy="4914"/>
              </a:xfrm>
              <a:custGeom>
                <a:avLst/>
                <a:gdLst>
                  <a:gd name="connsiteX0" fmla="*/ 40149 w 40149"/>
                  <a:gd name="connsiteY0" fmla="*/ 4914 h 4914"/>
                  <a:gd name="connsiteX1" fmla="*/ 773 w 40149"/>
                  <a:gd name="connsiteY1" fmla="*/ 4914 h 4914"/>
                  <a:gd name="connsiteX2" fmla="*/ 0 w 40149"/>
                  <a:gd name="connsiteY2" fmla="*/ 0 h 4914"/>
                  <a:gd name="connsiteX3" fmla="*/ 39130 w 40149"/>
                  <a:gd name="connsiteY3" fmla="*/ 0 h 4914"/>
                  <a:gd name="connsiteX4" fmla="*/ 40149 w 40149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9" h="4914">
                    <a:moveTo>
                      <a:pt x="40149" y="4914"/>
                    </a:moveTo>
                    <a:lnTo>
                      <a:pt x="773" y="4914"/>
                    </a:lnTo>
                    <a:lnTo>
                      <a:pt x="0" y="0"/>
                    </a:lnTo>
                    <a:lnTo>
                      <a:pt x="39130" y="0"/>
                    </a:lnTo>
                    <a:lnTo>
                      <a:pt x="40149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A19D131-50B9-5FB0-A7E9-DBC8638809F3}"/>
                  </a:ext>
                </a:extLst>
              </p:cNvPr>
              <p:cNvSpPr/>
              <p:nvPr/>
            </p:nvSpPr>
            <p:spPr>
              <a:xfrm>
                <a:off x="3929315" y="3949385"/>
                <a:ext cx="40520" cy="4914"/>
              </a:xfrm>
              <a:custGeom>
                <a:avLst/>
                <a:gdLst>
                  <a:gd name="connsiteX0" fmla="*/ 40520 w 40520"/>
                  <a:gd name="connsiteY0" fmla="*/ 4914 h 4914"/>
                  <a:gd name="connsiteX1" fmla="*/ 1144 w 40520"/>
                  <a:gd name="connsiteY1" fmla="*/ 4914 h 4914"/>
                  <a:gd name="connsiteX2" fmla="*/ 0 w 40520"/>
                  <a:gd name="connsiteY2" fmla="*/ 0 h 4914"/>
                  <a:gd name="connsiteX3" fmla="*/ 39129 w 40520"/>
                  <a:gd name="connsiteY3" fmla="*/ 0 h 4914"/>
                  <a:gd name="connsiteX4" fmla="*/ 40520 w 40520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20" h="4914">
                    <a:moveTo>
                      <a:pt x="40520" y="4914"/>
                    </a:moveTo>
                    <a:lnTo>
                      <a:pt x="1144" y="4914"/>
                    </a:lnTo>
                    <a:lnTo>
                      <a:pt x="0" y="0"/>
                    </a:lnTo>
                    <a:lnTo>
                      <a:pt x="39129" y="0"/>
                    </a:lnTo>
                    <a:lnTo>
                      <a:pt x="40520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F23D81-4D7C-3EE7-59E5-3C41E50E6215}"/>
                  </a:ext>
                </a:extLst>
              </p:cNvPr>
              <p:cNvSpPr/>
              <p:nvPr/>
            </p:nvSpPr>
            <p:spPr>
              <a:xfrm>
                <a:off x="3999352" y="3949385"/>
                <a:ext cx="40891" cy="4914"/>
              </a:xfrm>
              <a:custGeom>
                <a:avLst/>
                <a:gdLst>
                  <a:gd name="connsiteX0" fmla="*/ 40891 w 40891"/>
                  <a:gd name="connsiteY0" fmla="*/ 4914 h 4914"/>
                  <a:gd name="connsiteX1" fmla="*/ 1545 w 40891"/>
                  <a:gd name="connsiteY1" fmla="*/ 4914 h 4914"/>
                  <a:gd name="connsiteX2" fmla="*/ 0 w 40891"/>
                  <a:gd name="connsiteY2" fmla="*/ 0 h 4914"/>
                  <a:gd name="connsiteX3" fmla="*/ 39160 w 40891"/>
                  <a:gd name="connsiteY3" fmla="*/ 0 h 4914"/>
                  <a:gd name="connsiteX4" fmla="*/ 40891 w 40891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91" h="4914">
                    <a:moveTo>
                      <a:pt x="40891" y="4914"/>
                    </a:moveTo>
                    <a:lnTo>
                      <a:pt x="1545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0891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9E1A8C-8E42-2F86-99A6-2A30EDB29F77}"/>
                  </a:ext>
                </a:extLst>
              </p:cNvPr>
              <p:cNvSpPr/>
              <p:nvPr/>
            </p:nvSpPr>
            <p:spPr>
              <a:xfrm>
                <a:off x="4069390" y="3949385"/>
                <a:ext cx="41292" cy="4914"/>
              </a:xfrm>
              <a:custGeom>
                <a:avLst/>
                <a:gdLst>
                  <a:gd name="connsiteX0" fmla="*/ 41293 w 41292"/>
                  <a:gd name="connsiteY0" fmla="*/ 4914 h 4914"/>
                  <a:gd name="connsiteX1" fmla="*/ 1916 w 41292"/>
                  <a:gd name="connsiteY1" fmla="*/ 4914 h 4914"/>
                  <a:gd name="connsiteX2" fmla="*/ 0 w 41292"/>
                  <a:gd name="connsiteY2" fmla="*/ 0 h 4914"/>
                  <a:gd name="connsiteX3" fmla="*/ 39160 w 41292"/>
                  <a:gd name="connsiteY3" fmla="*/ 0 h 4914"/>
                  <a:gd name="connsiteX4" fmla="*/ 41293 w 41292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92" h="4914">
                    <a:moveTo>
                      <a:pt x="41293" y="4914"/>
                    </a:moveTo>
                    <a:lnTo>
                      <a:pt x="1916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1293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2DC5033-E1DB-4669-20A7-8BD32E4A6765}"/>
                  </a:ext>
                </a:extLst>
              </p:cNvPr>
              <p:cNvSpPr/>
              <p:nvPr/>
            </p:nvSpPr>
            <p:spPr>
              <a:xfrm>
                <a:off x="4139427" y="3949385"/>
                <a:ext cx="41663" cy="4914"/>
              </a:xfrm>
              <a:custGeom>
                <a:avLst/>
                <a:gdLst>
                  <a:gd name="connsiteX0" fmla="*/ 41664 w 41663"/>
                  <a:gd name="connsiteY0" fmla="*/ 4914 h 4914"/>
                  <a:gd name="connsiteX1" fmla="*/ 2287 w 41663"/>
                  <a:gd name="connsiteY1" fmla="*/ 4914 h 4914"/>
                  <a:gd name="connsiteX2" fmla="*/ 0 w 41663"/>
                  <a:gd name="connsiteY2" fmla="*/ 0 h 4914"/>
                  <a:gd name="connsiteX3" fmla="*/ 39160 w 41663"/>
                  <a:gd name="connsiteY3" fmla="*/ 0 h 4914"/>
                  <a:gd name="connsiteX4" fmla="*/ 41664 w 41663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4914">
                    <a:moveTo>
                      <a:pt x="41664" y="4914"/>
                    </a:moveTo>
                    <a:lnTo>
                      <a:pt x="2287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1664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25798C3-CBDF-3F27-FC50-A27B398C2352}"/>
                  </a:ext>
                </a:extLst>
              </p:cNvPr>
              <p:cNvSpPr/>
              <p:nvPr/>
            </p:nvSpPr>
            <p:spPr>
              <a:xfrm>
                <a:off x="4209464" y="3949385"/>
                <a:ext cx="42035" cy="4914"/>
              </a:xfrm>
              <a:custGeom>
                <a:avLst/>
                <a:gdLst>
                  <a:gd name="connsiteX0" fmla="*/ 42035 w 42035"/>
                  <a:gd name="connsiteY0" fmla="*/ 4914 h 4914"/>
                  <a:gd name="connsiteX1" fmla="*/ 2689 w 42035"/>
                  <a:gd name="connsiteY1" fmla="*/ 4914 h 4914"/>
                  <a:gd name="connsiteX2" fmla="*/ 0 w 42035"/>
                  <a:gd name="connsiteY2" fmla="*/ 0 h 4914"/>
                  <a:gd name="connsiteX3" fmla="*/ 39160 w 42035"/>
                  <a:gd name="connsiteY3" fmla="*/ 0 h 4914"/>
                  <a:gd name="connsiteX4" fmla="*/ 42035 w 42035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35" h="4914">
                    <a:moveTo>
                      <a:pt x="42035" y="4914"/>
                    </a:moveTo>
                    <a:lnTo>
                      <a:pt x="2689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2035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AB9559B-85FF-4AAE-5A1B-032330ECC811}"/>
                  </a:ext>
                </a:extLst>
              </p:cNvPr>
              <p:cNvSpPr/>
              <p:nvPr/>
            </p:nvSpPr>
            <p:spPr>
              <a:xfrm>
                <a:off x="4279502" y="3949385"/>
                <a:ext cx="42436" cy="4914"/>
              </a:xfrm>
              <a:custGeom>
                <a:avLst/>
                <a:gdLst>
                  <a:gd name="connsiteX0" fmla="*/ 42436 w 42436"/>
                  <a:gd name="connsiteY0" fmla="*/ 4914 h 4914"/>
                  <a:gd name="connsiteX1" fmla="*/ 3060 w 42436"/>
                  <a:gd name="connsiteY1" fmla="*/ 4914 h 4914"/>
                  <a:gd name="connsiteX2" fmla="*/ 0 w 42436"/>
                  <a:gd name="connsiteY2" fmla="*/ 0 h 4914"/>
                  <a:gd name="connsiteX3" fmla="*/ 39160 w 42436"/>
                  <a:gd name="connsiteY3" fmla="*/ 0 h 4914"/>
                  <a:gd name="connsiteX4" fmla="*/ 42436 w 42436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36" h="4914">
                    <a:moveTo>
                      <a:pt x="42436" y="4914"/>
                    </a:moveTo>
                    <a:lnTo>
                      <a:pt x="3060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2436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BB3F4B2-3D03-36A9-2B52-6575CCBA42F2}"/>
                  </a:ext>
                </a:extLst>
              </p:cNvPr>
              <p:cNvSpPr/>
              <p:nvPr/>
            </p:nvSpPr>
            <p:spPr>
              <a:xfrm>
                <a:off x="4349539" y="3949385"/>
                <a:ext cx="42807" cy="4914"/>
              </a:xfrm>
              <a:custGeom>
                <a:avLst/>
                <a:gdLst>
                  <a:gd name="connsiteX0" fmla="*/ 42807 w 42807"/>
                  <a:gd name="connsiteY0" fmla="*/ 4914 h 4914"/>
                  <a:gd name="connsiteX1" fmla="*/ 3431 w 42807"/>
                  <a:gd name="connsiteY1" fmla="*/ 4914 h 4914"/>
                  <a:gd name="connsiteX2" fmla="*/ 0 w 42807"/>
                  <a:gd name="connsiteY2" fmla="*/ 0 h 4914"/>
                  <a:gd name="connsiteX3" fmla="*/ 39160 w 42807"/>
                  <a:gd name="connsiteY3" fmla="*/ 0 h 4914"/>
                  <a:gd name="connsiteX4" fmla="*/ 42807 w 42807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07" h="4914">
                    <a:moveTo>
                      <a:pt x="42807" y="4914"/>
                    </a:moveTo>
                    <a:lnTo>
                      <a:pt x="3431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2807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EEC3A8E-0FCF-97BC-761A-DB034FFAAA79}"/>
                  </a:ext>
                </a:extLst>
              </p:cNvPr>
              <p:cNvSpPr/>
              <p:nvPr/>
            </p:nvSpPr>
            <p:spPr>
              <a:xfrm>
                <a:off x="4419576" y="3949385"/>
                <a:ext cx="43178" cy="4914"/>
              </a:xfrm>
              <a:custGeom>
                <a:avLst/>
                <a:gdLst>
                  <a:gd name="connsiteX0" fmla="*/ 43178 w 43178"/>
                  <a:gd name="connsiteY0" fmla="*/ 4914 h 4914"/>
                  <a:gd name="connsiteX1" fmla="*/ 3833 w 43178"/>
                  <a:gd name="connsiteY1" fmla="*/ 4914 h 4914"/>
                  <a:gd name="connsiteX2" fmla="*/ 0 w 43178"/>
                  <a:gd name="connsiteY2" fmla="*/ 0 h 4914"/>
                  <a:gd name="connsiteX3" fmla="*/ 39160 w 43178"/>
                  <a:gd name="connsiteY3" fmla="*/ 0 h 4914"/>
                  <a:gd name="connsiteX4" fmla="*/ 43178 w 43178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4914">
                    <a:moveTo>
                      <a:pt x="43178" y="4914"/>
                    </a:moveTo>
                    <a:lnTo>
                      <a:pt x="3833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3178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CE32AEB-78F2-9F32-36D0-92A6D3217930}"/>
                  </a:ext>
                </a:extLst>
              </p:cNvPr>
              <p:cNvSpPr/>
              <p:nvPr/>
            </p:nvSpPr>
            <p:spPr>
              <a:xfrm>
                <a:off x="4489614" y="3949385"/>
                <a:ext cx="43549" cy="4914"/>
              </a:xfrm>
              <a:custGeom>
                <a:avLst/>
                <a:gdLst>
                  <a:gd name="connsiteX0" fmla="*/ 43550 w 43549"/>
                  <a:gd name="connsiteY0" fmla="*/ 4914 h 4914"/>
                  <a:gd name="connsiteX1" fmla="*/ 4203 w 43549"/>
                  <a:gd name="connsiteY1" fmla="*/ 4914 h 4914"/>
                  <a:gd name="connsiteX2" fmla="*/ 0 w 43549"/>
                  <a:gd name="connsiteY2" fmla="*/ 0 h 4914"/>
                  <a:gd name="connsiteX3" fmla="*/ 39160 w 43549"/>
                  <a:gd name="connsiteY3" fmla="*/ 0 h 4914"/>
                  <a:gd name="connsiteX4" fmla="*/ 43550 w 43549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4914">
                    <a:moveTo>
                      <a:pt x="43550" y="4914"/>
                    </a:moveTo>
                    <a:lnTo>
                      <a:pt x="4203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3550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78DB534-BBB6-C622-6E03-E9F1F31E8396}"/>
                  </a:ext>
                </a:extLst>
              </p:cNvPr>
              <p:cNvSpPr/>
              <p:nvPr/>
            </p:nvSpPr>
            <p:spPr>
              <a:xfrm>
                <a:off x="4559651" y="3949385"/>
                <a:ext cx="43950" cy="4914"/>
              </a:xfrm>
              <a:custGeom>
                <a:avLst/>
                <a:gdLst>
                  <a:gd name="connsiteX0" fmla="*/ 43951 w 43950"/>
                  <a:gd name="connsiteY0" fmla="*/ 4914 h 4914"/>
                  <a:gd name="connsiteX1" fmla="*/ 4574 w 43950"/>
                  <a:gd name="connsiteY1" fmla="*/ 4914 h 4914"/>
                  <a:gd name="connsiteX2" fmla="*/ 0 w 43950"/>
                  <a:gd name="connsiteY2" fmla="*/ 0 h 4914"/>
                  <a:gd name="connsiteX3" fmla="*/ 39160 w 43950"/>
                  <a:gd name="connsiteY3" fmla="*/ 0 h 4914"/>
                  <a:gd name="connsiteX4" fmla="*/ 43951 w 43950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0" h="4914">
                    <a:moveTo>
                      <a:pt x="43951" y="4914"/>
                    </a:moveTo>
                    <a:lnTo>
                      <a:pt x="4574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3951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E93F7A8-E434-9014-60E3-823C18B21411}"/>
                  </a:ext>
                </a:extLst>
              </p:cNvPr>
              <p:cNvSpPr/>
              <p:nvPr/>
            </p:nvSpPr>
            <p:spPr>
              <a:xfrm>
                <a:off x="4629688" y="3949385"/>
                <a:ext cx="44321" cy="4914"/>
              </a:xfrm>
              <a:custGeom>
                <a:avLst/>
                <a:gdLst>
                  <a:gd name="connsiteX0" fmla="*/ 44322 w 44321"/>
                  <a:gd name="connsiteY0" fmla="*/ 4914 h 4914"/>
                  <a:gd name="connsiteX1" fmla="*/ 4945 w 44321"/>
                  <a:gd name="connsiteY1" fmla="*/ 4914 h 4914"/>
                  <a:gd name="connsiteX2" fmla="*/ 0 w 44321"/>
                  <a:gd name="connsiteY2" fmla="*/ 0 h 4914"/>
                  <a:gd name="connsiteX3" fmla="*/ 39160 w 44321"/>
                  <a:gd name="connsiteY3" fmla="*/ 0 h 4914"/>
                  <a:gd name="connsiteX4" fmla="*/ 44322 w 44321"/>
                  <a:gd name="connsiteY4" fmla="*/ 4914 h 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21" h="4914">
                    <a:moveTo>
                      <a:pt x="44322" y="4914"/>
                    </a:moveTo>
                    <a:lnTo>
                      <a:pt x="4945" y="4914"/>
                    </a:lnTo>
                    <a:lnTo>
                      <a:pt x="0" y="0"/>
                    </a:lnTo>
                    <a:lnTo>
                      <a:pt x="39160" y="0"/>
                    </a:lnTo>
                    <a:lnTo>
                      <a:pt x="44322" y="49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3707AED-4437-5A5A-9334-19BA6549D090}"/>
                  </a:ext>
                </a:extLst>
              </p:cNvPr>
              <p:cNvSpPr/>
              <p:nvPr/>
            </p:nvSpPr>
            <p:spPr>
              <a:xfrm>
                <a:off x="2654302" y="3956834"/>
                <a:ext cx="45218" cy="5007"/>
              </a:xfrm>
              <a:custGeom>
                <a:avLst/>
                <a:gdLst>
                  <a:gd name="connsiteX0" fmla="*/ 39686 w 45218"/>
                  <a:gd name="connsiteY0" fmla="*/ 5007 h 5007"/>
                  <a:gd name="connsiteX1" fmla="*/ 0 w 45218"/>
                  <a:gd name="connsiteY1" fmla="*/ 5007 h 5007"/>
                  <a:gd name="connsiteX2" fmla="*/ 5749 w 45218"/>
                  <a:gd name="connsiteY2" fmla="*/ 0 h 5007"/>
                  <a:gd name="connsiteX3" fmla="*/ 45218 w 45218"/>
                  <a:gd name="connsiteY3" fmla="*/ 0 h 5007"/>
                  <a:gd name="connsiteX4" fmla="*/ 39686 w 45218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18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5749" y="0"/>
                    </a:lnTo>
                    <a:lnTo>
                      <a:pt x="45218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D935653-C34A-B686-BE02-6309BEA2CD52}"/>
                  </a:ext>
                </a:extLst>
              </p:cNvPr>
              <p:cNvSpPr/>
              <p:nvPr/>
            </p:nvSpPr>
            <p:spPr>
              <a:xfrm>
                <a:off x="2725298" y="3956834"/>
                <a:ext cx="44847" cy="5007"/>
              </a:xfrm>
              <a:custGeom>
                <a:avLst/>
                <a:gdLst>
                  <a:gd name="connsiteX0" fmla="*/ 39686 w 44847"/>
                  <a:gd name="connsiteY0" fmla="*/ 5007 h 5007"/>
                  <a:gd name="connsiteX1" fmla="*/ 0 w 44847"/>
                  <a:gd name="connsiteY1" fmla="*/ 5007 h 5007"/>
                  <a:gd name="connsiteX2" fmla="*/ 5347 w 44847"/>
                  <a:gd name="connsiteY2" fmla="*/ 0 h 5007"/>
                  <a:gd name="connsiteX3" fmla="*/ 44847 w 44847"/>
                  <a:gd name="connsiteY3" fmla="*/ 0 h 5007"/>
                  <a:gd name="connsiteX4" fmla="*/ 39686 w 44847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47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5347" y="0"/>
                    </a:lnTo>
                    <a:lnTo>
                      <a:pt x="44847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A8773FA-5388-D9C2-AAB1-B3ECE4D29EE5}"/>
                  </a:ext>
                </a:extLst>
              </p:cNvPr>
              <p:cNvSpPr/>
              <p:nvPr/>
            </p:nvSpPr>
            <p:spPr>
              <a:xfrm>
                <a:off x="2796293" y="3956834"/>
                <a:ext cx="44445" cy="5007"/>
              </a:xfrm>
              <a:custGeom>
                <a:avLst/>
                <a:gdLst>
                  <a:gd name="connsiteX0" fmla="*/ 39686 w 44445"/>
                  <a:gd name="connsiteY0" fmla="*/ 5007 h 5007"/>
                  <a:gd name="connsiteX1" fmla="*/ 0 w 44445"/>
                  <a:gd name="connsiteY1" fmla="*/ 5007 h 5007"/>
                  <a:gd name="connsiteX2" fmla="*/ 4976 w 44445"/>
                  <a:gd name="connsiteY2" fmla="*/ 0 h 5007"/>
                  <a:gd name="connsiteX3" fmla="*/ 44446 w 44445"/>
                  <a:gd name="connsiteY3" fmla="*/ 0 h 5007"/>
                  <a:gd name="connsiteX4" fmla="*/ 39686 w 44445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5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4976" y="0"/>
                    </a:lnTo>
                    <a:lnTo>
                      <a:pt x="44446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218B5E2-9212-0110-D725-0F965173718A}"/>
                  </a:ext>
                </a:extLst>
              </p:cNvPr>
              <p:cNvSpPr/>
              <p:nvPr/>
            </p:nvSpPr>
            <p:spPr>
              <a:xfrm>
                <a:off x="2867289" y="3956834"/>
                <a:ext cx="44074" cy="5007"/>
              </a:xfrm>
              <a:custGeom>
                <a:avLst/>
                <a:gdLst>
                  <a:gd name="connsiteX0" fmla="*/ 39686 w 44074"/>
                  <a:gd name="connsiteY0" fmla="*/ 5007 h 5007"/>
                  <a:gd name="connsiteX1" fmla="*/ 0 w 44074"/>
                  <a:gd name="connsiteY1" fmla="*/ 5007 h 5007"/>
                  <a:gd name="connsiteX2" fmla="*/ 4605 w 44074"/>
                  <a:gd name="connsiteY2" fmla="*/ 0 h 5007"/>
                  <a:gd name="connsiteX3" fmla="*/ 44075 w 44074"/>
                  <a:gd name="connsiteY3" fmla="*/ 0 h 5007"/>
                  <a:gd name="connsiteX4" fmla="*/ 39686 w 44074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4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4605" y="0"/>
                    </a:lnTo>
                    <a:lnTo>
                      <a:pt x="44075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77030E70-EDC1-1876-632A-9F52C4452053}"/>
                  </a:ext>
                </a:extLst>
              </p:cNvPr>
              <p:cNvSpPr/>
              <p:nvPr/>
            </p:nvSpPr>
            <p:spPr>
              <a:xfrm>
                <a:off x="2938284" y="3956834"/>
                <a:ext cx="43672" cy="5007"/>
              </a:xfrm>
              <a:custGeom>
                <a:avLst/>
                <a:gdLst>
                  <a:gd name="connsiteX0" fmla="*/ 39686 w 43672"/>
                  <a:gd name="connsiteY0" fmla="*/ 5007 h 5007"/>
                  <a:gd name="connsiteX1" fmla="*/ 0 w 43672"/>
                  <a:gd name="connsiteY1" fmla="*/ 5007 h 5007"/>
                  <a:gd name="connsiteX2" fmla="*/ 4204 w 43672"/>
                  <a:gd name="connsiteY2" fmla="*/ 0 h 5007"/>
                  <a:gd name="connsiteX3" fmla="*/ 43673 w 43672"/>
                  <a:gd name="connsiteY3" fmla="*/ 0 h 5007"/>
                  <a:gd name="connsiteX4" fmla="*/ 39686 w 43672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72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4204" y="0"/>
                    </a:lnTo>
                    <a:lnTo>
                      <a:pt x="43673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C27FA16-9500-1313-2F94-D73857446A64}"/>
                  </a:ext>
                </a:extLst>
              </p:cNvPr>
              <p:cNvSpPr/>
              <p:nvPr/>
            </p:nvSpPr>
            <p:spPr>
              <a:xfrm>
                <a:off x="3009280" y="3956834"/>
                <a:ext cx="43301" cy="5007"/>
              </a:xfrm>
              <a:custGeom>
                <a:avLst/>
                <a:gdLst>
                  <a:gd name="connsiteX0" fmla="*/ 39686 w 43301"/>
                  <a:gd name="connsiteY0" fmla="*/ 5007 h 5007"/>
                  <a:gd name="connsiteX1" fmla="*/ 0 w 43301"/>
                  <a:gd name="connsiteY1" fmla="*/ 5007 h 5007"/>
                  <a:gd name="connsiteX2" fmla="*/ 3833 w 43301"/>
                  <a:gd name="connsiteY2" fmla="*/ 0 h 5007"/>
                  <a:gd name="connsiteX3" fmla="*/ 43302 w 43301"/>
                  <a:gd name="connsiteY3" fmla="*/ 0 h 5007"/>
                  <a:gd name="connsiteX4" fmla="*/ 39686 w 43301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01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3833" y="0"/>
                    </a:lnTo>
                    <a:lnTo>
                      <a:pt x="43302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A97534B-904F-715B-74DF-8924C153851E}"/>
                  </a:ext>
                </a:extLst>
              </p:cNvPr>
              <p:cNvSpPr/>
              <p:nvPr/>
            </p:nvSpPr>
            <p:spPr>
              <a:xfrm>
                <a:off x="3080275" y="3956834"/>
                <a:ext cx="42931" cy="5007"/>
              </a:xfrm>
              <a:custGeom>
                <a:avLst/>
                <a:gdLst>
                  <a:gd name="connsiteX0" fmla="*/ 39717 w 42931"/>
                  <a:gd name="connsiteY0" fmla="*/ 5007 h 5007"/>
                  <a:gd name="connsiteX1" fmla="*/ 0 w 42931"/>
                  <a:gd name="connsiteY1" fmla="*/ 5007 h 5007"/>
                  <a:gd name="connsiteX2" fmla="*/ 3431 w 42931"/>
                  <a:gd name="connsiteY2" fmla="*/ 0 h 5007"/>
                  <a:gd name="connsiteX3" fmla="*/ 42931 w 42931"/>
                  <a:gd name="connsiteY3" fmla="*/ 0 h 5007"/>
                  <a:gd name="connsiteX4" fmla="*/ 39717 w 42931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31" h="5007">
                    <a:moveTo>
                      <a:pt x="39717" y="5007"/>
                    </a:moveTo>
                    <a:lnTo>
                      <a:pt x="0" y="5007"/>
                    </a:lnTo>
                    <a:lnTo>
                      <a:pt x="3431" y="0"/>
                    </a:lnTo>
                    <a:lnTo>
                      <a:pt x="42931" y="0"/>
                    </a:lnTo>
                    <a:lnTo>
                      <a:pt x="39717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5C6EFBE-FA71-5A84-D86F-CB98B703A988}"/>
                  </a:ext>
                </a:extLst>
              </p:cNvPr>
              <p:cNvSpPr/>
              <p:nvPr/>
            </p:nvSpPr>
            <p:spPr>
              <a:xfrm>
                <a:off x="3151271" y="3956834"/>
                <a:ext cx="42529" cy="5007"/>
              </a:xfrm>
              <a:custGeom>
                <a:avLst/>
                <a:gdLst>
                  <a:gd name="connsiteX0" fmla="*/ 39717 w 42529"/>
                  <a:gd name="connsiteY0" fmla="*/ 5007 h 5007"/>
                  <a:gd name="connsiteX1" fmla="*/ 0 w 42529"/>
                  <a:gd name="connsiteY1" fmla="*/ 5007 h 5007"/>
                  <a:gd name="connsiteX2" fmla="*/ 3060 w 42529"/>
                  <a:gd name="connsiteY2" fmla="*/ 0 h 5007"/>
                  <a:gd name="connsiteX3" fmla="*/ 42529 w 42529"/>
                  <a:gd name="connsiteY3" fmla="*/ 0 h 5007"/>
                  <a:gd name="connsiteX4" fmla="*/ 39717 w 42529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9" h="5007">
                    <a:moveTo>
                      <a:pt x="39717" y="5007"/>
                    </a:moveTo>
                    <a:lnTo>
                      <a:pt x="0" y="5007"/>
                    </a:lnTo>
                    <a:lnTo>
                      <a:pt x="3060" y="0"/>
                    </a:lnTo>
                    <a:lnTo>
                      <a:pt x="42529" y="0"/>
                    </a:lnTo>
                    <a:lnTo>
                      <a:pt x="39717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01335B0-29C6-02AF-C22B-6E323AA6A7FA}"/>
                  </a:ext>
                </a:extLst>
              </p:cNvPr>
              <p:cNvSpPr/>
              <p:nvPr/>
            </p:nvSpPr>
            <p:spPr>
              <a:xfrm>
                <a:off x="3222297" y="3956834"/>
                <a:ext cx="42127" cy="5007"/>
              </a:xfrm>
              <a:custGeom>
                <a:avLst/>
                <a:gdLst>
                  <a:gd name="connsiteX0" fmla="*/ 39686 w 42127"/>
                  <a:gd name="connsiteY0" fmla="*/ 5007 h 5007"/>
                  <a:gd name="connsiteX1" fmla="*/ 0 w 42127"/>
                  <a:gd name="connsiteY1" fmla="*/ 5007 h 5007"/>
                  <a:gd name="connsiteX2" fmla="*/ 2658 w 42127"/>
                  <a:gd name="connsiteY2" fmla="*/ 0 h 5007"/>
                  <a:gd name="connsiteX3" fmla="*/ 42127 w 42127"/>
                  <a:gd name="connsiteY3" fmla="*/ 0 h 5007"/>
                  <a:gd name="connsiteX4" fmla="*/ 39686 w 42127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27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2658" y="0"/>
                    </a:lnTo>
                    <a:lnTo>
                      <a:pt x="42127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DFEA2EB5-B7BA-1BED-98ED-4408B6699161}"/>
                  </a:ext>
                </a:extLst>
              </p:cNvPr>
              <p:cNvSpPr/>
              <p:nvPr/>
            </p:nvSpPr>
            <p:spPr>
              <a:xfrm>
                <a:off x="3293293" y="3956834"/>
                <a:ext cx="41725" cy="5007"/>
              </a:xfrm>
              <a:custGeom>
                <a:avLst/>
                <a:gdLst>
                  <a:gd name="connsiteX0" fmla="*/ 39686 w 41725"/>
                  <a:gd name="connsiteY0" fmla="*/ 5007 h 5007"/>
                  <a:gd name="connsiteX1" fmla="*/ 0 w 41725"/>
                  <a:gd name="connsiteY1" fmla="*/ 5007 h 5007"/>
                  <a:gd name="connsiteX2" fmla="*/ 2256 w 41725"/>
                  <a:gd name="connsiteY2" fmla="*/ 0 h 5007"/>
                  <a:gd name="connsiteX3" fmla="*/ 41726 w 41725"/>
                  <a:gd name="connsiteY3" fmla="*/ 0 h 5007"/>
                  <a:gd name="connsiteX4" fmla="*/ 39686 w 41725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25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2256" y="0"/>
                    </a:lnTo>
                    <a:lnTo>
                      <a:pt x="41726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142246D-F450-1F05-B2A9-11592A43B58C}"/>
                  </a:ext>
                </a:extLst>
              </p:cNvPr>
              <p:cNvSpPr/>
              <p:nvPr/>
            </p:nvSpPr>
            <p:spPr>
              <a:xfrm>
                <a:off x="3364288" y="3956834"/>
                <a:ext cx="41354" cy="5007"/>
              </a:xfrm>
              <a:custGeom>
                <a:avLst/>
                <a:gdLst>
                  <a:gd name="connsiteX0" fmla="*/ 39686 w 41354"/>
                  <a:gd name="connsiteY0" fmla="*/ 5007 h 5007"/>
                  <a:gd name="connsiteX1" fmla="*/ 0 w 41354"/>
                  <a:gd name="connsiteY1" fmla="*/ 5007 h 5007"/>
                  <a:gd name="connsiteX2" fmla="*/ 1885 w 41354"/>
                  <a:gd name="connsiteY2" fmla="*/ 0 h 5007"/>
                  <a:gd name="connsiteX3" fmla="*/ 41355 w 41354"/>
                  <a:gd name="connsiteY3" fmla="*/ 0 h 5007"/>
                  <a:gd name="connsiteX4" fmla="*/ 39686 w 41354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4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1885" y="0"/>
                    </a:lnTo>
                    <a:lnTo>
                      <a:pt x="41355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BCDBD48-F951-DF18-BCD4-90F3CBAB0BCF}"/>
                  </a:ext>
                </a:extLst>
              </p:cNvPr>
              <p:cNvSpPr/>
              <p:nvPr/>
            </p:nvSpPr>
            <p:spPr>
              <a:xfrm>
                <a:off x="3435283" y="3956834"/>
                <a:ext cx="40983" cy="5007"/>
              </a:xfrm>
              <a:custGeom>
                <a:avLst/>
                <a:gdLst>
                  <a:gd name="connsiteX0" fmla="*/ 39686 w 40983"/>
                  <a:gd name="connsiteY0" fmla="*/ 5007 h 5007"/>
                  <a:gd name="connsiteX1" fmla="*/ 0 w 40983"/>
                  <a:gd name="connsiteY1" fmla="*/ 5007 h 5007"/>
                  <a:gd name="connsiteX2" fmla="*/ 1484 w 40983"/>
                  <a:gd name="connsiteY2" fmla="*/ 0 h 5007"/>
                  <a:gd name="connsiteX3" fmla="*/ 40984 w 40983"/>
                  <a:gd name="connsiteY3" fmla="*/ 0 h 5007"/>
                  <a:gd name="connsiteX4" fmla="*/ 39686 w 40983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1484" y="0"/>
                    </a:lnTo>
                    <a:lnTo>
                      <a:pt x="40984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87BA4F6-F9F2-A733-F637-E1F857B455C1}"/>
                  </a:ext>
                </a:extLst>
              </p:cNvPr>
              <p:cNvSpPr/>
              <p:nvPr/>
            </p:nvSpPr>
            <p:spPr>
              <a:xfrm>
                <a:off x="3506279" y="3956834"/>
                <a:ext cx="40581" cy="5007"/>
              </a:xfrm>
              <a:custGeom>
                <a:avLst/>
                <a:gdLst>
                  <a:gd name="connsiteX0" fmla="*/ 39686 w 40581"/>
                  <a:gd name="connsiteY0" fmla="*/ 5007 h 5007"/>
                  <a:gd name="connsiteX1" fmla="*/ 0 w 40581"/>
                  <a:gd name="connsiteY1" fmla="*/ 5007 h 5007"/>
                  <a:gd name="connsiteX2" fmla="*/ 1113 w 40581"/>
                  <a:gd name="connsiteY2" fmla="*/ 0 h 5007"/>
                  <a:gd name="connsiteX3" fmla="*/ 40582 w 40581"/>
                  <a:gd name="connsiteY3" fmla="*/ 0 h 5007"/>
                  <a:gd name="connsiteX4" fmla="*/ 39686 w 40581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1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1113" y="0"/>
                    </a:lnTo>
                    <a:lnTo>
                      <a:pt x="40582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3180447-CAFE-8222-923E-FF648AD739FB}"/>
                  </a:ext>
                </a:extLst>
              </p:cNvPr>
              <p:cNvSpPr/>
              <p:nvPr/>
            </p:nvSpPr>
            <p:spPr>
              <a:xfrm>
                <a:off x="3577274" y="3956834"/>
                <a:ext cx="40211" cy="5007"/>
              </a:xfrm>
              <a:custGeom>
                <a:avLst/>
                <a:gdLst>
                  <a:gd name="connsiteX0" fmla="*/ 39686 w 40211"/>
                  <a:gd name="connsiteY0" fmla="*/ 5007 h 5007"/>
                  <a:gd name="connsiteX1" fmla="*/ 0 w 40211"/>
                  <a:gd name="connsiteY1" fmla="*/ 5007 h 5007"/>
                  <a:gd name="connsiteX2" fmla="*/ 742 w 40211"/>
                  <a:gd name="connsiteY2" fmla="*/ 0 h 5007"/>
                  <a:gd name="connsiteX3" fmla="*/ 40211 w 40211"/>
                  <a:gd name="connsiteY3" fmla="*/ 0 h 5007"/>
                  <a:gd name="connsiteX4" fmla="*/ 39686 w 40211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11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742" y="0"/>
                    </a:lnTo>
                    <a:lnTo>
                      <a:pt x="40211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9F91BE8F-0728-81B6-6B87-C3B5E61D4F67}"/>
                  </a:ext>
                </a:extLst>
              </p:cNvPr>
              <p:cNvSpPr/>
              <p:nvPr/>
            </p:nvSpPr>
            <p:spPr>
              <a:xfrm>
                <a:off x="3648270" y="3956834"/>
                <a:ext cx="39809" cy="5007"/>
              </a:xfrm>
              <a:custGeom>
                <a:avLst/>
                <a:gdLst>
                  <a:gd name="connsiteX0" fmla="*/ 39686 w 39809"/>
                  <a:gd name="connsiteY0" fmla="*/ 5007 h 5007"/>
                  <a:gd name="connsiteX1" fmla="*/ 0 w 39809"/>
                  <a:gd name="connsiteY1" fmla="*/ 5007 h 5007"/>
                  <a:gd name="connsiteX2" fmla="*/ 340 w 39809"/>
                  <a:gd name="connsiteY2" fmla="*/ 0 h 5007"/>
                  <a:gd name="connsiteX3" fmla="*/ 39809 w 39809"/>
                  <a:gd name="connsiteY3" fmla="*/ 0 h 5007"/>
                  <a:gd name="connsiteX4" fmla="*/ 39686 w 39809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09" h="5007">
                    <a:moveTo>
                      <a:pt x="39686" y="5007"/>
                    </a:moveTo>
                    <a:lnTo>
                      <a:pt x="0" y="5007"/>
                    </a:lnTo>
                    <a:lnTo>
                      <a:pt x="340" y="0"/>
                    </a:lnTo>
                    <a:lnTo>
                      <a:pt x="39809" y="0"/>
                    </a:lnTo>
                    <a:lnTo>
                      <a:pt x="3968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DEF8835-A890-FC94-D034-B2C1B88329D8}"/>
                  </a:ext>
                </a:extLst>
              </p:cNvPr>
              <p:cNvSpPr/>
              <p:nvPr/>
            </p:nvSpPr>
            <p:spPr>
              <a:xfrm>
                <a:off x="3719234" y="3956834"/>
                <a:ext cx="39716" cy="5007"/>
              </a:xfrm>
              <a:custGeom>
                <a:avLst/>
                <a:gdLst>
                  <a:gd name="connsiteX0" fmla="*/ 39717 w 39716"/>
                  <a:gd name="connsiteY0" fmla="*/ 5007 h 5007"/>
                  <a:gd name="connsiteX1" fmla="*/ 31 w 39716"/>
                  <a:gd name="connsiteY1" fmla="*/ 5007 h 5007"/>
                  <a:gd name="connsiteX2" fmla="*/ 0 w 39716"/>
                  <a:gd name="connsiteY2" fmla="*/ 0 h 5007"/>
                  <a:gd name="connsiteX3" fmla="*/ 39469 w 39716"/>
                  <a:gd name="connsiteY3" fmla="*/ 0 h 5007"/>
                  <a:gd name="connsiteX4" fmla="*/ 39717 w 39716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5007">
                    <a:moveTo>
                      <a:pt x="39717" y="5007"/>
                    </a:moveTo>
                    <a:lnTo>
                      <a:pt x="31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39717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EAEC521-CC1E-0AA8-3544-99EB9A29F425}"/>
                  </a:ext>
                </a:extLst>
              </p:cNvPr>
              <p:cNvSpPr/>
              <p:nvPr/>
            </p:nvSpPr>
            <p:spPr>
              <a:xfrm>
                <a:off x="3789859" y="3956834"/>
                <a:ext cx="40087" cy="5007"/>
              </a:xfrm>
              <a:custGeom>
                <a:avLst/>
                <a:gdLst>
                  <a:gd name="connsiteX0" fmla="*/ 40087 w 40087"/>
                  <a:gd name="connsiteY0" fmla="*/ 5007 h 5007"/>
                  <a:gd name="connsiteX1" fmla="*/ 401 w 40087"/>
                  <a:gd name="connsiteY1" fmla="*/ 5007 h 5007"/>
                  <a:gd name="connsiteX2" fmla="*/ 0 w 40087"/>
                  <a:gd name="connsiteY2" fmla="*/ 0 h 5007"/>
                  <a:gd name="connsiteX3" fmla="*/ 39469 w 40087"/>
                  <a:gd name="connsiteY3" fmla="*/ 0 h 5007"/>
                  <a:gd name="connsiteX4" fmla="*/ 40087 w 40087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87" h="5007">
                    <a:moveTo>
                      <a:pt x="40087" y="5007"/>
                    </a:moveTo>
                    <a:lnTo>
                      <a:pt x="401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0087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72A4EE8-5AB7-B386-9ED0-DAF2DB22CA83}"/>
                  </a:ext>
                </a:extLst>
              </p:cNvPr>
              <p:cNvSpPr/>
              <p:nvPr/>
            </p:nvSpPr>
            <p:spPr>
              <a:xfrm>
                <a:off x="3860453" y="3956834"/>
                <a:ext cx="40489" cy="5007"/>
              </a:xfrm>
              <a:custGeom>
                <a:avLst/>
                <a:gdLst>
                  <a:gd name="connsiteX0" fmla="*/ 40489 w 40489"/>
                  <a:gd name="connsiteY0" fmla="*/ 5007 h 5007"/>
                  <a:gd name="connsiteX1" fmla="*/ 804 w 40489"/>
                  <a:gd name="connsiteY1" fmla="*/ 5007 h 5007"/>
                  <a:gd name="connsiteX2" fmla="*/ 0 w 40489"/>
                  <a:gd name="connsiteY2" fmla="*/ 0 h 5007"/>
                  <a:gd name="connsiteX3" fmla="*/ 39469 w 40489"/>
                  <a:gd name="connsiteY3" fmla="*/ 0 h 5007"/>
                  <a:gd name="connsiteX4" fmla="*/ 40489 w 40489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9" h="5007">
                    <a:moveTo>
                      <a:pt x="40489" y="5007"/>
                    </a:moveTo>
                    <a:lnTo>
                      <a:pt x="804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0489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A1CB4A0-F677-C2EB-C182-1724BBF588F6}"/>
                  </a:ext>
                </a:extLst>
              </p:cNvPr>
              <p:cNvSpPr/>
              <p:nvPr/>
            </p:nvSpPr>
            <p:spPr>
              <a:xfrm>
                <a:off x="3931077" y="3956834"/>
                <a:ext cx="40860" cy="5007"/>
              </a:xfrm>
              <a:custGeom>
                <a:avLst/>
                <a:gdLst>
                  <a:gd name="connsiteX0" fmla="*/ 40860 w 40860"/>
                  <a:gd name="connsiteY0" fmla="*/ 5007 h 5007"/>
                  <a:gd name="connsiteX1" fmla="*/ 1175 w 40860"/>
                  <a:gd name="connsiteY1" fmla="*/ 5007 h 5007"/>
                  <a:gd name="connsiteX2" fmla="*/ 0 w 40860"/>
                  <a:gd name="connsiteY2" fmla="*/ 0 h 5007"/>
                  <a:gd name="connsiteX3" fmla="*/ 39469 w 40860"/>
                  <a:gd name="connsiteY3" fmla="*/ 0 h 5007"/>
                  <a:gd name="connsiteX4" fmla="*/ 40860 w 40860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60" h="5007">
                    <a:moveTo>
                      <a:pt x="40860" y="5007"/>
                    </a:moveTo>
                    <a:lnTo>
                      <a:pt x="1175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0860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595C800-3AE8-3BC0-4291-B48C2900BB6E}"/>
                  </a:ext>
                </a:extLst>
              </p:cNvPr>
              <p:cNvSpPr/>
              <p:nvPr/>
            </p:nvSpPr>
            <p:spPr>
              <a:xfrm>
                <a:off x="4001671" y="3956834"/>
                <a:ext cx="41261" cy="5007"/>
              </a:xfrm>
              <a:custGeom>
                <a:avLst/>
                <a:gdLst>
                  <a:gd name="connsiteX0" fmla="*/ 41262 w 41261"/>
                  <a:gd name="connsiteY0" fmla="*/ 5007 h 5007"/>
                  <a:gd name="connsiteX1" fmla="*/ 1576 w 41261"/>
                  <a:gd name="connsiteY1" fmla="*/ 5007 h 5007"/>
                  <a:gd name="connsiteX2" fmla="*/ 0 w 41261"/>
                  <a:gd name="connsiteY2" fmla="*/ 0 h 5007"/>
                  <a:gd name="connsiteX3" fmla="*/ 39500 w 41261"/>
                  <a:gd name="connsiteY3" fmla="*/ 0 h 5007"/>
                  <a:gd name="connsiteX4" fmla="*/ 41262 w 41261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61" h="5007">
                    <a:moveTo>
                      <a:pt x="41262" y="5007"/>
                    </a:moveTo>
                    <a:lnTo>
                      <a:pt x="1576" y="5007"/>
                    </a:lnTo>
                    <a:lnTo>
                      <a:pt x="0" y="0"/>
                    </a:lnTo>
                    <a:lnTo>
                      <a:pt x="39500" y="0"/>
                    </a:lnTo>
                    <a:lnTo>
                      <a:pt x="41262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3BD8429-CEC6-30F7-48BE-92BFC2D274FD}"/>
                  </a:ext>
                </a:extLst>
              </p:cNvPr>
              <p:cNvSpPr/>
              <p:nvPr/>
            </p:nvSpPr>
            <p:spPr>
              <a:xfrm>
                <a:off x="4072295" y="3956834"/>
                <a:ext cx="41633" cy="5007"/>
              </a:xfrm>
              <a:custGeom>
                <a:avLst/>
                <a:gdLst>
                  <a:gd name="connsiteX0" fmla="*/ 41633 w 41633"/>
                  <a:gd name="connsiteY0" fmla="*/ 5007 h 5007"/>
                  <a:gd name="connsiteX1" fmla="*/ 1947 w 41633"/>
                  <a:gd name="connsiteY1" fmla="*/ 5007 h 5007"/>
                  <a:gd name="connsiteX2" fmla="*/ 0 w 41633"/>
                  <a:gd name="connsiteY2" fmla="*/ 0 h 5007"/>
                  <a:gd name="connsiteX3" fmla="*/ 39469 w 41633"/>
                  <a:gd name="connsiteY3" fmla="*/ 0 h 5007"/>
                  <a:gd name="connsiteX4" fmla="*/ 41633 w 41633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3" h="5007">
                    <a:moveTo>
                      <a:pt x="41633" y="5007"/>
                    </a:moveTo>
                    <a:lnTo>
                      <a:pt x="1947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1633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9CDECA-7936-569C-21F3-ACE0B3F76768}"/>
                  </a:ext>
                </a:extLst>
              </p:cNvPr>
              <p:cNvSpPr/>
              <p:nvPr/>
            </p:nvSpPr>
            <p:spPr>
              <a:xfrm>
                <a:off x="4142920" y="3956834"/>
                <a:ext cx="42003" cy="5007"/>
              </a:xfrm>
              <a:custGeom>
                <a:avLst/>
                <a:gdLst>
                  <a:gd name="connsiteX0" fmla="*/ 42004 w 42003"/>
                  <a:gd name="connsiteY0" fmla="*/ 5007 h 5007"/>
                  <a:gd name="connsiteX1" fmla="*/ 2318 w 42003"/>
                  <a:gd name="connsiteY1" fmla="*/ 5007 h 5007"/>
                  <a:gd name="connsiteX2" fmla="*/ 0 w 42003"/>
                  <a:gd name="connsiteY2" fmla="*/ 0 h 5007"/>
                  <a:gd name="connsiteX3" fmla="*/ 39469 w 42003"/>
                  <a:gd name="connsiteY3" fmla="*/ 0 h 5007"/>
                  <a:gd name="connsiteX4" fmla="*/ 42004 w 42003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03" h="5007">
                    <a:moveTo>
                      <a:pt x="42004" y="5007"/>
                    </a:moveTo>
                    <a:lnTo>
                      <a:pt x="2318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2004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F2C2873-3A09-3C43-4A93-86B91BC733E0}"/>
                  </a:ext>
                </a:extLst>
              </p:cNvPr>
              <p:cNvSpPr/>
              <p:nvPr/>
            </p:nvSpPr>
            <p:spPr>
              <a:xfrm>
                <a:off x="4213513" y="3956834"/>
                <a:ext cx="42405" cy="5007"/>
              </a:xfrm>
              <a:custGeom>
                <a:avLst/>
                <a:gdLst>
                  <a:gd name="connsiteX0" fmla="*/ 42406 w 42405"/>
                  <a:gd name="connsiteY0" fmla="*/ 5007 h 5007"/>
                  <a:gd name="connsiteX1" fmla="*/ 2720 w 42405"/>
                  <a:gd name="connsiteY1" fmla="*/ 5007 h 5007"/>
                  <a:gd name="connsiteX2" fmla="*/ 0 w 42405"/>
                  <a:gd name="connsiteY2" fmla="*/ 0 h 5007"/>
                  <a:gd name="connsiteX3" fmla="*/ 39469 w 42405"/>
                  <a:gd name="connsiteY3" fmla="*/ 0 h 5007"/>
                  <a:gd name="connsiteX4" fmla="*/ 42406 w 42405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05" h="5007">
                    <a:moveTo>
                      <a:pt x="42406" y="5007"/>
                    </a:moveTo>
                    <a:lnTo>
                      <a:pt x="2720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240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C6673CA-C1C3-959F-E2F9-4AD4E208E6B8}"/>
                  </a:ext>
                </a:extLst>
              </p:cNvPr>
              <p:cNvSpPr/>
              <p:nvPr/>
            </p:nvSpPr>
            <p:spPr>
              <a:xfrm>
                <a:off x="4284138" y="3956834"/>
                <a:ext cx="42776" cy="5007"/>
              </a:xfrm>
              <a:custGeom>
                <a:avLst/>
                <a:gdLst>
                  <a:gd name="connsiteX0" fmla="*/ 42776 w 42776"/>
                  <a:gd name="connsiteY0" fmla="*/ 5007 h 5007"/>
                  <a:gd name="connsiteX1" fmla="*/ 3091 w 42776"/>
                  <a:gd name="connsiteY1" fmla="*/ 5007 h 5007"/>
                  <a:gd name="connsiteX2" fmla="*/ 0 w 42776"/>
                  <a:gd name="connsiteY2" fmla="*/ 0 h 5007"/>
                  <a:gd name="connsiteX3" fmla="*/ 39469 w 42776"/>
                  <a:gd name="connsiteY3" fmla="*/ 0 h 5007"/>
                  <a:gd name="connsiteX4" fmla="*/ 42776 w 42776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76" h="5007">
                    <a:moveTo>
                      <a:pt x="42776" y="5007"/>
                    </a:moveTo>
                    <a:lnTo>
                      <a:pt x="3091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2776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1B7EA5C-A002-94B0-7027-BABC088D184E}"/>
                  </a:ext>
                </a:extLst>
              </p:cNvPr>
              <p:cNvSpPr/>
              <p:nvPr/>
            </p:nvSpPr>
            <p:spPr>
              <a:xfrm>
                <a:off x="4354731" y="3956834"/>
                <a:ext cx="43178" cy="5007"/>
              </a:xfrm>
              <a:custGeom>
                <a:avLst/>
                <a:gdLst>
                  <a:gd name="connsiteX0" fmla="*/ 43179 w 43178"/>
                  <a:gd name="connsiteY0" fmla="*/ 5007 h 5007"/>
                  <a:gd name="connsiteX1" fmla="*/ 3493 w 43178"/>
                  <a:gd name="connsiteY1" fmla="*/ 5007 h 5007"/>
                  <a:gd name="connsiteX2" fmla="*/ 0 w 43178"/>
                  <a:gd name="connsiteY2" fmla="*/ 0 h 5007"/>
                  <a:gd name="connsiteX3" fmla="*/ 39500 w 43178"/>
                  <a:gd name="connsiteY3" fmla="*/ 0 h 5007"/>
                  <a:gd name="connsiteX4" fmla="*/ 43179 w 43178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5007">
                    <a:moveTo>
                      <a:pt x="43179" y="5007"/>
                    </a:moveTo>
                    <a:lnTo>
                      <a:pt x="3493" y="5007"/>
                    </a:lnTo>
                    <a:lnTo>
                      <a:pt x="0" y="0"/>
                    </a:lnTo>
                    <a:lnTo>
                      <a:pt x="39500" y="0"/>
                    </a:lnTo>
                    <a:lnTo>
                      <a:pt x="43179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5FC8B58-3089-0F0D-5592-464BF2CD3BBF}"/>
                  </a:ext>
                </a:extLst>
              </p:cNvPr>
              <p:cNvSpPr/>
              <p:nvPr/>
            </p:nvSpPr>
            <p:spPr>
              <a:xfrm>
                <a:off x="4425356" y="3956834"/>
                <a:ext cx="43580" cy="5007"/>
              </a:xfrm>
              <a:custGeom>
                <a:avLst/>
                <a:gdLst>
                  <a:gd name="connsiteX0" fmla="*/ 43580 w 43580"/>
                  <a:gd name="connsiteY0" fmla="*/ 5007 h 5007"/>
                  <a:gd name="connsiteX1" fmla="*/ 3863 w 43580"/>
                  <a:gd name="connsiteY1" fmla="*/ 5007 h 5007"/>
                  <a:gd name="connsiteX2" fmla="*/ 0 w 43580"/>
                  <a:gd name="connsiteY2" fmla="*/ 0 h 5007"/>
                  <a:gd name="connsiteX3" fmla="*/ 39469 w 43580"/>
                  <a:gd name="connsiteY3" fmla="*/ 0 h 5007"/>
                  <a:gd name="connsiteX4" fmla="*/ 43580 w 43580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80" h="5007">
                    <a:moveTo>
                      <a:pt x="43580" y="5007"/>
                    </a:moveTo>
                    <a:lnTo>
                      <a:pt x="3863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3580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015E289-CA44-24DB-FF6F-CE1BED6A39CD}"/>
                  </a:ext>
                </a:extLst>
              </p:cNvPr>
              <p:cNvSpPr/>
              <p:nvPr/>
            </p:nvSpPr>
            <p:spPr>
              <a:xfrm>
                <a:off x="4495981" y="3956834"/>
                <a:ext cx="43950" cy="5007"/>
              </a:xfrm>
              <a:custGeom>
                <a:avLst/>
                <a:gdLst>
                  <a:gd name="connsiteX0" fmla="*/ 43951 w 43950"/>
                  <a:gd name="connsiteY0" fmla="*/ 5007 h 5007"/>
                  <a:gd name="connsiteX1" fmla="*/ 4234 w 43950"/>
                  <a:gd name="connsiteY1" fmla="*/ 5007 h 5007"/>
                  <a:gd name="connsiteX2" fmla="*/ 0 w 43950"/>
                  <a:gd name="connsiteY2" fmla="*/ 0 h 5007"/>
                  <a:gd name="connsiteX3" fmla="*/ 39469 w 43950"/>
                  <a:gd name="connsiteY3" fmla="*/ 0 h 5007"/>
                  <a:gd name="connsiteX4" fmla="*/ 43951 w 43950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0" h="5007">
                    <a:moveTo>
                      <a:pt x="43951" y="5007"/>
                    </a:moveTo>
                    <a:lnTo>
                      <a:pt x="4234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3951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260A3C-ACC1-AC5D-067F-651AA6C62B02}"/>
                  </a:ext>
                </a:extLst>
              </p:cNvPr>
              <p:cNvSpPr/>
              <p:nvPr/>
            </p:nvSpPr>
            <p:spPr>
              <a:xfrm>
                <a:off x="4566574" y="3956834"/>
                <a:ext cx="44352" cy="5007"/>
              </a:xfrm>
              <a:custGeom>
                <a:avLst/>
                <a:gdLst>
                  <a:gd name="connsiteX0" fmla="*/ 44353 w 44352"/>
                  <a:gd name="connsiteY0" fmla="*/ 5007 h 5007"/>
                  <a:gd name="connsiteX1" fmla="*/ 4667 w 44352"/>
                  <a:gd name="connsiteY1" fmla="*/ 5007 h 5007"/>
                  <a:gd name="connsiteX2" fmla="*/ 0 w 44352"/>
                  <a:gd name="connsiteY2" fmla="*/ 0 h 5007"/>
                  <a:gd name="connsiteX3" fmla="*/ 39469 w 44352"/>
                  <a:gd name="connsiteY3" fmla="*/ 0 h 5007"/>
                  <a:gd name="connsiteX4" fmla="*/ 44353 w 44352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52" h="5007">
                    <a:moveTo>
                      <a:pt x="44353" y="5007"/>
                    </a:moveTo>
                    <a:lnTo>
                      <a:pt x="4667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4353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0ED6D33-2B1B-95E1-AF41-7F6CA010E820}"/>
                  </a:ext>
                </a:extLst>
              </p:cNvPr>
              <p:cNvSpPr/>
              <p:nvPr/>
            </p:nvSpPr>
            <p:spPr>
              <a:xfrm>
                <a:off x="4637199" y="3956834"/>
                <a:ext cx="44724" cy="5007"/>
              </a:xfrm>
              <a:custGeom>
                <a:avLst/>
                <a:gdLst>
                  <a:gd name="connsiteX0" fmla="*/ 44724 w 44724"/>
                  <a:gd name="connsiteY0" fmla="*/ 5007 h 5007"/>
                  <a:gd name="connsiteX1" fmla="*/ 5038 w 44724"/>
                  <a:gd name="connsiteY1" fmla="*/ 5007 h 5007"/>
                  <a:gd name="connsiteX2" fmla="*/ 0 w 44724"/>
                  <a:gd name="connsiteY2" fmla="*/ 0 h 5007"/>
                  <a:gd name="connsiteX3" fmla="*/ 39469 w 44724"/>
                  <a:gd name="connsiteY3" fmla="*/ 0 h 5007"/>
                  <a:gd name="connsiteX4" fmla="*/ 44724 w 44724"/>
                  <a:gd name="connsiteY4" fmla="*/ 5007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24" h="5007">
                    <a:moveTo>
                      <a:pt x="44724" y="5007"/>
                    </a:moveTo>
                    <a:lnTo>
                      <a:pt x="5038" y="5007"/>
                    </a:lnTo>
                    <a:lnTo>
                      <a:pt x="0" y="0"/>
                    </a:lnTo>
                    <a:lnTo>
                      <a:pt x="39469" y="0"/>
                    </a:lnTo>
                    <a:lnTo>
                      <a:pt x="44724" y="50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7D54682-C8A7-B9BE-151C-2B7AF6AC6586}"/>
                  </a:ext>
                </a:extLst>
              </p:cNvPr>
              <p:cNvSpPr/>
              <p:nvPr/>
            </p:nvSpPr>
            <p:spPr>
              <a:xfrm>
                <a:off x="2645525" y="3964407"/>
                <a:ext cx="45620" cy="5068"/>
              </a:xfrm>
              <a:custGeom>
                <a:avLst/>
                <a:gdLst>
                  <a:gd name="connsiteX0" fmla="*/ 40026 w 45620"/>
                  <a:gd name="connsiteY0" fmla="*/ 5069 h 5068"/>
                  <a:gd name="connsiteX1" fmla="*/ 0 w 45620"/>
                  <a:gd name="connsiteY1" fmla="*/ 5069 h 5068"/>
                  <a:gd name="connsiteX2" fmla="*/ 5842 w 45620"/>
                  <a:gd name="connsiteY2" fmla="*/ 0 h 5068"/>
                  <a:gd name="connsiteX3" fmla="*/ 45620 w 45620"/>
                  <a:gd name="connsiteY3" fmla="*/ 0 h 5068"/>
                  <a:gd name="connsiteX4" fmla="*/ 40026 w 45620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0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5842" y="0"/>
                    </a:lnTo>
                    <a:lnTo>
                      <a:pt x="45620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03DDE11-A3BB-4CC3-657E-9DA26F482984}"/>
                  </a:ext>
                </a:extLst>
              </p:cNvPr>
              <p:cNvSpPr/>
              <p:nvPr/>
            </p:nvSpPr>
            <p:spPr>
              <a:xfrm>
                <a:off x="2717107" y="3964407"/>
                <a:ext cx="45249" cy="5068"/>
              </a:xfrm>
              <a:custGeom>
                <a:avLst/>
                <a:gdLst>
                  <a:gd name="connsiteX0" fmla="*/ 40026 w 45249"/>
                  <a:gd name="connsiteY0" fmla="*/ 5069 h 5068"/>
                  <a:gd name="connsiteX1" fmla="*/ 0 w 45249"/>
                  <a:gd name="connsiteY1" fmla="*/ 5069 h 5068"/>
                  <a:gd name="connsiteX2" fmla="*/ 5440 w 45249"/>
                  <a:gd name="connsiteY2" fmla="*/ 0 h 5068"/>
                  <a:gd name="connsiteX3" fmla="*/ 45249 w 45249"/>
                  <a:gd name="connsiteY3" fmla="*/ 0 h 5068"/>
                  <a:gd name="connsiteX4" fmla="*/ 40026 w 45249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9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5440" y="0"/>
                    </a:lnTo>
                    <a:lnTo>
                      <a:pt x="45249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238F9908-6035-DB82-2D42-D316C98C1302}"/>
                  </a:ext>
                </a:extLst>
              </p:cNvPr>
              <p:cNvSpPr/>
              <p:nvPr/>
            </p:nvSpPr>
            <p:spPr>
              <a:xfrm>
                <a:off x="2788690" y="3964407"/>
                <a:ext cx="44847" cy="5068"/>
              </a:xfrm>
              <a:custGeom>
                <a:avLst/>
                <a:gdLst>
                  <a:gd name="connsiteX0" fmla="*/ 40026 w 44847"/>
                  <a:gd name="connsiteY0" fmla="*/ 5069 h 5068"/>
                  <a:gd name="connsiteX1" fmla="*/ 0 w 44847"/>
                  <a:gd name="connsiteY1" fmla="*/ 5069 h 5068"/>
                  <a:gd name="connsiteX2" fmla="*/ 5069 w 44847"/>
                  <a:gd name="connsiteY2" fmla="*/ 0 h 5068"/>
                  <a:gd name="connsiteX3" fmla="*/ 44847 w 44847"/>
                  <a:gd name="connsiteY3" fmla="*/ 0 h 5068"/>
                  <a:gd name="connsiteX4" fmla="*/ 40026 w 44847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47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5069" y="0"/>
                    </a:lnTo>
                    <a:lnTo>
                      <a:pt x="44847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2FB2172-079A-4598-CB40-E38A69EC3F86}"/>
                  </a:ext>
                </a:extLst>
              </p:cNvPr>
              <p:cNvSpPr/>
              <p:nvPr/>
            </p:nvSpPr>
            <p:spPr>
              <a:xfrm>
                <a:off x="2860273" y="3964407"/>
                <a:ext cx="44476" cy="5068"/>
              </a:xfrm>
              <a:custGeom>
                <a:avLst/>
                <a:gdLst>
                  <a:gd name="connsiteX0" fmla="*/ 40026 w 44476"/>
                  <a:gd name="connsiteY0" fmla="*/ 5069 h 5068"/>
                  <a:gd name="connsiteX1" fmla="*/ 0 w 44476"/>
                  <a:gd name="connsiteY1" fmla="*/ 5069 h 5068"/>
                  <a:gd name="connsiteX2" fmla="*/ 4667 w 44476"/>
                  <a:gd name="connsiteY2" fmla="*/ 0 h 5068"/>
                  <a:gd name="connsiteX3" fmla="*/ 44477 w 44476"/>
                  <a:gd name="connsiteY3" fmla="*/ 0 h 5068"/>
                  <a:gd name="connsiteX4" fmla="*/ 40026 w 44476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4667" y="0"/>
                    </a:lnTo>
                    <a:lnTo>
                      <a:pt x="44477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383B30C-D46B-049A-607F-A291181C0BED}"/>
                  </a:ext>
                </a:extLst>
              </p:cNvPr>
              <p:cNvSpPr/>
              <p:nvPr/>
            </p:nvSpPr>
            <p:spPr>
              <a:xfrm>
                <a:off x="2931856" y="3964407"/>
                <a:ext cx="44074" cy="5068"/>
              </a:xfrm>
              <a:custGeom>
                <a:avLst/>
                <a:gdLst>
                  <a:gd name="connsiteX0" fmla="*/ 40026 w 44074"/>
                  <a:gd name="connsiteY0" fmla="*/ 5069 h 5068"/>
                  <a:gd name="connsiteX1" fmla="*/ 0 w 44074"/>
                  <a:gd name="connsiteY1" fmla="*/ 5069 h 5068"/>
                  <a:gd name="connsiteX2" fmla="*/ 4265 w 44074"/>
                  <a:gd name="connsiteY2" fmla="*/ 0 h 5068"/>
                  <a:gd name="connsiteX3" fmla="*/ 44075 w 44074"/>
                  <a:gd name="connsiteY3" fmla="*/ 0 h 5068"/>
                  <a:gd name="connsiteX4" fmla="*/ 40026 w 44074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4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4265" y="0"/>
                    </a:lnTo>
                    <a:lnTo>
                      <a:pt x="44075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9D6EF78-D88D-9FCE-F99E-E1473687B3F6}"/>
                  </a:ext>
                </a:extLst>
              </p:cNvPr>
              <p:cNvSpPr/>
              <p:nvPr/>
            </p:nvSpPr>
            <p:spPr>
              <a:xfrm>
                <a:off x="3003438" y="3964407"/>
                <a:ext cx="43703" cy="5068"/>
              </a:xfrm>
              <a:custGeom>
                <a:avLst/>
                <a:gdLst>
                  <a:gd name="connsiteX0" fmla="*/ 40026 w 43703"/>
                  <a:gd name="connsiteY0" fmla="*/ 5069 h 5068"/>
                  <a:gd name="connsiteX1" fmla="*/ 0 w 43703"/>
                  <a:gd name="connsiteY1" fmla="*/ 5069 h 5068"/>
                  <a:gd name="connsiteX2" fmla="*/ 3894 w 43703"/>
                  <a:gd name="connsiteY2" fmla="*/ 0 h 5068"/>
                  <a:gd name="connsiteX3" fmla="*/ 43704 w 43703"/>
                  <a:gd name="connsiteY3" fmla="*/ 0 h 5068"/>
                  <a:gd name="connsiteX4" fmla="*/ 40026 w 43703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03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3894" y="0"/>
                    </a:lnTo>
                    <a:lnTo>
                      <a:pt x="43704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0CA45DB-7F2E-A9DB-7279-716BE2E1B986}"/>
                  </a:ext>
                </a:extLst>
              </p:cNvPr>
              <p:cNvSpPr/>
              <p:nvPr/>
            </p:nvSpPr>
            <p:spPr>
              <a:xfrm>
                <a:off x="3075052" y="3964407"/>
                <a:ext cx="43271" cy="5068"/>
              </a:xfrm>
              <a:custGeom>
                <a:avLst/>
                <a:gdLst>
                  <a:gd name="connsiteX0" fmla="*/ 39995 w 43271"/>
                  <a:gd name="connsiteY0" fmla="*/ 5069 h 5068"/>
                  <a:gd name="connsiteX1" fmla="*/ 0 w 43271"/>
                  <a:gd name="connsiteY1" fmla="*/ 5069 h 5068"/>
                  <a:gd name="connsiteX2" fmla="*/ 3462 w 43271"/>
                  <a:gd name="connsiteY2" fmla="*/ 0 h 5068"/>
                  <a:gd name="connsiteX3" fmla="*/ 43271 w 43271"/>
                  <a:gd name="connsiteY3" fmla="*/ 0 h 5068"/>
                  <a:gd name="connsiteX4" fmla="*/ 39995 w 43271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1" h="5068">
                    <a:moveTo>
                      <a:pt x="39995" y="5069"/>
                    </a:moveTo>
                    <a:lnTo>
                      <a:pt x="0" y="5069"/>
                    </a:lnTo>
                    <a:lnTo>
                      <a:pt x="3462" y="0"/>
                    </a:lnTo>
                    <a:lnTo>
                      <a:pt x="43271" y="0"/>
                    </a:lnTo>
                    <a:lnTo>
                      <a:pt x="39995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3888F4C-FEB7-F35A-C10F-E1C2319D2710}"/>
                  </a:ext>
                </a:extLst>
              </p:cNvPr>
              <p:cNvSpPr/>
              <p:nvPr/>
            </p:nvSpPr>
            <p:spPr>
              <a:xfrm>
                <a:off x="3146634" y="3964407"/>
                <a:ext cx="42869" cy="5068"/>
              </a:xfrm>
              <a:custGeom>
                <a:avLst/>
                <a:gdLst>
                  <a:gd name="connsiteX0" fmla="*/ 39995 w 42869"/>
                  <a:gd name="connsiteY0" fmla="*/ 5069 h 5068"/>
                  <a:gd name="connsiteX1" fmla="*/ 0 w 42869"/>
                  <a:gd name="connsiteY1" fmla="*/ 5069 h 5068"/>
                  <a:gd name="connsiteX2" fmla="*/ 3091 w 42869"/>
                  <a:gd name="connsiteY2" fmla="*/ 0 h 5068"/>
                  <a:gd name="connsiteX3" fmla="*/ 42869 w 42869"/>
                  <a:gd name="connsiteY3" fmla="*/ 0 h 5068"/>
                  <a:gd name="connsiteX4" fmla="*/ 39995 w 42869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9" h="5068">
                    <a:moveTo>
                      <a:pt x="39995" y="5069"/>
                    </a:moveTo>
                    <a:lnTo>
                      <a:pt x="0" y="5069"/>
                    </a:lnTo>
                    <a:lnTo>
                      <a:pt x="3091" y="0"/>
                    </a:lnTo>
                    <a:lnTo>
                      <a:pt x="42869" y="0"/>
                    </a:lnTo>
                    <a:lnTo>
                      <a:pt x="39995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A4724ED-306E-EFE4-94FE-DD4519B2D94C}"/>
                  </a:ext>
                </a:extLst>
              </p:cNvPr>
              <p:cNvSpPr/>
              <p:nvPr/>
            </p:nvSpPr>
            <p:spPr>
              <a:xfrm>
                <a:off x="3218217" y="3964407"/>
                <a:ext cx="42498" cy="5068"/>
              </a:xfrm>
              <a:custGeom>
                <a:avLst/>
                <a:gdLst>
                  <a:gd name="connsiteX0" fmla="*/ 39995 w 42498"/>
                  <a:gd name="connsiteY0" fmla="*/ 5069 h 5068"/>
                  <a:gd name="connsiteX1" fmla="*/ 0 w 42498"/>
                  <a:gd name="connsiteY1" fmla="*/ 5069 h 5068"/>
                  <a:gd name="connsiteX2" fmla="*/ 2689 w 42498"/>
                  <a:gd name="connsiteY2" fmla="*/ 0 h 5068"/>
                  <a:gd name="connsiteX3" fmla="*/ 42498 w 42498"/>
                  <a:gd name="connsiteY3" fmla="*/ 0 h 5068"/>
                  <a:gd name="connsiteX4" fmla="*/ 39995 w 42498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5068">
                    <a:moveTo>
                      <a:pt x="39995" y="5069"/>
                    </a:moveTo>
                    <a:lnTo>
                      <a:pt x="0" y="5069"/>
                    </a:lnTo>
                    <a:lnTo>
                      <a:pt x="2689" y="0"/>
                    </a:lnTo>
                    <a:lnTo>
                      <a:pt x="42498" y="0"/>
                    </a:lnTo>
                    <a:lnTo>
                      <a:pt x="39995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3325D78-00FC-058B-CC33-CD53C9A520EF}"/>
                  </a:ext>
                </a:extLst>
              </p:cNvPr>
              <p:cNvSpPr/>
              <p:nvPr/>
            </p:nvSpPr>
            <p:spPr>
              <a:xfrm>
                <a:off x="3289800" y="3964407"/>
                <a:ext cx="42096" cy="5068"/>
              </a:xfrm>
              <a:custGeom>
                <a:avLst/>
                <a:gdLst>
                  <a:gd name="connsiteX0" fmla="*/ 40026 w 42096"/>
                  <a:gd name="connsiteY0" fmla="*/ 5069 h 5068"/>
                  <a:gd name="connsiteX1" fmla="*/ 0 w 42096"/>
                  <a:gd name="connsiteY1" fmla="*/ 5069 h 5068"/>
                  <a:gd name="connsiteX2" fmla="*/ 2318 w 42096"/>
                  <a:gd name="connsiteY2" fmla="*/ 0 h 5068"/>
                  <a:gd name="connsiteX3" fmla="*/ 42097 w 42096"/>
                  <a:gd name="connsiteY3" fmla="*/ 0 h 5068"/>
                  <a:gd name="connsiteX4" fmla="*/ 40026 w 42096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96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2318" y="0"/>
                    </a:lnTo>
                    <a:lnTo>
                      <a:pt x="42097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D52479C-8441-DE0B-0219-939082A2BCE4}"/>
                  </a:ext>
                </a:extLst>
              </p:cNvPr>
              <p:cNvSpPr/>
              <p:nvPr/>
            </p:nvSpPr>
            <p:spPr>
              <a:xfrm>
                <a:off x="3361383" y="3964407"/>
                <a:ext cx="41725" cy="5068"/>
              </a:xfrm>
              <a:custGeom>
                <a:avLst/>
                <a:gdLst>
                  <a:gd name="connsiteX0" fmla="*/ 40026 w 41725"/>
                  <a:gd name="connsiteY0" fmla="*/ 5069 h 5068"/>
                  <a:gd name="connsiteX1" fmla="*/ 0 w 41725"/>
                  <a:gd name="connsiteY1" fmla="*/ 5069 h 5068"/>
                  <a:gd name="connsiteX2" fmla="*/ 1916 w 41725"/>
                  <a:gd name="connsiteY2" fmla="*/ 0 h 5068"/>
                  <a:gd name="connsiteX3" fmla="*/ 41726 w 41725"/>
                  <a:gd name="connsiteY3" fmla="*/ 0 h 5068"/>
                  <a:gd name="connsiteX4" fmla="*/ 40026 w 41725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25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1916" y="0"/>
                    </a:lnTo>
                    <a:lnTo>
                      <a:pt x="41726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C887D29-5DE0-5AA5-121E-B6402F9866F9}"/>
                  </a:ext>
                </a:extLst>
              </p:cNvPr>
              <p:cNvSpPr/>
              <p:nvPr/>
            </p:nvSpPr>
            <p:spPr>
              <a:xfrm>
                <a:off x="3432965" y="3964407"/>
                <a:ext cx="41323" cy="5068"/>
              </a:xfrm>
              <a:custGeom>
                <a:avLst/>
                <a:gdLst>
                  <a:gd name="connsiteX0" fmla="*/ 40026 w 41323"/>
                  <a:gd name="connsiteY0" fmla="*/ 5069 h 5068"/>
                  <a:gd name="connsiteX1" fmla="*/ 0 w 41323"/>
                  <a:gd name="connsiteY1" fmla="*/ 5069 h 5068"/>
                  <a:gd name="connsiteX2" fmla="*/ 1545 w 41323"/>
                  <a:gd name="connsiteY2" fmla="*/ 0 h 5068"/>
                  <a:gd name="connsiteX3" fmla="*/ 41324 w 41323"/>
                  <a:gd name="connsiteY3" fmla="*/ 0 h 5068"/>
                  <a:gd name="connsiteX4" fmla="*/ 40026 w 41323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1545" y="0"/>
                    </a:lnTo>
                    <a:lnTo>
                      <a:pt x="41324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63A87E5-F59C-24D3-B8E5-AE2A7ECF1CA9}"/>
                  </a:ext>
                </a:extLst>
              </p:cNvPr>
              <p:cNvSpPr/>
              <p:nvPr/>
            </p:nvSpPr>
            <p:spPr>
              <a:xfrm>
                <a:off x="3504548" y="3964407"/>
                <a:ext cx="40952" cy="5068"/>
              </a:xfrm>
              <a:custGeom>
                <a:avLst/>
                <a:gdLst>
                  <a:gd name="connsiteX0" fmla="*/ 40026 w 40952"/>
                  <a:gd name="connsiteY0" fmla="*/ 5069 h 5068"/>
                  <a:gd name="connsiteX1" fmla="*/ 0 w 40952"/>
                  <a:gd name="connsiteY1" fmla="*/ 5069 h 5068"/>
                  <a:gd name="connsiteX2" fmla="*/ 1144 w 40952"/>
                  <a:gd name="connsiteY2" fmla="*/ 0 h 5068"/>
                  <a:gd name="connsiteX3" fmla="*/ 40953 w 40952"/>
                  <a:gd name="connsiteY3" fmla="*/ 0 h 5068"/>
                  <a:gd name="connsiteX4" fmla="*/ 40026 w 40952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1144" y="0"/>
                    </a:lnTo>
                    <a:lnTo>
                      <a:pt x="40953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5904A8A-0CC4-885F-0297-99F2B3FF7472}"/>
                  </a:ext>
                </a:extLst>
              </p:cNvPr>
              <p:cNvSpPr/>
              <p:nvPr/>
            </p:nvSpPr>
            <p:spPr>
              <a:xfrm>
                <a:off x="3576131" y="3964407"/>
                <a:ext cx="40551" cy="5068"/>
              </a:xfrm>
              <a:custGeom>
                <a:avLst/>
                <a:gdLst>
                  <a:gd name="connsiteX0" fmla="*/ 40026 w 40551"/>
                  <a:gd name="connsiteY0" fmla="*/ 5069 h 5068"/>
                  <a:gd name="connsiteX1" fmla="*/ 0 w 40551"/>
                  <a:gd name="connsiteY1" fmla="*/ 5069 h 5068"/>
                  <a:gd name="connsiteX2" fmla="*/ 773 w 40551"/>
                  <a:gd name="connsiteY2" fmla="*/ 0 h 5068"/>
                  <a:gd name="connsiteX3" fmla="*/ 40551 w 40551"/>
                  <a:gd name="connsiteY3" fmla="*/ 0 h 5068"/>
                  <a:gd name="connsiteX4" fmla="*/ 40026 w 40551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51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773" y="0"/>
                    </a:lnTo>
                    <a:lnTo>
                      <a:pt x="40551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2DBBC1F-EBAD-4649-C583-4EEDFFC48160}"/>
                  </a:ext>
                </a:extLst>
              </p:cNvPr>
              <p:cNvSpPr/>
              <p:nvPr/>
            </p:nvSpPr>
            <p:spPr>
              <a:xfrm>
                <a:off x="3647713" y="3964407"/>
                <a:ext cx="40180" cy="5068"/>
              </a:xfrm>
              <a:custGeom>
                <a:avLst/>
                <a:gdLst>
                  <a:gd name="connsiteX0" fmla="*/ 40026 w 40180"/>
                  <a:gd name="connsiteY0" fmla="*/ 5069 h 5068"/>
                  <a:gd name="connsiteX1" fmla="*/ 0 w 40180"/>
                  <a:gd name="connsiteY1" fmla="*/ 5069 h 5068"/>
                  <a:gd name="connsiteX2" fmla="*/ 371 w 40180"/>
                  <a:gd name="connsiteY2" fmla="*/ 0 h 5068"/>
                  <a:gd name="connsiteX3" fmla="*/ 40180 w 40180"/>
                  <a:gd name="connsiteY3" fmla="*/ 0 h 5068"/>
                  <a:gd name="connsiteX4" fmla="*/ 40026 w 40180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80" h="5068">
                    <a:moveTo>
                      <a:pt x="40026" y="5069"/>
                    </a:moveTo>
                    <a:lnTo>
                      <a:pt x="0" y="5069"/>
                    </a:lnTo>
                    <a:lnTo>
                      <a:pt x="371" y="0"/>
                    </a:lnTo>
                    <a:lnTo>
                      <a:pt x="40180" y="0"/>
                    </a:lnTo>
                    <a:lnTo>
                      <a:pt x="4002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3CA4DE-166A-1FC5-0BEA-262E05A944C5}"/>
                  </a:ext>
                </a:extLst>
              </p:cNvPr>
              <p:cNvSpPr/>
              <p:nvPr/>
            </p:nvSpPr>
            <p:spPr>
              <a:xfrm>
                <a:off x="3719265" y="3964407"/>
                <a:ext cx="40056" cy="5068"/>
              </a:xfrm>
              <a:custGeom>
                <a:avLst/>
                <a:gdLst>
                  <a:gd name="connsiteX0" fmla="*/ 40057 w 40056"/>
                  <a:gd name="connsiteY0" fmla="*/ 5069 h 5068"/>
                  <a:gd name="connsiteX1" fmla="*/ 31 w 40056"/>
                  <a:gd name="connsiteY1" fmla="*/ 5069 h 5068"/>
                  <a:gd name="connsiteX2" fmla="*/ 0 w 40056"/>
                  <a:gd name="connsiteY2" fmla="*/ 0 h 5068"/>
                  <a:gd name="connsiteX3" fmla="*/ 39809 w 40056"/>
                  <a:gd name="connsiteY3" fmla="*/ 0 h 5068"/>
                  <a:gd name="connsiteX4" fmla="*/ 40057 w 40056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5068">
                    <a:moveTo>
                      <a:pt x="40057" y="5069"/>
                    </a:moveTo>
                    <a:lnTo>
                      <a:pt x="31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0057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8EC28790-57AA-4FCB-FDF5-837F61C19FE4}"/>
                  </a:ext>
                </a:extLst>
              </p:cNvPr>
              <p:cNvSpPr/>
              <p:nvPr/>
            </p:nvSpPr>
            <p:spPr>
              <a:xfrm>
                <a:off x="3790477" y="3964407"/>
                <a:ext cx="40427" cy="5068"/>
              </a:xfrm>
              <a:custGeom>
                <a:avLst/>
                <a:gdLst>
                  <a:gd name="connsiteX0" fmla="*/ 40427 w 40427"/>
                  <a:gd name="connsiteY0" fmla="*/ 5069 h 5068"/>
                  <a:gd name="connsiteX1" fmla="*/ 433 w 40427"/>
                  <a:gd name="connsiteY1" fmla="*/ 5069 h 5068"/>
                  <a:gd name="connsiteX2" fmla="*/ 0 w 40427"/>
                  <a:gd name="connsiteY2" fmla="*/ 0 h 5068"/>
                  <a:gd name="connsiteX3" fmla="*/ 39809 w 40427"/>
                  <a:gd name="connsiteY3" fmla="*/ 0 h 5068"/>
                  <a:gd name="connsiteX4" fmla="*/ 40427 w 40427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27" h="5068">
                    <a:moveTo>
                      <a:pt x="40427" y="5069"/>
                    </a:moveTo>
                    <a:lnTo>
                      <a:pt x="433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0427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283064C-6972-983D-7E6C-7E02F46A562E}"/>
                  </a:ext>
                </a:extLst>
              </p:cNvPr>
              <p:cNvSpPr/>
              <p:nvPr/>
            </p:nvSpPr>
            <p:spPr>
              <a:xfrm>
                <a:off x="3861658" y="3964407"/>
                <a:ext cx="40829" cy="5068"/>
              </a:xfrm>
              <a:custGeom>
                <a:avLst/>
                <a:gdLst>
                  <a:gd name="connsiteX0" fmla="*/ 40829 w 40829"/>
                  <a:gd name="connsiteY0" fmla="*/ 5069 h 5068"/>
                  <a:gd name="connsiteX1" fmla="*/ 835 w 40829"/>
                  <a:gd name="connsiteY1" fmla="*/ 5069 h 5068"/>
                  <a:gd name="connsiteX2" fmla="*/ 0 w 40829"/>
                  <a:gd name="connsiteY2" fmla="*/ 0 h 5068"/>
                  <a:gd name="connsiteX3" fmla="*/ 39809 w 40829"/>
                  <a:gd name="connsiteY3" fmla="*/ 0 h 5068"/>
                  <a:gd name="connsiteX4" fmla="*/ 40829 w 40829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29" h="5068">
                    <a:moveTo>
                      <a:pt x="40829" y="5069"/>
                    </a:moveTo>
                    <a:lnTo>
                      <a:pt x="835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0829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870E96F-DC91-E0DE-7E55-8F345AA478AB}"/>
                  </a:ext>
                </a:extLst>
              </p:cNvPr>
              <p:cNvSpPr/>
              <p:nvPr/>
            </p:nvSpPr>
            <p:spPr>
              <a:xfrm>
                <a:off x="3932870" y="3964407"/>
                <a:ext cx="41231" cy="5068"/>
              </a:xfrm>
              <a:custGeom>
                <a:avLst/>
                <a:gdLst>
                  <a:gd name="connsiteX0" fmla="*/ 41231 w 41231"/>
                  <a:gd name="connsiteY0" fmla="*/ 5069 h 5068"/>
                  <a:gd name="connsiteX1" fmla="*/ 1205 w 41231"/>
                  <a:gd name="connsiteY1" fmla="*/ 5069 h 5068"/>
                  <a:gd name="connsiteX2" fmla="*/ 0 w 41231"/>
                  <a:gd name="connsiteY2" fmla="*/ 0 h 5068"/>
                  <a:gd name="connsiteX3" fmla="*/ 39778 w 41231"/>
                  <a:gd name="connsiteY3" fmla="*/ 0 h 5068"/>
                  <a:gd name="connsiteX4" fmla="*/ 41231 w 41231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31" h="5068">
                    <a:moveTo>
                      <a:pt x="41231" y="5069"/>
                    </a:moveTo>
                    <a:lnTo>
                      <a:pt x="1205" y="5069"/>
                    </a:lnTo>
                    <a:lnTo>
                      <a:pt x="0" y="0"/>
                    </a:lnTo>
                    <a:lnTo>
                      <a:pt x="39778" y="0"/>
                    </a:lnTo>
                    <a:lnTo>
                      <a:pt x="41231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0B05122-3ED9-9F3D-6AF0-3549853D50D1}"/>
                  </a:ext>
                </a:extLst>
              </p:cNvPr>
              <p:cNvSpPr/>
              <p:nvPr/>
            </p:nvSpPr>
            <p:spPr>
              <a:xfrm>
                <a:off x="4004050" y="3964407"/>
                <a:ext cx="41632" cy="5068"/>
              </a:xfrm>
              <a:custGeom>
                <a:avLst/>
                <a:gdLst>
                  <a:gd name="connsiteX0" fmla="*/ 41633 w 41632"/>
                  <a:gd name="connsiteY0" fmla="*/ 5069 h 5068"/>
                  <a:gd name="connsiteX1" fmla="*/ 1607 w 41632"/>
                  <a:gd name="connsiteY1" fmla="*/ 5069 h 5068"/>
                  <a:gd name="connsiteX2" fmla="*/ 0 w 41632"/>
                  <a:gd name="connsiteY2" fmla="*/ 0 h 5068"/>
                  <a:gd name="connsiteX3" fmla="*/ 39809 w 41632"/>
                  <a:gd name="connsiteY3" fmla="*/ 0 h 5068"/>
                  <a:gd name="connsiteX4" fmla="*/ 41633 w 41632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2" h="5068">
                    <a:moveTo>
                      <a:pt x="41633" y="5069"/>
                    </a:moveTo>
                    <a:lnTo>
                      <a:pt x="1607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1633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D912BEE-38CF-F7DB-2AD2-CA6744A456FC}"/>
                  </a:ext>
                </a:extLst>
              </p:cNvPr>
              <p:cNvSpPr/>
              <p:nvPr/>
            </p:nvSpPr>
            <p:spPr>
              <a:xfrm>
                <a:off x="4075262" y="3964407"/>
                <a:ext cx="42003" cy="5068"/>
              </a:xfrm>
              <a:custGeom>
                <a:avLst/>
                <a:gdLst>
                  <a:gd name="connsiteX0" fmla="*/ 42004 w 42003"/>
                  <a:gd name="connsiteY0" fmla="*/ 5069 h 5068"/>
                  <a:gd name="connsiteX1" fmla="*/ 1978 w 42003"/>
                  <a:gd name="connsiteY1" fmla="*/ 5069 h 5068"/>
                  <a:gd name="connsiteX2" fmla="*/ 0 w 42003"/>
                  <a:gd name="connsiteY2" fmla="*/ 0 h 5068"/>
                  <a:gd name="connsiteX3" fmla="*/ 39778 w 42003"/>
                  <a:gd name="connsiteY3" fmla="*/ 0 h 5068"/>
                  <a:gd name="connsiteX4" fmla="*/ 42004 w 42003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03" h="5068">
                    <a:moveTo>
                      <a:pt x="42004" y="5069"/>
                    </a:moveTo>
                    <a:lnTo>
                      <a:pt x="1978" y="5069"/>
                    </a:lnTo>
                    <a:lnTo>
                      <a:pt x="0" y="0"/>
                    </a:lnTo>
                    <a:lnTo>
                      <a:pt x="39778" y="0"/>
                    </a:lnTo>
                    <a:lnTo>
                      <a:pt x="42004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73E6296-67A6-DF02-700C-0C29CABC119E}"/>
                  </a:ext>
                </a:extLst>
              </p:cNvPr>
              <p:cNvSpPr/>
              <p:nvPr/>
            </p:nvSpPr>
            <p:spPr>
              <a:xfrm>
                <a:off x="4146443" y="3964407"/>
                <a:ext cx="42405" cy="5068"/>
              </a:xfrm>
              <a:custGeom>
                <a:avLst/>
                <a:gdLst>
                  <a:gd name="connsiteX0" fmla="*/ 42406 w 42405"/>
                  <a:gd name="connsiteY0" fmla="*/ 5069 h 5068"/>
                  <a:gd name="connsiteX1" fmla="*/ 2380 w 42405"/>
                  <a:gd name="connsiteY1" fmla="*/ 5069 h 5068"/>
                  <a:gd name="connsiteX2" fmla="*/ 0 w 42405"/>
                  <a:gd name="connsiteY2" fmla="*/ 0 h 5068"/>
                  <a:gd name="connsiteX3" fmla="*/ 39809 w 42405"/>
                  <a:gd name="connsiteY3" fmla="*/ 0 h 5068"/>
                  <a:gd name="connsiteX4" fmla="*/ 42406 w 42405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05" h="5068">
                    <a:moveTo>
                      <a:pt x="42406" y="5069"/>
                    </a:moveTo>
                    <a:lnTo>
                      <a:pt x="2380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240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1859082-3671-7CF6-E462-23F23E122CCB}"/>
                  </a:ext>
                </a:extLst>
              </p:cNvPr>
              <p:cNvSpPr/>
              <p:nvPr/>
            </p:nvSpPr>
            <p:spPr>
              <a:xfrm>
                <a:off x="4217655" y="3964407"/>
                <a:ext cx="42776" cy="5068"/>
              </a:xfrm>
              <a:custGeom>
                <a:avLst/>
                <a:gdLst>
                  <a:gd name="connsiteX0" fmla="*/ 42777 w 42776"/>
                  <a:gd name="connsiteY0" fmla="*/ 5069 h 5068"/>
                  <a:gd name="connsiteX1" fmla="*/ 2751 w 42776"/>
                  <a:gd name="connsiteY1" fmla="*/ 5069 h 5068"/>
                  <a:gd name="connsiteX2" fmla="*/ 0 w 42776"/>
                  <a:gd name="connsiteY2" fmla="*/ 0 h 5068"/>
                  <a:gd name="connsiteX3" fmla="*/ 39778 w 42776"/>
                  <a:gd name="connsiteY3" fmla="*/ 0 h 5068"/>
                  <a:gd name="connsiteX4" fmla="*/ 42777 w 42776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76" h="5068">
                    <a:moveTo>
                      <a:pt x="42777" y="5069"/>
                    </a:moveTo>
                    <a:lnTo>
                      <a:pt x="2751" y="5069"/>
                    </a:lnTo>
                    <a:lnTo>
                      <a:pt x="0" y="0"/>
                    </a:lnTo>
                    <a:lnTo>
                      <a:pt x="39778" y="0"/>
                    </a:lnTo>
                    <a:lnTo>
                      <a:pt x="42777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35E817E-5FC3-716D-B37E-2432DB4ADC52}"/>
                  </a:ext>
                </a:extLst>
              </p:cNvPr>
              <p:cNvSpPr/>
              <p:nvPr/>
            </p:nvSpPr>
            <p:spPr>
              <a:xfrm>
                <a:off x="4288836" y="3964407"/>
                <a:ext cx="43178" cy="5068"/>
              </a:xfrm>
              <a:custGeom>
                <a:avLst/>
                <a:gdLst>
                  <a:gd name="connsiteX0" fmla="*/ 43178 w 43178"/>
                  <a:gd name="connsiteY0" fmla="*/ 5069 h 5068"/>
                  <a:gd name="connsiteX1" fmla="*/ 3153 w 43178"/>
                  <a:gd name="connsiteY1" fmla="*/ 5069 h 5068"/>
                  <a:gd name="connsiteX2" fmla="*/ 0 w 43178"/>
                  <a:gd name="connsiteY2" fmla="*/ 0 h 5068"/>
                  <a:gd name="connsiteX3" fmla="*/ 39809 w 43178"/>
                  <a:gd name="connsiteY3" fmla="*/ 0 h 5068"/>
                  <a:gd name="connsiteX4" fmla="*/ 43178 w 43178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5068">
                    <a:moveTo>
                      <a:pt x="43178" y="5069"/>
                    </a:moveTo>
                    <a:lnTo>
                      <a:pt x="3153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3178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056DC20-129B-E924-B1B4-FFEBA31B78C5}"/>
                  </a:ext>
                </a:extLst>
              </p:cNvPr>
              <p:cNvSpPr/>
              <p:nvPr/>
            </p:nvSpPr>
            <p:spPr>
              <a:xfrm>
                <a:off x="4360048" y="3964407"/>
                <a:ext cx="43549" cy="5068"/>
              </a:xfrm>
              <a:custGeom>
                <a:avLst/>
                <a:gdLst>
                  <a:gd name="connsiteX0" fmla="*/ 43549 w 43549"/>
                  <a:gd name="connsiteY0" fmla="*/ 5069 h 5068"/>
                  <a:gd name="connsiteX1" fmla="*/ 3524 w 43549"/>
                  <a:gd name="connsiteY1" fmla="*/ 5069 h 5068"/>
                  <a:gd name="connsiteX2" fmla="*/ 0 w 43549"/>
                  <a:gd name="connsiteY2" fmla="*/ 0 h 5068"/>
                  <a:gd name="connsiteX3" fmla="*/ 39778 w 43549"/>
                  <a:gd name="connsiteY3" fmla="*/ 0 h 5068"/>
                  <a:gd name="connsiteX4" fmla="*/ 43549 w 43549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068">
                    <a:moveTo>
                      <a:pt x="43549" y="5069"/>
                    </a:moveTo>
                    <a:lnTo>
                      <a:pt x="3524" y="5069"/>
                    </a:lnTo>
                    <a:lnTo>
                      <a:pt x="0" y="0"/>
                    </a:lnTo>
                    <a:lnTo>
                      <a:pt x="39778" y="0"/>
                    </a:lnTo>
                    <a:lnTo>
                      <a:pt x="43549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8FB3EB8-E511-62CD-FD7C-DEC006B68C6C}"/>
                  </a:ext>
                </a:extLst>
              </p:cNvPr>
              <p:cNvSpPr/>
              <p:nvPr/>
            </p:nvSpPr>
            <p:spPr>
              <a:xfrm>
                <a:off x="4431228" y="3964407"/>
                <a:ext cx="43951" cy="5068"/>
              </a:xfrm>
              <a:custGeom>
                <a:avLst/>
                <a:gdLst>
                  <a:gd name="connsiteX0" fmla="*/ 43951 w 43951"/>
                  <a:gd name="connsiteY0" fmla="*/ 5069 h 5068"/>
                  <a:gd name="connsiteX1" fmla="*/ 3925 w 43951"/>
                  <a:gd name="connsiteY1" fmla="*/ 5069 h 5068"/>
                  <a:gd name="connsiteX2" fmla="*/ 0 w 43951"/>
                  <a:gd name="connsiteY2" fmla="*/ 0 h 5068"/>
                  <a:gd name="connsiteX3" fmla="*/ 39809 w 43951"/>
                  <a:gd name="connsiteY3" fmla="*/ 0 h 5068"/>
                  <a:gd name="connsiteX4" fmla="*/ 43951 w 43951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1" h="5068">
                    <a:moveTo>
                      <a:pt x="43951" y="5069"/>
                    </a:moveTo>
                    <a:lnTo>
                      <a:pt x="3925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3951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936B57-33F0-E194-1EC9-C94A6664578A}"/>
                  </a:ext>
                </a:extLst>
              </p:cNvPr>
              <p:cNvSpPr/>
              <p:nvPr/>
            </p:nvSpPr>
            <p:spPr>
              <a:xfrm>
                <a:off x="4502409" y="3964407"/>
                <a:ext cx="44352" cy="5068"/>
              </a:xfrm>
              <a:custGeom>
                <a:avLst/>
                <a:gdLst>
                  <a:gd name="connsiteX0" fmla="*/ 44353 w 44352"/>
                  <a:gd name="connsiteY0" fmla="*/ 5069 h 5068"/>
                  <a:gd name="connsiteX1" fmla="*/ 4358 w 44352"/>
                  <a:gd name="connsiteY1" fmla="*/ 5069 h 5068"/>
                  <a:gd name="connsiteX2" fmla="*/ 0 w 44352"/>
                  <a:gd name="connsiteY2" fmla="*/ 0 h 5068"/>
                  <a:gd name="connsiteX3" fmla="*/ 39809 w 44352"/>
                  <a:gd name="connsiteY3" fmla="*/ 0 h 5068"/>
                  <a:gd name="connsiteX4" fmla="*/ 44353 w 44352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52" h="5068">
                    <a:moveTo>
                      <a:pt x="44353" y="5069"/>
                    </a:moveTo>
                    <a:lnTo>
                      <a:pt x="4358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4353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1CC10CA-75D7-261A-65B0-A11EFB69FC0E}"/>
                  </a:ext>
                </a:extLst>
              </p:cNvPr>
              <p:cNvSpPr/>
              <p:nvPr/>
            </p:nvSpPr>
            <p:spPr>
              <a:xfrm>
                <a:off x="4573621" y="3964407"/>
                <a:ext cx="44723" cy="5068"/>
              </a:xfrm>
              <a:custGeom>
                <a:avLst/>
                <a:gdLst>
                  <a:gd name="connsiteX0" fmla="*/ 44724 w 44723"/>
                  <a:gd name="connsiteY0" fmla="*/ 5069 h 5068"/>
                  <a:gd name="connsiteX1" fmla="*/ 4729 w 44723"/>
                  <a:gd name="connsiteY1" fmla="*/ 5069 h 5068"/>
                  <a:gd name="connsiteX2" fmla="*/ 0 w 44723"/>
                  <a:gd name="connsiteY2" fmla="*/ 0 h 5068"/>
                  <a:gd name="connsiteX3" fmla="*/ 39809 w 44723"/>
                  <a:gd name="connsiteY3" fmla="*/ 0 h 5068"/>
                  <a:gd name="connsiteX4" fmla="*/ 44724 w 44723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23" h="5068">
                    <a:moveTo>
                      <a:pt x="44724" y="5069"/>
                    </a:moveTo>
                    <a:lnTo>
                      <a:pt x="4729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4724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BDDC8B1-15BE-4BE0-ECD9-9BF53424C433}"/>
                  </a:ext>
                </a:extLst>
              </p:cNvPr>
              <p:cNvSpPr/>
              <p:nvPr/>
            </p:nvSpPr>
            <p:spPr>
              <a:xfrm>
                <a:off x="4644802" y="3964407"/>
                <a:ext cx="45156" cy="5068"/>
              </a:xfrm>
              <a:custGeom>
                <a:avLst/>
                <a:gdLst>
                  <a:gd name="connsiteX0" fmla="*/ 45156 w 45156"/>
                  <a:gd name="connsiteY0" fmla="*/ 5069 h 5068"/>
                  <a:gd name="connsiteX1" fmla="*/ 5130 w 45156"/>
                  <a:gd name="connsiteY1" fmla="*/ 5069 h 5068"/>
                  <a:gd name="connsiteX2" fmla="*/ 0 w 45156"/>
                  <a:gd name="connsiteY2" fmla="*/ 0 h 5068"/>
                  <a:gd name="connsiteX3" fmla="*/ 39809 w 45156"/>
                  <a:gd name="connsiteY3" fmla="*/ 0 h 5068"/>
                  <a:gd name="connsiteX4" fmla="*/ 45156 w 45156"/>
                  <a:gd name="connsiteY4" fmla="*/ 5069 h 5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5068">
                    <a:moveTo>
                      <a:pt x="45156" y="5069"/>
                    </a:moveTo>
                    <a:lnTo>
                      <a:pt x="5130" y="5069"/>
                    </a:lnTo>
                    <a:lnTo>
                      <a:pt x="0" y="0"/>
                    </a:lnTo>
                    <a:lnTo>
                      <a:pt x="39809" y="0"/>
                    </a:lnTo>
                    <a:lnTo>
                      <a:pt x="45156" y="50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E38C0E0-9954-6231-AAC1-B70B7B8C55A6}"/>
                  </a:ext>
                </a:extLst>
              </p:cNvPr>
              <p:cNvSpPr/>
              <p:nvPr/>
            </p:nvSpPr>
            <p:spPr>
              <a:xfrm>
                <a:off x="2636592" y="3972103"/>
                <a:ext cx="46052" cy="5161"/>
              </a:xfrm>
              <a:custGeom>
                <a:avLst/>
                <a:gdLst>
                  <a:gd name="connsiteX0" fmla="*/ 40366 w 46052"/>
                  <a:gd name="connsiteY0" fmla="*/ 5162 h 5161"/>
                  <a:gd name="connsiteX1" fmla="*/ 0 w 46052"/>
                  <a:gd name="connsiteY1" fmla="*/ 5162 h 5161"/>
                  <a:gd name="connsiteX2" fmla="*/ 5934 w 46052"/>
                  <a:gd name="connsiteY2" fmla="*/ 0 h 5161"/>
                  <a:gd name="connsiteX3" fmla="*/ 46053 w 46052"/>
                  <a:gd name="connsiteY3" fmla="*/ 0 h 5161"/>
                  <a:gd name="connsiteX4" fmla="*/ 40366 w 46052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52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5934" y="0"/>
                    </a:lnTo>
                    <a:lnTo>
                      <a:pt x="46053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5D37E12-672C-443B-B9BE-4122512AD924}"/>
                  </a:ext>
                </a:extLst>
              </p:cNvPr>
              <p:cNvSpPr/>
              <p:nvPr/>
            </p:nvSpPr>
            <p:spPr>
              <a:xfrm>
                <a:off x="2708762" y="3972103"/>
                <a:ext cx="45681" cy="5161"/>
              </a:xfrm>
              <a:custGeom>
                <a:avLst/>
                <a:gdLst>
                  <a:gd name="connsiteX0" fmla="*/ 40366 w 45681"/>
                  <a:gd name="connsiteY0" fmla="*/ 5162 h 5161"/>
                  <a:gd name="connsiteX1" fmla="*/ 0 w 45681"/>
                  <a:gd name="connsiteY1" fmla="*/ 5162 h 5161"/>
                  <a:gd name="connsiteX2" fmla="*/ 5532 w 45681"/>
                  <a:gd name="connsiteY2" fmla="*/ 0 h 5161"/>
                  <a:gd name="connsiteX3" fmla="*/ 45682 w 45681"/>
                  <a:gd name="connsiteY3" fmla="*/ 0 h 5161"/>
                  <a:gd name="connsiteX4" fmla="*/ 40366 w 45681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81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5532" y="0"/>
                    </a:lnTo>
                    <a:lnTo>
                      <a:pt x="45682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B901995-9F85-023D-9A22-D08194EFE1A1}"/>
                  </a:ext>
                </a:extLst>
              </p:cNvPr>
              <p:cNvSpPr/>
              <p:nvPr/>
            </p:nvSpPr>
            <p:spPr>
              <a:xfrm>
                <a:off x="2780963" y="3972103"/>
                <a:ext cx="45249" cy="5161"/>
              </a:xfrm>
              <a:custGeom>
                <a:avLst/>
                <a:gdLst>
                  <a:gd name="connsiteX0" fmla="*/ 40335 w 45249"/>
                  <a:gd name="connsiteY0" fmla="*/ 5162 h 5161"/>
                  <a:gd name="connsiteX1" fmla="*/ 0 w 45249"/>
                  <a:gd name="connsiteY1" fmla="*/ 5162 h 5161"/>
                  <a:gd name="connsiteX2" fmla="*/ 5131 w 45249"/>
                  <a:gd name="connsiteY2" fmla="*/ 0 h 5161"/>
                  <a:gd name="connsiteX3" fmla="*/ 45249 w 45249"/>
                  <a:gd name="connsiteY3" fmla="*/ 0 h 5161"/>
                  <a:gd name="connsiteX4" fmla="*/ 40335 w 45249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9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5131" y="0"/>
                    </a:lnTo>
                    <a:lnTo>
                      <a:pt x="45249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ACDEB81-952D-0E05-0932-69BE75157A8B}"/>
                  </a:ext>
                </a:extLst>
              </p:cNvPr>
              <p:cNvSpPr/>
              <p:nvPr/>
            </p:nvSpPr>
            <p:spPr>
              <a:xfrm>
                <a:off x="2853133" y="3972103"/>
                <a:ext cx="44878" cy="5161"/>
              </a:xfrm>
              <a:custGeom>
                <a:avLst/>
                <a:gdLst>
                  <a:gd name="connsiteX0" fmla="*/ 40366 w 44878"/>
                  <a:gd name="connsiteY0" fmla="*/ 5162 h 5161"/>
                  <a:gd name="connsiteX1" fmla="*/ 0 w 44878"/>
                  <a:gd name="connsiteY1" fmla="*/ 5162 h 5161"/>
                  <a:gd name="connsiteX2" fmla="*/ 4760 w 44878"/>
                  <a:gd name="connsiteY2" fmla="*/ 0 h 5161"/>
                  <a:gd name="connsiteX3" fmla="*/ 44878 w 44878"/>
                  <a:gd name="connsiteY3" fmla="*/ 0 h 5161"/>
                  <a:gd name="connsiteX4" fmla="*/ 40366 w 44878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4760" y="0"/>
                    </a:lnTo>
                    <a:lnTo>
                      <a:pt x="44878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C3DD72C-A548-6273-27BB-606D618F8755}"/>
                  </a:ext>
                </a:extLst>
              </p:cNvPr>
              <p:cNvSpPr/>
              <p:nvPr/>
            </p:nvSpPr>
            <p:spPr>
              <a:xfrm>
                <a:off x="2925334" y="3972103"/>
                <a:ext cx="44476" cy="5161"/>
              </a:xfrm>
              <a:custGeom>
                <a:avLst/>
                <a:gdLst>
                  <a:gd name="connsiteX0" fmla="*/ 40335 w 44476"/>
                  <a:gd name="connsiteY0" fmla="*/ 5162 h 5161"/>
                  <a:gd name="connsiteX1" fmla="*/ 0 w 44476"/>
                  <a:gd name="connsiteY1" fmla="*/ 5162 h 5161"/>
                  <a:gd name="connsiteX2" fmla="*/ 4327 w 44476"/>
                  <a:gd name="connsiteY2" fmla="*/ 0 h 5161"/>
                  <a:gd name="connsiteX3" fmla="*/ 44477 w 44476"/>
                  <a:gd name="connsiteY3" fmla="*/ 0 h 5161"/>
                  <a:gd name="connsiteX4" fmla="*/ 40335 w 44476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4327" y="0"/>
                    </a:lnTo>
                    <a:lnTo>
                      <a:pt x="44477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BA377E9-5416-A93A-A130-8A53B16D0BCF}"/>
                  </a:ext>
                </a:extLst>
              </p:cNvPr>
              <p:cNvSpPr/>
              <p:nvPr/>
            </p:nvSpPr>
            <p:spPr>
              <a:xfrm>
                <a:off x="2997504" y="3972103"/>
                <a:ext cx="44074" cy="5161"/>
              </a:xfrm>
              <a:custGeom>
                <a:avLst/>
                <a:gdLst>
                  <a:gd name="connsiteX0" fmla="*/ 40366 w 44074"/>
                  <a:gd name="connsiteY0" fmla="*/ 5162 h 5161"/>
                  <a:gd name="connsiteX1" fmla="*/ 0 w 44074"/>
                  <a:gd name="connsiteY1" fmla="*/ 5162 h 5161"/>
                  <a:gd name="connsiteX2" fmla="*/ 3956 w 44074"/>
                  <a:gd name="connsiteY2" fmla="*/ 0 h 5161"/>
                  <a:gd name="connsiteX3" fmla="*/ 44075 w 44074"/>
                  <a:gd name="connsiteY3" fmla="*/ 0 h 5161"/>
                  <a:gd name="connsiteX4" fmla="*/ 40366 w 44074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4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3956" y="0"/>
                    </a:lnTo>
                    <a:lnTo>
                      <a:pt x="44075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89DE06B-85A4-D5B5-17B1-6940850F8639}"/>
                  </a:ext>
                </a:extLst>
              </p:cNvPr>
              <p:cNvSpPr/>
              <p:nvPr/>
            </p:nvSpPr>
            <p:spPr>
              <a:xfrm>
                <a:off x="3069705" y="3972103"/>
                <a:ext cx="43672" cy="5161"/>
              </a:xfrm>
              <a:custGeom>
                <a:avLst/>
                <a:gdLst>
                  <a:gd name="connsiteX0" fmla="*/ 40335 w 43672"/>
                  <a:gd name="connsiteY0" fmla="*/ 5162 h 5161"/>
                  <a:gd name="connsiteX1" fmla="*/ 0 w 43672"/>
                  <a:gd name="connsiteY1" fmla="*/ 5162 h 5161"/>
                  <a:gd name="connsiteX2" fmla="*/ 3524 w 43672"/>
                  <a:gd name="connsiteY2" fmla="*/ 0 h 5161"/>
                  <a:gd name="connsiteX3" fmla="*/ 43673 w 43672"/>
                  <a:gd name="connsiteY3" fmla="*/ 0 h 5161"/>
                  <a:gd name="connsiteX4" fmla="*/ 40335 w 43672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72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3524" y="0"/>
                    </a:lnTo>
                    <a:lnTo>
                      <a:pt x="43673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A1D8B46-2C1F-57D7-9788-257D3022DDF5}"/>
                  </a:ext>
                </a:extLst>
              </p:cNvPr>
              <p:cNvSpPr/>
              <p:nvPr/>
            </p:nvSpPr>
            <p:spPr>
              <a:xfrm>
                <a:off x="3141875" y="3972103"/>
                <a:ext cx="43271" cy="5161"/>
              </a:xfrm>
              <a:custGeom>
                <a:avLst/>
                <a:gdLst>
                  <a:gd name="connsiteX0" fmla="*/ 40366 w 43271"/>
                  <a:gd name="connsiteY0" fmla="*/ 5162 h 5161"/>
                  <a:gd name="connsiteX1" fmla="*/ 0 w 43271"/>
                  <a:gd name="connsiteY1" fmla="*/ 5162 h 5161"/>
                  <a:gd name="connsiteX2" fmla="*/ 3153 w 43271"/>
                  <a:gd name="connsiteY2" fmla="*/ 0 h 5161"/>
                  <a:gd name="connsiteX3" fmla="*/ 43271 w 43271"/>
                  <a:gd name="connsiteY3" fmla="*/ 0 h 5161"/>
                  <a:gd name="connsiteX4" fmla="*/ 40366 w 43271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1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3153" y="0"/>
                    </a:lnTo>
                    <a:lnTo>
                      <a:pt x="43271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190857A-3D0C-6844-1C6C-CB9B458CE3A2}"/>
                  </a:ext>
                </a:extLst>
              </p:cNvPr>
              <p:cNvSpPr/>
              <p:nvPr/>
            </p:nvSpPr>
            <p:spPr>
              <a:xfrm>
                <a:off x="3214076" y="3972103"/>
                <a:ext cx="42869" cy="5161"/>
              </a:xfrm>
              <a:custGeom>
                <a:avLst/>
                <a:gdLst>
                  <a:gd name="connsiteX0" fmla="*/ 40335 w 42869"/>
                  <a:gd name="connsiteY0" fmla="*/ 5162 h 5161"/>
                  <a:gd name="connsiteX1" fmla="*/ 0 w 42869"/>
                  <a:gd name="connsiteY1" fmla="*/ 5162 h 5161"/>
                  <a:gd name="connsiteX2" fmla="*/ 2751 w 42869"/>
                  <a:gd name="connsiteY2" fmla="*/ 0 h 5161"/>
                  <a:gd name="connsiteX3" fmla="*/ 42869 w 42869"/>
                  <a:gd name="connsiteY3" fmla="*/ 0 h 5161"/>
                  <a:gd name="connsiteX4" fmla="*/ 40335 w 42869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9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2751" y="0"/>
                    </a:lnTo>
                    <a:lnTo>
                      <a:pt x="42869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68CA6F8-F083-E572-9F3E-C503CC15064F}"/>
                  </a:ext>
                </a:extLst>
              </p:cNvPr>
              <p:cNvSpPr/>
              <p:nvPr/>
            </p:nvSpPr>
            <p:spPr>
              <a:xfrm>
                <a:off x="3286245" y="3972103"/>
                <a:ext cx="42498" cy="5161"/>
              </a:xfrm>
              <a:custGeom>
                <a:avLst/>
                <a:gdLst>
                  <a:gd name="connsiteX0" fmla="*/ 40366 w 42498"/>
                  <a:gd name="connsiteY0" fmla="*/ 5162 h 5161"/>
                  <a:gd name="connsiteX1" fmla="*/ 0 w 42498"/>
                  <a:gd name="connsiteY1" fmla="*/ 5162 h 5161"/>
                  <a:gd name="connsiteX2" fmla="*/ 2349 w 42498"/>
                  <a:gd name="connsiteY2" fmla="*/ 0 h 5161"/>
                  <a:gd name="connsiteX3" fmla="*/ 42498 w 42498"/>
                  <a:gd name="connsiteY3" fmla="*/ 0 h 5161"/>
                  <a:gd name="connsiteX4" fmla="*/ 40366 w 42498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2349" y="0"/>
                    </a:lnTo>
                    <a:lnTo>
                      <a:pt x="42498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223C45D-62A1-F954-BB99-64EDE0BBC795}"/>
                  </a:ext>
                </a:extLst>
              </p:cNvPr>
              <p:cNvSpPr/>
              <p:nvPr/>
            </p:nvSpPr>
            <p:spPr>
              <a:xfrm>
                <a:off x="3358446" y="3972103"/>
                <a:ext cx="42065" cy="5161"/>
              </a:xfrm>
              <a:custGeom>
                <a:avLst/>
                <a:gdLst>
                  <a:gd name="connsiteX0" fmla="*/ 40335 w 42065"/>
                  <a:gd name="connsiteY0" fmla="*/ 5162 h 5161"/>
                  <a:gd name="connsiteX1" fmla="*/ 0 w 42065"/>
                  <a:gd name="connsiteY1" fmla="*/ 5162 h 5161"/>
                  <a:gd name="connsiteX2" fmla="*/ 1947 w 42065"/>
                  <a:gd name="connsiteY2" fmla="*/ 0 h 5161"/>
                  <a:gd name="connsiteX3" fmla="*/ 42066 w 42065"/>
                  <a:gd name="connsiteY3" fmla="*/ 0 h 5161"/>
                  <a:gd name="connsiteX4" fmla="*/ 40335 w 42065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5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1947" y="0"/>
                    </a:lnTo>
                    <a:lnTo>
                      <a:pt x="42066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3C7CF04-6FA0-57CC-8D31-FE557D956F46}"/>
                  </a:ext>
                </a:extLst>
              </p:cNvPr>
              <p:cNvSpPr/>
              <p:nvPr/>
            </p:nvSpPr>
            <p:spPr>
              <a:xfrm>
                <a:off x="3430616" y="3972103"/>
                <a:ext cx="41694" cy="5161"/>
              </a:xfrm>
              <a:custGeom>
                <a:avLst/>
                <a:gdLst>
                  <a:gd name="connsiteX0" fmla="*/ 40366 w 41694"/>
                  <a:gd name="connsiteY0" fmla="*/ 5162 h 5161"/>
                  <a:gd name="connsiteX1" fmla="*/ 0 w 41694"/>
                  <a:gd name="connsiteY1" fmla="*/ 5162 h 5161"/>
                  <a:gd name="connsiteX2" fmla="*/ 1576 w 41694"/>
                  <a:gd name="connsiteY2" fmla="*/ 0 h 5161"/>
                  <a:gd name="connsiteX3" fmla="*/ 41695 w 41694"/>
                  <a:gd name="connsiteY3" fmla="*/ 0 h 5161"/>
                  <a:gd name="connsiteX4" fmla="*/ 40366 w 41694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4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1576" y="0"/>
                    </a:lnTo>
                    <a:lnTo>
                      <a:pt x="41695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77835A6-227A-C50E-3962-0E4A5FFBC38B}"/>
                  </a:ext>
                </a:extLst>
              </p:cNvPr>
              <p:cNvSpPr/>
              <p:nvPr/>
            </p:nvSpPr>
            <p:spPr>
              <a:xfrm>
                <a:off x="3502817" y="3972103"/>
                <a:ext cx="41293" cy="5161"/>
              </a:xfrm>
              <a:custGeom>
                <a:avLst/>
                <a:gdLst>
                  <a:gd name="connsiteX0" fmla="*/ 40335 w 41293"/>
                  <a:gd name="connsiteY0" fmla="*/ 5162 h 5161"/>
                  <a:gd name="connsiteX1" fmla="*/ 0 w 41293"/>
                  <a:gd name="connsiteY1" fmla="*/ 5162 h 5161"/>
                  <a:gd name="connsiteX2" fmla="*/ 1144 w 41293"/>
                  <a:gd name="connsiteY2" fmla="*/ 0 h 5161"/>
                  <a:gd name="connsiteX3" fmla="*/ 41293 w 41293"/>
                  <a:gd name="connsiteY3" fmla="*/ 0 h 5161"/>
                  <a:gd name="connsiteX4" fmla="*/ 40335 w 41293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93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1144" y="0"/>
                    </a:lnTo>
                    <a:lnTo>
                      <a:pt x="41293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F99457-93E3-BAFE-C1D1-C407A9BA3FAB}"/>
                  </a:ext>
                </a:extLst>
              </p:cNvPr>
              <p:cNvSpPr/>
              <p:nvPr/>
            </p:nvSpPr>
            <p:spPr>
              <a:xfrm>
                <a:off x="3574987" y="3972103"/>
                <a:ext cx="40891" cy="5161"/>
              </a:xfrm>
              <a:custGeom>
                <a:avLst/>
                <a:gdLst>
                  <a:gd name="connsiteX0" fmla="*/ 40366 w 40891"/>
                  <a:gd name="connsiteY0" fmla="*/ 5162 h 5161"/>
                  <a:gd name="connsiteX1" fmla="*/ 0 w 40891"/>
                  <a:gd name="connsiteY1" fmla="*/ 5162 h 5161"/>
                  <a:gd name="connsiteX2" fmla="*/ 773 w 40891"/>
                  <a:gd name="connsiteY2" fmla="*/ 0 h 5161"/>
                  <a:gd name="connsiteX3" fmla="*/ 40891 w 40891"/>
                  <a:gd name="connsiteY3" fmla="*/ 0 h 5161"/>
                  <a:gd name="connsiteX4" fmla="*/ 40366 w 40891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91" h="5161">
                    <a:moveTo>
                      <a:pt x="40366" y="5162"/>
                    </a:moveTo>
                    <a:lnTo>
                      <a:pt x="0" y="5162"/>
                    </a:lnTo>
                    <a:lnTo>
                      <a:pt x="773" y="0"/>
                    </a:lnTo>
                    <a:lnTo>
                      <a:pt x="40891" y="0"/>
                    </a:lnTo>
                    <a:lnTo>
                      <a:pt x="4036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C7B48D-506C-5C9C-AF2A-0FC5CC09CB4C}"/>
                  </a:ext>
                </a:extLst>
              </p:cNvPr>
              <p:cNvSpPr/>
              <p:nvPr/>
            </p:nvSpPr>
            <p:spPr>
              <a:xfrm>
                <a:off x="3647188" y="3972103"/>
                <a:ext cx="40489" cy="5161"/>
              </a:xfrm>
              <a:custGeom>
                <a:avLst/>
                <a:gdLst>
                  <a:gd name="connsiteX0" fmla="*/ 40335 w 40489"/>
                  <a:gd name="connsiteY0" fmla="*/ 5162 h 5161"/>
                  <a:gd name="connsiteX1" fmla="*/ 0 w 40489"/>
                  <a:gd name="connsiteY1" fmla="*/ 5162 h 5161"/>
                  <a:gd name="connsiteX2" fmla="*/ 340 w 40489"/>
                  <a:gd name="connsiteY2" fmla="*/ 0 h 5161"/>
                  <a:gd name="connsiteX3" fmla="*/ 40489 w 40489"/>
                  <a:gd name="connsiteY3" fmla="*/ 0 h 5161"/>
                  <a:gd name="connsiteX4" fmla="*/ 40335 w 40489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9" h="5161">
                    <a:moveTo>
                      <a:pt x="40335" y="5162"/>
                    </a:moveTo>
                    <a:lnTo>
                      <a:pt x="0" y="5162"/>
                    </a:lnTo>
                    <a:lnTo>
                      <a:pt x="340" y="0"/>
                    </a:lnTo>
                    <a:lnTo>
                      <a:pt x="40489" y="0"/>
                    </a:lnTo>
                    <a:lnTo>
                      <a:pt x="4033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A1D38538-CD31-3F94-648B-C92001586A1B}"/>
                  </a:ext>
                </a:extLst>
              </p:cNvPr>
              <p:cNvSpPr/>
              <p:nvPr/>
            </p:nvSpPr>
            <p:spPr>
              <a:xfrm>
                <a:off x="3719327" y="3972103"/>
                <a:ext cx="40396" cy="5161"/>
              </a:xfrm>
              <a:custGeom>
                <a:avLst/>
                <a:gdLst>
                  <a:gd name="connsiteX0" fmla="*/ 40397 w 40396"/>
                  <a:gd name="connsiteY0" fmla="*/ 5162 h 5161"/>
                  <a:gd name="connsiteX1" fmla="*/ 31 w 40396"/>
                  <a:gd name="connsiteY1" fmla="*/ 5162 h 5161"/>
                  <a:gd name="connsiteX2" fmla="*/ 0 w 40396"/>
                  <a:gd name="connsiteY2" fmla="*/ 0 h 5161"/>
                  <a:gd name="connsiteX3" fmla="*/ 40118 w 40396"/>
                  <a:gd name="connsiteY3" fmla="*/ 0 h 5161"/>
                  <a:gd name="connsiteX4" fmla="*/ 40397 w 40396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5161">
                    <a:moveTo>
                      <a:pt x="40397" y="5162"/>
                    </a:moveTo>
                    <a:lnTo>
                      <a:pt x="31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0397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1A4812D-8CF9-CEEB-9110-4CEE76D7AB73}"/>
                  </a:ext>
                </a:extLst>
              </p:cNvPr>
              <p:cNvSpPr/>
              <p:nvPr/>
            </p:nvSpPr>
            <p:spPr>
              <a:xfrm>
                <a:off x="3791126" y="3972103"/>
                <a:ext cx="40767" cy="5161"/>
              </a:xfrm>
              <a:custGeom>
                <a:avLst/>
                <a:gdLst>
                  <a:gd name="connsiteX0" fmla="*/ 40768 w 40767"/>
                  <a:gd name="connsiteY0" fmla="*/ 5162 h 5161"/>
                  <a:gd name="connsiteX1" fmla="*/ 402 w 40767"/>
                  <a:gd name="connsiteY1" fmla="*/ 5162 h 5161"/>
                  <a:gd name="connsiteX2" fmla="*/ 0 w 40767"/>
                  <a:gd name="connsiteY2" fmla="*/ 0 h 5161"/>
                  <a:gd name="connsiteX3" fmla="*/ 40118 w 40767"/>
                  <a:gd name="connsiteY3" fmla="*/ 0 h 5161"/>
                  <a:gd name="connsiteX4" fmla="*/ 40768 w 40767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67" h="5161">
                    <a:moveTo>
                      <a:pt x="40768" y="5162"/>
                    </a:moveTo>
                    <a:lnTo>
                      <a:pt x="402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0768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7A356B12-96FD-A81C-DC79-F2B5B16FAA78}"/>
                  </a:ext>
                </a:extLst>
              </p:cNvPr>
              <p:cNvSpPr/>
              <p:nvPr/>
            </p:nvSpPr>
            <p:spPr>
              <a:xfrm>
                <a:off x="3862894" y="3972103"/>
                <a:ext cx="41200" cy="5161"/>
              </a:xfrm>
              <a:custGeom>
                <a:avLst/>
                <a:gdLst>
                  <a:gd name="connsiteX0" fmla="*/ 41200 w 41200"/>
                  <a:gd name="connsiteY0" fmla="*/ 5162 h 5161"/>
                  <a:gd name="connsiteX1" fmla="*/ 835 w 41200"/>
                  <a:gd name="connsiteY1" fmla="*/ 5162 h 5161"/>
                  <a:gd name="connsiteX2" fmla="*/ 0 w 41200"/>
                  <a:gd name="connsiteY2" fmla="*/ 0 h 5161"/>
                  <a:gd name="connsiteX3" fmla="*/ 40150 w 41200"/>
                  <a:gd name="connsiteY3" fmla="*/ 0 h 5161"/>
                  <a:gd name="connsiteX4" fmla="*/ 41200 w 41200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00" h="5161">
                    <a:moveTo>
                      <a:pt x="41200" y="5162"/>
                    </a:moveTo>
                    <a:lnTo>
                      <a:pt x="835" y="5162"/>
                    </a:lnTo>
                    <a:lnTo>
                      <a:pt x="0" y="0"/>
                    </a:lnTo>
                    <a:lnTo>
                      <a:pt x="40150" y="0"/>
                    </a:lnTo>
                    <a:lnTo>
                      <a:pt x="41200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55482D6-4923-C114-796E-5F0FBE091513}"/>
                  </a:ext>
                </a:extLst>
              </p:cNvPr>
              <p:cNvSpPr/>
              <p:nvPr/>
            </p:nvSpPr>
            <p:spPr>
              <a:xfrm>
                <a:off x="3934693" y="3972103"/>
                <a:ext cx="41570" cy="5161"/>
              </a:xfrm>
              <a:custGeom>
                <a:avLst/>
                <a:gdLst>
                  <a:gd name="connsiteX0" fmla="*/ 41571 w 41570"/>
                  <a:gd name="connsiteY0" fmla="*/ 5162 h 5161"/>
                  <a:gd name="connsiteX1" fmla="*/ 1205 w 41570"/>
                  <a:gd name="connsiteY1" fmla="*/ 5162 h 5161"/>
                  <a:gd name="connsiteX2" fmla="*/ 0 w 41570"/>
                  <a:gd name="connsiteY2" fmla="*/ 0 h 5161"/>
                  <a:gd name="connsiteX3" fmla="*/ 40118 w 41570"/>
                  <a:gd name="connsiteY3" fmla="*/ 0 h 5161"/>
                  <a:gd name="connsiteX4" fmla="*/ 41571 w 41570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70" h="5161">
                    <a:moveTo>
                      <a:pt x="41571" y="5162"/>
                    </a:moveTo>
                    <a:lnTo>
                      <a:pt x="1205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1571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BD66D69-D88C-4CD6-0D5C-6FC5A1581A76}"/>
                  </a:ext>
                </a:extLst>
              </p:cNvPr>
              <p:cNvSpPr/>
              <p:nvPr/>
            </p:nvSpPr>
            <p:spPr>
              <a:xfrm>
                <a:off x="4006461" y="3972103"/>
                <a:ext cx="41972" cy="5161"/>
              </a:xfrm>
              <a:custGeom>
                <a:avLst/>
                <a:gdLst>
                  <a:gd name="connsiteX0" fmla="*/ 41973 w 41972"/>
                  <a:gd name="connsiteY0" fmla="*/ 5162 h 5161"/>
                  <a:gd name="connsiteX1" fmla="*/ 1638 w 41972"/>
                  <a:gd name="connsiteY1" fmla="*/ 5162 h 5161"/>
                  <a:gd name="connsiteX2" fmla="*/ 0 w 41972"/>
                  <a:gd name="connsiteY2" fmla="*/ 0 h 5161"/>
                  <a:gd name="connsiteX3" fmla="*/ 40149 w 41972"/>
                  <a:gd name="connsiteY3" fmla="*/ 0 h 5161"/>
                  <a:gd name="connsiteX4" fmla="*/ 41973 w 41972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2" h="5161">
                    <a:moveTo>
                      <a:pt x="41973" y="5162"/>
                    </a:moveTo>
                    <a:lnTo>
                      <a:pt x="1638" y="5162"/>
                    </a:lnTo>
                    <a:lnTo>
                      <a:pt x="0" y="0"/>
                    </a:lnTo>
                    <a:lnTo>
                      <a:pt x="40149" y="0"/>
                    </a:lnTo>
                    <a:lnTo>
                      <a:pt x="41973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5A372553-2D3C-D3B0-080C-62417A0EF6F3}"/>
                  </a:ext>
                </a:extLst>
              </p:cNvPr>
              <p:cNvSpPr/>
              <p:nvPr/>
            </p:nvSpPr>
            <p:spPr>
              <a:xfrm>
                <a:off x="4078260" y="3972103"/>
                <a:ext cx="42374" cy="5161"/>
              </a:xfrm>
              <a:custGeom>
                <a:avLst/>
                <a:gdLst>
                  <a:gd name="connsiteX0" fmla="*/ 42375 w 42374"/>
                  <a:gd name="connsiteY0" fmla="*/ 5162 h 5161"/>
                  <a:gd name="connsiteX1" fmla="*/ 2009 w 42374"/>
                  <a:gd name="connsiteY1" fmla="*/ 5162 h 5161"/>
                  <a:gd name="connsiteX2" fmla="*/ 0 w 42374"/>
                  <a:gd name="connsiteY2" fmla="*/ 0 h 5161"/>
                  <a:gd name="connsiteX3" fmla="*/ 40118 w 42374"/>
                  <a:gd name="connsiteY3" fmla="*/ 0 h 5161"/>
                  <a:gd name="connsiteX4" fmla="*/ 42375 w 42374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" h="5161">
                    <a:moveTo>
                      <a:pt x="42375" y="5162"/>
                    </a:moveTo>
                    <a:lnTo>
                      <a:pt x="2009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237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C8BB4BD-50EE-82E7-1457-86D59355AE6B}"/>
                  </a:ext>
                </a:extLst>
              </p:cNvPr>
              <p:cNvSpPr/>
              <p:nvPr/>
            </p:nvSpPr>
            <p:spPr>
              <a:xfrm>
                <a:off x="4150059" y="3972103"/>
                <a:ext cx="42745" cy="5161"/>
              </a:xfrm>
              <a:custGeom>
                <a:avLst/>
                <a:gdLst>
                  <a:gd name="connsiteX0" fmla="*/ 42746 w 42745"/>
                  <a:gd name="connsiteY0" fmla="*/ 5162 h 5161"/>
                  <a:gd name="connsiteX1" fmla="*/ 2411 w 42745"/>
                  <a:gd name="connsiteY1" fmla="*/ 5162 h 5161"/>
                  <a:gd name="connsiteX2" fmla="*/ 0 w 42745"/>
                  <a:gd name="connsiteY2" fmla="*/ 0 h 5161"/>
                  <a:gd name="connsiteX3" fmla="*/ 40118 w 42745"/>
                  <a:gd name="connsiteY3" fmla="*/ 0 h 5161"/>
                  <a:gd name="connsiteX4" fmla="*/ 42746 w 42745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5" h="5161">
                    <a:moveTo>
                      <a:pt x="42746" y="5162"/>
                    </a:moveTo>
                    <a:lnTo>
                      <a:pt x="2411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2746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8D5472B0-7E92-5E8B-AE31-2510F5178685}"/>
                  </a:ext>
                </a:extLst>
              </p:cNvPr>
              <p:cNvSpPr/>
              <p:nvPr/>
            </p:nvSpPr>
            <p:spPr>
              <a:xfrm>
                <a:off x="4221827" y="3972103"/>
                <a:ext cx="43178" cy="5161"/>
              </a:xfrm>
              <a:custGeom>
                <a:avLst/>
                <a:gdLst>
                  <a:gd name="connsiteX0" fmla="*/ 43179 w 43178"/>
                  <a:gd name="connsiteY0" fmla="*/ 5162 h 5161"/>
                  <a:gd name="connsiteX1" fmla="*/ 2813 w 43178"/>
                  <a:gd name="connsiteY1" fmla="*/ 5162 h 5161"/>
                  <a:gd name="connsiteX2" fmla="*/ 0 w 43178"/>
                  <a:gd name="connsiteY2" fmla="*/ 0 h 5161"/>
                  <a:gd name="connsiteX3" fmla="*/ 40150 w 43178"/>
                  <a:gd name="connsiteY3" fmla="*/ 0 h 5161"/>
                  <a:gd name="connsiteX4" fmla="*/ 43179 w 43178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5161">
                    <a:moveTo>
                      <a:pt x="43179" y="5162"/>
                    </a:moveTo>
                    <a:lnTo>
                      <a:pt x="2813" y="5162"/>
                    </a:lnTo>
                    <a:lnTo>
                      <a:pt x="0" y="0"/>
                    </a:lnTo>
                    <a:lnTo>
                      <a:pt x="40150" y="0"/>
                    </a:lnTo>
                    <a:lnTo>
                      <a:pt x="43179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557B121-999C-D53D-4F81-C2111A16C16C}"/>
                  </a:ext>
                </a:extLst>
              </p:cNvPr>
              <p:cNvSpPr/>
              <p:nvPr/>
            </p:nvSpPr>
            <p:spPr>
              <a:xfrm>
                <a:off x="4293627" y="3972103"/>
                <a:ext cx="43549" cy="5161"/>
              </a:xfrm>
              <a:custGeom>
                <a:avLst/>
                <a:gdLst>
                  <a:gd name="connsiteX0" fmla="*/ 43549 w 43549"/>
                  <a:gd name="connsiteY0" fmla="*/ 5162 h 5161"/>
                  <a:gd name="connsiteX1" fmla="*/ 3214 w 43549"/>
                  <a:gd name="connsiteY1" fmla="*/ 5162 h 5161"/>
                  <a:gd name="connsiteX2" fmla="*/ 0 w 43549"/>
                  <a:gd name="connsiteY2" fmla="*/ 0 h 5161"/>
                  <a:gd name="connsiteX3" fmla="*/ 40118 w 43549"/>
                  <a:gd name="connsiteY3" fmla="*/ 0 h 5161"/>
                  <a:gd name="connsiteX4" fmla="*/ 43549 w 43549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161">
                    <a:moveTo>
                      <a:pt x="43549" y="5162"/>
                    </a:moveTo>
                    <a:lnTo>
                      <a:pt x="3214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3549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2280A740-FE63-EDE3-1AFE-6E2E06882C79}"/>
                  </a:ext>
                </a:extLst>
              </p:cNvPr>
              <p:cNvSpPr/>
              <p:nvPr/>
            </p:nvSpPr>
            <p:spPr>
              <a:xfrm>
                <a:off x="4365395" y="3972103"/>
                <a:ext cx="43981" cy="5161"/>
              </a:xfrm>
              <a:custGeom>
                <a:avLst/>
                <a:gdLst>
                  <a:gd name="connsiteX0" fmla="*/ 43982 w 43981"/>
                  <a:gd name="connsiteY0" fmla="*/ 5162 h 5161"/>
                  <a:gd name="connsiteX1" fmla="*/ 3616 w 43981"/>
                  <a:gd name="connsiteY1" fmla="*/ 5162 h 5161"/>
                  <a:gd name="connsiteX2" fmla="*/ 0 w 43981"/>
                  <a:gd name="connsiteY2" fmla="*/ 0 h 5161"/>
                  <a:gd name="connsiteX3" fmla="*/ 40149 w 43981"/>
                  <a:gd name="connsiteY3" fmla="*/ 0 h 5161"/>
                  <a:gd name="connsiteX4" fmla="*/ 43982 w 43981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1" h="5161">
                    <a:moveTo>
                      <a:pt x="43982" y="5162"/>
                    </a:moveTo>
                    <a:lnTo>
                      <a:pt x="3616" y="5162"/>
                    </a:lnTo>
                    <a:lnTo>
                      <a:pt x="0" y="0"/>
                    </a:lnTo>
                    <a:lnTo>
                      <a:pt x="40149" y="0"/>
                    </a:lnTo>
                    <a:lnTo>
                      <a:pt x="43982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EF28D8CE-1DF2-240B-1D0A-858F66E08049}"/>
                  </a:ext>
                </a:extLst>
              </p:cNvPr>
              <p:cNvSpPr/>
              <p:nvPr/>
            </p:nvSpPr>
            <p:spPr>
              <a:xfrm>
                <a:off x="4437194" y="3972103"/>
                <a:ext cx="44352" cy="5161"/>
              </a:xfrm>
              <a:custGeom>
                <a:avLst/>
                <a:gdLst>
                  <a:gd name="connsiteX0" fmla="*/ 44353 w 44352"/>
                  <a:gd name="connsiteY0" fmla="*/ 5162 h 5161"/>
                  <a:gd name="connsiteX1" fmla="*/ 4018 w 44352"/>
                  <a:gd name="connsiteY1" fmla="*/ 5162 h 5161"/>
                  <a:gd name="connsiteX2" fmla="*/ 0 w 44352"/>
                  <a:gd name="connsiteY2" fmla="*/ 0 h 5161"/>
                  <a:gd name="connsiteX3" fmla="*/ 40118 w 44352"/>
                  <a:gd name="connsiteY3" fmla="*/ 0 h 5161"/>
                  <a:gd name="connsiteX4" fmla="*/ 44353 w 44352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52" h="5161">
                    <a:moveTo>
                      <a:pt x="44353" y="5162"/>
                    </a:moveTo>
                    <a:lnTo>
                      <a:pt x="4018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4353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A70D8D8-C9F5-3E5A-C09E-49F297DB3D44}"/>
                  </a:ext>
                </a:extLst>
              </p:cNvPr>
              <p:cNvSpPr/>
              <p:nvPr/>
            </p:nvSpPr>
            <p:spPr>
              <a:xfrm>
                <a:off x="4508993" y="3972103"/>
                <a:ext cx="44754" cy="5161"/>
              </a:xfrm>
              <a:custGeom>
                <a:avLst/>
                <a:gdLst>
                  <a:gd name="connsiteX0" fmla="*/ 44755 w 44754"/>
                  <a:gd name="connsiteY0" fmla="*/ 5162 h 5161"/>
                  <a:gd name="connsiteX1" fmla="*/ 4389 w 44754"/>
                  <a:gd name="connsiteY1" fmla="*/ 5162 h 5161"/>
                  <a:gd name="connsiteX2" fmla="*/ 0 w 44754"/>
                  <a:gd name="connsiteY2" fmla="*/ 0 h 5161"/>
                  <a:gd name="connsiteX3" fmla="*/ 40118 w 44754"/>
                  <a:gd name="connsiteY3" fmla="*/ 0 h 5161"/>
                  <a:gd name="connsiteX4" fmla="*/ 44755 w 44754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54" h="5161">
                    <a:moveTo>
                      <a:pt x="44755" y="5162"/>
                    </a:moveTo>
                    <a:lnTo>
                      <a:pt x="4389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4755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2303394-7255-D37F-26AC-FCD1DA5FA446}"/>
                  </a:ext>
                </a:extLst>
              </p:cNvPr>
              <p:cNvSpPr/>
              <p:nvPr/>
            </p:nvSpPr>
            <p:spPr>
              <a:xfrm>
                <a:off x="4580761" y="3972103"/>
                <a:ext cx="45156" cy="5161"/>
              </a:xfrm>
              <a:custGeom>
                <a:avLst/>
                <a:gdLst>
                  <a:gd name="connsiteX0" fmla="*/ 45157 w 45156"/>
                  <a:gd name="connsiteY0" fmla="*/ 5162 h 5161"/>
                  <a:gd name="connsiteX1" fmla="*/ 4822 w 45156"/>
                  <a:gd name="connsiteY1" fmla="*/ 5162 h 5161"/>
                  <a:gd name="connsiteX2" fmla="*/ 0 w 45156"/>
                  <a:gd name="connsiteY2" fmla="*/ 0 h 5161"/>
                  <a:gd name="connsiteX3" fmla="*/ 40149 w 45156"/>
                  <a:gd name="connsiteY3" fmla="*/ 0 h 5161"/>
                  <a:gd name="connsiteX4" fmla="*/ 45157 w 45156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5161">
                    <a:moveTo>
                      <a:pt x="45157" y="5162"/>
                    </a:moveTo>
                    <a:lnTo>
                      <a:pt x="4822" y="5162"/>
                    </a:lnTo>
                    <a:lnTo>
                      <a:pt x="0" y="0"/>
                    </a:lnTo>
                    <a:lnTo>
                      <a:pt x="40149" y="0"/>
                    </a:lnTo>
                    <a:lnTo>
                      <a:pt x="45157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8CBDCB4-0265-999E-EA72-2E881FEA2514}"/>
                  </a:ext>
                </a:extLst>
              </p:cNvPr>
              <p:cNvSpPr/>
              <p:nvPr/>
            </p:nvSpPr>
            <p:spPr>
              <a:xfrm>
                <a:off x="4652560" y="3972103"/>
                <a:ext cx="45558" cy="5161"/>
              </a:xfrm>
              <a:custGeom>
                <a:avLst/>
                <a:gdLst>
                  <a:gd name="connsiteX0" fmla="*/ 45558 w 45558"/>
                  <a:gd name="connsiteY0" fmla="*/ 5162 h 5161"/>
                  <a:gd name="connsiteX1" fmla="*/ 5192 w 45558"/>
                  <a:gd name="connsiteY1" fmla="*/ 5162 h 5161"/>
                  <a:gd name="connsiteX2" fmla="*/ 0 w 45558"/>
                  <a:gd name="connsiteY2" fmla="*/ 0 h 5161"/>
                  <a:gd name="connsiteX3" fmla="*/ 40118 w 45558"/>
                  <a:gd name="connsiteY3" fmla="*/ 0 h 5161"/>
                  <a:gd name="connsiteX4" fmla="*/ 45558 w 45558"/>
                  <a:gd name="connsiteY4" fmla="*/ 5162 h 5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8" h="5161">
                    <a:moveTo>
                      <a:pt x="45558" y="5162"/>
                    </a:moveTo>
                    <a:lnTo>
                      <a:pt x="5192" y="5162"/>
                    </a:lnTo>
                    <a:lnTo>
                      <a:pt x="0" y="0"/>
                    </a:lnTo>
                    <a:lnTo>
                      <a:pt x="40118" y="0"/>
                    </a:lnTo>
                    <a:lnTo>
                      <a:pt x="45558" y="516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34B580A-39AD-AC32-726E-100E398A8EE9}"/>
                  </a:ext>
                </a:extLst>
              </p:cNvPr>
              <p:cNvSpPr/>
              <p:nvPr/>
            </p:nvSpPr>
            <p:spPr>
              <a:xfrm>
                <a:off x="2627505" y="3979922"/>
                <a:ext cx="46485" cy="5254"/>
              </a:xfrm>
              <a:custGeom>
                <a:avLst/>
                <a:gdLst>
                  <a:gd name="connsiteX0" fmla="*/ 40706 w 46485"/>
                  <a:gd name="connsiteY0" fmla="*/ 5254 h 5254"/>
                  <a:gd name="connsiteX1" fmla="*/ 0 w 46485"/>
                  <a:gd name="connsiteY1" fmla="*/ 5254 h 5254"/>
                  <a:gd name="connsiteX2" fmla="*/ 6027 w 46485"/>
                  <a:gd name="connsiteY2" fmla="*/ 0 h 5254"/>
                  <a:gd name="connsiteX3" fmla="*/ 46486 w 46485"/>
                  <a:gd name="connsiteY3" fmla="*/ 0 h 5254"/>
                  <a:gd name="connsiteX4" fmla="*/ 40706 w 46485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5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6027" y="0"/>
                    </a:lnTo>
                    <a:lnTo>
                      <a:pt x="46486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1AAAEDC-6C3C-C41B-A569-50833E2CA83C}"/>
                  </a:ext>
                </a:extLst>
              </p:cNvPr>
              <p:cNvSpPr/>
              <p:nvPr/>
            </p:nvSpPr>
            <p:spPr>
              <a:xfrm>
                <a:off x="2700293" y="3979922"/>
                <a:ext cx="46114" cy="5254"/>
              </a:xfrm>
              <a:custGeom>
                <a:avLst/>
                <a:gdLst>
                  <a:gd name="connsiteX0" fmla="*/ 40706 w 46114"/>
                  <a:gd name="connsiteY0" fmla="*/ 5254 h 5254"/>
                  <a:gd name="connsiteX1" fmla="*/ 0 w 46114"/>
                  <a:gd name="connsiteY1" fmla="*/ 5254 h 5254"/>
                  <a:gd name="connsiteX2" fmla="*/ 5625 w 46114"/>
                  <a:gd name="connsiteY2" fmla="*/ 0 h 5254"/>
                  <a:gd name="connsiteX3" fmla="*/ 46115 w 46114"/>
                  <a:gd name="connsiteY3" fmla="*/ 0 h 5254"/>
                  <a:gd name="connsiteX4" fmla="*/ 40706 w 46114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4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5625" y="0"/>
                    </a:lnTo>
                    <a:lnTo>
                      <a:pt x="46115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398A668-8AD4-89FF-BC8B-EFCD6AD4353E}"/>
                  </a:ext>
                </a:extLst>
              </p:cNvPr>
              <p:cNvSpPr/>
              <p:nvPr/>
            </p:nvSpPr>
            <p:spPr>
              <a:xfrm>
                <a:off x="2773082" y="3979922"/>
                <a:ext cx="45712" cy="5254"/>
              </a:xfrm>
              <a:custGeom>
                <a:avLst/>
                <a:gdLst>
                  <a:gd name="connsiteX0" fmla="*/ 40706 w 45712"/>
                  <a:gd name="connsiteY0" fmla="*/ 5254 h 5254"/>
                  <a:gd name="connsiteX1" fmla="*/ 0 w 45712"/>
                  <a:gd name="connsiteY1" fmla="*/ 5254 h 5254"/>
                  <a:gd name="connsiteX2" fmla="*/ 5223 w 45712"/>
                  <a:gd name="connsiteY2" fmla="*/ 0 h 5254"/>
                  <a:gd name="connsiteX3" fmla="*/ 45713 w 45712"/>
                  <a:gd name="connsiteY3" fmla="*/ 0 h 5254"/>
                  <a:gd name="connsiteX4" fmla="*/ 40706 w 45712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5223" y="0"/>
                    </a:lnTo>
                    <a:lnTo>
                      <a:pt x="45713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5973402-2848-9978-DFE9-2EAC80D77332}"/>
                  </a:ext>
                </a:extLst>
              </p:cNvPr>
              <p:cNvSpPr/>
              <p:nvPr/>
            </p:nvSpPr>
            <p:spPr>
              <a:xfrm>
                <a:off x="2845901" y="3979922"/>
                <a:ext cx="45279" cy="5254"/>
              </a:xfrm>
              <a:custGeom>
                <a:avLst/>
                <a:gdLst>
                  <a:gd name="connsiteX0" fmla="*/ 40675 w 45279"/>
                  <a:gd name="connsiteY0" fmla="*/ 5254 h 5254"/>
                  <a:gd name="connsiteX1" fmla="*/ 0 w 45279"/>
                  <a:gd name="connsiteY1" fmla="*/ 5254 h 5254"/>
                  <a:gd name="connsiteX2" fmla="*/ 4791 w 45279"/>
                  <a:gd name="connsiteY2" fmla="*/ 0 h 5254"/>
                  <a:gd name="connsiteX3" fmla="*/ 45280 w 45279"/>
                  <a:gd name="connsiteY3" fmla="*/ 0 h 5254"/>
                  <a:gd name="connsiteX4" fmla="*/ 40675 w 45279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79" h="5254">
                    <a:moveTo>
                      <a:pt x="40675" y="5254"/>
                    </a:moveTo>
                    <a:lnTo>
                      <a:pt x="0" y="5254"/>
                    </a:lnTo>
                    <a:lnTo>
                      <a:pt x="4791" y="0"/>
                    </a:lnTo>
                    <a:lnTo>
                      <a:pt x="45280" y="0"/>
                    </a:lnTo>
                    <a:lnTo>
                      <a:pt x="4067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EE221EC-9544-6929-4A8E-8B482B5ED876}"/>
                  </a:ext>
                </a:extLst>
              </p:cNvPr>
              <p:cNvSpPr/>
              <p:nvPr/>
            </p:nvSpPr>
            <p:spPr>
              <a:xfrm>
                <a:off x="2918689" y="3979922"/>
                <a:ext cx="44878" cy="5254"/>
              </a:xfrm>
              <a:custGeom>
                <a:avLst/>
                <a:gdLst>
                  <a:gd name="connsiteX0" fmla="*/ 40675 w 44878"/>
                  <a:gd name="connsiteY0" fmla="*/ 5254 h 5254"/>
                  <a:gd name="connsiteX1" fmla="*/ 0 w 44878"/>
                  <a:gd name="connsiteY1" fmla="*/ 5254 h 5254"/>
                  <a:gd name="connsiteX2" fmla="*/ 4420 w 44878"/>
                  <a:gd name="connsiteY2" fmla="*/ 0 h 5254"/>
                  <a:gd name="connsiteX3" fmla="*/ 44878 w 44878"/>
                  <a:gd name="connsiteY3" fmla="*/ 0 h 5254"/>
                  <a:gd name="connsiteX4" fmla="*/ 40675 w 44878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5254">
                    <a:moveTo>
                      <a:pt x="40675" y="5254"/>
                    </a:moveTo>
                    <a:lnTo>
                      <a:pt x="0" y="5254"/>
                    </a:lnTo>
                    <a:lnTo>
                      <a:pt x="4420" y="0"/>
                    </a:lnTo>
                    <a:lnTo>
                      <a:pt x="44878" y="0"/>
                    </a:lnTo>
                    <a:lnTo>
                      <a:pt x="4067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8563490-9BAA-4C28-C6D4-6E387A953B13}"/>
                  </a:ext>
                </a:extLst>
              </p:cNvPr>
              <p:cNvSpPr/>
              <p:nvPr/>
            </p:nvSpPr>
            <p:spPr>
              <a:xfrm>
                <a:off x="2991477" y="3979922"/>
                <a:ext cx="44476" cy="5254"/>
              </a:xfrm>
              <a:custGeom>
                <a:avLst/>
                <a:gdLst>
                  <a:gd name="connsiteX0" fmla="*/ 40706 w 44476"/>
                  <a:gd name="connsiteY0" fmla="*/ 5254 h 5254"/>
                  <a:gd name="connsiteX1" fmla="*/ 0 w 44476"/>
                  <a:gd name="connsiteY1" fmla="*/ 5254 h 5254"/>
                  <a:gd name="connsiteX2" fmla="*/ 4018 w 44476"/>
                  <a:gd name="connsiteY2" fmla="*/ 0 h 5254"/>
                  <a:gd name="connsiteX3" fmla="*/ 44477 w 44476"/>
                  <a:gd name="connsiteY3" fmla="*/ 0 h 5254"/>
                  <a:gd name="connsiteX4" fmla="*/ 40706 w 44476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4018" y="0"/>
                    </a:lnTo>
                    <a:lnTo>
                      <a:pt x="44477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3B8C9A4A-6203-FC4B-21BE-517694859515}"/>
                  </a:ext>
                </a:extLst>
              </p:cNvPr>
              <p:cNvSpPr/>
              <p:nvPr/>
            </p:nvSpPr>
            <p:spPr>
              <a:xfrm>
                <a:off x="3064265" y="3979922"/>
                <a:ext cx="44074" cy="5254"/>
              </a:xfrm>
              <a:custGeom>
                <a:avLst/>
                <a:gdLst>
                  <a:gd name="connsiteX0" fmla="*/ 40706 w 44074"/>
                  <a:gd name="connsiteY0" fmla="*/ 5254 h 5254"/>
                  <a:gd name="connsiteX1" fmla="*/ 0 w 44074"/>
                  <a:gd name="connsiteY1" fmla="*/ 5254 h 5254"/>
                  <a:gd name="connsiteX2" fmla="*/ 3616 w 44074"/>
                  <a:gd name="connsiteY2" fmla="*/ 0 h 5254"/>
                  <a:gd name="connsiteX3" fmla="*/ 44075 w 44074"/>
                  <a:gd name="connsiteY3" fmla="*/ 0 h 5254"/>
                  <a:gd name="connsiteX4" fmla="*/ 40706 w 44074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4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3616" y="0"/>
                    </a:lnTo>
                    <a:lnTo>
                      <a:pt x="44075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44E79CB-7E9D-2945-AD55-7DD25212D6AB}"/>
                  </a:ext>
                </a:extLst>
              </p:cNvPr>
              <p:cNvSpPr/>
              <p:nvPr/>
            </p:nvSpPr>
            <p:spPr>
              <a:xfrm>
                <a:off x="3137053" y="3979922"/>
                <a:ext cx="43672" cy="5254"/>
              </a:xfrm>
              <a:custGeom>
                <a:avLst/>
                <a:gdLst>
                  <a:gd name="connsiteX0" fmla="*/ 40706 w 43672"/>
                  <a:gd name="connsiteY0" fmla="*/ 5254 h 5254"/>
                  <a:gd name="connsiteX1" fmla="*/ 0 w 43672"/>
                  <a:gd name="connsiteY1" fmla="*/ 5254 h 5254"/>
                  <a:gd name="connsiteX2" fmla="*/ 3215 w 43672"/>
                  <a:gd name="connsiteY2" fmla="*/ 0 h 5254"/>
                  <a:gd name="connsiteX3" fmla="*/ 43673 w 43672"/>
                  <a:gd name="connsiteY3" fmla="*/ 0 h 5254"/>
                  <a:gd name="connsiteX4" fmla="*/ 40706 w 43672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72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3215" y="0"/>
                    </a:lnTo>
                    <a:lnTo>
                      <a:pt x="43673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7FF992B-4A42-AAE9-CD5C-75568EFAD0AA}"/>
                  </a:ext>
                </a:extLst>
              </p:cNvPr>
              <p:cNvSpPr/>
              <p:nvPr/>
            </p:nvSpPr>
            <p:spPr>
              <a:xfrm>
                <a:off x="3209841" y="3979922"/>
                <a:ext cx="43271" cy="5254"/>
              </a:xfrm>
              <a:custGeom>
                <a:avLst/>
                <a:gdLst>
                  <a:gd name="connsiteX0" fmla="*/ 40705 w 43271"/>
                  <a:gd name="connsiteY0" fmla="*/ 5254 h 5254"/>
                  <a:gd name="connsiteX1" fmla="*/ 0 w 43271"/>
                  <a:gd name="connsiteY1" fmla="*/ 5254 h 5254"/>
                  <a:gd name="connsiteX2" fmla="*/ 2813 w 43271"/>
                  <a:gd name="connsiteY2" fmla="*/ 0 h 5254"/>
                  <a:gd name="connsiteX3" fmla="*/ 43271 w 43271"/>
                  <a:gd name="connsiteY3" fmla="*/ 0 h 5254"/>
                  <a:gd name="connsiteX4" fmla="*/ 40705 w 43271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71" h="5254">
                    <a:moveTo>
                      <a:pt x="40705" y="5254"/>
                    </a:moveTo>
                    <a:lnTo>
                      <a:pt x="0" y="5254"/>
                    </a:lnTo>
                    <a:lnTo>
                      <a:pt x="2813" y="0"/>
                    </a:lnTo>
                    <a:lnTo>
                      <a:pt x="43271" y="0"/>
                    </a:lnTo>
                    <a:lnTo>
                      <a:pt x="4070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CA9205-F394-81AB-048E-3640B2803383}"/>
                  </a:ext>
                </a:extLst>
              </p:cNvPr>
              <p:cNvSpPr/>
              <p:nvPr/>
            </p:nvSpPr>
            <p:spPr>
              <a:xfrm>
                <a:off x="3282660" y="3979922"/>
                <a:ext cx="42838" cy="5254"/>
              </a:xfrm>
              <a:custGeom>
                <a:avLst/>
                <a:gdLst>
                  <a:gd name="connsiteX0" fmla="*/ 40675 w 42838"/>
                  <a:gd name="connsiteY0" fmla="*/ 5254 h 5254"/>
                  <a:gd name="connsiteX1" fmla="*/ 0 w 42838"/>
                  <a:gd name="connsiteY1" fmla="*/ 5254 h 5254"/>
                  <a:gd name="connsiteX2" fmla="*/ 2380 w 42838"/>
                  <a:gd name="connsiteY2" fmla="*/ 0 h 5254"/>
                  <a:gd name="connsiteX3" fmla="*/ 42838 w 42838"/>
                  <a:gd name="connsiteY3" fmla="*/ 0 h 5254"/>
                  <a:gd name="connsiteX4" fmla="*/ 40675 w 42838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8" h="5254">
                    <a:moveTo>
                      <a:pt x="40675" y="5254"/>
                    </a:moveTo>
                    <a:lnTo>
                      <a:pt x="0" y="5254"/>
                    </a:lnTo>
                    <a:lnTo>
                      <a:pt x="2380" y="0"/>
                    </a:lnTo>
                    <a:lnTo>
                      <a:pt x="42838" y="0"/>
                    </a:lnTo>
                    <a:lnTo>
                      <a:pt x="4067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E94967E4-A2D3-BB51-46C5-DDF43F7DEDB0}"/>
                  </a:ext>
                </a:extLst>
              </p:cNvPr>
              <p:cNvSpPr/>
              <p:nvPr/>
            </p:nvSpPr>
            <p:spPr>
              <a:xfrm>
                <a:off x="3355448" y="3979922"/>
                <a:ext cx="42436" cy="5254"/>
              </a:xfrm>
              <a:custGeom>
                <a:avLst/>
                <a:gdLst>
                  <a:gd name="connsiteX0" fmla="*/ 40675 w 42436"/>
                  <a:gd name="connsiteY0" fmla="*/ 5254 h 5254"/>
                  <a:gd name="connsiteX1" fmla="*/ 0 w 42436"/>
                  <a:gd name="connsiteY1" fmla="*/ 5254 h 5254"/>
                  <a:gd name="connsiteX2" fmla="*/ 1978 w 42436"/>
                  <a:gd name="connsiteY2" fmla="*/ 0 h 5254"/>
                  <a:gd name="connsiteX3" fmla="*/ 42436 w 42436"/>
                  <a:gd name="connsiteY3" fmla="*/ 0 h 5254"/>
                  <a:gd name="connsiteX4" fmla="*/ 40675 w 42436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36" h="5254">
                    <a:moveTo>
                      <a:pt x="40675" y="5254"/>
                    </a:moveTo>
                    <a:lnTo>
                      <a:pt x="0" y="5254"/>
                    </a:lnTo>
                    <a:lnTo>
                      <a:pt x="1978" y="0"/>
                    </a:lnTo>
                    <a:lnTo>
                      <a:pt x="42436" y="0"/>
                    </a:lnTo>
                    <a:lnTo>
                      <a:pt x="4067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81A7E40-F62D-DABA-E350-7BA0F9733924}"/>
                  </a:ext>
                </a:extLst>
              </p:cNvPr>
              <p:cNvSpPr/>
              <p:nvPr/>
            </p:nvSpPr>
            <p:spPr>
              <a:xfrm>
                <a:off x="3428237" y="3979922"/>
                <a:ext cx="42034" cy="5254"/>
              </a:xfrm>
              <a:custGeom>
                <a:avLst/>
                <a:gdLst>
                  <a:gd name="connsiteX0" fmla="*/ 40705 w 42034"/>
                  <a:gd name="connsiteY0" fmla="*/ 5254 h 5254"/>
                  <a:gd name="connsiteX1" fmla="*/ 0 w 42034"/>
                  <a:gd name="connsiteY1" fmla="*/ 5254 h 5254"/>
                  <a:gd name="connsiteX2" fmla="*/ 1576 w 42034"/>
                  <a:gd name="connsiteY2" fmla="*/ 0 h 5254"/>
                  <a:gd name="connsiteX3" fmla="*/ 42035 w 42034"/>
                  <a:gd name="connsiteY3" fmla="*/ 0 h 5254"/>
                  <a:gd name="connsiteX4" fmla="*/ 40705 w 42034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34" h="5254">
                    <a:moveTo>
                      <a:pt x="40705" y="5254"/>
                    </a:moveTo>
                    <a:lnTo>
                      <a:pt x="0" y="5254"/>
                    </a:lnTo>
                    <a:lnTo>
                      <a:pt x="1576" y="0"/>
                    </a:lnTo>
                    <a:lnTo>
                      <a:pt x="42035" y="0"/>
                    </a:lnTo>
                    <a:lnTo>
                      <a:pt x="4070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2EEF9924-C6D4-3207-A4A9-C54E3C9278F2}"/>
                  </a:ext>
                </a:extLst>
              </p:cNvPr>
              <p:cNvSpPr/>
              <p:nvPr/>
            </p:nvSpPr>
            <p:spPr>
              <a:xfrm>
                <a:off x="3501024" y="3979922"/>
                <a:ext cx="41663" cy="5254"/>
              </a:xfrm>
              <a:custGeom>
                <a:avLst/>
                <a:gdLst>
                  <a:gd name="connsiteX0" fmla="*/ 40706 w 41663"/>
                  <a:gd name="connsiteY0" fmla="*/ 5254 h 5254"/>
                  <a:gd name="connsiteX1" fmla="*/ 0 w 41663"/>
                  <a:gd name="connsiteY1" fmla="*/ 5254 h 5254"/>
                  <a:gd name="connsiteX2" fmla="*/ 1175 w 41663"/>
                  <a:gd name="connsiteY2" fmla="*/ 0 h 5254"/>
                  <a:gd name="connsiteX3" fmla="*/ 41664 w 41663"/>
                  <a:gd name="connsiteY3" fmla="*/ 0 h 5254"/>
                  <a:gd name="connsiteX4" fmla="*/ 40706 w 41663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1175" y="0"/>
                    </a:lnTo>
                    <a:lnTo>
                      <a:pt x="41664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77C19A4-DF78-99BF-618A-F931D67AA9AD}"/>
                  </a:ext>
                </a:extLst>
              </p:cNvPr>
              <p:cNvSpPr/>
              <p:nvPr/>
            </p:nvSpPr>
            <p:spPr>
              <a:xfrm>
                <a:off x="3573813" y="3979922"/>
                <a:ext cx="41261" cy="5254"/>
              </a:xfrm>
              <a:custGeom>
                <a:avLst/>
                <a:gdLst>
                  <a:gd name="connsiteX0" fmla="*/ 40705 w 41261"/>
                  <a:gd name="connsiteY0" fmla="*/ 5254 h 5254"/>
                  <a:gd name="connsiteX1" fmla="*/ 0 w 41261"/>
                  <a:gd name="connsiteY1" fmla="*/ 5254 h 5254"/>
                  <a:gd name="connsiteX2" fmla="*/ 773 w 41261"/>
                  <a:gd name="connsiteY2" fmla="*/ 0 h 5254"/>
                  <a:gd name="connsiteX3" fmla="*/ 41262 w 41261"/>
                  <a:gd name="connsiteY3" fmla="*/ 0 h 5254"/>
                  <a:gd name="connsiteX4" fmla="*/ 40705 w 41261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61" h="5254">
                    <a:moveTo>
                      <a:pt x="40705" y="5254"/>
                    </a:moveTo>
                    <a:lnTo>
                      <a:pt x="0" y="5254"/>
                    </a:lnTo>
                    <a:lnTo>
                      <a:pt x="773" y="0"/>
                    </a:lnTo>
                    <a:lnTo>
                      <a:pt x="41262" y="0"/>
                    </a:lnTo>
                    <a:lnTo>
                      <a:pt x="4070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2777492-F758-16DC-15ED-B8F7B5086770}"/>
                  </a:ext>
                </a:extLst>
              </p:cNvPr>
              <p:cNvSpPr/>
              <p:nvPr/>
            </p:nvSpPr>
            <p:spPr>
              <a:xfrm>
                <a:off x="3646601" y="3979922"/>
                <a:ext cx="40860" cy="5254"/>
              </a:xfrm>
              <a:custGeom>
                <a:avLst/>
                <a:gdLst>
                  <a:gd name="connsiteX0" fmla="*/ 40706 w 40860"/>
                  <a:gd name="connsiteY0" fmla="*/ 5254 h 5254"/>
                  <a:gd name="connsiteX1" fmla="*/ 0 w 40860"/>
                  <a:gd name="connsiteY1" fmla="*/ 5254 h 5254"/>
                  <a:gd name="connsiteX2" fmla="*/ 371 w 40860"/>
                  <a:gd name="connsiteY2" fmla="*/ 0 h 5254"/>
                  <a:gd name="connsiteX3" fmla="*/ 40861 w 40860"/>
                  <a:gd name="connsiteY3" fmla="*/ 0 h 5254"/>
                  <a:gd name="connsiteX4" fmla="*/ 40706 w 40860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60" h="5254">
                    <a:moveTo>
                      <a:pt x="40706" y="5254"/>
                    </a:moveTo>
                    <a:lnTo>
                      <a:pt x="0" y="5254"/>
                    </a:lnTo>
                    <a:lnTo>
                      <a:pt x="371" y="0"/>
                    </a:lnTo>
                    <a:lnTo>
                      <a:pt x="40861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254E0E76-84C9-BAAF-9E74-F75B72B18228}"/>
                  </a:ext>
                </a:extLst>
              </p:cNvPr>
              <p:cNvSpPr/>
              <p:nvPr/>
            </p:nvSpPr>
            <p:spPr>
              <a:xfrm>
                <a:off x="3719389" y="3979922"/>
                <a:ext cx="40705" cy="5254"/>
              </a:xfrm>
              <a:custGeom>
                <a:avLst/>
                <a:gdLst>
                  <a:gd name="connsiteX0" fmla="*/ 40706 w 40705"/>
                  <a:gd name="connsiteY0" fmla="*/ 5254 h 5254"/>
                  <a:gd name="connsiteX1" fmla="*/ 31 w 40705"/>
                  <a:gd name="connsiteY1" fmla="*/ 5254 h 5254"/>
                  <a:gd name="connsiteX2" fmla="*/ 0 w 40705"/>
                  <a:gd name="connsiteY2" fmla="*/ 0 h 5254"/>
                  <a:gd name="connsiteX3" fmla="*/ 40458 w 40705"/>
                  <a:gd name="connsiteY3" fmla="*/ 0 h 5254"/>
                  <a:gd name="connsiteX4" fmla="*/ 40706 w 40705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5254">
                    <a:moveTo>
                      <a:pt x="40706" y="5254"/>
                    </a:moveTo>
                    <a:lnTo>
                      <a:pt x="31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070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3E5F77D0-7C92-12A5-B292-7B97DB19E2EB}"/>
                  </a:ext>
                </a:extLst>
              </p:cNvPr>
              <p:cNvSpPr/>
              <p:nvPr/>
            </p:nvSpPr>
            <p:spPr>
              <a:xfrm>
                <a:off x="3791775" y="3979922"/>
                <a:ext cx="41107" cy="5254"/>
              </a:xfrm>
              <a:custGeom>
                <a:avLst/>
                <a:gdLst>
                  <a:gd name="connsiteX0" fmla="*/ 41107 w 41107"/>
                  <a:gd name="connsiteY0" fmla="*/ 5254 h 5254"/>
                  <a:gd name="connsiteX1" fmla="*/ 432 w 41107"/>
                  <a:gd name="connsiteY1" fmla="*/ 5254 h 5254"/>
                  <a:gd name="connsiteX2" fmla="*/ 0 w 41107"/>
                  <a:gd name="connsiteY2" fmla="*/ 0 h 5254"/>
                  <a:gd name="connsiteX3" fmla="*/ 40458 w 41107"/>
                  <a:gd name="connsiteY3" fmla="*/ 0 h 5254"/>
                  <a:gd name="connsiteX4" fmla="*/ 41107 w 41107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07" h="5254">
                    <a:moveTo>
                      <a:pt x="41107" y="5254"/>
                    </a:moveTo>
                    <a:lnTo>
                      <a:pt x="432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1107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9879A05-222F-CC61-3F38-E34054E1C0A3}"/>
                  </a:ext>
                </a:extLst>
              </p:cNvPr>
              <p:cNvSpPr/>
              <p:nvPr/>
            </p:nvSpPr>
            <p:spPr>
              <a:xfrm>
                <a:off x="3864161" y="3979922"/>
                <a:ext cx="41509" cy="5254"/>
              </a:xfrm>
              <a:custGeom>
                <a:avLst/>
                <a:gdLst>
                  <a:gd name="connsiteX0" fmla="*/ 41509 w 41509"/>
                  <a:gd name="connsiteY0" fmla="*/ 5254 h 5254"/>
                  <a:gd name="connsiteX1" fmla="*/ 835 w 41509"/>
                  <a:gd name="connsiteY1" fmla="*/ 5254 h 5254"/>
                  <a:gd name="connsiteX2" fmla="*/ 0 w 41509"/>
                  <a:gd name="connsiteY2" fmla="*/ 0 h 5254"/>
                  <a:gd name="connsiteX3" fmla="*/ 40458 w 41509"/>
                  <a:gd name="connsiteY3" fmla="*/ 0 h 5254"/>
                  <a:gd name="connsiteX4" fmla="*/ 41509 w 41509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09" h="5254">
                    <a:moveTo>
                      <a:pt x="41509" y="5254"/>
                    </a:moveTo>
                    <a:lnTo>
                      <a:pt x="835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1509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3763CAD4-60BB-9F03-67D2-A6236C4DDFBC}"/>
                  </a:ext>
                </a:extLst>
              </p:cNvPr>
              <p:cNvSpPr/>
              <p:nvPr/>
            </p:nvSpPr>
            <p:spPr>
              <a:xfrm>
                <a:off x="3936548" y="3979922"/>
                <a:ext cx="41941" cy="5254"/>
              </a:xfrm>
              <a:custGeom>
                <a:avLst/>
                <a:gdLst>
                  <a:gd name="connsiteX0" fmla="*/ 41942 w 41941"/>
                  <a:gd name="connsiteY0" fmla="*/ 5254 h 5254"/>
                  <a:gd name="connsiteX1" fmla="*/ 1236 w 41941"/>
                  <a:gd name="connsiteY1" fmla="*/ 5254 h 5254"/>
                  <a:gd name="connsiteX2" fmla="*/ 0 w 41941"/>
                  <a:gd name="connsiteY2" fmla="*/ 0 h 5254"/>
                  <a:gd name="connsiteX3" fmla="*/ 40458 w 41941"/>
                  <a:gd name="connsiteY3" fmla="*/ 0 h 5254"/>
                  <a:gd name="connsiteX4" fmla="*/ 41942 w 41941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41" h="5254">
                    <a:moveTo>
                      <a:pt x="41942" y="5254"/>
                    </a:moveTo>
                    <a:lnTo>
                      <a:pt x="1236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1942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944BAE1-FB07-D74D-3972-220D908E9D97}"/>
                  </a:ext>
                </a:extLst>
              </p:cNvPr>
              <p:cNvSpPr/>
              <p:nvPr/>
            </p:nvSpPr>
            <p:spPr>
              <a:xfrm>
                <a:off x="4008934" y="3979922"/>
                <a:ext cx="42344" cy="5254"/>
              </a:xfrm>
              <a:custGeom>
                <a:avLst/>
                <a:gdLst>
                  <a:gd name="connsiteX0" fmla="*/ 42344 w 42344"/>
                  <a:gd name="connsiteY0" fmla="*/ 5254 h 5254"/>
                  <a:gd name="connsiteX1" fmla="*/ 1638 w 42344"/>
                  <a:gd name="connsiteY1" fmla="*/ 5254 h 5254"/>
                  <a:gd name="connsiteX2" fmla="*/ 0 w 42344"/>
                  <a:gd name="connsiteY2" fmla="*/ 0 h 5254"/>
                  <a:gd name="connsiteX3" fmla="*/ 40459 w 42344"/>
                  <a:gd name="connsiteY3" fmla="*/ 0 h 5254"/>
                  <a:gd name="connsiteX4" fmla="*/ 42344 w 42344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4" h="5254">
                    <a:moveTo>
                      <a:pt x="42344" y="5254"/>
                    </a:moveTo>
                    <a:lnTo>
                      <a:pt x="1638" y="5254"/>
                    </a:lnTo>
                    <a:lnTo>
                      <a:pt x="0" y="0"/>
                    </a:lnTo>
                    <a:lnTo>
                      <a:pt x="40459" y="0"/>
                    </a:lnTo>
                    <a:lnTo>
                      <a:pt x="42344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ABC4057-F575-D6D0-316F-179C6F08AB0A}"/>
                  </a:ext>
                </a:extLst>
              </p:cNvPr>
              <p:cNvSpPr/>
              <p:nvPr/>
            </p:nvSpPr>
            <p:spPr>
              <a:xfrm>
                <a:off x="4081320" y="3979922"/>
                <a:ext cx="42745" cy="5254"/>
              </a:xfrm>
              <a:custGeom>
                <a:avLst/>
                <a:gdLst>
                  <a:gd name="connsiteX0" fmla="*/ 42745 w 42745"/>
                  <a:gd name="connsiteY0" fmla="*/ 5254 h 5254"/>
                  <a:gd name="connsiteX1" fmla="*/ 2040 w 42745"/>
                  <a:gd name="connsiteY1" fmla="*/ 5254 h 5254"/>
                  <a:gd name="connsiteX2" fmla="*/ 0 w 42745"/>
                  <a:gd name="connsiteY2" fmla="*/ 0 h 5254"/>
                  <a:gd name="connsiteX3" fmla="*/ 40458 w 42745"/>
                  <a:gd name="connsiteY3" fmla="*/ 0 h 5254"/>
                  <a:gd name="connsiteX4" fmla="*/ 42745 w 42745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5" h="5254">
                    <a:moveTo>
                      <a:pt x="42745" y="5254"/>
                    </a:moveTo>
                    <a:lnTo>
                      <a:pt x="2040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2745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3883198-CB2E-7F33-9599-A4D0CB1AC48E}"/>
                  </a:ext>
                </a:extLst>
              </p:cNvPr>
              <p:cNvSpPr/>
              <p:nvPr/>
            </p:nvSpPr>
            <p:spPr>
              <a:xfrm>
                <a:off x="4153707" y="3979922"/>
                <a:ext cx="43147" cy="5254"/>
              </a:xfrm>
              <a:custGeom>
                <a:avLst/>
                <a:gdLst>
                  <a:gd name="connsiteX0" fmla="*/ 43147 w 43147"/>
                  <a:gd name="connsiteY0" fmla="*/ 5254 h 5254"/>
                  <a:gd name="connsiteX1" fmla="*/ 2472 w 43147"/>
                  <a:gd name="connsiteY1" fmla="*/ 5254 h 5254"/>
                  <a:gd name="connsiteX2" fmla="*/ 0 w 43147"/>
                  <a:gd name="connsiteY2" fmla="*/ 0 h 5254"/>
                  <a:gd name="connsiteX3" fmla="*/ 40458 w 43147"/>
                  <a:gd name="connsiteY3" fmla="*/ 0 h 5254"/>
                  <a:gd name="connsiteX4" fmla="*/ 43147 w 43147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47" h="5254">
                    <a:moveTo>
                      <a:pt x="43147" y="5254"/>
                    </a:moveTo>
                    <a:lnTo>
                      <a:pt x="2472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3147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AC8D0E0-FA19-CF4A-6F99-CBB1209F15B9}"/>
                  </a:ext>
                </a:extLst>
              </p:cNvPr>
              <p:cNvSpPr/>
              <p:nvPr/>
            </p:nvSpPr>
            <p:spPr>
              <a:xfrm>
                <a:off x="4226093" y="3979922"/>
                <a:ext cx="43549" cy="5254"/>
              </a:xfrm>
              <a:custGeom>
                <a:avLst/>
                <a:gdLst>
                  <a:gd name="connsiteX0" fmla="*/ 43550 w 43549"/>
                  <a:gd name="connsiteY0" fmla="*/ 5254 h 5254"/>
                  <a:gd name="connsiteX1" fmla="*/ 2875 w 43549"/>
                  <a:gd name="connsiteY1" fmla="*/ 5254 h 5254"/>
                  <a:gd name="connsiteX2" fmla="*/ 0 w 43549"/>
                  <a:gd name="connsiteY2" fmla="*/ 0 h 5254"/>
                  <a:gd name="connsiteX3" fmla="*/ 40459 w 43549"/>
                  <a:gd name="connsiteY3" fmla="*/ 0 h 5254"/>
                  <a:gd name="connsiteX4" fmla="*/ 43550 w 43549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254">
                    <a:moveTo>
                      <a:pt x="43550" y="5254"/>
                    </a:moveTo>
                    <a:lnTo>
                      <a:pt x="2875" y="5254"/>
                    </a:lnTo>
                    <a:lnTo>
                      <a:pt x="0" y="0"/>
                    </a:lnTo>
                    <a:lnTo>
                      <a:pt x="40459" y="0"/>
                    </a:lnTo>
                    <a:lnTo>
                      <a:pt x="43550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63B8366-82E4-E43B-4E5D-7AA170BC505A}"/>
                  </a:ext>
                </a:extLst>
              </p:cNvPr>
              <p:cNvSpPr/>
              <p:nvPr/>
            </p:nvSpPr>
            <p:spPr>
              <a:xfrm>
                <a:off x="4298479" y="3979922"/>
                <a:ext cx="43950" cy="5254"/>
              </a:xfrm>
              <a:custGeom>
                <a:avLst/>
                <a:gdLst>
                  <a:gd name="connsiteX0" fmla="*/ 43951 w 43950"/>
                  <a:gd name="connsiteY0" fmla="*/ 5254 h 5254"/>
                  <a:gd name="connsiteX1" fmla="*/ 3276 w 43950"/>
                  <a:gd name="connsiteY1" fmla="*/ 5254 h 5254"/>
                  <a:gd name="connsiteX2" fmla="*/ 0 w 43950"/>
                  <a:gd name="connsiteY2" fmla="*/ 0 h 5254"/>
                  <a:gd name="connsiteX3" fmla="*/ 40489 w 43950"/>
                  <a:gd name="connsiteY3" fmla="*/ 0 h 5254"/>
                  <a:gd name="connsiteX4" fmla="*/ 43951 w 43950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0" h="5254">
                    <a:moveTo>
                      <a:pt x="43951" y="5254"/>
                    </a:moveTo>
                    <a:lnTo>
                      <a:pt x="3276" y="5254"/>
                    </a:lnTo>
                    <a:lnTo>
                      <a:pt x="0" y="0"/>
                    </a:lnTo>
                    <a:lnTo>
                      <a:pt x="40489" y="0"/>
                    </a:lnTo>
                    <a:lnTo>
                      <a:pt x="43951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91B9EE92-9759-E168-1DB2-7A82B83A489E}"/>
                  </a:ext>
                </a:extLst>
              </p:cNvPr>
              <p:cNvSpPr/>
              <p:nvPr/>
            </p:nvSpPr>
            <p:spPr>
              <a:xfrm>
                <a:off x="4370866" y="3979922"/>
                <a:ext cx="44383" cy="5254"/>
              </a:xfrm>
              <a:custGeom>
                <a:avLst/>
                <a:gdLst>
                  <a:gd name="connsiteX0" fmla="*/ 44384 w 44383"/>
                  <a:gd name="connsiteY0" fmla="*/ 5254 h 5254"/>
                  <a:gd name="connsiteX1" fmla="*/ 3678 w 44383"/>
                  <a:gd name="connsiteY1" fmla="*/ 5254 h 5254"/>
                  <a:gd name="connsiteX2" fmla="*/ 0 w 44383"/>
                  <a:gd name="connsiteY2" fmla="*/ 0 h 5254"/>
                  <a:gd name="connsiteX3" fmla="*/ 40489 w 44383"/>
                  <a:gd name="connsiteY3" fmla="*/ 0 h 5254"/>
                  <a:gd name="connsiteX4" fmla="*/ 44384 w 44383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3" h="5254">
                    <a:moveTo>
                      <a:pt x="44384" y="5254"/>
                    </a:moveTo>
                    <a:lnTo>
                      <a:pt x="3678" y="5254"/>
                    </a:lnTo>
                    <a:lnTo>
                      <a:pt x="0" y="0"/>
                    </a:lnTo>
                    <a:lnTo>
                      <a:pt x="40489" y="0"/>
                    </a:lnTo>
                    <a:lnTo>
                      <a:pt x="44384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5C05360-5F95-4A19-7C47-D2F646353B68}"/>
                  </a:ext>
                </a:extLst>
              </p:cNvPr>
              <p:cNvSpPr/>
              <p:nvPr/>
            </p:nvSpPr>
            <p:spPr>
              <a:xfrm>
                <a:off x="4443252" y="3979922"/>
                <a:ext cx="44785" cy="5254"/>
              </a:xfrm>
              <a:custGeom>
                <a:avLst/>
                <a:gdLst>
                  <a:gd name="connsiteX0" fmla="*/ 44786 w 44785"/>
                  <a:gd name="connsiteY0" fmla="*/ 5254 h 5254"/>
                  <a:gd name="connsiteX1" fmla="*/ 4080 w 44785"/>
                  <a:gd name="connsiteY1" fmla="*/ 5254 h 5254"/>
                  <a:gd name="connsiteX2" fmla="*/ 0 w 44785"/>
                  <a:gd name="connsiteY2" fmla="*/ 0 h 5254"/>
                  <a:gd name="connsiteX3" fmla="*/ 40490 w 44785"/>
                  <a:gd name="connsiteY3" fmla="*/ 0 h 5254"/>
                  <a:gd name="connsiteX4" fmla="*/ 44786 w 44785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85" h="5254">
                    <a:moveTo>
                      <a:pt x="44786" y="5254"/>
                    </a:moveTo>
                    <a:lnTo>
                      <a:pt x="4080" y="5254"/>
                    </a:lnTo>
                    <a:lnTo>
                      <a:pt x="0" y="0"/>
                    </a:lnTo>
                    <a:lnTo>
                      <a:pt x="40490" y="0"/>
                    </a:lnTo>
                    <a:lnTo>
                      <a:pt x="44786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9CD795D-AE7A-D147-FFC0-37B82C5128D6}"/>
                  </a:ext>
                </a:extLst>
              </p:cNvPr>
              <p:cNvSpPr/>
              <p:nvPr/>
            </p:nvSpPr>
            <p:spPr>
              <a:xfrm>
                <a:off x="4515638" y="3979922"/>
                <a:ext cx="45187" cy="5254"/>
              </a:xfrm>
              <a:custGeom>
                <a:avLst/>
                <a:gdLst>
                  <a:gd name="connsiteX0" fmla="*/ 45187 w 45187"/>
                  <a:gd name="connsiteY0" fmla="*/ 5254 h 5254"/>
                  <a:gd name="connsiteX1" fmla="*/ 4481 w 45187"/>
                  <a:gd name="connsiteY1" fmla="*/ 5254 h 5254"/>
                  <a:gd name="connsiteX2" fmla="*/ 0 w 45187"/>
                  <a:gd name="connsiteY2" fmla="*/ 0 h 5254"/>
                  <a:gd name="connsiteX3" fmla="*/ 40489 w 45187"/>
                  <a:gd name="connsiteY3" fmla="*/ 0 h 5254"/>
                  <a:gd name="connsiteX4" fmla="*/ 45187 w 45187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87" h="5254">
                    <a:moveTo>
                      <a:pt x="45187" y="5254"/>
                    </a:moveTo>
                    <a:lnTo>
                      <a:pt x="4481" y="5254"/>
                    </a:lnTo>
                    <a:lnTo>
                      <a:pt x="0" y="0"/>
                    </a:lnTo>
                    <a:lnTo>
                      <a:pt x="40489" y="0"/>
                    </a:lnTo>
                    <a:lnTo>
                      <a:pt x="45187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DCFCED3-421A-78BE-EF8A-A85EBDC68836}"/>
                  </a:ext>
                </a:extLst>
              </p:cNvPr>
              <p:cNvSpPr/>
              <p:nvPr/>
            </p:nvSpPr>
            <p:spPr>
              <a:xfrm>
                <a:off x="4588055" y="3979922"/>
                <a:ext cx="45558" cy="5254"/>
              </a:xfrm>
              <a:custGeom>
                <a:avLst/>
                <a:gdLst>
                  <a:gd name="connsiteX0" fmla="*/ 45558 w 45558"/>
                  <a:gd name="connsiteY0" fmla="*/ 5254 h 5254"/>
                  <a:gd name="connsiteX1" fmla="*/ 4883 w 45558"/>
                  <a:gd name="connsiteY1" fmla="*/ 5254 h 5254"/>
                  <a:gd name="connsiteX2" fmla="*/ 0 w 45558"/>
                  <a:gd name="connsiteY2" fmla="*/ 0 h 5254"/>
                  <a:gd name="connsiteX3" fmla="*/ 40458 w 45558"/>
                  <a:gd name="connsiteY3" fmla="*/ 0 h 5254"/>
                  <a:gd name="connsiteX4" fmla="*/ 45558 w 45558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8" h="5254">
                    <a:moveTo>
                      <a:pt x="45558" y="5254"/>
                    </a:moveTo>
                    <a:lnTo>
                      <a:pt x="4883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5558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295DE4F-9DAE-FC38-B862-75D80D0053AD}"/>
                  </a:ext>
                </a:extLst>
              </p:cNvPr>
              <p:cNvSpPr/>
              <p:nvPr/>
            </p:nvSpPr>
            <p:spPr>
              <a:xfrm>
                <a:off x="4660442" y="3979922"/>
                <a:ext cx="45960" cy="5254"/>
              </a:xfrm>
              <a:custGeom>
                <a:avLst/>
                <a:gdLst>
                  <a:gd name="connsiteX0" fmla="*/ 45960 w 45960"/>
                  <a:gd name="connsiteY0" fmla="*/ 5254 h 5254"/>
                  <a:gd name="connsiteX1" fmla="*/ 5285 w 45960"/>
                  <a:gd name="connsiteY1" fmla="*/ 5254 h 5254"/>
                  <a:gd name="connsiteX2" fmla="*/ 0 w 45960"/>
                  <a:gd name="connsiteY2" fmla="*/ 0 h 5254"/>
                  <a:gd name="connsiteX3" fmla="*/ 40458 w 45960"/>
                  <a:gd name="connsiteY3" fmla="*/ 0 h 5254"/>
                  <a:gd name="connsiteX4" fmla="*/ 45960 w 45960"/>
                  <a:gd name="connsiteY4" fmla="*/ 5254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60" h="5254">
                    <a:moveTo>
                      <a:pt x="45960" y="5254"/>
                    </a:moveTo>
                    <a:lnTo>
                      <a:pt x="5285" y="5254"/>
                    </a:lnTo>
                    <a:lnTo>
                      <a:pt x="0" y="0"/>
                    </a:lnTo>
                    <a:lnTo>
                      <a:pt x="40458" y="0"/>
                    </a:lnTo>
                    <a:lnTo>
                      <a:pt x="45960" y="52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8902A9C-F045-06D2-2BB5-0175A0E87A99}"/>
                  </a:ext>
                </a:extLst>
              </p:cNvPr>
              <p:cNvSpPr/>
              <p:nvPr/>
            </p:nvSpPr>
            <p:spPr>
              <a:xfrm>
                <a:off x="2618264" y="3987866"/>
                <a:ext cx="46949" cy="5347"/>
              </a:xfrm>
              <a:custGeom>
                <a:avLst/>
                <a:gdLst>
                  <a:gd name="connsiteX0" fmla="*/ 41046 w 46949"/>
                  <a:gd name="connsiteY0" fmla="*/ 5347 h 5347"/>
                  <a:gd name="connsiteX1" fmla="*/ 0 w 46949"/>
                  <a:gd name="connsiteY1" fmla="*/ 5347 h 5347"/>
                  <a:gd name="connsiteX2" fmla="*/ 6151 w 46949"/>
                  <a:gd name="connsiteY2" fmla="*/ 0 h 5347"/>
                  <a:gd name="connsiteX3" fmla="*/ 46949 w 46949"/>
                  <a:gd name="connsiteY3" fmla="*/ 0 h 5347"/>
                  <a:gd name="connsiteX4" fmla="*/ 41046 w 46949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9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6151" y="0"/>
                    </a:lnTo>
                    <a:lnTo>
                      <a:pt x="46949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0171CEA-D7E9-0C15-2EA3-4FA980F22D4E}"/>
                  </a:ext>
                </a:extLst>
              </p:cNvPr>
              <p:cNvSpPr/>
              <p:nvPr/>
            </p:nvSpPr>
            <p:spPr>
              <a:xfrm>
                <a:off x="2691670" y="3987866"/>
                <a:ext cx="46547" cy="5347"/>
              </a:xfrm>
              <a:custGeom>
                <a:avLst/>
                <a:gdLst>
                  <a:gd name="connsiteX0" fmla="*/ 41046 w 46547"/>
                  <a:gd name="connsiteY0" fmla="*/ 5347 h 5347"/>
                  <a:gd name="connsiteX1" fmla="*/ 0 w 46547"/>
                  <a:gd name="connsiteY1" fmla="*/ 5347 h 5347"/>
                  <a:gd name="connsiteX2" fmla="*/ 5749 w 46547"/>
                  <a:gd name="connsiteY2" fmla="*/ 0 h 5347"/>
                  <a:gd name="connsiteX3" fmla="*/ 46547 w 46547"/>
                  <a:gd name="connsiteY3" fmla="*/ 0 h 5347"/>
                  <a:gd name="connsiteX4" fmla="*/ 41046 w 46547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47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5749" y="0"/>
                    </a:lnTo>
                    <a:lnTo>
                      <a:pt x="46547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C15E4769-29D6-6DC5-545A-4DA98E5EF9C2}"/>
                  </a:ext>
                </a:extLst>
              </p:cNvPr>
              <p:cNvSpPr/>
              <p:nvPr/>
            </p:nvSpPr>
            <p:spPr>
              <a:xfrm>
                <a:off x="2765107" y="3987866"/>
                <a:ext cx="46114" cy="5347"/>
              </a:xfrm>
              <a:custGeom>
                <a:avLst/>
                <a:gdLst>
                  <a:gd name="connsiteX0" fmla="*/ 41015 w 46114"/>
                  <a:gd name="connsiteY0" fmla="*/ 5347 h 5347"/>
                  <a:gd name="connsiteX1" fmla="*/ 0 w 46114"/>
                  <a:gd name="connsiteY1" fmla="*/ 5347 h 5347"/>
                  <a:gd name="connsiteX2" fmla="*/ 5285 w 46114"/>
                  <a:gd name="connsiteY2" fmla="*/ 0 h 5347"/>
                  <a:gd name="connsiteX3" fmla="*/ 46115 w 46114"/>
                  <a:gd name="connsiteY3" fmla="*/ 0 h 5347"/>
                  <a:gd name="connsiteX4" fmla="*/ 41015 w 46114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4" h="5347">
                    <a:moveTo>
                      <a:pt x="41015" y="5347"/>
                    </a:moveTo>
                    <a:lnTo>
                      <a:pt x="0" y="5347"/>
                    </a:lnTo>
                    <a:lnTo>
                      <a:pt x="5285" y="0"/>
                    </a:lnTo>
                    <a:lnTo>
                      <a:pt x="46115" y="0"/>
                    </a:lnTo>
                    <a:lnTo>
                      <a:pt x="41015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8843AB66-6A6B-7961-F496-A47108A33794}"/>
                  </a:ext>
                </a:extLst>
              </p:cNvPr>
              <p:cNvSpPr/>
              <p:nvPr/>
            </p:nvSpPr>
            <p:spPr>
              <a:xfrm>
                <a:off x="2838514" y="3987866"/>
                <a:ext cx="45712" cy="5347"/>
              </a:xfrm>
              <a:custGeom>
                <a:avLst/>
                <a:gdLst>
                  <a:gd name="connsiteX0" fmla="*/ 41046 w 45712"/>
                  <a:gd name="connsiteY0" fmla="*/ 5347 h 5347"/>
                  <a:gd name="connsiteX1" fmla="*/ 0 w 45712"/>
                  <a:gd name="connsiteY1" fmla="*/ 5347 h 5347"/>
                  <a:gd name="connsiteX2" fmla="*/ 4884 w 45712"/>
                  <a:gd name="connsiteY2" fmla="*/ 0 h 5347"/>
                  <a:gd name="connsiteX3" fmla="*/ 45713 w 45712"/>
                  <a:gd name="connsiteY3" fmla="*/ 0 h 5347"/>
                  <a:gd name="connsiteX4" fmla="*/ 41046 w 45712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4884" y="0"/>
                    </a:lnTo>
                    <a:lnTo>
                      <a:pt x="45713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5EF73C6-4371-361D-3021-4B7743B0CB5C}"/>
                  </a:ext>
                </a:extLst>
              </p:cNvPr>
              <p:cNvSpPr/>
              <p:nvPr/>
            </p:nvSpPr>
            <p:spPr>
              <a:xfrm>
                <a:off x="2911920" y="3987866"/>
                <a:ext cx="45310" cy="5347"/>
              </a:xfrm>
              <a:custGeom>
                <a:avLst/>
                <a:gdLst>
                  <a:gd name="connsiteX0" fmla="*/ 41046 w 45310"/>
                  <a:gd name="connsiteY0" fmla="*/ 5347 h 5347"/>
                  <a:gd name="connsiteX1" fmla="*/ 0 w 45310"/>
                  <a:gd name="connsiteY1" fmla="*/ 5347 h 5347"/>
                  <a:gd name="connsiteX2" fmla="*/ 4482 w 45310"/>
                  <a:gd name="connsiteY2" fmla="*/ 0 h 5347"/>
                  <a:gd name="connsiteX3" fmla="*/ 45311 w 45310"/>
                  <a:gd name="connsiteY3" fmla="*/ 0 h 5347"/>
                  <a:gd name="connsiteX4" fmla="*/ 41046 w 4531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0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4482" y="0"/>
                    </a:lnTo>
                    <a:lnTo>
                      <a:pt x="45311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530D67C-6643-F98D-1B20-CC4EDD5C098D}"/>
                  </a:ext>
                </a:extLst>
              </p:cNvPr>
              <p:cNvSpPr/>
              <p:nvPr/>
            </p:nvSpPr>
            <p:spPr>
              <a:xfrm>
                <a:off x="2985326" y="3987866"/>
                <a:ext cx="44909" cy="5347"/>
              </a:xfrm>
              <a:custGeom>
                <a:avLst/>
                <a:gdLst>
                  <a:gd name="connsiteX0" fmla="*/ 41046 w 44909"/>
                  <a:gd name="connsiteY0" fmla="*/ 5347 h 5347"/>
                  <a:gd name="connsiteX1" fmla="*/ 0 w 44909"/>
                  <a:gd name="connsiteY1" fmla="*/ 5347 h 5347"/>
                  <a:gd name="connsiteX2" fmla="*/ 4080 w 44909"/>
                  <a:gd name="connsiteY2" fmla="*/ 0 h 5347"/>
                  <a:gd name="connsiteX3" fmla="*/ 44909 w 44909"/>
                  <a:gd name="connsiteY3" fmla="*/ 0 h 5347"/>
                  <a:gd name="connsiteX4" fmla="*/ 41046 w 44909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09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4080" y="0"/>
                    </a:lnTo>
                    <a:lnTo>
                      <a:pt x="44909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A4BA4EBD-4798-E889-7E3C-8DF3FD4EF518}"/>
                  </a:ext>
                </a:extLst>
              </p:cNvPr>
              <p:cNvSpPr/>
              <p:nvPr/>
            </p:nvSpPr>
            <p:spPr>
              <a:xfrm>
                <a:off x="3058732" y="3987866"/>
                <a:ext cx="44476" cy="5347"/>
              </a:xfrm>
              <a:custGeom>
                <a:avLst/>
                <a:gdLst>
                  <a:gd name="connsiteX0" fmla="*/ 41046 w 44476"/>
                  <a:gd name="connsiteY0" fmla="*/ 5347 h 5347"/>
                  <a:gd name="connsiteX1" fmla="*/ 0 w 44476"/>
                  <a:gd name="connsiteY1" fmla="*/ 5347 h 5347"/>
                  <a:gd name="connsiteX2" fmla="*/ 3678 w 44476"/>
                  <a:gd name="connsiteY2" fmla="*/ 0 h 5347"/>
                  <a:gd name="connsiteX3" fmla="*/ 44477 w 44476"/>
                  <a:gd name="connsiteY3" fmla="*/ 0 h 5347"/>
                  <a:gd name="connsiteX4" fmla="*/ 41046 w 44476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3678" y="0"/>
                    </a:lnTo>
                    <a:lnTo>
                      <a:pt x="44477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9EDA67F-30BD-6770-E3D9-D8708E32FA74}"/>
                  </a:ext>
                </a:extLst>
              </p:cNvPr>
              <p:cNvSpPr/>
              <p:nvPr/>
            </p:nvSpPr>
            <p:spPr>
              <a:xfrm>
                <a:off x="3132170" y="3987866"/>
                <a:ext cx="44043" cy="5347"/>
              </a:xfrm>
              <a:custGeom>
                <a:avLst/>
                <a:gdLst>
                  <a:gd name="connsiteX0" fmla="*/ 41015 w 44043"/>
                  <a:gd name="connsiteY0" fmla="*/ 5347 h 5347"/>
                  <a:gd name="connsiteX1" fmla="*/ 0 w 44043"/>
                  <a:gd name="connsiteY1" fmla="*/ 5347 h 5347"/>
                  <a:gd name="connsiteX2" fmla="*/ 3245 w 44043"/>
                  <a:gd name="connsiteY2" fmla="*/ 0 h 5347"/>
                  <a:gd name="connsiteX3" fmla="*/ 44044 w 44043"/>
                  <a:gd name="connsiteY3" fmla="*/ 0 h 5347"/>
                  <a:gd name="connsiteX4" fmla="*/ 41015 w 44043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43" h="5347">
                    <a:moveTo>
                      <a:pt x="41015" y="5347"/>
                    </a:moveTo>
                    <a:lnTo>
                      <a:pt x="0" y="5347"/>
                    </a:lnTo>
                    <a:lnTo>
                      <a:pt x="3245" y="0"/>
                    </a:lnTo>
                    <a:lnTo>
                      <a:pt x="44044" y="0"/>
                    </a:lnTo>
                    <a:lnTo>
                      <a:pt x="41015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EC79243E-9B5D-50BC-C19D-C17A7C0AC3B7}"/>
                  </a:ext>
                </a:extLst>
              </p:cNvPr>
              <p:cNvSpPr/>
              <p:nvPr/>
            </p:nvSpPr>
            <p:spPr>
              <a:xfrm>
                <a:off x="3205576" y="3987866"/>
                <a:ext cx="43641" cy="5347"/>
              </a:xfrm>
              <a:custGeom>
                <a:avLst/>
                <a:gdLst>
                  <a:gd name="connsiteX0" fmla="*/ 41046 w 43641"/>
                  <a:gd name="connsiteY0" fmla="*/ 5347 h 5347"/>
                  <a:gd name="connsiteX1" fmla="*/ 0 w 43641"/>
                  <a:gd name="connsiteY1" fmla="*/ 5347 h 5347"/>
                  <a:gd name="connsiteX2" fmla="*/ 2843 w 43641"/>
                  <a:gd name="connsiteY2" fmla="*/ 0 h 5347"/>
                  <a:gd name="connsiteX3" fmla="*/ 43642 w 43641"/>
                  <a:gd name="connsiteY3" fmla="*/ 0 h 5347"/>
                  <a:gd name="connsiteX4" fmla="*/ 41046 w 43641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41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2843" y="0"/>
                    </a:lnTo>
                    <a:lnTo>
                      <a:pt x="43642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7701EBE3-B8D8-3DBE-10FC-6330E542BEB8}"/>
                  </a:ext>
                </a:extLst>
              </p:cNvPr>
              <p:cNvSpPr/>
              <p:nvPr/>
            </p:nvSpPr>
            <p:spPr>
              <a:xfrm>
                <a:off x="3278982" y="3987866"/>
                <a:ext cx="43240" cy="5347"/>
              </a:xfrm>
              <a:custGeom>
                <a:avLst/>
                <a:gdLst>
                  <a:gd name="connsiteX0" fmla="*/ 41046 w 43240"/>
                  <a:gd name="connsiteY0" fmla="*/ 5347 h 5347"/>
                  <a:gd name="connsiteX1" fmla="*/ 0 w 43240"/>
                  <a:gd name="connsiteY1" fmla="*/ 5347 h 5347"/>
                  <a:gd name="connsiteX2" fmla="*/ 2442 w 43240"/>
                  <a:gd name="connsiteY2" fmla="*/ 0 h 5347"/>
                  <a:gd name="connsiteX3" fmla="*/ 43240 w 43240"/>
                  <a:gd name="connsiteY3" fmla="*/ 0 h 5347"/>
                  <a:gd name="connsiteX4" fmla="*/ 41046 w 4324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40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2442" y="0"/>
                    </a:lnTo>
                    <a:lnTo>
                      <a:pt x="43240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BFBA3734-8EDC-E621-4EC5-0C08348972DE}"/>
                  </a:ext>
                </a:extLst>
              </p:cNvPr>
              <p:cNvSpPr/>
              <p:nvPr/>
            </p:nvSpPr>
            <p:spPr>
              <a:xfrm>
                <a:off x="3352388" y="3987866"/>
                <a:ext cx="42838" cy="5347"/>
              </a:xfrm>
              <a:custGeom>
                <a:avLst/>
                <a:gdLst>
                  <a:gd name="connsiteX0" fmla="*/ 41046 w 42838"/>
                  <a:gd name="connsiteY0" fmla="*/ 5347 h 5347"/>
                  <a:gd name="connsiteX1" fmla="*/ 0 w 42838"/>
                  <a:gd name="connsiteY1" fmla="*/ 5347 h 5347"/>
                  <a:gd name="connsiteX2" fmla="*/ 2040 w 42838"/>
                  <a:gd name="connsiteY2" fmla="*/ 0 h 5347"/>
                  <a:gd name="connsiteX3" fmla="*/ 42838 w 42838"/>
                  <a:gd name="connsiteY3" fmla="*/ 0 h 5347"/>
                  <a:gd name="connsiteX4" fmla="*/ 41046 w 42838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8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2040" y="0"/>
                    </a:lnTo>
                    <a:lnTo>
                      <a:pt x="42838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83A57BE-1DE6-3BCB-C544-71BF3FCB9B97}"/>
                  </a:ext>
                </a:extLst>
              </p:cNvPr>
              <p:cNvSpPr/>
              <p:nvPr/>
            </p:nvSpPr>
            <p:spPr>
              <a:xfrm>
                <a:off x="3425795" y="3987866"/>
                <a:ext cx="42436" cy="5347"/>
              </a:xfrm>
              <a:custGeom>
                <a:avLst/>
                <a:gdLst>
                  <a:gd name="connsiteX0" fmla="*/ 41046 w 42436"/>
                  <a:gd name="connsiteY0" fmla="*/ 5347 h 5347"/>
                  <a:gd name="connsiteX1" fmla="*/ 0 w 42436"/>
                  <a:gd name="connsiteY1" fmla="*/ 5347 h 5347"/>
                  <a:gd name="connsiteX2" fmla="*/ 1638 w 42436"/>
                  <a:gd name="connsiteY2" fmla="*/ 0 h 5347"/>
                  <a:gd name="connsiteX3" fmla="*/ 42436 w 42436"/>
                  <a:gd name="connsiteY3" fmla="*/ 0 h 5347"/>
                  <a:gd name="connsiteX4" fmla="*/ 41046 w 42436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36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1638" y="0"/>
                    </a:lnTo>
                    <a:lnTo>
                      <a:pt x="42436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B954C852-603F-972A-EFCA-75F8ABF253C2}"/>
                  </a:ext>
                </a:extLst>
              </p:cNvPr>
              <p:cNvSpPr/>
              <p:nvPr/>
            </p:nvSpPr>
            <p:spPr>
              <a:xfrm>
                <a:off x="3499232" y="3987866"/>
                <a:ext cx="42003" cy="5347"/>
              </a:xfrm>
              <a:custGeom>
                <a:avLst/>
                <a:gdLst>
                  <a:gd name="connsiteX0" fmla="*/ 41015 w 42003"/>
                  <a:gd name="connsiteY0" fmla="*/ 5347 h 5347"/>
                  <a:gd name="connsiteX1" fmla="*/ 0 w 42003"/>
                  <a:gd name="connsiteY1" fmla="*/ 5347 h 5347"/>
                  <a:gd name="connsiteX2" fmla="*/ 1175 w 42003"/>
                  <a:gd name="connsiteY2" fmla="*/ 0 h 5347"/>
                  <a:gd name="connsiteX3" fmla="*/ 42004 w 42003"/>
                  <a:gd name="connsiteY3" fmla="*/ 0 h 5347"/>
                  <a:gd name="connsiteX4" fmla="*/ 41015 w 42003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03" h="5347">
                    <a:moveTo>
                      <a:pt x="41015" y="5347"/>
                    </a:moveTo>
                    <a:lnTo>
                      <a:pt x="0" y="5347"/>
                    </a:lnTo>
                    <a:lnTo>
                      <a:pt x="1175" y="0"/>
                    </a:lnTo>
                    <a:lnTo>
                      <a:pt x="42004" y="0"/>
                    </a:lnTo>
                    <a:lnTo>
                      <a:pt x="41015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0E399B8-6E14-472F-6BD2-65E5604A4AAC}"/>
                  </a:ext>
                </a:extLst>
              </p:cNvPr>
              <p:cNvSpPr/>
              <p:nvPr/>
            </p:nvSpPr>
            <p:spPr>
              <a:xfrm>
                <a:off x="3572638" y="3987866"/>
                <a:ext cx="41601" cy="5347"/>
              </a:xfrm>
              <a:custGeom>
                <a:avLst/>
                <a:gdLst>
                  <a:gd name="connsiteX0" fmla="*/ 41046 w 41601"/>
                  <a:gd name="connsiteY0" fmla="*/ 5347 h 5347"/>
                  <a:gd name="connsiteX1" fmla="*/ 0 w 41601"/>
                  <a:gd name="connsiteY1" fmla="*/ 5347 h 5347"/>
                  <a:gd name="connsiteX2" fmla="*/ 773 w 41601"/>
                  <a:gd name="connsiteY2" fmla="*/ 0 h 5347"/>
                  <a:gd name="connsiteX3" fmla="*/ 41602 w 41601"/>
                  <a:gd name="connsiteY3" fmla="*/ 0 h 5347"/>
                  <a:gd name="connsiteX4" fmla="*/ 41046 w 41601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01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773" y="0"/>
                    </a:lnTo>
                    <a:lnTo>
                      <a:pt x="41602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9627096-D999-98C3-DC2F-825723977569}"/>
                  </a:ext>
                </a:extLst>
              </p:cNvPr>
              <p:cNvSpPr/>
              <p:nvPr/>
            </p:nvSpPr>
            <p:spPr>
              <a:xfrm>
                <a:off x="3646044" y="3987866"/>
                <a:ext cx="41200" cy="5347"/>
              </a:xfrm>
              <a:custGeom>
                <a:avLst/>
                <a:gdLst>
                  <a:gd name="connsiteX0" fmla="*/ 41046 w 41200"/>
                  <a:gd name="connsiteY0" fmla="*/ 5347 h 5347"/>
                  <a:gd name="connsiteX1" fmla="*/ 0 w 41200"/>
                  <a:gd name="connsiteY1" fmla="*/ 5347 h 5347"/>
                  <a:gd name="connsiteX2" fmla="*/ 371 w 41200"/>
                  <a:gd name="connsiteY2" fmla="*/ 0 h 5347"/>
                  <a:gd name="connsiteX3" fmla="*/ 41200 w 41200"/>
                  <a:gd name="connsiteY3" fmla="*/ 0 h 5347"/>
                  <a:gd name="connsiteX4" fmla="*/ 41046 w 4120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00" h="5347">
                    <a:moveTo>
                      <a:pt x="41046" y="5347"/>
                    </a:moveTo>
                    <a:lnTo>
                      <a:pt x="0" y="5347"/>
                    </a:lnTo>
                    <a:lnTo>
                      <a:pt x="371" y="0"/>
                    </a:lnTo>
                    <a:lnTo>
                      <a:pt x="41200" y="0"/>
                    </a:lnTo>
                    <a:lnTo>
                      <a:pt x="4104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07DF697-3101-261E-78A8-29EBC79BEBC4}"/>
                  </a:ext>
                </a:extLst>
              </p:cNvPr>
              <p:cNvSpPr/>
              <p:nvPr/>
            </p:nvSpPr>
            <p:spPr>
              <a:xfrm>
                <a:off x="3719420" y="3987866"/>
                <a:ext cx="41076" cy="5347"/>
              </a:xfrm>
              <a:custGeom>
                <a:avLst/>
                <a:gdLst>
                  <a:gd name="connsiteX0" fmla="*/ 41077 w 41076"/>
                  <a:gd name="connsiteY0" fmla="*/ 5347 h 5347"/>
                  <a:gd name="connsiteX1" fmla="*/ 31 w 41076"/>
                  <a:gd name="connsiteY1" fmla="*/ 5347 h 5347"/>
                  <a:gd name="connsiteX2" fmla="*/ 0 w 41076"/>
                  <a:gd name="connsiteY2" fmla="*/ 0 h 5347"/>
                  <a:gd name="connsiteX3" fmla="*/ 40798 w 41076"/>
                  <a:gd name="connsiteY3" fmla="*/ 0 h 5347"/>
                  <a:gd name="connsiteX4" fmla="*/ 41077 w 41076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5347">
                    <a:moveTo>
                      <a:pt x="41077" y="5347"/>
                    </a:moveTo>
                    <a:lnTo>
                      <a:pt x="31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1077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9D7DDC9-F589-8DF1-113E-2E2BA16CA41D}"/>
                  </a:ext>
                </a:extLst>
              </p:cNvPr>
              <p:cNvSpPr/>
              <p:nvPr/>
            </p:nvSpPr>
            <p:spPr>
              <a:xfrm>
                <a:off x="3792424" y="3987866"/>
                <a:ext cx="41478" cy="5347"/>
              </a:xfrm>
              <a:custGeom>
                <a:avLst/>
                <a:gdLst>
                  <a:gd name="connsiteX0" fmla="*/ 41479 w 41478"/>
                  <a:gd name="connsiteY0" fmla="*/ 5347 h 5347"/>
                  <a:gd name="connsiteX1" fmla="*/ 433 w 41478"/>
                  <a:gd name="connsiteY1" fmla="*/ 5347 h 5347"/>
                  <a:gd name="connsiteX2" fmla="*/ 0 w 41478"/>
                  <a:gd name="connsiteY2" fmla="*/ 0 h 5347"/>
                  <a:gd name="connsiteX3" fmla="*/ 40798 w 41478"/>
                  <a:gd name="connsiteY3" fmla="*/ 0 h 5347"/>
                  <a:gd name="connsiteX4" fmla="*/ 41479 w 41478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78" h="5347">
                    <a:moveTo>
                      <a:pt x="41479" y="5347"/>
                    </a:moveTo>
                    <a:lnTo>
                      <a:pt x="433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1479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F56B1AC6-A2C8-39B1-F32D-2EE2BF64582D}"/>
                  </a:ext>
                </a:extLst>
              </p:cNvPr>
              <p:cNvSpPr/>
              <p:nvPr/>
            </p:nvSpPr>
            <p:spPr>
              <a:xfrm>
                <a:off x="3865429" y="3987866"/>
                <a:ext cx="41880" cy="5347"/>
              </a:xfrm>
              <a:custGeom>
                <a:avLst/>
                <a:gdLst>
                  <a:gd name="connsiteX0" fmla="*/ 41880 w 41880"/>
                  <a:gd name="connsiteY0" fmla="*/ 5347 h 5347"/>
                  <a:gd name="connsiteX1" fmla="*/ 866 w 41880"/>
                  <a:gd name="connsiteY1" fmla="*/ 5347 h 5347"/>
                  <a:gd name="connsiteX2" fmla="*/ 0 w 41880"/>
                  <a:gd name="connsiteY2" fmla="*/ 0 h 5347"/>
                  <a:gd name="connsiteX3" fmla="*/ 40798 w 41880"/>
                  <a:gd name="connsiteY3" fmla="*/ 0 h 5347"/>
                  <a:gd name="connsiteX4" fmla="*/ 41880 w 4188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80" h="5347">
                    <a:moveTo>
                      <a:pt x="41880" y="5347"/>
                    </a:moveTo>
                    <a:lnTo>
                      <a:pt x="866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1880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4A3E820E-382C-7A9B-B766-4CFDCB23798A}"/>
                  </a:ext>
                </a:extLst>
              </p:cNvPr>
              <p:cNvSpPr/>
              <p:nvPr/>
            </p:nvSpPr>
            <p:spPr>
              <a:xfrm>
                <a:off x="3938433" y="3987866"/>
                <a:ext cx="42312" cy="5347"/>
              </a:xfrm>
              <a:custGeom>
                <a:avLst/>
                <a:gdLst>
                  <a:gd name="connsiteX0" fmla="*/ 42313 w 42312"/>
                  <a:gd name="connsiteY0" fmla="*/ 5347 h 5347"/>
                  <a:gd name="connsiteX1" fmla="*/ 1267 w 42312"/>
                  <a:gd name="connsiteY1" fmla="*/ 5347 h 5347"/>
                  <a:gd name="connsiteX2" fmla="*/ 0 w 42312"/>
                  <a:gd name="connsiteY2" fmla="*/ 0 h 5347"/>
                  <a:gd name="connsiteX3" fmla="*/ 40798 w 42312"/>
                  <a:gd name="connsiteY3" fmla="*/ 0 h 5347"/>
                  <a:gd name="connsiteX4" fmla="*/ 42313 w 42312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12" h="5347">
                    <a:moveTo>
                      <a:pt x="42313" y="5347"/>
                    </a:moveTo>
                    <a:lnTo>
                      <a:pt x="1267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2313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C5E2C0B-C14A-AC97-E7F1-7B03B83DD4EB}"/>
                  </a:ext>
                </a:extLst>
              </p:cNvPr>
              <p:cNvSpPr/>
              <p:nvPr/>
            </p:nvSpPr>
            <p:spPr>
              <a:xfrm>
                <a:off x="4011438" y="3987866"/>
                <a:ext cx="42714" cy="5347"/>
              </a:xfrm>
              <a:custGeom>
                <a:avLst/>
                <a:gdLst>
                  <a:gd name="connsiteX0" fmla="*/ 42715 w 42714"/>
                  <a:gd name="connsiteY0" fmla="*/ 5347 h 5347"/>
                  <a:gd name="connsiteX1" fmla="*/ 1669 w 42714"/>
                  <a:gd name="connsiteY1" fmla="*/ 5347 h 5347"/>
                  <a:gd name="connsiteX2" fmla="*/ 0 w 42714"/>
                  <a:gd name="connsiteY2" fmla="*/ 0 h 5347"/>
                  <a:gd name="connsiteX3" fmla="*/ 40798 w 42714"/>
                  <a:gd name="connsiteY3" fmla="*/ 0 h 5347"/>
                  <a:gd name="connsiteX4" fmla="*/ 42715 w 42714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14" h="5347">
                    <a:moveTo>
                      <a:pt x="42715" y="5347"/>
                    </a:moveTo>
                    <a:lnTo>
                      <a:pt x="1669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2715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0DECBE7B-6BEB-CAD4-37E2-52A448977029}"/>
                  </a:ext>
                </a:extLst>
              </p:cNvPr>
              <p:cNvSpPr/>
              <p:nvPr/>
            </p:nvSpPr>
            <p:spPr>
              <a:xfrm>
                <a:off x="4084442" y="3987866"/>
                <a:ext cx="43116" cy="5347"/>
              </a:xfrm>
              <a:custGeom>
                <a:avLst/>
                <a:gdLst>
                  <a:gd name="connsiteX0" fmla="*/ 43116 w 43116"/>
                  <a:gd name="connsiteY0" fmla="*/ 5347 h 5347"/>
                  <a:gd name="connsiteX1" fmla="*/ 2071 w 43116"/>
                  <a:gd name="connsiteY1" fmla="*/ 5347 h 5347"/>
                  <a:gd name="connsiteX2" fmla="*/ 0 w 43116"/>
                  <a:gd name="connsiteY2" fmla="*/ 0 h 5347"/>
                  <a:gd name="connsiteX3" fmla="*/ 40798 w 43116"/>
                  <a:gd name="connsiteY3" fmla="*/ 0 h 5347"/>
                  <a:gd name="connsiteX4" fmla="*/ 43116 w 43116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16" h="5347">
                    <a:moveTo>
                      <a:pt x="43116" y="5347"/>
                    </a:moveTo>
                    <a:lnTo>
                      <a:pt x="2071" y="5347"/>
                    </a:lnTo>
                    <a:lnTo>
                      <a:pt x="0" y="0"/>
                    </a:lnTo>
                    <a:lnTo>
                      <a:pt x="40798" y="0"/>
                    </a:lnTo>
                    <a:lnTo>
                      <a:pt x="4311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00E4F855-2BC5-02C4-ACF9-F5069F08287F}"/>
                  </a:ext>
                </a:extLst>
              </p:cNvPr>
              <p:cNvSpPr/>
              <p:nvPr/>
            </p:nvSpPr>
            <p:spPr>
              <a:xfrm>
                <a:off x="4157415" y="3987866"/>
                <a:ext cx="43549" cy="5347"/>
              </a:xfrm>
              <a:custGeom>
                <a:avLst/>
                <a:gdLst>
                  <a:gd name="connsiteX0" fmla="*/ 43549 w 43549"/>
                  <a:gd name="connsiteY0" fmla="*/ 5347 h 5347"/>
                  <a:gd name="connsiteX1" fmla="*/ 2504 w 43549"/>
                  <a:gd name="connsiteY1" fmla="*/ 5347 h 5347"/>
                  <a:gd name="connsiteX2" fmla="*/ 0 w 43549"/>
                  <a:gd name="connsiteY2" fmla="*/ 0 h 5347"/>
                  <a:gd name="connsiteX3" fmla="*/ 40829 w 43549"/>
                  <a:gd name="connsiteY3" fmla="*/ 0 h 5347"/>
                  <a:gd name="connsiteX4" fmla="*/ 43549 w 43549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347">
                    <a:moveTo>
                      <a:pt x="43549" y="5347"/>
                    </a:moveTo>
                    <a:lnTo>
                      <a:pt x="2504" y="5347"/>
                    </a:lnTo>
                    <a:lnTo>
                      <a:pt x="0" y="0"/>
                    </a:lnTo>
                    <a:lnTo>
                      <a:pt x="40829" y="0"/>
                    </a:lnTo>
                    <a:lnTo>
                      <a:pt x="43549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AF1A45F-201D-26C9-E4FE-7D531CF95C28}"/>
                  </a:ext>
                </a:extLst>
              </p:cNvPr>
              <p:cNvSpPr/>
              <p:nvPr/>
            </p:nvSpPr>
            <p:spPr>
              <a:xfrm>
                <a:off x="4230420" y="3987866"/>
                <a:ext cx="43950" cy="5347"/>
              </a:xfrm>
              <a:custGeom>
                <a:avLst/>
                <a:gdLst>
                  <a:gd name="connsiteX0" fmla="*/ 43951 w 43950"/>
                  <a:gd name="connsiteY0" fmla="*/ 5347 h 5347"/>
                  <a:gd name="connsiteX1" fmla="*/ 2936 w 43950"/>
                  <a:gd name="connsiteY1" fmla="*/ 5347 h 5347"/>
                  <a:gd name="connsiteX2" fmla="*/ 0 w 43950"/>
                  <a:gd name="connsiteY2" fmla="*/ 0 h 5347"/>
                  <a:gd name="connsiteX3" fmla="*/ 40830 w 43950"/>
                  <a:gd name="connsiteY3" fmla="*/ 0 h 5347"/>
                  <a:gd name="connsiteX4" fmla="*/ 43951 w 4395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0" h="5347">
                    <a:moveTo>
                      <a:pt x="43951" y="5347"/>
                    </a:moveTo>
                    <a:lnTo>
                      <a:pt x="2936" y="5347"/>
                    </a:lnTo>
                    <a:lnTo>
                      <a:pt x="0" y="0"/>
                    </a:lnTo>
                    <a:lnTo>
                      <a:pt x="40830" y="0"/>
                    </a:lnTo>
                    <a:lnTo>
                      <a:pt x="43951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E15A6E6-7C41-BA87-BD7C-C9C3495327B4}"/>
                  </a:ext>
                </a:extLst>
              </p:cNvPr>
              <p:cNvSpPr/>
              <p:nvPr/>
            </p:nvSpPr>
            <p:spPr>
              <a:xfrm>
                <a:off x="4303424" y="3987866"/>
                <a:ext cx="44383" cy="5347"/>
              </a:xfrm>
              <a:custGeom>
                <a:avLst/>
                <a:gdLst>
                  <a:gd name="connsiteX0" fmla="*/ 44384 w 44383"/>
                  <a:gd name="connsiteY0" fmla="*/ 5347 h 5347"/>
                  <a:gd name="connsiteX1" fmla="*/ 3338 w 44383"/>
                  <a:gd name="connsiteY1" fmla="*/ 5347 h 5347"/>
                  <a:gd name="connsiteX2" fmla="*/ 0 w 44383"/>
                  <a:gd name="connsiteY2" fmla="*/ 0 h 5347"/>
                  <a:gd name="connsiteX3" fmla="*/ 40830 w 44383"/>
                  <a:gd name="connsiteY3" fmla="*/ 0 h 5347"/>
                  <a:gd name="connsiteX4" fmla="*/ 44384 w 44383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3" h="5347">
                    <a:moveTo>
                      <a:pt x="44384" y="5347"/>
                    </a:moveTo>
                    <a:lnTo>
                      <a:pt x="3338" y="5347"/>
                    </a:lnTo>
                    <a:lnTo>
                      <a:pt x="0" y="0"/>
                    </a:lnTo>
                    <a:lnTo>
                      <a:pt x="40830" y="0"/>
                    </a:lnTo>
                    <a:lnTo>
                      <a:pt x="44384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B238CF68-F29C-6B6D-8AD7-C1A12F600A4E}"/>
                  </a:ext>
                </a:extLst>
              </p:cNvPr>
              <p:cNvSpPr/>
              <p:nvPr/>
            </p:nvSpPr>
            <p:spPr>
              <a:xfrm>
                <a:off x="4376429" y="3987866"/>
                <a:ext cx="44785" cy="5347"/>
              </a:xfrm>
              <a:custGeom>
                <a:avLst/>
                <a:gdLst>
                  <a:gd name="connsiteX0" fmla="*/ 44786 w 44785"/>
                  <a:gd name="connsiteY0" fmla="*/ 5347 h 5347"/>
                  <a:gd name="connsiteX1" fmla="*/ 3740 w 44785"/>
                  <a:gd name="connsiteY1" fmla="*/ 5347 h 5347"/>
                  <a:gd name="connsiteX2" fmla="*/ 0 w 44785"/>
                  <a:gd name="connsiteY2" fmla="*/ 0 h 5347"/>
                  <a:gd name="connsiteX3" fmla="*/ 40830 w 44785"/>
                  <a:gd name="connsiteY3" fmla="*/ 0 h 5347"/>
                  <a:gd name="connsiteX4" fmla="*/ 44786 w 44785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85" h="5347">
                    <a:moveTo>
                      <a:pt x="44786" y="5347"/>
                    </a:moveTo>
                    <a:lnTo>
                      <a:pt x="3740" y="5347"/>
                    </a:lnTo>
                    <a:lnTo>
                      <a:pt x="0" y="0"/>
                    </a:lnTo>
                    <a:lnTo>
                      <a:pt x="40830" y="0"/>
                    </a:lnTo>
                    <a:lnTo>
                      <a:pt x="44786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B3C80609-BDCD-A991-9E41-25186F7D9718}"/>
                  </a:ext>
                </a:extLst>
              </p:cNvPr>
              <p:cNvSpPr/>
              <p:nvPr/>
            </p:nvSpPr>
            <p:spPr>
              <a:xfrm>
                <a:off x="4449433" y="3987866"/>
                <a:ext cx="45187" cy="5347"/>
              </a:xfrm>
              <a:custGeom>
                <a:avLst/>
                <a:gdLst>
                  <a:gd name="connsiteX0" fmla="*/ 45187 w 45187"/>
                  <a:gd name="connsiteY0" fmla="*/ 5347 h 5347"/>
                  <a:gd name="connsiteX1" fmla="*/ 4142 w 45187"/>
                  <a:gd name="connsiteY1" fmla="*/ 5347 h 5347"/>
                  <a:gd name="connsiteX2" fmla="*/ 0 w 45187"/>
                  <a:gd name="connsiteY2" fmla="*/ 0 h 5347"/>
                  <a:gd name="connsiteX3" fmla="*/ 40799 w 45187"/>
                  <a:gd name="connsiteY3" fmla="*/ 0 h 5347"/>
                  <a:gd name="connsiteX4" fmla="*/ 45187 w 45187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87" h="5347">
                    <a:moveTo>
                      <a:pt x="45187" y="5347"/>
                    </a:moveTo>
                    <a:lnTo>
                      <a:pt x="4142" y="5347"/>
                    </a:lnTo>
                    <a:lnTo>
                      <a:pt x="0" y="0"/>
                    </a:lnTo>
                    <a:lnTo>
                      <a:pt x="40799" y="0"/>
                    </a:lnTo>
                    <a:lnTo>
                      <a:pt x="45187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A5E8775-6CFB-9339-5882-3741B1E6B595}"/>
                  </a:ext>
                </a:extLst>
              </p:cNvPr>
              <p:cNvSpPr/>
              <p:nvPr/>
            </p:nvSpPr>
            <p:spPr>
              <a:xfrm>
                <a:off x="4522438" y="3987866"/>
                <a:ext cx="45589" cy="5347"/>
              </a:xfrm>
              <a:custGeom>
                <a:avLst/>
                <a:gdLst>
                  <a:gd name="connsiteX0" fmla="*/ 45589 w 45589"/>
                  <a:gd name="connsiteY0" fmla="*/ 5347 h 5347"/>
                  <a:gd name="connsiteX1" fmla="*/ 4544 w 45589"/>
                  <a:gd name="connsiteY1" fmla="*/ 5347 h 5347"/>
                  <a:gd name="connsiteX2" fmla="*/ 0 w 45589"/>
                  <a:gd name="connsiteY2" fmla="*/ 0 h 5347"/>
                  <a:gd name="connsiteX3" fmla="*/ 40799 w 45589"/>
                  <a:gd name="connsiteY3" fmla="*/ 0 h 5347"/>
                  <a:gd name="connsiteX4" fmla="*/ 45589 w 45589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9" h="5347">
                    <a:moveTo>
                      <a:pt x="45589" y="5347"/>
                    </a:moveTo>
                    <a:lnTo>
                      <a:pt x="4544" y="5347"/>
                    </a:lnTo>
                    <a:lnTo>
                      <a:pt x="0" y="0"/>
                    </a:lnTo>
                    <a:lnTo>
                      <a:pt x="40799" y="0"/>
                    </a:lnTo>
                    <a:lnTo>
                      <a:pt x="45589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56F5099A-CD14-91D0-0983-14A5F20E3F5F}"/>
                  </a:ext>
                </a:extLst>
              </p:cNvPr>
              <p:cNvSpPr/>
              <p:nvPr/>
            </p:nvSpPr>
            <p:spPr>
              <a:xfrm>
                <a:off x="4595442" y="3987866"/>
                <a:ext cx="45990" cy="5347"/>
              </a:xfrm>
              <a:custGeom>
                <a:avLst/>
                <a:gdLst>
                  <a:gd name="connsiteX0" fmla="*/ 45991 w 45990"/>
                  <a:gd name="connsiteY0" fmla="*/ 5347 h 5347"/>
                  <a:gd name="connsiteX1" fmla="*/ 4977 w 45990"/>
                  <a:gd name="connsiteY1" fmla="*/ 5347 h 5347"/>
                  <a:gd name="connsiteX2" fmla="*/ 0 w 45990"/>
                  <a:gd name="connsiteY2" fmla="*/ 0 h 5347"/>
                  <a:gd name="connsiteX3" fmla="*/ 40799 w 45990"/>
                  <a:gd name="connsiteY3" fmla="*/ 0 h 5347"/>
                  <a:gd name="connsiteX4" fmla="*/ 45991 w 45990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90" h="5347">
                    <a:moveTo>
                      <a:pt x="45991" y="5347"/>
                    </a:moveTo>
                    <a:lnTo>
                      <a:pt x="4977" y="5347"/>
                    </a:lnTo>
                    <a:lnTo>
                      <a:pt x="0" y="0"/>
                    </a:lnTo>
                    <a:lnTo>
                      <a:pt x="40799" y="0"/>
                    </a:lnTo>
                    <a:lnTo>
                      <a:pt x="45991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32DF19D5-05AD-3FB9-A875-B6A0BEB592B0}"/>
                  </a:ext>
                </a:extLst>
              </p:cNvPr>
              <p:cNvSpPr/>
              <p:nvPr/>
            </p:nvSpPr>
            <p:spPr>
              <a:xfrm>
                <a:off x="4668447" y="3987866"/>
                <a:ext cx="46423" cy="5347"/>
              </a:xfrm>
              <a:custGeom>
                <a:avLst/>
                <a:gdLst>
                  <a:gd name="connsiteX0" fmla="*/ 46424 w 46423"/>
                  <a:gd name="connsiteY0" fmla="*/ 5347 h 5347"/>
                  <a:gd name="connsiteX1" fmla="*/ 5378 w 46423"/>
                  <a:gd name="connsiteY1" fmla="*/ 5347 h 5347"/>
                  <a:gd name="connsiteX2" fmla="*/ 0 w 46423"/>
                  <a:gd name="connsiteY2" fmla="*/ 0 h 5347"/>
                  <a:gd name="connsiteX3" fmla="*/ 40799 w 46423"/>
                  <a:gd name="connsiteY3" fmla="*/ 0 h 5347"/>
                  <a:gd name="connsiteX4" fmla="*/ 46424 w 46423"/>
                  <a:gd name="connsiteY4" fmla="*/ 5347 h 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23" h="5347">
                    <a:moveTo>
                      <a:pt x="46424" y="5347"/>
                    </a:moveTo>
                    <a:lnTo>
                      <a:pt x="5378" y="5347"/>
                    </a:lnTo>
                    <a:lnTo>
                      <a:pt x="0" y="0"/>
                    </a:lnTo>
                    <a:lnTo>
                      <a:pt x="40799" y="0"/>
                    </a:lnTo>
                    <a:lnTo>
                      <a:pt x="46424" y="53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A0DA1C8-5A49-5849-B614-9782C2055D4D}"/>
                  </a:ext>
                </a:extLst>
              </p:cNvPr>
              <p:cNvSpPr/>
              <p:nvPr/>
            </p:nvSpPr>
            <p:spPr>
              <a:xfrm>
                <a:off x="2608868" y="3995964"/>
                <a:ext cx="47412" cy="5439"/>
              </a:xfrm>
              <a:custGeom>
                <a:avLst/>
                <a:gdLst>
                  <a:gd name="connsiteX0" fmla="*/ 41386 w 47412"/>
                  <a:gd name="connsiteY0" fmla="*/ 5440 h 5439"/>
                  <a:gd name="connsiteX1" fmla="*/ 0 w 47412"/>
                  <a:gd name="connsiteY1" fmla="*/ 5440 h 5439"/>
                  <a:gd name="connsiteX2" fmla="*/ 6243 w 47412"/>
                  <a:gd name="connsiteY2" fmla="*/ 0 h 5439"/>
                  <a:gd name="connsiteX3" fmla="*/ 47413 w 47412"/>
                  <a:gd name="connsiteY3" fmla="*/ 0 h 5439"/>
                  <a:gd name="connsiteX4" fmla="*/ 41386 w 47412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12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6243" y="0"/>
                    </a:lnTo>
                    <a:lnTo>
                      <a:pt x="47413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38332A9-209D-5FA8-EED8-A09A32827A49}"/>
                  </a:ext>
                </a:extLst>
              </p:cNvPr>
              <p:cNvSpPr/>
              <p:nvPr/>
            </p:nvSpPr>
            <p:spPr>
              <a:xfrm>
                <a:off x="2682923" y="3995964"/>
                <a:ext cx="46980" cy="5439"/>
              </a:xfrm>
              <a:custGeom>
                <a:avLst/>
                <a:gdLst>
                  <a:gd name="connsiteX0" fmla="*/ 41386 w 46980"/>
                  <a:gd name="connsiteY0" fmla="*/ 5440 h 5439"/>
                  <a:gd name="connsiteX1" fmla="*/ 0 w 46980"/>
                  <a:gd name="connsiteY1" fmla="*/ 5440 h 5439"/>
                  <a:gd name="connsiteX2" fmla="*/ 5811 w 46980"/>
                  <a:gd name="connsiteY2" fmla="*/ 0 h 5439"/>
                  <a:gd name="connsiteX3" fmla="*/ 46980 w 46980"/>
                  <a:gd name="connsiteY3" fmla="*/ 0 h 5439"/>
                  <a:gd name="connsiteX4" fmla="*/ 41386 w 46980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80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5811" y="0"/>
                    </a:lnTo>
                    <a:lnTo>
                      <a:pt x="46980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01928BA8-98FF-44AE-BF71-741BF97EEC5D}"/>
                  </a:ext>
                </a:extLst>
              </p:cNvPr>
              <p:cNvSpPr/>
              <p:nvPr/>
            </p:nvSpPr>
            <p:spPr>
              <a:xfrm>
                <a:off x="2756948" y="3995964"/>
                <a:ext cx="46578" cy="5439"/>
              </a:xfrm>
              <a:custGeom>
                <a:avLst/>
                <a:gdLst>
                  <a:gd name="connsiteX0" fmla="*/ 41417 w 46578"/>
                  <a:gd name="connsiteY0" fmla="*/ 5440 h 5439"/>
                  <a:gd name="connsiteX1" fmla="*/ 0 w 46578"/>
                  <a:gd name="connsiteY1" fmla="*/ 5440 h 5439"/>
                  <a:gd name="connsiteX2" fmla="*/ 5409 w 46578"/>
                  <a:gd name="connsiteY2" fmla="*/ 0 h 5439"/>
                  <a:gd name="connsiteX3" fmla="*/ 46578 w 46578"/>
                  <a:gd name="connsiteY3" fmla="*/ 0 h 5439"/>
                  <a:gd name="connsiteX4" fmla="*/ 41417 w 46578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78" h="5439">
                    <a:moveTo>
                      <a:pt x="41417" y="5440"/>
                    </a:moveTo>
                    <a:lnTo>
                      <a:pt x="0" y="5440"/>
                    </a:lnTo>
                    <a:lnTo>
                      <a:pt x="5409" y="0"/>
                    </a:lnTo>
                    <a:lnTo>
                      <a:pt x="46578" y="0"/>
                    </a:lnTo>
                    <a:lnTo>
                      <a:pt x="41417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D902EA1C-CED5-ABF7-7AD3-783C1448FE47}"/>
                  </a:ext>
                </a:extLst>
              </p:cNvPr>
              <p:cNvSpPr/>
              <p:nvPr/>
            </p:nvSpPr>
            <p:spPr>
              <a:xfrm>
                <a:off x="2831003" y="3995964"/>
                <a:ext cx="46145" cy="5439"/>
              </a:xfrm>
              <a:custGeom>
                <a:avLst/>
                <a:gdLst>
                  <a:gd name="connsiteX0" fmla="*/ 41386 w 46145"/>
                  <a:gd name="connsiteY0" fmla="*/ 5440 h 5439"/>
                  <a:gd name="connsiteX1" fmla="*/ 0 w 46145"/>
                  <a:gd name="connsiteY1" fmla="*/ 5440 h 5439"/>
                  <a:gd name="connsiteX2" fmla="*/ 4976 w 46145"/>
                  <a:gd name="connsiteY2" fmla="*/ 0 h 5439"/>
                  <a:gd name="connsiteX3" fmla="*/ 46145 w 46145"/>
                  <a:gd name="connsiteY3" fmla="*/ 0 h 5439"/>
                  <a:gd name="connsiteX4" fmla="*/ 41386 w 46145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45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4976" y="0"/>
                    </a:lnTo>
                    <a:lnTo>
                      <a:pt x="46145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4D04B911-0576-57BF-ABAF-B55BFC8A3FD1}"/>
                  </a:ext>
                </a:extLst>
              </p:cNvPr>
              <p:cNvSpPr/>
              <p:nvPr/>
            </p:nvSpPr>
            <p:spPr>
              <a:xfrm>
                <a:off x="2905058" y="3995964"/>
                <a:ext cx="45712" cy="5439"/>
              </a:xfrm>
              <a:custGeom>
                <a:avLst/>
                <a:gdLst>
                  <a:gd name="connsiteX0" fmla="*/ 41386 w 45712"/>
                  <a:gd name="connsiteY0" fmla="*/ 5440 h 5439"/>
                  <a:gd name="connsiteX1" fmla="*/ 0 w 45712"/>
                  <a:gd name="connsiteY1" fmla="*/ 5440 h 5439"/>
                  <a:gd name="connsiteX2" fmla="*/ 4544 w 45712"/>
                  <a:gd name="connsiteY2" fmla="*/ 0 h 5439"/>
                  <a:gd name="connsiteX3" fmla="*/ 45713 w 45712"/>
                  <a:gd name="connsiteY3" fmla="*/ 0 h 5439"/>
                  <a:gd name="connsiteX4" fmla="*/ 41386 w 45712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4544" y="0"/>
                    </a:lnTo>
                    <a:lnTo>
                      <a:pt x="45713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137FA54B-BEAB-43ED-F36F-CEAE88735A7F}"/>
                  </a:ext>
                </a:extLst>
              </p:cNvPr>
              <p:cNvSpPr/>
              <p:nvPr/>
            </p:nvSpPr>
            <p:spPr>
              <a:xfrm>
                <a:off x="2979083" y="3995964"/>
                <a:ext cx="45311" cy="5439"/>
              </a:xfrm>
              <a:custGeom>
                <a:avLst/>
                <a:gdLst>
                  <a:gd name="connsiteX0" fmla="*/ 41386 w 45311"/>
                  <a:gd name="connsiteY0" fmla="*/ 5440 h 5439"/>
                  <a:gd name="connsiteX1" fmla="*/ 0 w 45311"/>
                  <a:gd name="connsiteY1" fmla="*/ 5440 h 5439"/>
                  <a:gd name="connsiteX2" fmla="*/ 4142 w 45311"/>
                  <a:gd name="connsiteY2" fmla="*/ 0 h 5439"/>
                  <a:gd name="connsiteX3" fmla="*/ 45311 w 45311"/>
                  <a:gd name="connsiteY3" fmla="*/ 0 h 5439"/>
                  <a:gd name="connsiteX4" fmla="*/ 41386 w 45311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1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4142" y="0"/>
                    </a:lnTo>
                    <a:lnTo>
                      <a:pt x="45311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3A95A4A0-3B3E-8F38-40D1-85CB47A91C08}"/>
                  </a:ext>
                </a:extLst>
              </p:cNvPr>
              <p:cNvSpPr/>
              <p:nvPr/>
            </p:nvSpPr>
            <p:spPr>
              <a:xfrm>
                <a:off x="3053138" y="3995964"/>
                <a:ext cx="44878" cy="5439"/>
              </a:xfrm>
              <a:custGeom>
                <a:avLst/>
                <a:gdLst>
                  <a:gd name="connsiteX0" fmla="*/ 41386 w 44878"/>
                  <a:gd name="connsiteY0" fmla="*/ 5440 h 5439"/>
                  <a:gd name="connsiteX1" fmla="*/ 0 w 44878"/>
                  <a:gd name="connsiteY1" fmla="*/ 5440 h 5439"/>
                  <a:gd name="connsiteX2" fmla="*/ 3709 w 44878"/>
                  <a:gd name="connsiteY2" fmla="*/ 0 h 5439"/>
                  <a:gd name="connsiteX3" fmla="*/ 44878 w 44878"/>
                  <a:gd name="connsiteY3" fmla="*/ 0 h 5439"/>
                  <a:gd name="connsiteX4" fmla="*/ 41386 w 44878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3709" y="0"/>
                    </a:lnTo>
                    <a:lnTo>
                      <a:pt x="44878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BD7DC33B-66B2-1E1D-255D-B76BEB451B69}"/>
                  </a:ext>
                </a:extLst>
              </p:cNvPr>
              <p:cNvSpPr/>
              <p:nvPr/>
            </p:nvSpPr>
            <p:spPr>
              <a:xfrm>
                <a:off x="3127163" y="3995964"/>
                <a:ext cx="44476" cy="5439"/>
              </a:xfrm>
              <a:custGeom>
                <a:avLst/>
                <a:gdLst>
                  <a:gd name="connsiteX0" fmla="*/ 41386 w 44476"/>
                  <a:gd name="connsiteY0" fmla="*/ 5440 h 5439"/>
                  <a:gd name="connsiteX1" fmla="*/ 0 w 44476"/>
                  <a:gd name="connsiteY1" fmla="*/ 5440 h 5439"/>
                  <a:gd name="connsiteX2" fmla="*/ 3307 w 44476"/>
                  <a:gd name="connsiteY2" fmla="*/ 0 h 5439"/>
                  <a:gd name="connsiteX3" fmla="*/ 44477 w 44476"/>
                  <a:gd name="connsiteY3" fmla="*/ 0 h 5439"/>
                  <a:gd name="connsiteX4" fmla="*/ 41386 w 44476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3307" y="0"/>
                    </a:lnTo>
                    <a:lnTo>
                      <a:pt x="44477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EF815718-171A-C766-BC47-7B26EC0E1BD3}"/>
                  </a:ext>
                </a:extLst>
              </p:cNvPr>
              <p:cNvSpPr/>
              <p:nvPr/>
            </p:nvSpPr>
            <p:spPr>
              <a:xfrm>
                <a:off x="3201218" y="3995964"/>
                <a:ext cx="44043" cy="5439"/>
              </a:xfrm>
              <a:custGeom>
                <a:avLst/>
                <a:gdLst>
                  <a:gd name="connsiteX0" fmla="*/ 41386 w 44043"/>
                  <a:gd name="connsiteY0" fmla="*/ 5440 h 5439"/>
                  <a:gd name="connsiteX1" fmla="*/ 0 w 44043"/>
                  <a:gd name="connsiteY1" fmla="*/ 5440 h 5439"/>
                  <a:gd name="connsiteX2" fmla="*/ 2875 w 44043"/>
                  <a:gd name="connsiteY2" fmla="*/ 0 h 5439"/>
                  <a:gd name="connsiteX3" fmla="*/ 44044 w 44043"/>
                  <a:gd name="connsiteY3" fmla="*/ 0 h 5439"/>
                  <a:gd name="connsiteX4" fmla="*/ 41386 w 44043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43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2875" y="0"/>
                    </a:lnTo>
                    <a:lnTo>
                      <a:pt x="44044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B4B1C32A-313B-DB00-7236-31555FB155D3}"/>
                  </a:ext>
                </a:extLst>
              </p:cNvPr>
              <p:cNvSpPr/>
              <p:nvPr/>
            </p:nvSpPr>
            <p:spPr>
              <a:xfrm>
                <a:off x="3275242" y="3995964"/>
                <a:ext cx="43641" cy="5439"/>
              </a:xfrm>
              <a:custGeom>
                <a:avLst/>
                <a:gdLst>
                  <a:gd name="connsiteX0" fmla="*/ 41416 w 43641"/>
                  <a:gd name="connsiteY0" fmla="*/ 5440 h 5439"/>
                  <a:gd name="connsiteX1" fmla="*/ 0 w 43641"/>
                  <a:gd name="connsiteY1" fmla="*/ 5440 h 5439"/>
                  <a:gd name="connsiteX2" fmla="*/ 2472 w 43641"/>
                  <a:gd name="connsiteY2" fmla="*/ 0 h 5439"/>
                  <a:gd name="connsiteX3" fmla="*/ 43642 w 43641"/>
                  <a:gd name="connsiteY3" fmla="*/ 0 h 5439"/>
                  <a:gd name="connsiteX4" fmla="*/ 41416 w 43641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41" h="5439">
                    <a:moveTo>
                      <a:pt x="41416" y="5440"/>
                    </a:moveTo>
                    <a:lnTo>
                      <a:pt x="0" y="5440"/>
                    </a:lnTo>
                    <a:lnTo>
                      <a:pt x="2472" y="0"/>
                    </a:lnTo>
                    <a:lnTo>
                      <a:pt x="43642" y="0"/>
                    </a:lnTo>
                    <a:lnTo>
                      <a:pt x="4141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03C2D7FB-ED42-9D28-CCAF-C05E8E58D900}"/>
                  </a:ext>
                </a:extLst>
              </p:cNvPr>
              <p:cNvSpPr/>
              <p:nvPr/>
            </p:nvSpPr>
            <p:spPr>
              <a:xfrm>
                <a:off x="3349298" y="3995964"/>
                <a:ext cx="43209" cy="5439"/>
              </a:xfrm>
              <a:custGeom>
                <a:avLst/>
                <a:gdLst>
                  <a:gd name="connsiteX0" fmla="*/ 41386 w 43209"/>
                  <a:gd name="connsiteY0" fmla="*/ 5440 h 5439"/>
                  <a:gd name="connsiteX1" fmla="*/ 0 w 43209"/>
                  <a:gd name="connsiteY1" fmla="*/ 5440 h 5439"/>
                  <a:gd name="connsiteX2" fmla="*/ 2071 w 43209"/>
                  <a:gd name="connsiteY2" fmla="*/ 0 h 5439"/>
                  <a:gd name="connsiteX3" fmla="*/ 43209 w 43209"/>
                  <a:gd name="connsiteY3" fmla="*/ 0 h 5439"/>
                  <a:gd name="connsiteX4" fmla="*/ 41386 w 43209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09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2071" y="0"/>
                    </a:lnTo>
                    <a:lnTo>
                      <a:pt x="43209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85B1CE34-E7A1-4EF6-170B-0351E9B03E39}"/>
                  </a:ext>
                </a:extLst>
              </p:cNvPr>
              <p:cNvSpPr/>
              <p:nvPr/>
            </p:nvSpPr>
            <p:spPr>
              <a:xfrm>
                <a:off x="3423353" y="3995964"/>
                <a:ext cx="42776" cy="5439"/>
              </a:xfrm>
              <a:custGeom>
                <a:avLst/>
                <a:gdLst>
                  <a:gd name="connsiteX0" fmla="*/ 41386 w 42776"/>
                  <a:gd name="connsiteY0" fmla="*/ 5440 h 5439"/>
                  <a:gd name="connsiteX1" fmla="*/ 0 w 42776"/>
                  <a:gd name="connsiteY1" fmla="*/ 5440 h 5439"/>
                  <a:gd name="connsiteX2" fmla="*/ 1638 w 42776"/>
                  <a:gd name="connsiteY2" fmla="*/ 0 h 5439"/>
                  <a:gd name="connsiteX3" fmla="*/ 42776 w 42776"/>
                  <a:gd name="connsiteY3" fmla="*/ 0 h 5439"/>
                  <a:gd name="connsiteX4" fmla="*/ 41386 w 42776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76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1638" y="0"/>
                    </a:lnTo>
                    <a:lnTo>
                      <a:pt x="42776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432724BD-0993-652A-138E-A6F635DA6D68}"/>
                  </a:ext>
                </a:extLst>
              </p:cNvPr>
              <p:cNvSpPr/>
              <p:nvPr/>
            </p:nvSpPr>
            <p:spPr>
              <a:xfrm>
                <a:off x="3497377" y="3995964"/>
                <a:ext cx="42374" cy="5439"/>
              </a:xfrm>
              <a:custGeom>
                <a:avLst/>
                <a:gdLst>
                  <a:gd name="connsiteX0" fmla="*/ 41385 w 42374"/>
                  <a:gd name="connsiteY0" fmla="*/ 5440 h 5439"/>
                  <a:gd name="connsiteX1" fmla="*/ 0 w 42374"/>
                  <a:gd name="connsiteY1" fmla="*/ 5440 h 5439"/>
                  <a:gd name="connsiteX2" fmla="*/ 1236 w 42374"/>
                  <a:gd name="connsiteY2" fmla="*/ 0 h 5439"/>
                  <a:gd name="connsiteX3" fmla="*/ 42375 w 42374"/>
                  <a:gd name="connsiteY3" fmla="*/ 0 h 5439"/>
                  <a:gd name="connsiteX4" fmla="*/ 41385 w 42374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74" h="5439">
                    <a:moveTo>
                      <a:pt x="41385" y="5440"/>
                    </a:moveTo>
                    <a:lnTo>
                      <a:pt x="0" y="5440"/>
                    </a:lnTo>
                    <a:lnTo>
                      <a:pt x="1236" y="0"/>
                    </a:lnTo>
                    <a:lnTo>
                      <a:pt x="42375" y="0"/>
                    </a:lnTo>
                    <a:lnTo>
                      <a:pt x="41385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95C37143-EBCE-000C-951D-D7C49BC7DEE2}"/>
                  </a:ext>
                </a:extLst>
              </p:cNvPr>
              <p:cNvSpPr/>
              <p:nvPr/>
            </p:nvSpPr>
            <p:spPr>
              <a:xfrm>
                <a:off x="3571433" y="3995964"/>
                <a:ext cx="41941" cy="5439"/>
              </a:xfrm>
              <a:custGeom>
                <a:avLst/>
                <a:gdLst>
                  <a:gd name="connsiteX0" fmla="*/ 41386 w 41941"/>
                  <a:gd name="connsiteY0" fmla="*/ 5440 h 5439"/>
                  <a:gd name="connsiteX1" fmla="*/ 0 w 41941"/>
                  <a:gd name="connsiteY1" fmla="*/ 5440 h 5439"/>
                  <a:gd name="connsiteX2" fmla="*/ 804 w 41941"/>
                  <a:gd name="connsiteY2" fmla="*/ 0 h 5439"/>
                  <a:gd name="connsiteX3" fmla="*/ 41942 w 41941"/>
                  <a:gd name="connsiteY3" fmla="*/ 0 h 5439"/>
                  <a:gd name="connsiteX4" fmla="*/ 41386 w 41941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41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804" y="0"/>
                    </a:lnTo>
                    <a:lnTo>
                      <a:pt x="41942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4DD49D90-EC83-A4A8-C15F-7FB787DD46AA}"/>
                  </a:ext>
                </a:extLst>
              </p:cNvPr>
              <p:cNvSpPr/>
              <p:nvPr/>
            </p:nvSpPr>
            <p:spPr>
              <a:xfrm>
                <a:off x="3645457" y="3995964"/>
                <a:ext cx="41540" cy="5439"/>
              </a:xfrm>
              <a:custGeom>
                <a:avLst/>
                <a:gdLst>
                  <a:gd name="connsiteX0" fmla="*/ 41386 w 41540"/>
                  <a:gd name="connsiteY0" fmla="*/ 5440 h 5439"/>
                  <a:gd name="connsiteX1" fmla="*/ 0 w 41540"/>
                  <a:gd name="connsiteY1" fmla="*/ 5440 h 5439"/>
                  <a:gd name="connsiteX2" fmla="*/ 402 w 41540"/>
                  <a:gd name="connsiteY2" fmla="*/ 0 h 5439"/>
                  <a:gd name="connsiteX3" fmla="*/ 41540 w 41540"/>
                  <a:gd name="connsiteY3" fmla="*/ 0 h 5439"/>
                  <a:gd name="connsiteX4" fmla="*/ 41386 w 41540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40" h="5439">
                    <a:moveTo>
                      <a:pt x="41386" y="5440"/>
                    </a:moveTo>
                    <a:lnTo>
                      <a:pt x="0" y="5440"/>
                    </a:lnTo>
                    <a:lnTo>
                      <a:pt x="402" y="0"/>
                    </a:lnTo>
                    <a:lnTo>
                      <a:pt x="41540" y="0"/>
                    </a:lnTo>
                    <a:lnTo>
                      <a:pt x="413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EDF5187-308B-603C-4F10-2B583868C204}"/>
                  </a:ext>
                </a:extLst>
              </p:cNvPr>
              <p:cNvSpPr/>
              <p:nvPr/>
            </p:nvSpPr>
            <p:spPr>
              <a:xfrm>
                <a:off x="3719482" y="3995964"/>
                <a:ext cx="41416" cy="5439"/>
              </a:xfrm>
              <a:custGeom>
                <a:avLst/>
                <a:gdLst>
                  <a:gd name="connsiteX0" fmla="*/ 41416 w 41416"/>
                  <a:gd name="connsiteY0" fmla="*/ 5440 h 5439"/>
                  <a:gd name="connsiteX1" fmla="*/ 31 w 41416"/>
                  <a:gd name="connsiteY1" fmla="*/ 5440 h 5439"/>
                  <a:gd name="connsiteX2" fmla="*/ 0 w 41416"/>
                  <a:gd name="connsiteY2" fmla="*/ 0 h 5439"/>
                  <a:gd name="connsiteX3" fmla="*/ 41138 w 41416"/>
                  <a:gd name="connsiteY3" fmla="*/ 0 h 5439"/>
                  <a:gd name="connsiteX4" fmla="*/ 41416 w 41416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5439">
                    <a:moveTo>
                      <a:pt x="41416" y="5440"/>
                    </a:moveTo>
                    <a:lnTo>
                      <a:pt x="31" y="5440"/>
                    </a:lnTo>
                    <a:lnTo>
                      <a:pt x="0" y="0"/>
                    </a:lnTo>
                    <a:lnTo>
                      <a:pt x="41138" y="0"/>
                    </a:lnTo>
                    <a:lnTo>
                      <a:pt x="4141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AF2C6DAD-7039-FA88-3B11-07FDFFEFBB3D}"/>
                  </a:ext>
                </a:extLst>
              </p:cNvPr>
              <p:cNvSpPr/>
              <p:nvPr/>
            </p:nvSpPr>
            <p:spPr>
              <a:xfrm>
                <a:off x="3793104" y="3995964"/>
                <a:ext cx="41849" cy="5439"/>
              </a:xfrm>
              <a:custGeom>
                <a:avLst/>
                <a:gdLst>
                  <a:gd name="connsiteX0" fmla="*/ 41849 w 41849"/>
                  <a:gd name="connsiteY0" fmla="*/ 5440 h 5439"/>
                  <a:gd name="connsiteX1" fmla="*/ 433 w 41849"/>
                  <a:gd name="connsiteY1" fmla="*/ 5440 h 5439"/>
                  <a:gd name="connsiteX2" fmla="*/ 0 w 41849"/>
                  <a:gd name="connsiteY2" fmla="*/ 0 h 5439"/>
                  <a:gd name="connsiteX3" fmla="*/ 41139 w 41849"/>
                  <a:gd name="connsiteY3" fmla="*/ 0 h 5439"/>
                  <a:gd name="connsiteX4" fmla="*/ 41849 w 41849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49" h="5439">
                    <a:moveTo>
                      <a:pt x="41849" y="5440"/>
                    </a:moveTo>
                    <a:lnTo>
                      <a:pt x="433" y="5440"/>
                    </a:lnTo>
                    <a:lnTo>
                      <a:pt x="0" y="0"/>
                    </a:lnTo>
                    <a:lnTo>
                      <a:pt x="41139" y="0"/>
                    </a:lnTo>
                    <a:lnTo>
                      <a:pt x="41849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EE65C3F3-7FBB-3C85-2C6C-FCC3D5F48672}"/>
                  </a:ext>
                </a:extLst>
              </p:cNvPr>
              <p:cNvSpPr/>
              <p:nvPr/>
            </p:nvSpPr>
            <p:spPr>
              <a:xfrm>
                <a:off x="3866727" y="3995964"/>
                <a:ext cx="42250" cy="5439"/>
              </a:xfrm>
              <a:custGeom>
                <a:avLst/>
                <a:gdLst>
                  <a:gd name="connsiteX0" fmla="*/ 42251 w 42250"/>
                  <a:gd name="connsiteY0" fmla="*/ 5440 h 5439"/>
                  <a:gd name="connsiteX1" fmla="*/ 865 w 42250"/>
                  <a:gd name="connsiteY1" fmla="*/ 5440 h 5439"/>
                  <a:gd name="connsiteX2" fmla="*/ 0 w 42250"/>
                  <a:gd name="connsiteY2" fmla="*/ 0 h 5439"/>
                  <a:gd name="connsiteX3" fmla="*/ 41138 w 42250"/>
                  <a:gd name="connsiteY3" fmla="*/ 0 h 5439"/>
                  <a:gd name="connsiteX4" fmla="*/ 42251 w 42250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50" h="5439">
                    <a:moveTo>
                      <a:pt x="42251" y="5440"/>
                    </a:moveTo>
                    <a:lnTo>
                      <a:pt x="865" y="5440"/>
                    </a:lnTo>
                    <a:lnTo>
                      <a:pt x="0" y="0"/>
                    </a:lnTo>
                    <a:lnTo>
                      <a:pt x="41138" y="0"/>
                    </a:lnTo>
                    <a:lnTo>
                      <a:pt x="42251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3D25E4EF-809E-F1D7-F5F6-ED8902AC15D1}"/>
                  </a:ext>
                </a:extLst>
              </p:cNvPr>
              <p:cNvSpPr/>
              <p:nvPr/>
            </p:nvSpPr>
            <p:spPr>
              <a:xfrm>
                <a:off x="3940349" y="3995964"/>
                <a:ext cx="42683" cy="5439"/>
              </a:xfrm>
              <a:custGeom>
                <a:avLst/>
                <a:gdLst>
                  <a:gd name="connsiteX0" fmla="*/ 42684 w 42683"/>
                  <a:gd name="connsiteY0" fmla="*/ 5440 h 5439"/>
                  <a:gd name="connsiteX1" fmla="*/ 1298 w 42683"/>
                  <a:gd name="connsiteY1" fmla="*/ 5440 h 5439"/>
                  <a:gd name="connsiteX2" fmla="*/ 0 w 42683"/>
                  <a:gd name="connsiteY2" fmla="*/ 0 h 5439"/>
                  <a:gd name="connsiteX3" fmla="*/ 41139 w 42683"/>
                  <a:gd name="connsiteY3" fmla="*/ 0 h 5439"/>
                  <a:gd name="connsiteX4" fmla="*/ 42684 w 42683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3" h="5439">
                    <a:moveTo>
                      <a:pt x="42684" y="5440"/>
                    </a:moveTo>
                    <a:lnTo>
                      <a:pt x="1298" y="5440"/>
                    </a:lnTo>
                    <a:lnTo>
                      <a:pt x="0" y="0"/>
                    </a:lnTo>
                    <a:lnTo>
                      <a:pt x="41139" y="0"/>
                    </a:lnTo>
                    <a:lnTo>
                      <a:pt x="42684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8011E87A-61C2-170B-BD71-E90BA6C949BA}"/>
                  </a:ext>
                </a:extLst>
              </p:cNvPr>
              <p:cNvSpPr/>
              <p:nvPr/>
            </p:nvSpPr>
            <p:spPr>
              <a:xfrm>
                <a:off x="4013972" y="3995964"/>
                <a:ext cx="43085" cy="5439"/>
              </a:xfrm>
              <a:custGeom>
                <a:avLst/>
                <a:gdLst>
                  <a:gd name="connsiteX0" fmla="*/ 43086 w 43085"/>
                  <a:gd name="connsiteY0" fmla="*/ 5440 h 5439"/>
                  <a:gd name="connsiteX1" fmla="*/ 1700 w 43085"/>
                  <a:gd name="connsiteY1" fmla="*/ 5440 h 5439"/>
                  <a:gd name="connsiteX2" fmla="*/ 0 w 43085"/>
                  <a:gd name="connsiteY2" fmla="*/ 0 h 5439"/>
                  <a:gd name="connsiteX3" fmla="*/ 41170 w 43085"/>
                  <a:gd name="connsiteY3" fmla="*/ 0 h 5439"/>
                  <a:gd name="connsiteX4" fmla="*/ 43086 w 43085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5" h="5439">
                    <a:moveTo>
                      <a:pt x="43086" y="5440"/>
                    </a:moveTo>
                    <a:lnTo>
                      <a:pt x="1700" y="5440"/>
                    </a:lnTo>
                    <a:lnTo>
                      <a:pt x="0" y="0"/>
                    </a:lnTo>
                    <a:lnTo>
                      <a:pt x="41170" y="0"/>
                    </a:lnTo>
                    <a:lnTo>
                      <a:pt x="430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956B387-1A74-E1FB-C592-8625676BAAF8}"/>
                  </a:ext>
                </a:extLst>
              </p:cNvPr>
              <p:cNvSpPr/>
              <p:nvPr/>
            </p:nvSpPr>
            <p:spPr>
              <a:xfrm>
                <a:off x="4087595" y="3995964"/>
                <a:ext cx="43518" cy="5439"/>
              </a:xfrm>
              <a:custGeom>
                <a:avLst/>
                <a:gdLst>
                  <a:gd name="connsiteX0" fmla="*/ 43518 w 43518"/>
                  <a:gd name="connsiteY0" fmla="*/ 5440 h 5439"/>
                  <a:gd name="connsiteX1" fmla="*/ 2132 w 43518"/>
                  <a:gd name="connsiteY1" fmla="*/ 5440 h 5439"/>
                  <a:gd name="connsiteX2" fmla="*/ 0 w 43518"/>
                  <a:gd name="connsiteY2" fmla="*/ 0 h 5439"/>
                  <a:gd name="connsiteX3" fmla="*/ 41169 w 43518"/>
                  <a:gd name="connsiteY3" fmla="*/ 0 h 5439"/>
                  <a:gd name="connsiteX4" fmla="*/ 43518 w 43518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18" h="5439">
                    <a:moveTo>
                      <a:pt x="43518" y="5440"/>
                    </a:moveTo>
                    <a:lnTo>
                      <a:pt x="2132" y="5440"/>
                    </a:lnTo>
                    <a:lnTo>
                      <a:pt x="0" y="0"/>
                    </a:lnTo>
                    <a:lnTo>
                      <a:pt x="41169" y="0"/>
                    </a:lnTo>
                    <a:lnTo>
                      <a:pt x="43518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A9567EE-AC35-5DDF-6044-32142C5C729B}"/>
                  </a:ext>
                </a:extLst>
              </p:cNvPr>
              <p:cNvSpPr/>
              <p:nvPr/>
            </p:nvSpPr>
            <p:spPr>
              <a:xfrm>
                <a:off x="4161217" y="3995964"/>
                <a:ext cx="43920" cy="5439"/>
              </a:xfrm>
              <a:custGeom>
                <a:avLst/>
                <a:gdLst>
                  <a:gd name="connsiteX0" fmla="*/ 43920 w 43920"/>
                  <a:gd name="connsiteY0" fmla="*/ 5440 h 5439"/>
                  <a:gd name="connsiteX1" fmla="*/ 2535 w 43920"/>
                  <a:gd name="connsiteY1" fmla="*/ 5440 h 5439"/>
                  <a:gd name="connsiteX2" fmla="*/ 0 w 43920"/>
                  <a:gd name="connsiteY2" fmla="*/ 0 h 5439"/>
                  <a:gd name="connsiteX3" fmla="*/ 41170 w 43920"/>
                  <a:gd name="connsiteY3" fmla="*/ 0 h 5439"/>
                  <a:gd name="connsiteX4" fmla="*/ 43920 w 43920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20" h="5439">
                    <a:moveTo>
                      <a:pt x="43920" y="5440"/>
                    </a:moveTo>
                    <a:lnTo>
                      <a:pt x="2535" y="5440"/>
                    </a:lnTo>
                    <a:lnTo>
                      <a:pt x="0" y="0"/>
                    </a:lnTo>
                    <a:lnTo>
                      <a:pt x="41170" y="0"/>
                    </a:lnTo>
                    <a:lnTo>
                      <a:pt x="43920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E55A65EA-4F92-25A6-41F8-CC782800AB06}"/>
                  </a:ext>
                </a:extLst>
              </p:cNvPr>
              <p:cNvSpPr/>
              <p:nvPr/>
            </p:nvSpPr>
            <p:spPr>
              <a:xfrm>
                <a:off x="4234840" y="3995964"/>
                <a:ext cx="44352" cy="5439"/>
              </a:xfrm>
              <a:custGeom>
                <a:avLst/>
                <a:gdLst>
                  <a:gd name="connsiteX0" fmla="*/ 44353 w 44352"/>
                  <a:gd name="connsiteY0" fmla="*/ 5440 h 5439"/>
                  <a:gd name="connsiteX1" fmla="*/ 2967 w 44352"/>
                  <a:gd name="connsiteY1" fmla="*/ 5440 h 5439"/>
                  <a:gd name="connsiteX2" fmla="*/ 0 w 44352"/>
                  <a:gd name="connsiteY2" fmla="*/ 0 h 5439"/>
                  <a:gd name="connsiteX3" fmla="*/ 41169 w 44352"/>
                  <a:gd name="connsiteY3" fmla="*/ 0 h 5439"/>
                  <a:gd name="connsiteX4" fmla="*/ 44353 w 44352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52" h="5439">
                    <a:moveTo>
                      <a:pt x="44353" y="5440"/>
                    </a:moveTo>
                    <a:lnTo>
                      <a:pt x="2967" y="5440"/>
                    </a:lnTo>
                    <a:lnTo>
                      <a:pt x="0" y="0"/>
                    </a:lnTo>
                    <a:lnTo>
                      <a:pt x="41169" y="0"/>
                    </a:lnTo>
                    <a:lnTo>
                      <a:pt x="44353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EA6E432-5E51-429D-81FB-D5C3A8ED3848}"/>
                  </a:ext>
                </a:extLst>
              </p:cNvPr>
              <p:cNvSpPr/>
              <p:nvPr/>
            </p:nvSpPr>
            <p:spPr>
              <a:xfrm>
                <a:off x="4308462" y="3995964"/>
                <a:ext cx="44785" cy="5439"/>
              </a:xfrm>
              <a:custGeom>
                <a:avLst/>
                <a:gdLst>
                  <a:gd name="connsiteX0" fmla="*/ 44786 w 44785"/>
                  <a:gd name="connsiteY0" fmla="*/ 5440 h 5439"/>
                  <a:gd name="connsiteX1" fmla="*/ 3369 w 44785"/>
                  <a:gd name="connsiteY1" fmla="*/ 5440 h 5439"/>
                  <a:gd name="connsiteX2" fmla="*/ 0 w 44785"/>
                  <a:gd name="connsiteY2" fmla="*/ 0 h 5439"/>
                  <a:gd name="connsiteX3" fmla="*/ 41170 w 44785"/>
                  <a:gd name="connsiteY3" fmla="*/ 0 h 5439"/>
                  <a:gd name="connsiteX4" fmla="*/ 44786 w 44785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85" h="5439">
                    <a:moveTo>
                      <a:pt x="44786" y="5440"/>
                    </a:moveTo>
                    <a:lnTo>
                      <a:pt x="3369" y="5440"/>
                    </a:lnTo>
                    <a:lnTo>
                      <a:pt x="0" y="0"/>
                    </a:lnTo>
                    <a:lnTo>
                      <a:pt x="41170" y="0"/>
                    </a:lnTo>
                    <a:lnTo>
                      <a:pt x="4478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56EC52B0-5166-A317-22FE-1525132AF640}"/>
                  </a:ext>
                </a:extLst>
              </p:cNvPr>
              <p:cNvSpPr/>
              <p:nvPr/>
            </p:nvSpPr>
            <p:spPr>
              <a:xfrm>
                <a:off x="4382085" y="3995964"/>
                <a:ext cx="45187" cy="5439"/>
              </a:xfrm>
              <a:custGeom>
                <a:avLst/>
                <a:gdLst>
                  <a:gd name="connsiteX0" fmla="*/ 45187 w 45187"/>
                  <a:gd name="connsiteY0" fmla="*/ 5440 h 5439"/>
                  <a:gd name="connsiteX1" fmla="*/ 3802 w 45187"/>
                  <a:gd name="connsiteY1" fmla="*/ 5440 h 5439"/>
                  <a:gd name="connsiteX2" fmla="*/ 0 w 45187"/>
                  <a:gd name="connsiteY2" fmla="*/ 0 h 5439"/>
                  <a:gd name="connsiteX3" fmla="*/ 41169 w 45187"/>
                  <a:gd name="connsiteY3" fmla="*/ 0 h 5439"/>
                  <a:gd name="connsiteX4" fmla="*/ 45187 w 45187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87" h="5439">
                    <a:moveTo>
                      <a:pt x="45187" y="5440"/>
                    </a:moveTo>
                    <a:lnTo>
                      <a:pt x="3802" y="5440"/>
                    </a:lnTo>
                    <a:lnTo>
                      <a:pt x="0" y="0"/>
                    </a:lnTo>
                    <a:lnTo>
                      <a:pt x="41169" y="0"/>
                    </a:lnTo>
                    <a:lnTo>
                      <a:pt x="45187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892BC51-5D87-BC61-8EFD-13C851330D98}"/>
                  </a:ext>
                </a:extLst>
              </p:cNvPr>
              <p:cNvSpPr/>
              <p:nvPr/>
            </p:nvSpPr>
            <p:spPr>
              <a:xfrm>
                <a:off x="4455708" y="3995964"/>
                <a:ext cx="45620" cy="5439"/>
              </a:xfrm>
              <a:custGeom>
                <a:avLst/>
                <a:gdLst>
                  <a:gd name="connsiteX0" fmla="*/ 45620 w 45620"/>
                  <a:gd name="connsiteY0" fmla="*/ 5440 h 5439"/>
                  <a:gd name="connsiteX1" fmla="*/ 4234 w 45620"/>
                  <a:gd name="connsiteY1" fmla="*/ 5440 h 5439"/>
                  <a:gd name="connsiteX2" fmla="*/ 0 w 45620"/>
                  <a:gd name="connsiteY2" fmla="*/ 0 h 5439"/>
                  <a:gd name="connsiteX3" fmla="*/ 41170 w 45620"/>
                  <a:gd name="connsiteY3" fmla="*/ 0 h 5439"/>
                  <a:gd name="connsiteX4" fmla="*/ 45620 w 45620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0" h="5439">
                    <a:moveTo>
                      <a:pt x="45620" y="5440"/>
                    </a:moveTo>
                    <a:lnTo>
                      <a:pt x="4234" y="5440"/>
                    </a:lnTo>
                    <a:lnTo>
                      <a:pt x="0" y="0"/>
                    </a:lnTo>
                    <a:lnTo>
                      <a:pt x="41170" y="0"/>
                    </a:lnTo>
                    <a:lnTo>
                      <a:pt x="45620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B9F2AFF8-6866-E945-0049-F2ACEFE24119}"/>
                  </a:ext>
                </a:extLst>
              </p:cNvPr>
              <p:cNvSpPr/>
              <p:nvPr/>
            </p:nvSpPr>
            <p:spPr>
              <a:xfrm>
                <a:off x="4529330" y="3995964"/>
                <a:ext cx="46021" cy="5439"/>
              </a:xfrm>
              <a:custGeom>
                <a:avLst/>
                <a:gdLst>
                  <a:gd name="connsiteX0" fmla="*/ 46022 w 46021"/>
                  <a:gd name="connsiteY0" fmla="*/ 5440 h 5439"/>
                  <a:gd name="connsiteX1" fmla="*/ 4636 w 46021"/>
                  <a:gd name="connsiteY1" fmla="*/ 5440 h 5439"/>
                  <a:gd name="connsiteX2" fmla="*/ 0 w 46021"/>
                  <a:gd name="connsiteY2" fmla="*/ 0 h 5439"/>
                  <a:gd name="connsiteX3" fmla="*/ 41169 w 46021"/>
                  <a:gd name="connsiteY3" fmla="*/ 0 h 5439"/>
                  <a:gd name="connsiteX4" fmla="*/ 46022 w 46021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21" h="5439">
                    <a:moveTo>
                      <a:pt x="46022" y="5440"/>
                    </a:moveTo>
                    <a:lnTo>
                      <a:pt x="4636" y="5440"/>
                    </a:lnTo>
                    <a:lnTo>
                      <a:pt x="0" y="0"/>
                    </a:lnTo>
                    <a:lnTo>
                      <a:pt x="41169" y="0"/>
                    </a:lnTo>
                    <a:lnTo>
                      <a:pt x="46022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B7D951E-C557-3C76-6034-898FB21EC0D3}"/>
                  </a:ext>
                </a:extLst>
              </p:cNvPr>
              <p:cNvSpPr/>
              <p:nvPr/>
            </p:nvSpPr>
            <p:spPr>
              <a:xfrm>
                <a:off x="4602953" y="3995964"/>
                <a:ext cx="46454" cy="5439"/>
              </a:xfrm>
              <a:custGeom>
                <a:avLst/>
                <a:gdLst>
                  <a:gd name="connsiteX0" fmla="*/ 46455 w 46454"/>
                  <a:gd name="connsiteY0" fmla="*/ 5440 h 5439"/>
                  <a:gd name="connsiteX1" fmla="*/ 5069 w 46454"/>
                  <a:gd name="connsiteY1" fmla="*/ 5440 h 5439"/>
                  <a:gd name="connsiteX2" fmla="*/ 0 w 46454"/>
                  <a:gd name="connsiteY2" fmla="*/ 0 h 5439"/>
                  <a:gd name="connsiteX3" fmla="*/ 41169 w 46454"/>
                  <a:gd name="connsiteY3" fmla="*/ 0 h 5439"/>
                  <a:gd name="connsiteX4" fmla="*/ 46455 w 46454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54" h="5439">
                    <a:moveTo>
                      <a:pt x="46455" y="5440"/>
                    </a:moveTo>
                    <a:lnTo>
                      <a:pt x="5069" y="5440"/>
                    </a:lnTo>
                    <a:lnTo>
                      <a:pt x="0" y="0"/>
                    </a:lnTo>
                    <a:lnTo>
                      <a:pt x="41169" y="0"/>
                    </a:lnTo>
                    <a:lnTo>
                      <a:pt x="46455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23FD8F53-28C8-6DEE-64E0-32D9D6A066E2}"/>
                  </a:ext>
                </a:extLst>
              </p:cNvPr>
              <p:cNvSpPr/>
              <p:nvPr/>
            </p:nvSpPr>
            <p:spPr>
              <a:xfrm>
                <a:off x="4676575" y="3995964"/>
                <a:ext cx="46856" cy="5439"/>
              </a:xfrm>
              <a:custGeom>
                <a:avLst/>
                <a:gdLst>
                  <a:gd name="connsiteX0" fmla="*/ 46856 w 46856"/>
                  <a:gd name="connsiteY0" fmla="*/ 5440 h 5439"/>
                  <a:gd name="connsiteX1" fmla="*/ 5471 w 46856"/>
                  <a:gd name="connsiteY1" fmla="*/ 5440 h 5439"/>
                  <a:gd name="connsiteX2" fmla="*/ 0 w 46856"/>
                  <a:gd name="connsiteY2" fmla="*/ 0 h 5439"/>
                  <a:gd name="connsiteX3" fmla="*/ 41170 w 46856"/>
                  <a:gd name="connsiteY3" fmla="*/ 0 h 5439"/>
                  <a:gd name="connsiteX4" fmla="*/ 46856 w 46856"/>
                  <a:gd name="connsiteY4" fmla="*/ 5440 h 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56" h="5439">
                    <a:moveTo>
                      <a:pt x="46856" y="5440"/>
                    </a:moveTo>
                    <a:lnTo>
                      <a:pt x="5471" y="5440"/>
                    </a:lnTo>
                    <a:lnTo>
                      <a:pt x="0" y="0"/>
                    </a:lnTo>
                    <a:lnTo>
                      <a:pt x="41170" y="0"/>
                    </a:lnTo>
                    <a:lnTo>
                      <a:pt x="46856" y="54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E411F6A-442D-7410-277F-093C94433173}"/>
                  </a:ext>
                </a:extLst>
              </p:cNvPr>
              <p:cNvSpPr/>
              <p:nvPr/>
            </p:nvSpPr>
            <p:spPr>
              <a:xfrm>
                <a:off x="2599317" y="4004216"/>
                <a:ext cx="47845" cy="5501"/>
              </a:xfrm>
              <a:custGeom>
                <a:avLst/>
                <a:gdLst>
                  <a:gd name="connsiteX0" fmla="*/ 41757 w 47845"/>
                  <a:gd name="connsiteY0" fmla="*/ 5502 h 5501"/>
                  <a:gd name="connsiteX1" fmla="*/ 0 w 47845"/>
                  <a:gd name="connsiteY1" fmla="*/ 5502 h 5501"/>
                  <a:gd name="connsiteX2" fmla="*/ 6336 w 47845"/>
                  <a:gd name="connsiteY2" fmla="*/ 0 h 5501"/>
                  <a:gd name="connsiteX3" fmla="*/ 47845 w 47845"/>
                  <a:gd name="connsiteY3" fmla="*/ 0 h 5501"/>
                  <a:gd name="connsiteX4" fmla="*/ 41757 w 47845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6336" y="0"/>
                    </a:lnTo>
                    <a:lnTo>
                      <a:pt x="47845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3A595EA7-24F3-DD91-F33D-6AFF6B0B5D2B}"/>
                  </a:ext>
                </a:extLst>
              </p:cNvPr>
              <p:cNvSpPr/>
              <p:nvPr/>
            </p:nvSpPr>
            <p:spPr>
              <a:xfrm>
                <a:off x="2673991" y="4004216"/>
                <a:ext cx="47443" cy="5501"/>
              </a:xfrm>
              <a:custGeom>
                <a:avLst/>
                <a:gdLst>
                  <a:gd name="connsiteX0" fmla="*/ 41756 w 47443"/>
                  <a:gd name="connsiteY0" fmla="*/ 5502 h 5501"/>
                  <a:gd name="connsiteX1" fmla="*/ 0 w 47443"/>
                  <a:gd name="connsiteY1" fmla="*/ 5502 h 5501"/>
                  <a:gd name="connsiteX2" fmla="*/ 5934 w 47443"/>
                  <a:gd name="connsiteY2" fmla="*/ 0 h 5501"/>
                  <a:gd name="connsiteX3" fmla="*/ 47444 w 47443"/>
                  <a:gd name="connsiteY3" fmla="*/ 0 h 5501"/>
                  <a:gd name="connsiteX4" fmla="*/ 41756 w 47443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43" h="5501">
                    <a:moveTo>
                      <a:pt x="41756" y="5502"/>
                    </a:moveTo>
                    <a:lnTo>
                      <a:pt x="0" y="5502"/>
                    </a:lnTo>
                    <a:lnTo>
                      <a:pt x="5934" y="0"/>
                    </a:lnTo>
                    <a:lnTo>
                      <a:pt x="47444" y="0"/>
                    </a:lnTo>
                    <a:lnTo>
                      <a:pt x="41756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3626F407-84CB-8049-69F7-9A50A07BA80B}"/>
                  </a:ext>
                </a:extLst>
              </p:cNvPr>
              <p:cNvSpPr/>
              <p:nvPr/>
            </p:nvSpPr>
            <p:spPr>
              <a:xfrm>
                <a:off x="2748695" y="4004216"/>
                <a:ext cx="47010" cy="5501"/>
              </a:xfrm>
              <a:custGeom>
                <a:avLst/>
                <a:gdLst>
                  <a:gd name="connsiteX0" fmla="*/ 41726 w 47010"/>
                  <a:gd name="connsiteY0" fmla="*/ 5502 h 5501"/>
                  <a:gd name="connsiteX1" fmla="*/ 0 w 47010"/>
                  <a:gd name="connsiteY1" fmla="*/ 5502 h 5501"/>
                  <a:gd name="connsiteX2" fmla="*/ 5471 w 47010"/>
                  <a:gd name="connsiteY2" fmla="*/ 0 h 5501"/>
                  <a:gd name="connsiteX3" fmla="*/ 47011 w 47010"/>
                  <a:gd name="connsiteY3" fmla="*/ 0 h 5501"/>
                  <a:gd name="connsiteX4" fmla="*/ 41726 w 47010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10" h="5501">
                    <a:moveTo>
                      <a:pt x="41726" y="5502"/>
                    </a:moveTo>
                    <a:lnTo>
                      <a:pt x="0" y="5502"/>
                    </a:lnTo>
                    <a:lnTo>
                      <a:pt x="5471" y="0"/>
                    </a:lnTo>
                    <a:lnTo>
                      <a:pt x="47011" y="0"/>
                    </a:lnTo>
                    <a:lnTo>
                      <a:pt x="41726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26F8E0D5-A0D7-B5CA-2019-75B7AAFFBE29}"/>
                  </a:ext>
                </a:extLst>
              </p:cNvPr>
              <p:cNvSpPr/>
              <p:nvPr/>
            </p:nvSpPr>
            <p:spPr>
              <a:xfrm>
                <a:off x="2823369" y="4004216"/>
                <a:ext cx="46578" cy="5501"/>
              </a:xfrm>
              <a:custGeom>
                <a:avLst/>
                <a:gdLst>
                  <a:gd name="connsiteX0" fmla="*/ 41757 w 46578"/>
                  <a:gd name="connsiteY0" fmla="*/ 5502 h 5501"/>
                  <a:gd name="connsiteX1" fmla="*/ 0 w 46578"/>
                  <a:gd name="connsiteY1" fmla="*/ 5502 h 5501"/>
                  <a:gd name="connsiteX2" fmla="*/ 5069 w 46578"/>
                  <a:gd name="connsiteY2" fmla="*/ 0 h 5501"/>
                  <a:gd name="connsiteX3" fmla="*/ 46578 w 46578"/>
                  <a:gd name="connsiteY3" fmla="*/ 0 h 5501"/>
                  <a:gd name="connsiteX4" fmla="*/ 41757 w 46578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78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5069" y="0"/>
                    </a:lnTo>
                    <a:lnTo>
                      <a:pt x="46578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5F453423-6520-9FCE-3F29-37320097552B}"/>
                  </a:ext>
                </a:extLst>
              </p:cNvPr>
              <p:cNvSpPr/>
              <p:nvPr/>
            </p:nvSpPr>
            <p:spPr>
              <a:xfrm>
                <a:off x="2898042" y="4004216"/>
                <a:ext cx="46176" cy="5501"/>
              </a:xfrm>
              <a:custGeom>
                <a:avLst/>
                <a:gdLst>
                  <a:gd name="connsiteX0" fmla="*/ 41757 w 46176"/>
                  <a:gd name="connsiteY0" fmla="*/ 5502 h 5501"/>
                  <a:gd name="connsiteX1" fmla="*/ 0 w 46176"/>
                  <a:gd name="connsiteY1" fmla="*/ 5502 h 5501"/>
                  <a:gd name="connsiteX2" fmla="*/ 4667 w 46176"/>
                  <a:gd name="connsiteY2" fmla="*/ 0 h 5501"/>
                  <a:gd name="connsiteX3" fmla="*/ 46176 w 46176"/>
                  <a:gd name="connsiteY3" fmla="*/ 0 h 5501"/>
                  <a:gd name="connsiteX4" fmla="*/ 41757 w 46176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76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4667" y="0"/>
                    </a:lnTo>
                    <a:lnTo>
                      <a:pt x="46176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E5D76ED-9781-CC5F-6608-6BD1B40F4BF4}"/>
                  </a:ext>
                </a:extLst>
              </p:cNvPr>
              <p:cNvSpPr/>
              <p:nvPr/>
            </p:nvSpPr>
            <p:spPr>
              <a:xfrm>
                <a:off x="2972747" y="4004216"/>
                <a:ext cx="45712" cy="5501"/>
              </a:xfrm>
              <a:custGeom>
                <a:avLst/>
                <a:gdLst>
                  <a:gd name="connsiteX0" fmla="*/ 41726 w 45712"/>
                  <a:gd name="connsiteY0" fmla="*/ 5502 h 5501"/>
                  <a:gd name="connsiteX1" fmla="*/ 0 w 45712"/>
                  <a:gd name="connsiteY1" fmla="*/ 5502 h 5501"/>
                  <a:gd name="connsiteX2" fmla="*/ 4203 w 45712"/>
                  <a:gd name="connsiteY2" fmla="*/ 0 h 5501"/>
                  <a:gd name="connsiteX3" fmla="*/ 45713 w 45712"/>
                  <a:gd name="connsiteY3" fmla="*/ 0 h 5501"/>
                  <a:gd name="connsiteX4" fmla="*/ 41726 w 45712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501">
                    <a:moveTo>
                      <a:pt x="41726" y="5502"/>
                    </a:moveTo>
                    <a:lnTo>
                      <a:pt x="0" y="5502"/>
                    </a:lnTo>
                    <a:lnTo>
                      <a:pt x="4203" y="0"/>
                    </a:lnTo>
                    <a:lnTo>
                      <a:pt x="45713" y="0"/>
                    </a:lnTo>
                    <a:lnTo>
                      <a:pt x="41726" y="550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84BD483-968D-6A2B-E4BE-F7A90F0300A4}"/>
                  </a:ext>
                </a:extLst>
              </p:cNvPr>
              <p:cNvSpPr/>
              <p:nvPr/>
            </p:nvSpPr>
            <p:spPr>
              <a:xfrm>
                <a:off x="3047420" y="4004216"/>
                <a:ext cx="45311" cy="5501"/>
              </a:xfrm>
              <a:custGeom>
                <a:avLst/>
                <a:gdLst>
                  <a:gd name="connsiteX0" fmla="*/ 41757 w 45311"/>
                  <a:gd name="connsiteY0" fmla="*/ 5502 h 5501"/>
                  <a:gd name="connsiteX1" fmla="*/ 0 w 45311"/>
                  <a:gd name="connsiteY1" fmla="*/ 5502 h 5501"/>
                  <a:gd name="connsiteX2" fmla="*/ 3802 w 45311"/>
                  <a:gd name="connsiteY2" fmla="*/ 0 h 5501"/>
                  <a:gd name="connsiteX3" fmla="*/ 45311 w 45311"/>
                  <a:gd name="connsiteY3" fmla="*/ 0 h 5501"/>
                  <a:gd name="connsiteX4" fmla="*/ 41757 w 45311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1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3802" y="0"/>
                    </a:lnTo>
                    <a:lnTo>
                      <a:pt x="45311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7BE9E158-3459-C194-41C5-31C20F01BCAF}"/>
                  </a:ext>
                </a:extLst>
              </p:cNvPr>
              <p:cNvSpPr/>
              <p:nvPr/>
            </p:nvSpPr>
            <p:spPr>
              <a:xfrm>
                <a:off x="3122094" y="4004216"/>
                <a:ext cx="44878" cy="5501"/>
              </a:xfrm>
              <a:custGeom>
                <a:avLst/>
                <a:gdLst>
                  <a:gd name="connsiteX0" fmla="*/ 41757 w 44878"/>
                  <a:gd name="connsiteY0" fmla="*/ 5502 h 5501"/>
                  <a:gd name="connsiteX1" fmla="*/ 0 w 44878"/>
                  <a:gd name="connsiteY1" fmla="*/ 5502 h 5501"/>
                  <a:gd name="connsiteX2" fmla="*/ 3369 w 44878"/>
                  <a:gd name="connsiteY2" fmla="*/ 0 h 5501"/>
                  <a:gd name="connsiteX3" fmla="*/ 44878 w 44878"/>
                  <a:gd name="connsiteY3" fmla="*/ 0 h 5501"/>
                  <a:gd name="connsiteX4" fmla="*/ 41757 w 44878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3369" y="0"/>
                    </a:lnTo>
                    <a:lnTo>
                      <a:pt x="44878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FC6C2BB-A5DC-7DEC-A868-301472CA6B97}"/>
                  </a:ext>
                </a:extLst>
              </p:cNvPr>
              <p:cNvSpPr/>
              <p:nvPr/>
            </p:nvSpPr>
            <p:spPr>
              <a:xfrm>
                <a:off x="3196767" y="4004216"/>
                <a:ext cx="44476" cy="5501"/>
              </a:xfrm>
              <a:custGeom>
                <a:avLst/>
                <a:gdLst>
                  <a:gd name="connsiteX0" fmla="*/ 41757 w 44476"/>
                  <a:gd name="connsiteY0" fmla="*/ 5502 h 5501"/>
                  <a:gd name="connsiteX1" fmla="*/ 0 w 44476"/>
                  <a:gd name="connsiteY1" fmla="*/ 5502 h 5501"/>
                  <a:gd name="connsiteX2" fmla="*/ 2967 w 44476"/>
                  <a:gd name="connsiteY2" fmla="*/ 0 h 5501"/>
                  <a:gd name="connsiteX3" fmla="*/ 44477 w 44476"/>
                  <a:gd name="connsiteY3" fmla="*/ 0 h 5501"/>
                  <a:gd name="connsiteX4" fmla="*/ 41757 w 44476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2967" y="0"/>
                    </a:lnTo>
                    <a:lnTo>
                      <a:pt x="44477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918C06A1-EC50-A2F2-76DA-B07BFA5E6918}"/>
                  </a:ext>
                </a:extLst>
              </p:cNvPr>
              <p:cNvSpPr/>
              <p:nvPr/>
            </p:nvSpPr>
            <p:spPr>
              <a:xfrm>
                <a:off x="3271471" y="4004216"/>
                <a:ext cx="44012" cy="5501"/>
              </a:xfrm>
              <a:custGeom>
                <a:avLst/>
                <a:gdLst>
                  <a:gd name="connsiteX0" fmla="*/ 41726 w 44012"/>
                  <a:gd name="connsiteY0" fmla="*/ 5502 h 5501"/>
                  <a:gd name="connsiteX1" fmla="*/ 0 w 44012"/>
                  <a:gd name="connsiteY1" fmla="*/ 5502 h 5501"/>
                  <a:gd name="connsiteX2" fmla="*/ 2504 w 44012"/>
                  <a:gd name="connsiteY2" fmla="*/ 0 h 5501"/>
                  <a:gd name="connsiteX3" fmla="*/ 44013 w 44012"/>
                  <a:gd name="connsiteY3" fmla="*/ 0 h 5501"/>
                  <a:gd name="connsiteX4" fmla="*/ 41726 w 44012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12" h="5501">
                    <a:moveTo>
                      <a:pt x="41726" y="5502"/>
                    </a:moveTo>
                    <a:lnTo>
                      <a:pt x="0" y="5502"/>
                    </a:lnTo>
                    <a:lnTo>
                      <a:pt x="2504" y="0"/>
                    </a:lnTo>
                    <a:lnTo>
                      <a:pt x="44013" y="0"/>
                    </a:lnTo>
                    <a:lnTo>
                      <a:pt x="41726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1BC53612-4C81-C4A8-8275-B62503370633}"/>
                  </a:ext>
                </a:extLst>
              </p:cNvPr>
              <p:cNvSpPr/>
              <p:nvPr/>
            </p:nvSpPr>
            <p:spPr>
              <a:xfrm>
                <a:off x="3346145" y="4004216"/>
                <a:ext cx="43611" cy="5501"/>
              </a:xfrm>
              <a:custGeom>
                <a:avLst/>
                <a:gdLst>
                  <a:gd name="connsiteX0" fmla="*/ 41757 w 43611"/>
                  <a:gd name="connsiteY0" fmla="*/ 5502 h 5501"/>
                  <a:gd name="connsiteX1" fmla="*/ 0 w 43611"/>
                  <a:gd name="connsiteY1" fmla="*/ 5502 h 5501"/>
                  <a:gd name="connsiteX2" fmla="*/ 2102 w 43611"/>
                  <a:gd name="connsiteY2" fmla="*/ 0 h 5501"/>
                  <a:gd name="connsiteX3" fmla="*/ 43611 w 43611"/>
                  <a:gd name="connsiteY3" fmla="*/ 0 h 5501"/>
                  <a:gd name="connsiteX4" fmla="*/ 41757 w 43611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11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2102" y="0"/>
                    </a:lnTo>
                    <a:lnTo>
                      <a:pt x="43611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EFF93BB-92B1-D3FF-5AC4-2CC6E00705AB}"/>
                  </a:ext>
                </a:extLst>
              </p:cNvPr>
              <p:cNvSpPr/>
              <p:nvPr/>
            </p:nvSpPr>
            <p:spPr>
              <a:xfrm>
                <a:off x="3420819" y="4004216"/>
                <a:ext cx="43178" cy="5501"/>
              </a:xfrm>
              <a:custGeom>
                <a:avLst/>
                <a:gdLst>
                  <a:gd name="connsiteX0" fmla="*/ 41757 w 43178"/>
                  <a:gd name="connsiteY0" fmla="*/ 5502 h 5501"/>
                  <a:gd name="connsiteX1" fmla="*/ 0 w 43178"/>
                  <a:gd name="connsiteY1" fmla="*/ 5502 h 5501"/>
                  <a:gd name="connsiteX2" fmla="*/ 1669 w 43178"/>
                  <a:gd name="connsiteY2" fmla="*/ 0 h 5501"/>
                  <a:gd name="connsiteX3" fmla="*/ 43178 w 43178"/>
                  <a:gd name="connsiteY3" fmla="*/ 0 h 5501"/>
                  <a:gd name="connsiteX4" fmla="*/ 41757 w 43178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78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1669" y="0"/>
                    </a:lnTo>
                    <a:lnTo>
                      <a:pt x="43178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8C9DE1A9-5D76-73A4-B402-9EE97F29BF89}"/>
                  </a:ext>
                </a:extLst>
              </p:cNvPr>
              <p:cNvSpPr/>
              <p:nvPr/>
            </p:nvSpPr>
            <p:spPr>
              <a:xfrm>
                <a:off x="3495523" y="4004216"/>
                <a:ext cx="42745" cy="5501"/>
              </a:xfrm>
              <a:custGeom>
                <a:avLst/>
                <a:gdLst>
                  <a:gd name="connsiteX0" fmla="*/ 41726 w 42745"/>
                  <a:gd name="connsiteY0" fmla="*/ 5502 h 5501"/>
                  <a:gd name="connsiteX1" fmla="*/ 0 w 42745"/>
                  <a:gd name="connsiteY1" fmla="*/ 5502 h 5501"/>
                  <a:gd name="connsiteX2" fmla="*/ 1236 w 42745"/>
                  <a:gd name="connsiteY2" fmla="*/ 0 h 5501"/>
                  <a:gd name="connsiteX3" fmla="*/ 42746 w 42745"/>
                  <a:gd name="connsiteY3" fmla="*/ 0 h 5501"/>
                  <a:gd name="connsiteX4" fmla="*/ 41726 w 42745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5" h="5501">
                    <a:moveTo>
                      <a:pt x="41726" y="5502"/>
                    </a:moveTo>
                    <a:lnTo>
                      <a:pt x="0" y="5502"/>
                    </a:lnTo>
                    <a:lnTo>
                      <a:pt x="1236" y="0"/>
                    </a:lnTo>
                    <a:lnTo>
                      <a:pt x="42746" y="0"/>
                    </a:lnTo>
                    <a:lnTo>
                      <a:pt x="41726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3F3EC6E5-AE20-B275-92BD-CFF4399C79D7}"/>
                  </a:ext>
                </a:extLst>
              </p:cNvPr>
              <p:cNvSpPr/>
              <p:nvPr/>
            </p:nvSpPr>
            <p:spPr>
              <a:xfrm>
                <a:off x="3570196" y="4004216"/>
                <a:ext cx="42313" cy="5501"/>
              </a:xfrm>
              <a:custGeom>
                <a:avLst/>
                <a:gdLst>
                  <a:gd name="connsiteX0" fmla="*/ 41757 w 42313"/>
                  <a:gd name="connsiteY0" fmla="*/ 5502 h 5501"/>
                  <a:gd name="connsiteX1" fmla="*/ 0 w 42313"/>
                  <a:gd name="connsiteY1" fmla="*/ 5502 h 5501"/>
                  <a:gd name="connsiteX2" fmla="*/ 804 w 42313"/>
                  <a:gd name="connsiteY2" fmla="*/ 0 h 5501"/>
                  <a:gd name="connsiteX3" fmla="*/ 42313 w 42313"/>
                  <a:gd name="connsiteY3" fmla="*/ 0 h 5501"/>
                  <a:gd name="connsiteX4" fmla="*/ 41757 w 42313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13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804" y="0"/>
                    </a:lnTo>
                    <a:lnTo>
                      <a:pt x="42313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5CDF0329-0963-D95F-4E10-3EC1D737CB09}"/>
                  </a:ext>
                </a:extLst>
              </p:cNvPr>
              <p:cNvSpPr/>
              <p:nvPr/>
            </p:nvSpPr>
            <p:spPr>
              <a:xfrm>
                <a:off x="3644870" y="4004216"/>
                <a:ext cx="41910" cy="5501"/>
              </a:xfrm>
              <a:custGeom>
                <a:avLst/>
                <a:gdLst>
                  <a:gd name="connsiteX0" fmla="*/ 41757 w 41910"/>
                  <a:gd name="connsiteY0" fmla="*/ 5502 h 5501"/>
                  <a:gd name="connsiteX1" fmla="*/ 0 w 41910"/>
                  <a:gd name="connsiteY1" fmla="*/ 5502 h 5501"/>
                  <a:gd name="connsiteX2" fmla="*/ 402 w 41910"/>
                  <a:gd name="connsiteY2" fmla="*/ 0 h 5501"/>
                  <a:gd name="connsiteX3" fmla="*/ 41911 w 41910"/>
                  <a:gd name="connsiteY3" fmla="*/ 0 h 5501"/>
                  <a:gd name="connsiteX4" fmla="*/ 41757 w 41910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10" h="5501">
                    <a:moveTo>
                      <a:pt x="41757" y="5502"/>
                    </a:moveTo>
                    <a:lnTo>
                      <a:pt x="0" y="5502"/>
                    </a:lnTo>
                    <a:lnTo>
                      <a:pt x="402" y="0"/>
                    </a:lnTo>
                    <a:lnTo>
                      <a:pt x="41911" y="0"/>
                    </a:lnTo>
                    <a:lnTo>
                      <a:pt x="4175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CFC2690-3B5C-04F0-C956-28ECCB2829E0}"/>
                  </a:ext>
                </a:extLst>
              </p:cNvPr>
              <p:cNvSpPr/>
              <p:nvPr/>
            </p:nvSpPr>
            <p:spPr>
              <a:xfrm>
                <a:off x="3719513" y="4004216"/>
                <a:ext cx="41787" cy="5501"/>
              </a:xfrm>
              <a:custGeom>
                <a:avLst/>
                <a:gdLst>
                  <a:gd name="connsiteX0" fmla="*/ 41787 w 41787"/>
                  <a:gd name="connsiteY0" fmla="*/ 5502 h 5501"/>
                  <a:gd name="connsiteX1" fmla="*/ 31 w 41787"/>
                  <a:gd name="connsiteY1" fmla="*/ 5502 h 5501"/>
                  <a:gd name="connsiteX2" fmla="*/ 0 w 41787"/>
                  <a:gd name="connsiteY2" fmla="*/ 0 h 5501"/>
                  <a:gd name="connsiteX3" fmla="*/ 41509 w 41787"/>
                  <a:gd name="connsiteY3" fmla="*/ 0 h 5501"/>
                  <a:gd name="connsiteX4" fmla="*/ 41787 w 41787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5501">
                    <a:moveTo>
                      <a:pt x="41787" y="5502"/>
                    </a:moveTo>
                    <a:lnTo>
                      <a:pt x="31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178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73B1D23-9AD9-07FC-A444-F6248F520857}"/>
                  </a:ext>
                </a:extLst>
              </p:cNvPr>
              <p:cNvSpPr/>
              <p:nvPr/>
            </p:nvSpPr>
            <p:spPr>
              <a:xfrm>
                <a:off x="3793784" y="4004216"/>
                <a:ext cx="42220" cy="5501"/>
              </a:xfrm>
              <a:custGeom>
                <a:avLst/>
                <a:gdLst>
                  <a:gd name="connsiteX0" fmla="*/ 42220 w 42220"/>
                  <a:gd name="connsiteY0" fmla="*/ 5502 h 5501"/>
                  <a:gd name="connsiteX1" fmla="*/ 464 w 42220"/>
                  <a:gd name="connsiteY1" fmla="*/ 5502 h 5501"/>
                  <a:gd name="connsiteX2" fmla="*/ 0 w 42220"/>
                  <a:gd name="connsiteY2" fmla="*/ 0 h 5501"/>
                  <a:gd name="connsiteX3" fmla="*/ 41509 w 42220"/>
                  <a:gd name="connsiteY3" fmla="*/ 0 h 5501"/>
                  <a:gd name="connsiteX4" fmla="*/ 42220 w 42220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20" h="5501">
                    <a:moveTo>
                      <a:pt x="42220" y="5502"/>
                    </a:moveTo>
                    <a:lnTo>
                      <a:pt x="464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2220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16BAF57-D56C-443F-E963-854446EE2B52}"/>
                  </a:ext>
                </a:extLst>
              </p:cNvPr>
              <p:cNvSpPr/>
              <p:nvPr/>
            </p:nvSpPr>
            <p:spPr>
              <a:xfrm>
                <a:off x="3868025" y="4004216"/>
                <a:ext cx="42653" cy="5501"/>
              </a:xfrm>
              <a:custGeom>
                <a:avLst/>
                <a:gdLst>
                  <a:gd name="connsiteX0" fmla="*/ 42653 w 42653"/>
                  <a:gd name="connsiteY0" fmla="*/ 5502 h 5501"/>
                  <a:gd name="connsiteX1" fmla="*/ 896 w 42653"/>
                  <a:gd name="connsiteY1" fmla="*/ 5502 h 5501"/>
                  <a:gd name="connsiteX2" fmla="*/ 0 w 42653"/>
                  <a:gd name="connsiteY2" fmla="*/ 0 h 5501"/>
                  <a:gd name="connsiteX3" fmla="*/ 41509 w 42653"/>
                  <a:gd name="connsiteY3" fmla="*/ 0 h 5501"/>
                  <a:gd name="connsiteX4" fmla="*/ 42653 w 42653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53" h="5501">
                    <a:moveTo>
                      <a:pt x="42653" y="5502"/>
                    </a:moveTo>
                    <a:lnTo>
                      <a:pt x="896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2653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20674DE-C3F8-7E0A-EF53-6E65953ACE9E}"/>
                  </a:ext>
                </a:extLst>
              </p:cNvPr>
              <p:cNvSpPr/>
              <p:nvPr/>
            </p:nvSpPr>
            <p:spPr>
              <a:xfrm>
                <a:off x="3942297" y="4004216"/>
                <a:ext cx="43054" cy="5501"/>
              </a:xfrm>
              <a:custGeom>
                <a:avLst/>
                <a:gdLst>
                  <a:gd name="connsiteX0" fmla="*/ 43055 w 43054"/>
                  <a:gd name="connsiteY0" fmla="*/ 5502 h 5501"/>
                  <a:gd name="connsiteX1" fmla="*/ 1298 w 43054"/>
                  <a:gd name="connsiteY1" fmla="*/ 5502 h 5501"/>
                  <a:gd name="connsiteX2" fmla="*/ 0 w 43054"/>
                  <a:gd name="connsiteY2" fmla="*/ 0 h 5501"/>
                  <a:gd name="connsiteX3" fmla="*/ 41509 w 43054"/>
                  <a:gd name="connsiteY3" fmla="*/ 0 h 5501"/>
                  <a:gd name="connsiteX4" fmla="*/ 43055 w 43054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4" h="5501">
                    <a:moveTo>
                      <a:pt x="43055" y="5502"/>
                    </a:moveTo>
                    <a:lnTo>
                      <a:pt x="1298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3055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0EE18983-1E44-5432-79E8-DA713E587109}"/>
                  </a:ext>
                </a:extLst>
              </p:cNvPr>
              <p:cNvSpPr/>
              <p:nvPr/>
            </p:nvSpPr>
            <p:spPr>
              <a:xfrm>
                <a:off x="4016568" y="4004216"/>
                <a:ext cx="43456" cy="5501"/>
              </a:xfrm>
              <a:custGeom>
                <a:avLst/>
                <a:gdLst>
                  <a:gd name="connsiteX0" fmla="*/ 43456 w 43456"/>
                  <a:gd name="connsiteY0" fmla="*/ 5502 h 5501"/>
                  <a:gd name="connsiteX1" fmla="*/ 1731 w 43456"/>
                  <a:gd name="connsiteY1" fmla="*/ 5502 h 5501"/>
                  <a:gd name="connsiteX2" fmla="*/ 0 w 43456"/>
                  <a:gd name="connsiteY2" fmla="*/ 0 h 5501"/>
                  <a:gd name="connsiteX3" fmla="*/ 41509 w 43456"/>
                  <a:gd name="connsiteY3" fmla="*/ 0 h 5501"/>
                  <a:gd name="connsiteX4" fmla="*/ 43456 w 43456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6" h="5501">
                    <a:moveTo>
                      <a:pt x="43456" y="5502"/>
                    </a:moveTo>
                    <a:lnTo>
                      <a:pt x="1731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3456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1F54B4D-6338-1BB3-C849-C763C54DABB4}"/>
                  </a:ext>
                </a:extLst>
              </p:cNvPr>
              <p:cNvSpPr/>
              <p:nvPr/>
            </p:nvSpPr>
            <p:spPr>
              <a:xfrm>
                <a:off x="4090809" y="4004216"/>
                <a:ext cx="43920" cy="5501"/>
              </a:xfrm>
              <a:custGeom>
                <a:avLst/>
                <a:gdLst>
                  <a:gd name="connsiteX0" fmla="*/ 43920 w 43920"/>
                  <a:gd name="connsiteY0" fmla="*/ 5502 h 5501"/>
                  <a:gd name="connsiteX1" fmla="*/ 2163 w 43920"/>
                  <a:gd name="connsiteY1" fmla="*/ 5502 h 5501"/>
                  <a:gd name="connsiteX2" fmla="*/ 0 w 43920"/>
                  <a:gd name="connsiteY2" fmla="*/ 0 h 5501"/>
                  <a:gd name="connsiteX3" fmla="*/ 41509 w 43920"/>
                  <a:gd name="connsiteY3" fmla="*/ 0 h 5501"/>
                  <a:gd name="connsiteX4" fmla="*/ 43920 w 43920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20" h="5501">
                    <a:moveTo>
                      <a:pt x="43920" y="5502"/>
                    </a:moveTo>
                    <a:lnTo>
                      <a:pt x="2163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3920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D123DBF5-09AC-59CD-488B-3EB9553EC46A}"/>
                  </a:ext>
                </a:extLst>
              </p:cNvPr>
              <p:cNvSpPr/>
              <p:nvPr/>
            </p:nvSpPr>
            <p:spPr>
              <a:xfrm>
                <a:off x="4165081" y="4004216"/>
                <a:ext cx="44322" cy="5501"/>
              </a:xfrm>
              <a:custGeom>
                <a:avLst/>
                <a:gdLst>
                  <a:gd name="connsiteX0" fmla="*/ 44322 w 44322"/>
                  <a:gd name="connsiteY0" fmla="*/ 5502 h 5501"/>
                  <a:gd name="connsiteX1" fmla="*/ 2566 w 44322"/>
                  <a:gd name="connsiteY1" fmla="*/ 5502 h 5501"/>
                  <a:gd name="connsiteX2" fmla="*/ 0 w 44322"/>
                  <a:gd name="connsiteY2" fmla="*/ 0 h 5501"/>
                  <a:gd name="connsiteX3" fmla="*/ 41509 w 44322"/>
                  <a:gd name="connsiteY3" fmla="*/ 0 h 5501"/>
                  <a:gd name="connsiteX4" fmla="*/ 44322 w 44322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22" h="5501">
                    <a:moveTo>
                      <a:pt x="44322" y="5502"/>
                    </a:moveTo>
                    <a:lnTo>
                      <a:pt x="2566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4322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1B43D5E8-1F88-B068-9661-DD74F77DC80B}"/>
                  </a:ext>
                </a:extLst>
              </p:cNvPr>
              <p:cNvSpPr/>
              <p:nvPr/>
            </p:nvSpPr>
            <p:spPr>
              <a:xfrm>
                <a:off x="4239321" y="4004216"/>
                <a:ext cx="44754" cy="5501"/>
              </a:xfrm>
              <a:custGeom>
                <a:avLst/>
                <a:gdLst>
                  <a:gd name="connsiteX0" fmla="*/ 44755 w 44754"/>
                  <a:gd name="connsiteY0" fmla="*/ 5502 h 5501"/>
                  <a:gd name="connsiteX1" fmla="*/ 3029 w 44754"/>
                  <a:gd name="connsiteY1" fmla="*/ 5502 h 5501"/>
                  <a:gd name="connsiteX2" fmla="*/ 0 w 44754"/>
                  <a:gd name="connsiteY2" fmla="*/ 0 h 5501"/>
                  <a:gd name="connsiteX3" fmla="*/ 41509 w 44754"/>
                  <a:gd name="connsiteY3" fmla="*/ 0 h 5501"/>
                  <a:gd name="connsiteX4" fmla="*/ 44755 w 44754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54" h="5501">
                    <a:moveTo>
                      <a:pt x="44755" y="5502"/>
                    </a:moveTo>
                    <a:lnTo>
                      <a:pt x="3029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4755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3285DF6D-7A56-7C80-5A7B-05FF3A813CF0}"/>
                  </a:ext>
                </a:extLst>
              </p:cNvPr>
              <p:cNvSpPr/>
              <p:nvPr/>
            </p:nvSpPr>
            <p:spPr>
              <a:xfrm>
                <a:off x="4313593" y="4004216"/>
                <a:ext cx="45187" cy="5501"/>
              </a:xfrm>
              <a:custGeom>
                <a:avLst/>
                <a:gdLst>
                  <a:gd name="connsiteX0" fmla="*/ 45187 w 45187"/>
                  <a:gd name="connsiteY0" fmla="*/ 5502 h 5501"/>
                  <a:gd name="connsiteX1" fmla="*/ 3431 w 45187"/>
                  <a:gd name="connsiteY1" fmla="*/ 5502 h 5501"/>
                  <a:gd name="connsiteX2" fmla="*/ 0 w 45187"/>
                  <a:gd name="connsiteY2" fmla="*/ 0 h 5501"/>
                  <a:gd name="connsiteX3" fmla="*/ 41509 w 45187"/>
                  <a:gd name="connsiteY3" fmla="*/ 0 h 5501"/>
                  <a:gd name="connsiteX4" fmla="*/ 45187 w 45187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87" h="5501">
                    <a:moveTo>
                      <a:pt x="45187" y="5502"/>
                    </a:moveTo>
                    <a:lnTo>
                      <a:pt x="3431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518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ADEFF2A-176D-A065-1B78-D51309B9412F}"/>
                  </a:ext>
                </a:extLst>
              </p:cNvPr>
              <p:cNvSpPr/>
              <p:nvPr/>
            </p:nvSpPr>
            <p:spPr>
              <a:xfrm>
                <a:off x="4387834" y="4004216"/>
                <a:ext cx="45620" cy="5501"/>
              </a:xfrm>
              <a:custGeom>
                <a:avLst/>
                <a:gdLst>
                  <a:gd name="connsiteX0" fmla="*/ 45620 w 45620"/>
                  <a:gd name="connsiteY0" fmla="*/ 5502 h 5501"/>
                  <a:gd name="connsiteX1" fmla="*/ 3863 w 45620"/>
                  <a:gd name="connsiteY1" fmla="*/ 5502 h 5501"/>
                  <a:gd name="connsiteX2" fmla="*/ 0 w 45620"/>
                  <a:gd name="connsiteY2" fmla="*/ 0 h 5501"/>
                  <a:gd name="connsiteX3" fmla="*/ 41509 w 45620"/>
                  <a:gd name="connsiteY3" fmla="*/ 0 h 5501"/>
                  <a:gd name="connsiteX4" fmla="*/ 45620 w 45620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0" h="5501">
                    <a:moveTo>
                      <a:pt x="45620" y="5502"/>
                    </a:moveTo>
                    <a:lnTo>
                      <a:pt x="3863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5620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B4E2DA7A-24A6-CD74-7659-68374627DC34}"/>
                  </a:ext>
                </a:extLst>
              </p:cNvPr>
              <p:cNvSpPr/>
              <p:nvPr/>
            </p:nvSpPr>
            <p:spPr>
              <a:xfrm>
                <a:off x="4462106" y="4004216"/>
                <a:ext cx="46021" cy="5501"/>
              </a:xfrm>
              <a:custGeom>
                <a:avLst/>
                <a:gdLst>
                  <a:gd name="connsiteX0" fmla="*/ 46022 w 46021"/>
                  <a:gd name="connsiteY0" fmla="*/ 5502 h 5501"/>
                  <a:gd name="connsiteX1" fmla="*/ 4265 w 46021"/>
                  <a:gd name="connsiteY1" fmla="*/ 5502 h 5501"/>
                  <a:gd name="connsiteX2" fmla="*/ 0 w 46021"/>
                  <a:gd name="connsiteY2" fmla="*/ 0 h 5501"/>
                  <a:gd name="connsiteX3" fmla="*/ 41509 w 46021"/>
                  <a:gd name="connsiteY3" fmla="*/ 0 h 5501"/>
                  <a:gd name="connsiteX4" fmla="*/ 46022 w 46021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21" h="5501">
                    <a:moveTo>
                      <a:pt x="46022" y="5502"/>
                    </a:moveTo>
                    <a:lnTo>
                      <a:pt x="4265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6022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0D9DA5F-1EAC-28D1-F9E9-6439570C29FF}"/>
                  </a:ext>
                </a:extLst>
              </p:cNvPr>
              <p:cNvSpPr/>
              <p:nvPr/>
            </p:nvSpPr>
            <p:spPr>
              <a:xfrm>
                <a:off x="4536346" y="4004216"/>
                <a:ext cx="46454" cy="5501"/>
              </a:xfrm>
              <a:custGeom>
                <a:avLst/>
                <a:gdLst>
                  <a:gd name="connsiteX0" fmla="*/ 46455 w 46454"/>
                  <a:gd name="connsiteY0" fmla="*/ 5502 h 5501"/>
                  <a:gd name="connsiteX1" fmla="*/ 4729 w 46454"/>
                  <a:gd name="connsiteY1" fmla="*/ 5502 h 5501"/>
                  <a:gd name="connsiteX2" fmla="*/ 0 w 46454"/>
                  <a:gd name="connsiteY2" fmla="*/ 0 h 5501"/>
                  <a:gd name="connsiteX3" fmla="*/ 41509 w 46454"/>
                  <a:gd name="connsiteY3" fmla="*/ 0 h 5501"/>
                  <a:gd name="connsiteX4" fmla="*/ 46455 w 46454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54" h="5501">
                    <a:moveTo>
                      <a:pt x="46455" y="5502"/>
                    </a:moveTo>
                    <a:lnTo>
                      <a:pt x="4729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6455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22740649-F9A4-4CA1-DF2F-9809C703EE4C}"/>
                  </a:ext>
                </a:extLst>
              </p:cNvPr>
              <p:cNvSpPr/>
              <p:nvPr/>
            </p:nvSpPr>
            <p:spPr>
              <a:xfrm>
                <a:off x="4610618" y="4004216"/>
                <a:ext cx="46887" cy="5501"/>
              </a:xfrm>
              <a:custGeom>
                <a:avLst/>
                <a:gdLst>
                  <a:gd name="connsiteX0" fmla="*/ 46887 w 46887"/>
                  <a:gd name="connsiteY0" fmla="*/ 5502 h 5501"/>
                  <a:gd name="connsiteX1" fmla="*/ 5131 w 46887"/>
                  <a:gd name="connsiteY1" fmla="*/ 5502 h 5501"/>
                  <a:gd name="connsiteX2" fmla="*/ 0 w 46887"/>
                  <a:gd name="connsiteY2" fmla="*/ 0 h 5501"/>
                  <a:gd name="connsiteX3" fmla="*/ 41509 w 46887"/>
                  <a:gd name="connsiteY3" fmla="*/ 0 h 5501"/>
                  <a:gd name="connsiteX4" fmla="*/ 46887 w 46887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87" h="5501">
                    <a:moveTo>
                      <a:pt x="46887" y="5502"/>
                    </a:moveTo>
                    <a:lnTo>
                      <a:pt x="5131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6887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15F7F51A-DE8B-AE61-AF0A-9E397A08192F}"/>
                  </a:ext>
                </a:extLst>
              </p:cNvPr>
              <p:cNvSpPr/>
              <p:nvPr/>
            </p:nvSpPr>
            <p:spPr>
              <a:xfrm>
                <a:off x="4684859" y="4004216"/>
                <a:ext cx="47319" cy="5501"/>
              </a:xfrm>
              <a:custGeom>
                <a:avLst/>
                <a:gdLst>
                  <a:gd name="connsiteX0" fmla="*/ 47320 w 47319"/>
                  <a:gd name="connsiteY0" fmla="*/ 5502 h 5501"/>
                  <a:gd name="connsiteX1" fmla="*/ 5564 w 47319"/>
                  <a:gd name="connsiteY1" fmla="*/ 5502 h 5501"/>
                  <a:gd name="connsiteX2" fmla="*/ 0 w 47319"/>
                  <a:gd name="connsiteY2" fmla="*/ 0 h 5501"/>
                  <a:gd name="connsiteX3" fmla="*/ 41509 w 47319"/>
                  <a:gd name="connsiteY3" fmla="*/ 0 h 5501"/>
                  <a:gd name="connsiteX4" fmla="*/ 47320 w 47319"/>
                  <a:gd name="connsiteY4" fmla="*/ 5502 h 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19" h="5501">
                    <a:moveTo>
                      <a:pt x="47320" y="5502"/>
                    </a:moveTo>
                    <a:lnTo>
                      <a:pt x="5564" y="5502"/>
                    </a:lnTo>
                    <a:lnTo>
                      <a:pt x="0" y="0"/>
                    </a:lnTo>
                    <a:lnTo>
                      <a:pt x="41509" y="0"/>
                    </a:lnTo>
                    <a:lnTo>
                      <a:pt x="47320" y="55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49F6A27-9813-730D-E404-F8D0E16D18FE}"/>
                  </a:ext>
                </a:extLst>
              </p:cNvPr>
              <p:cNvSpPr/>
              <p:nvPr/>
            </p:nvSpPr>
            <p:spPr>
              <a:xfrm>
                <a:off x="2589581" y="4012592"/>
                <a:ext cx="48340" cy="5625"/>
              </a:xfrm>
              <a:custGeom>
                <a:avLst/>
                <a:gdLst>
                  <a:gd name="connsiteX0" fmla="*/ 42127 w 48340"/>
                  <a:gd name="connsiteY0" fmla="*/ 5625 h 5625"/>
                  <a:gd name="connsiteX1" fmla="*/ 0 w 48340"/>
                  <a:gd name="connsiteY1" fmla="*/ 5625 h 5625"/>
                  <a:gd name="connsiteX2" fmla="*/ 6460 w 48340"/>
                  <a:gd name="connsiteY2" fmla="*/ 0 h 5625"/>
                  <a:gd name="connsiteX3" fmla="*/ 48340 w 48340"/>
                  <a:gd name="connsiteY3" fmla="*/ 0 h 5625"/>
                  <a:gd name="connsiteX4" fmla="*/ 42127 w 48340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40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6460" y="0"/>
                    </a:lnTo>
                    <a:lnTo>
                      <a:pt x="48340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4E78D893-CD26-7C9F-DFA1-5685AEE83F9D}"/>
                  </a:ext>
                </a:extLst>
              </p:cNvPr>
              <p:cNvSpPr/>
              <p:nvPr/>
            </p:nvSpPr>
            <p:spPr>
              <a:xfrm>
                <a:off x="2664935" y="4012592"/>
                <a:ext cx="47876" cy="5625"/>
              </a:xfrm>
              <a:custGeom>
                <a:avLst/>
                <a:gdLst>
                  <a:gd name="connsiteX0" fmla="*/ 42097 w 47876"/>
                  <a:gd name="connsiteY0" fmla="*/ 5625 h 5625"/>
                  <a:gd name="connsiteX1" fmla="*/ 0 w 47876"/>
                  <a:gd name="connsiteY1" fmla="*/ 5625 h 5625"/>
                  <a:gd name="connsiteX2" fmla="*/ 6027 w 47876"/>
                  <a:gd name="connsiteY2" fmla="*/ 0 h 5625"/>
                  <a:gd name="connsiteX3" fmla="*/ 47876 w 47876"/>
                  <a:gd name="connsiteY3" fmla="*/ 0 h 5625"/>
                  <a:gd name="connsiteX4" fmla="*/ 42097 w 47876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76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6027" y="0"/>
                    </a:lnTo>
                    <a:lnTo>
                      <a:pt x="47876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CE23C9B7-C24D-B3F8-766F-A25F853B8A88}"/>
                  </a:ext>
                </a:extLst>
              </p:cNvPr>
              <p:cNvSpPr/>
              <p:nvPr/>
            </p:nvSpPr>
            <p:spPr>
              <a:xfrm>
                <a:off x="2740257" y="4012592"/>
                <a:ext cx="47474" cy="5625"/>
              </a:xfrm>
              <a:custGeom>
                <a:avLst/>
                <a:gdLst>
                  <a:gd name="connsiteX0" fmla="*/ 42127 w 47474"/>
                  <a:gd name="connsiteY0" fmla="*/ 5625 h 5625"/>
                  <a:gd name="connsiteX1" fmla="*/ 0 w 47474"/>
                  <a:gd name="connsiteY1" fmla="*/ 5625 h 5625"/>
                  <a:gd name="connsiteX2" fmla="*/ 5595 w 47474"/>
                  <a:gd name="connsiteY2" fmla="*/ 0 h 5625"/>
                  <a:gd name="connsiteX3" fmla="*/ 47475 w 47474"/>
                  <a:gd name="connsiteY3" fmla="*/ 0 h 5625"/>
                  <a:gd name="connsiteX4" fmla="*/ 42127 w 47474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74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5595" y="0"/>
                    </a:lnTo>
                    <a:lnTo>
                      <a:pt x="47475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390181B3-F207-7552-2977-22602B64F610}"/>
                  </a:ext>
                </a:extLst>
              </p:cNvPr>
              <p:cNvSpPr/>
              <p:nvPr/>
            </p:nvSpPr>
            <p:spPr>
              <a:xfrm>
                <a:off x="2815611" y="4012592"/>
                <a:ext cx="47010" cy="5625"/>
              </a:xfrm>
              <a:custGeom>
                <a:avLst/>
                <a:gdLst>
                  <a:gd name="connsiteX0" fmla="*/ 42097 w 47010"/>
                  <a:gd name="connsiteY0" fmla="*/ 5625 h 5625"/>
                  <a:gd name="connsiteX1" fmla="*/ 0 w 47010"/>
                  <a:gd name="connsiteY1" fmla="*/ 5625 h 5625"/>
                  <a:gd name="connsiteX2" fmla="*/ 5131 w 47010"/>
                  <a:gd name="connsiteY2" fmla="*/ 0 h 5625"/>
                  <a:gd name="connsiteX3" fmla="*/ 47011 w 47010"/>
                  <a:gd name="connsiteY3" fmla="*/ 0 h 5625"/>
                  <a:gd name="connsiteX4" fmla="*/ 42097 w 47010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10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5131" y="0"/>
                    </a:lnTo>
                    <a:lnTo>
                      <a:pt x="47011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EB2C639E-0CA6-92C5-4AC3-7BA695645903}"/>
                  </a:ext>
                </a:extLst>
              </p:cNvPr>
              <p:cNvSpPr/>
              <p:nvPr/>
            </p:nvSpPr>
            <p:spPr>
              <a:xfrm>
                <a:off x="2890933" y="4012592"/>
                <a:ext cx="46609" cy="5625"/>
              </a:xfrm>
              <a:custGeom>
                <a:avLst/>
                <a:gdLst>
                  <a:gd name="connsiteX0" fmla="*/ 42097 w 46609"/>
                  <a:gd name="connsiteY0" fmla="*/ 5625 h 5625"/>
                  <a:gd name="connsiteX1" fmla="*/ 0 w 46609"/>
                  <a:gd name="connsiteY1" fmla="*/ 5625 h 5625"/>
                  <a:gd name="connsiteX2" fmla="*/ 4729 w 46609"/>
                  <a:gd name="connsiteY2" fmla="*/ 0 h 5625"/>
                  <a:gd name="connsiteX3" fmla="*/ 46609 w 46609"/>
                  <a:gd name="connsiteY3" fmla="*/ 0 h 5625"/>
                  <a:gd name="connsiteX4" fmla="*/ 42097 w 46609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9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4729" y="0"/>
                    </a:lnTo>
                    <a:lnTo>
                      <a:pt x="46609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3E21A845-4F72-6EC6-15E1-ACD2839B7050}"/>
                  </a:ext>
                </a:extLst>
              </p:cNvPr>
              <p:cNvSpPr/>
              <p:nvPr/>
            </p:nvSpPr>
            <p:spPr>
              <a:xfrm>
                <a:off x="2966256" y="4012592"/>
                <a:ext cx="46176" cy="5625"/>
              </a:xfrm>
              <a:custGeom>
                <a:avLst/>
                <a:gdLst>
                  <a:gd name="connsiteX0" fmla="*/ 42127 w 46176"/>
                  <a:gd name="connsiteY0" fmla="*/ 5625 h 5625"/>
                  <a:gd name="connsiteX1" fmla="*/ 0 w 46176"/>
                  <a:gd name="connsiteY1" fmla="*/ 5625 h 5625"/>
                  <a:gd name="connsiteX2" fmla="*/ 4296 w 46176"/>
                  <a:gd name="connsiteY2" fmla="*/ 0 h 5625"/>
                  <a:gd name="connsiteX3" fmla="*/ 46176 w 46176"/>
                  <a:gd name="connsiteY3" fmla="*/ 0 h 5625"/>
                  <a:gd name="connsiteX4" fmla="*/ 42127 w 46176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76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4296" y="0"/>
                    </a:lnTo>
                    <a:lnTo>
                      <a:pt x="46176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7A401258-981B-41FF-0F92-5F89BAA1C9D4}"/>
                  </a:ext>
                </a:extLst>
              </p:cNvPr>
              <p:cNvSpPr/>
              <p:nvPr/>
            </p:nvSpPr>
            <p:spPr>
              <a:xfrm>
                <a:off x="3041609" y="4012592"/>
                <a:ext cx="45712" cy="5625"/>
              </a:xfrm>
              <a:custGeom>
                <a:avLst/>
                <a:gdLst>
                  <a:gd name="connsiteX0" fmla="*/ 42097 w 45712"/>
                  <a:gd name="connsiteY0" fmla="*/ 5625 h 5625"/>
                  <a:gd name="connsiteX1" fmla="*/ 0 w 45712"/>
                  <a:gd name="connsiteY1" fmla="*/ 5625 h 5625"/>
                  <a:gd name="connsiteX2" fmla="*/ 3863 w 45712"/>
                  <a:gd name="connsiteY2" fmla="*/ 0 h 5625"/>
                  <a:gd name="connsiteX3" fmla="*/ 45713 w 45712"/>
                  <a:gd name="connsiteY3" fmla="*/ 0 h 5625"/>
                  <a:gd name="connsiteX4" fmla="*/ 42097 w 45712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3863" y="0"/>
                    </a:lnTo>
                    <a:lnTo>
                      <a:pt x="45713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7ECBB9A8-967F-87D1-DE8A-CEF76B3B5814}"/>
                  </a:ext>
                </a:extLst>
              </p:cNvPr>
              <p:cNvSpPr/>
              <p:nvPr/>
            </p:nvSpPr>
            <p:spPr>
              <a:xfrm>
                <a:off x="3116932" y="4012592"/>
                <a:ext cx="45311" cy="5625"/>
              </a:xfrm>
              <a:custGeom>
                <a:avLst/>
                <a:gdLst>
                  <a:gd name="connsiteX0" fmla="*/ 42127 w 45311"/>
                  <a:gd name="connsiteY0" fmla="*/ 5625 h 5625"/>
                  <a:gd name="connsiteX1" fmla="*/ 0 w 45311"/>
                  <a:gd name="connsiteY1" fmla="*/ 5625 h 5625"/>
                  <a:gd name="connsiteX2" fmla="*/ 3431 w 45311"/>
                  <a:gd name="connsiteY2" fmla="*/ 0 h 5625"/>
                  <a:gd name="connsiteX3" fmla="*/ 45311 w 45311"/>
                  <a:gd name="connsiteY3" fmla="*/ 0 h 5625"/>
                  <a:gd name="connsiteX4" fmla="*/ 42127 w 45311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1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3431" y="0"/>
                    </a:lnTo>
                    <a:lnTo>
                      <a:pt x="45311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E7BE6421-01B0-63B8-288D-6B368BEBDC82}"/>
                  </a:ext>
                </a:extLst>
              </p:cNvPr>
              <p:cNvSpPr/>
              <p:nvPr/>
            </p:nvSpPr>
            <p:spPr>
              <a:xfrm>
                <a:off x="3192254" y="4012592"/>
                <a:ext cx="44878" cy="5625"/>
              </a:xfrm>
              <a:custGeom>
                <a:avLst/>
                <a:gdLst>
                  <a:gd name="connsiteX0" fmla="*/ 42127 w 44878"/>
                  <a:gd name="connsiteY0" fmla="*/ 5625 h 5625"/>
                  <a:gd name="connsiteX1" fmla="*/ 0 w 44878"/>
                  <a:gd name="connsiteY1" fmla="*/ 5625 h 5625"/>
                  <a:gd name="connsiteX2" fmla="*/ 2998 w 44878"/>
                  <a:gd name="connsiteY2" fmla="*/ 0 h 5625"/>
                  <a:gd name="connsiteX3" fmla="*/ 44878 w 44878"/>
                  <a:gd name="connsiteY3" fmla="*/ 0 h 5625"/>
                  <a:gd name="connsiteX4" fmla="*/ 42127 w 44878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2998" y="0"/>
                    </a:lnTo>
                    <a:lnTo>
                      <a:pt x="44878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01A4EC28-A1DC-1E76-4D4E-8839A8BC4484}"/>
                  </a:ext>
                </a:extLst>
              </p:cNvPr>
              <p:cNvSpPr/>
              <p:nvPr/>
            </p:nvSpPr>
            <p:spPr>
              <a:xfrm>
                <a:off x="3267608" y="4012592"/>
                <a:ext cx="44414" cy="5625"/>
              </a:xfrm>
              <a:custGeom>
                <a:avLst/>
                <a:gdLst>
                  <a:gd name="connsiteX0" fmla="*/ 42097 w 44414"/>
                  <a:gd name="connsiteY0" fmla="*/ 5625 h 5625"/>
                  <a:gd name="connsiteX1" fmla="*/ 0 w 44414"/>
                  <a:gd name="connsiteY1" fmla="*/ 5625 h 5625"/>
                  <a:gd name="connsiteX2" fmla="*/ 2566 w 44414"/>
                  <a:gd name="connsiteY2" fmla="*/ 0 h 5625"/>
                  <a:gd name="connsiteX3" fmla="*/ 44415 w 44414"/>
                  <a:gd name="connsiteY3" fmla="*/ 0 h 5625"/>
                  <a:gd name="connsiteX4" fmla="*/ 42097 w 44414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4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2566" y="0"/>
                    </a:lnTo>
                    <a:lnTo>
                      <a:pt x="44415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FFB2116-7BF9-EF68-9CCE-860EDECC8679}"/>
                  </a:ext>
                </a:extLst>
              </p:cNvPr>
              <p:cNvSpPr/>
              <p:nvPr/>
            </p:nvSpPr>
            <p:spPr>
              <a:xfrm>
                <a:off x="3342930" y="4012592"/>
                <a:ext cx="44012" cy="5625"/>
              </a:xfrm>
              <a:custGeom>
                <a:avLst/>
                <a:gdLst>
                  <a:gd name="connsiteX0" fmla="*/ 42127 w 44012"/>
                  <a:gd name="connsiteY0" fmla="*/ 5625 h 5625"/>
                  <a:gd name="connsiteX1" fmla="*/ 0 w 44012"/>
                  <a:gd name="connsiteY1" fmla="*/ 5625 h 5625"/>
                  <a:gd name="connsiteX2" fmla="*/ 2133 w 44012"/>
                  <a:gd name="connsiteY2" fmla="*/ 0 h 5625"/>
                  <a:gd name="connsiteX3" fmla="*/ 44013 w 44012"/>
                  <a:gd name="connsiteY3" fmla="*/ 0 h 5625"/>
                  <a:gd name="connsiteX4" fmla="*/ 42127 w 44012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12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2133" y="0"/>
                    </a:lnTo>
                    <a:lnTo>
                      <a:pt x="44013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7B4AAC09-E612-5223-E341-C5E91201E975}"/>
                  </a:ext>
                </a:extLst>
              </p:cNvPr>
              <p:cNvSpPr/>
              <p:nvPr/>
            </p:nvSpPr>
            <p:spPr>
              <a:xfrm>
                <a:off x="3418284" y="4012592"/>
                <a:ext cx="43549" cy="5625"/>
              </a:xfrm>
              <a:custGeom>
                <a:avLst/>
                <a:gdLst>
                  <a:gd name="connsiteX0" fmla="*/ 42097 w 43549"/>
                  <a:gd name="connsiteY0" fmla="*/ 5625 h 5625"/>
                  <a:gd name="connsiteX1" fmla="*/ 0 w 43549"/>
                  <a:gd name="connsiteY1" fmla="*/ 5625 h 5625"/>
                  <a:gd name="connsiteX2" fmla="*/ 1700 w 43549"/>
                  <a:gd name="connsiteY2" fmla="*/ 0 h 5625"/>
                  <a:gd name="connsiteX3" fmla="*/ 43550 w 43549"/>
                  <a:gd name="connsiteY3" fmla="*/ 0 h 5625"/>
                  <a:gd name="connsiteX4" fmla="*/ 42097 w 43549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1700" y="0"/>
                    </a:lnTo>
                    <a:lnTo>
                      <a:pt x="43550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0CA6054-3E1B-A9DC-8B29-5069289F3F0D}"/>
                  </a:ext>
                </a:extLst>
              </p:cNvPr>
              <p:cNvSpPr/>
              <p:nvPr/>
            </p:nvSpPr>
            <p:spPr>
              <a:xfrm>
                <a:off x="3493606" y="4012592"/>
                <a:ext cx="43147" cy="5625"/>
              </a:xfrm>
              <a:custGeom>
                <a:avLst/>
                <a:gdLst>
                  <a:gd name="connsiteX0" fmla="*/ 42127 w 43147"/>
                  <a:gd name="connsiteY0" fmla="*/ 5625 h 5625"/>
                  <a:gd name="connsiteX1" fmla="*/ 0 w 43147"/>
                  <a:gd name="connsiteY1" fmla="*/ 5625 h 5625"/>
                  <a:gd name="connsiteX2" fmla="*/ 1267 w 43147"/>
                  <a:gd name="connsiteY2" fmla="*/ 0 h 5625"/>
                  <a:gd name="connsiteX3" fmla="*/ 43148 w 43147"/>
                  <a:gd name="connsiteY3" fmla="*/ 0 h 5625"/>
                  <a:gd name="connsiteX4" fmla="*/ 42127 w 43147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47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1267" y="0"/>
                    </a:lnTo>
                    <a:lnTo>
                      <a:pt x="43148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80C622F-20E6-EF61-8C7B-82930E69ADD3}"/>
                  </a:ext>
                </a:extLst>
              </p:cNvPr>
              <p:cNvSpPr/>
              <p:nvPr/>
            </p:nvSpPr>
            <p:spPr>
              <a:xfrm>
                <a:off x="3568929" y="4012592"/>
                <a:ext cx="42714" cy="5625"/>
              </a:xfrm>
              <a:custGeom>
                <a:avLst/>
                <a:gdLst>
                  <a:gd name="connsiteX0" fmla="*/ 42127 w 42714"/>
                  <a:gd name="connsiteY0" fmla="*/ 5625 h 5625"/>
                  <a:gd name="connsiteX1" fmla="*/ 0 w 42714"/>
                  <a:gd name="connsiteY1" fmla="*/ 5625 h 5625"/>
                  <a:gd name="connsiteX2" fmla="*/ 835 w 42714"/>
                  <a:gd name="connsiteY2" fmla="*/ 0 h 5625"/>
                  <a:gd name="connsiteX3" fmla="*/ 42715 w 42714"/>
                  <a:gd name="connsiteY3" fmla="*/ 0 h 5625"/>
                  <a:gd name="connsiteX4" fmla="*/ 42127 w 42714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14" h="5625">
                    <a:moveTo>
                      <a:pt x="42127" y="5625"/>
                    </a:moveTo>
                    <a:lnTo>
                      <a:pt x="0" y="5625"/>
                    </a:lnTo>
                    <a:lnTo>
                      <a:pt x="835" y="0"/>
                    </a:lnTo>
                    <a:lnTo>
                      <a:pt x="42715" y="0"/>
                    </a:lnTo>
                    <a:lnTo>
                      <a:pt x="4212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2F698E90-D1A5-2E53-320D-1D4874864411}"/>
                  </a:ext>
                </a:extLst>
              </p:cNvPr>
              <p:cNvSpPr/>
              <p:nvPr/>
            </p:nvSpPr>
            <p:spPr>
              <a:xfrm>
                <a:off x="3644282" y="4012592"/>
                <a:ext cx="42251" cy="5625"/>
              </a:xfrm>
              <a:custGeom>
                <a:avLst/>
                <a:gdLst>
                  <a:gd name="connsiteX0" fmla="*/ 42097 w 42251"/>
                  <a:gd name="connsiteY0" fmla="*/ 5625 h 5625"/>
                  <a:gd name="connsiteX1" fmla="*/ 0 w 42251"/>
                  <a:gd name="connsiteY1" fmla="*/ 5625 h 5625"/>
                  <a:gd name="connsiteX2" fmla="*/ 402 w 42251"/>
                  <a:gd name="connsiteY2" fmla="*/ 0 h 5625"/>
                  <a:gd name="connsiteX3" fmla="*/ 42251 w 42251"/>
                  <a:gd name="connsiteY3" fmla="*/ 0 h 5625"/>
                  <a:gd name="connsiteX4" fmla="*/ 42097 w 42251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51" h="5625">
                    <a:moveTo>
                      <a:pt x="42097" y="5625"/>
                    </a:moveTo>
                    <a:lnTo>
                      <a:pt x="0" y="5625"/>
                    </a:lnTo>
                    <a:lnTo>
                      <a:pt x="402" y="0"/>
                    </a:lnTo>
                    <a:lnTo>
                      <a:pt x="42251" y="0"/>
                    </a:lnTo>
                    <a:lnTo>
                      <a:pt x="42097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71C3EC52-BC91-5550-FE00-68DEC41BE85B}"/>
                  </a:ext>
                </a:extLst>
              </p:cNvPr>
              <p:cNvSpPr/>
              <p:nvPr/>
            </p:nvSpPr>
            <p:spPr>
              <a:xfrm>
                <a:off x="3719574" y="4012592"/>
                <a:ext cx="42158" cy="5625"/>
              </a:xfrm>
              <a:custGeom>
                <a:avLst/>
                <a:gdLst>
                  <a:gd name="connsiteX0" fmla="*/ 42158 w 42158"/>
                  <a:gd name="connsiteY0" fmla="*/ 5625 h 5625"/>
                  <a:gd name="connsiteX1" fmla="*/ 31 w 42158"/>
                  <a:gd name="connsiteY1" fmla="*/ 5625 h 5625"/>
                  <a:gd name="connsiteX2" fmla="*/ 0 w 42158"/>
                  <a:gd name="connsiteY2" fmla="*/ 0 h 5625"/>
                  <a:gd name="connsiteX3" fmla="*/ 41880 w 42158"/>
                  <a:gd name="connsiteY3" fmla="*/ 0 h 5625"/>
                  <a:gd name="connsiteX4" fmla="*/ 42158 w 42158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5625">
                    <a:moveTo>
                      <a:pt x="42158" y="5625"/>
                    </a:moveTo>
                    <a:lnTo>
                      <a:pt x="31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2158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CD92FD4-1E2C-884C-028D-A842CDF1A491}"/>
                  </a:ext>
                </a:extLst>
              </p:cNvPr>
              <p:cNvSpPr/>
              <p:nvPr/>
            </p:nvSpPr>
            <p:spPr>
              <a:xfrm>
                <a:off x="3794464" y="4012592"/>
                <a:ext cx="42590" cy="5625"/>
              </a:xfrm>
              <a:custGeom>
                <a:avLst/>
                <a:gdLst>
                  <a:gd name="connsiteX0" fmla="*/ 42591 w 42590"/>
                  <a:gd name="connsiteY0" fmla="*/ 5625 h 5625"/>
                  <a:gd name="connsiteX1" fmla="*/ 494 w 42590"/>
                  <a:gd name="connsiteY1" fmla="*/ 5625 h 5625"/>
                  <a:gd name="connsiteX2" fmla="*/ 0 w 42590"/>
                  <a:gd name="connsiteY2" fmla="*/ 0 h 5625"/>
                  <a:gd name="connsiteX3" fmla="*/ 41880 w 42590"/>
                  <a:gd name="connsiteY3" fmla="*/ 0 h 5625"/>
                  <a:gd name="connsiteX4" fmla="*/ 42591 w 42590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90" h="5625">
                    <a:moveTo>
                      <a:pt x="42591" y="5625"/>
                    </a:moveTo>
                    <a:lnTo>
                      <a:pt x="494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2591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17FB4465-C6E9-D07D-0EBB-B3FF3171FFF1}"/>
                  </a:ext>
                </a:extLst>
              </p:cNvPr>
              <p:cNvSpPr/>
              <p:nvPr/>
            </p:nvSpPr>
            <p:spPr>
              <a:xfrm>
                <a:off x="3869385" y="4012592"/>
                <a:ext cx="42992" cy="5625"/>
              </a:xfrm>
              <a:custGeom>
                <a:avLst/>
                <a:gdLst>
                  <a:gd name="connsiteX0" fmla="*/ 42993 w 42992"/>
                  <a:gd name="connsiteY0" fmla="*/ 5625 h 5625"/>
                  <a:gd name="connsiteX1" fmla="*/ 896 w 42992"/>
                  <a:gd name="connsiteY1" fmla="*/ 5625 h 5625"/>
                  <a:gd name="connsiteX2" fmla="*/ 0 w 42992"/>
                  <a:gd name="connsiteY2" fmla="*/ 0 h 5625"/>
                  <a:gd name="connsiteX3" fmla="*/ 41880 w 42992"/>
                  <a:gd name="connsiteY3" fmla="*/ 0 h 5625"/>
                  <a:gd name="connsiteX4" fmla="*/ 42993 w 42992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2" h="5625">
                    <a:moveTo>
                      <a:pt x="42993" y="5625"/>
                    </a:moveTo>
                    <a:lnTo>
                      <a:pt x="896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2993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04FDAB94-E1C8-F93B-F1A4-2E16F6C71F5D}"/>
                  </a:ext>
                </a:extLst>
              </p:cNvPr>
              <p:cNvSpPr/>
              <p:nvPr/>
            </p:nvSpPr>
            <p:spPr>
              <a:xfrm>
                <a:off x="3944275" y="4012592"/>
                <a:ext cx="43456" cy="5625"/>
              </a:xfrm>
              <a:custGeom>
                <a:avLst/>
                <a:gdLst>
                  <a:gd name="connsiteX0" fmla="*/ 43456 w 43456"/>
                  <a:gd name="connsiteY0" fmla="*/ 5625 h 5625"/>
                  <a:gd name="connsiteX1" fmla="*/ 1329 w 43456"/>
                  <a:gd name="connsiteY1" fmla="*/ 5625 h 5625"/>
                  <a:gd name="connsiteX2" fmla="*/ 0 w 43456"/>
                  <a:gd name="connsiteY2" fmla="*/ 0 h 5625"/>
                  <a:gd name="connsiteX3" fmla="*/ 41880 w 43456"/>
                  <a:gd name="connsiteY3" fmla="*/ 0 h 5625"/>
                  <a:gd name="connsiteX4" fmla="*/ 43456 w 43456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56" h="5625">
                    <a:moveTo>
                      <a:pt x="43456" y="5625"/>
                    </a:moveTo>
                    <a:lnTo>
                      <a:pt x="1329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3456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F4027967-53E7-D981-D781-BD18C738CFCA}"/>
                  </a:ext>
                </a:extLst>
              </p:cNvPr>
              <p:cNvSpPr/>
              <p:nvPr/>
            </p:nvSpPr>
            <p:spPr>
              <a:xfrm>
                <a:off x="4019195" y="4012592"/>
                <a:ext cx="43858" cy="5625"/>
              </a:xfrm>
              <a:custGeom>
                <a:avLst/>
                <a:gdLst>
                  <a:gd name="connsiteX0" fmla="*/ 43858 w 43858"/>
                  <a:gd name="connsiteY0" fmla="*/ 5625 h 5625"/>
                  <a:gd name="connsiteX1" fmla="*/ 1762 w 43858"/>
                  <a:gd name="connsiteY1" fmla="*/ 5625 h 5625"/>
                  <a:gd name="connsiteX2" fmla="*/ 0 w 43858"/>
                  <a:gd name="connsiteY2" fmla="*/ 0 h 5625"/>
                  <a:gd name="connsiteX3" fmla="*/ 41849 w 43858"/>
                  <a:gd name="connsiteY3" fmla="*/ 0 h 5625"/>
                  <a:gd name="connsiteX4" fmla="*/ 43858 w 43858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58" h="5625">
                    <a:moveTo>
                      <a:pt x="43858" y="5625"/>
                    </a:moveTo>
                    <a:lnTo>
                      <a:pt x="1762" y="5625"/>
                    </a:lnTo>
                    <a:lnTo>
                      <a:pt x="0" y="0"/>
                    </a:lnTo>
                    <a:lnTo>
                      <a:pt x="41849" y="0"/>
                    </a:lnTo>
                    <a:lnTo>
                      <a:pt x="43858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1134F9C2-04E8-9710-88A6-817593187448}"/>
                  </a:ext>
                </a:extLst>
              </p:cNvPr>
              <p:cNvSpPr/>
              <p:nvPr/>
            </p:nvSpPr>
            <p:spPr>
              <a:xfrm>
                <a:off x="4094085" y="4012592"/>
                <a:ext cx="44321" cy="5625"/>
              </a:xfrm>
              <a:custGeom>
                <a:avLst/>
                <a:gdLst>
                  <a:gd name="connsiteX0" fmla="*/ 44322 w 44321"/>
                  <a:gd name="connsiteY0" fmla="*/ 5625 h 5625"/>
                  <a:gd name="connsiteX1" fmla="*/ 2194 w 44321"/>
                  <a:gd name="connsiteY1" fmla="*/ 5625 h 5625"/>
                  <a:gd name="connsiteX2" fmla="*/ 0 w 44321"/>
                  <a:gd name="connsiteY2" fmla="*/ 0 h 5625"/>
                  <a:gd name="connsiteX3" fmla="*/ 41880 w 44321"/>
                  <a:gd name="connsiteY3" fmla="*/ 0 h 5625"/>
                  <a:gd name="connsiteX4" fmla="*/ 44322 w 44321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21" h="5625">
                    <a:moveTo>
                      <a:pt x="44322" y="5625"/>
                    </a:moveTo>
                    <a:lnTo>
                      <a:pt x="2194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4322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D4ADA332-E4E7-4324-EF82-559CF015BF2B}"/>
                  </a:ext>
                </a:extLst>
              </p:cNvPr>
              <p:cNvSpPr/>
              <p:nvPr/>
            </p:nvSpPr>
            <p:spPr>
              <a:xfrm>
                <a:off x="4168975" y="4012592"/>
                <a:ext cx="44754" cy="5625"/>
              </a:xfrm>
              <a:custGeom>
                <a:avLst/>
                <a:gdLst>
                  <a:gd name="connsiteX0" fmla="*/ 44755 w 44754"/>
                  <a:gd name="connsiteY0" fmla="*/ 5625 h 5625"/>
                  <a:gd name="connsiteX1" fmla="*/ 2627 w 44754"/>
                  <a:gd name="connsiteY1" fmla="*/ 5625 h 5625"/>
                  <a:gd name="connsiteX2" fmla="*/ 0 w 44754"/>
                  <a:gd name="connsiteY2" fmla="*/ 0 h 5625"/>
                  <a:gd name="connsiteX3" fmla="*/ 41880 w 44754"/>
                  <a:gd name="connsiteY3" fmla="*/ 0 h 5625"/>
                  <a:gd name="connsiteX4" fmla="*/ 44755 w 44754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54" h="5625">
                    <a:moveTo>
                      <a:pt x="44755" y="5625"/>
                    </a:moveTo>
                    <a:lnTo>
                      <a:pt x="2627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4755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E8A550F7-43DA-4741-EC6D-E0BC6C5FDD42}"/>
                  </a:ext>
                </a:extLst>
              </p:cNvPr>
              <p:cNvSpPr/>
              <p:nvPr/>
            </p:nvSpPr>
            <p:spPr>
              <a:xfrm>
                <a:off x="4243896" y="4012592"/>
                <a:ext cx="45156" cy="5625"/>
              </a:xfrm>
              <a:custGeom>
                <a:avLst/>
                <a:gdLst>
                  <a:gd name="connsiteX0" fmla="*/ 45156 w 45156"/>
                  <a:gd name="connsiteY0" fmla="*/ 5625 h 5625"/>
                  <a:gd name="connsiteX1" fmla="*/ 3060 w 45156"/>
                  <a:gd name="connsiteY1" fmla="*/ 5625 h 5625"/>
                  <a:gd name="connsiteX2" fmla="*/ 0 w 45156"/>
                  <a:gd name="connsiteY2" fmla="*/ 0 h 5625"/>
                  <a:gd name="connsiteX3" fmla="*/ 41849 w 45156"/>
                  <a:gd name="connsiteY3" fmla="*/ 0 h 5625"/>
                  <a:gd name="connsiteX4" fmla="*/ 45156 w 45156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5625">
                    <a:moveTo>
                      <a:pt x="45156" y="5625"/>
                    </a:moveTo>
                    <a:lnTo>
                      <a:pt x="3060" y="5625"/>
                    </a:lnTo>
                    <a:lnTo>
                      <a:pt x="0" y="0"/>
                    </a:lnTo>
                    <a:lnTo>
                      <a:pt x="41849" y="0"/>
                    </a:lnTo>
                    <a:lnTo>
                      <a:pt x="45156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5432F84-9F33-D3D9-CEE0-E28D5C9741A5}"/>
                  </a:ext>
                </a:extLst>
              </p:cNvPr>
              <p:cNvSpPr/>
              <p:nvPr/>
            </p:nvSpPr>
            <p:spPr>
              <a:xfrm>
                <a:off x="4318786" y="4012592"/>
                <a:ext cx="45620" cy="5625"/>
              </a:xfrm>
              <a:custGeom>
                <a:avLst/>
                <a:gdLst>
                  <a:gd name="connsiteX0" fmla="*/ 45620 w 45620"/>
                  <a:gd name="connsiteY0" fmla="*/ 5625 h 5625"/>
                  <a:gd name="connsiteX1" fmla="*/ 3493 w 45620"/>
                  <a:gd name="connsiteY1" fmla="*/ 5625 h 5625"/>
                  <a:gd name="connsiteX2" fmla="*/ 0 w 45620"/>
                  <a:gd name="connsiteY2" fmla="*/ 0 h 5625"/>
                  <a:gd name="connsiteX3" fmla="*/ 41880 w 45620"/>
                  <a:gd name="connsiteY3" fmla="*/ 0 h 5625"/>
                  <a:gd name="connsiteX4" fmla="*/ 45620 w 45620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0" h="5625">
                    <a:moveTo>
                      <a:pt x="45620" y="5625"/>
                    </a:moveTo>
                    <a:lnTo>
                      <a:pt x="3493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5620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2FD5C6B5-01E8-481F-60AD-FD37CA191BDD}"/>
                  </a:ext>
                </a:extLst>
              </p:cNvPr>
              <p:cNvSpPr/>
              <p:nvPr/>
            </p:nvSpPr>
            <p:spPr>
              <a:xfrm>
                <a:off x="4393676" y="4012592"/>
                <a:ext cx="46052" cy="5625"/>
              </a:xfrm>
              <a:custGeom>
                <a:avLst/>
                <a:gdLst>
                  <a:gd name="connsiteX0" fmla="*/ 46052 w 46052"/>
                  <a:gd name="connsiteY0" fmla="*/ 5625 h 5625"/>
                  <a:gd name="connsiteX1" fmla="*/ 3956 w 46052"/>
                  <a:gd name="connsiteY1" fmla="*/ 5625 h 5625"/>
                  <a:gd name="connsiteX2" fmla="*/ 0 w 46052"/>
                  <a:gd name="connsiteY2" fmla="*/ 0 h 5625"/>
                  <a:gd name="connsiteX3" fmla="*/ 41880 w 46052"/>
                  <a:gd name="connsiteY3" fmla="*/ 0 h 5625"/>
                  <a:gd name="connsiteX4" fmla="*/ 46052 w 46052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52" h="5625">
                    <a:moveTo>
                      <a:pt x="46052" y="5625"/>
                    </a:moveTo>
                    <a:lnTo>
                      <a:pt x="3956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6052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12346622-E526-9487-59C6-7AC64B5DBD52}"/>
                  </a:ext>
                </a:extLst>
              </p:cNvPr>
              <p:cNvSpPr/>
              <p:nvPr/>
            </p:nvSpPr>
            <p:spPr>
              <a:xfrm>
                <a:off x="4468596" y="4012592"/>
                <a:ext cx="46485" cy="5625"/>
              </a:xfrm>
              <a:custGeom>
                <a:avLst/>
                <a:gdLst>
                  <a:gd name="connsiteX0" fmla="*/ 46485 w 46485"/>
                  <a:gd name="connsiteY0" fmla="*/ 5625 h 5625"/>
                  <a:gd name="connsiteX1" fmla="*/ 4358 w 46485"/>
                  <a:gd name="connsiteY1" fmla="*/ 5625 h 5625"/>
                  <a:gd name="connsiteX2" fmla="*/ 0 w 46485"/>
                  <a:gd name="connsiteY2" fmla="*/ 0 h 5625"/>
                  <a:gd name="connsiteX3" fmla="*/ 41880 w 46485"/>
                  <a:gd name="connsiteY3" fmla="*/ 0 h 5625"/>
                  <a:gd name="connsiteX4" fmla="*/ 46485 w 46485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5" h="5625">
                    <a:moveTo>
                      <a:pt x="46485" y="5625"/>
                    </a:moveTo>
                    <a:lnTo>
                      <a:pt x="4358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6485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D7711260-B2F0-4FD2-666F-7F82DA78C469}"/>
                  </a:ext>
                </a:extLst>
              </p:cNvPr>
              <p:cNvSpPr/>
              <p:nvPr/>
            </p:nvSpPr>
            <p:spPr>
              <a:xfrm>
                <a:off x="4543486" y="4012592"/>
                <a:ext cx="46917" cy="5625"/>
              </a:xfrm>
              <a:custGeom>
                <a:avLst/>
                <a:gdLst>
                  <a:gd name="connsiteX0" fmla="*/ 46918 w 46917"/>
                  <a:gd name="connsiteY0" fmla="*/ 5625 h 5625"/>
                  <a:gd name="connsiteX1" fmla="*/ 4790 w 46917"/>
                  <a:gd name="connsiteY1" fmla="*/ 5625 h 5625"/>
                  <a:gd name="connsiteX2" fmla="*/ 0 w 46917"/>
                  <a:gd name="connsiteY2" fmla="*/ 0 h 5625"/>
                  <a:gd name="connsiteX3" fmla="*/ 41880 w 46917"/>
                  <a:gd name="connsiteY3" fmla="*/ 0 h 5625"/>
                  <a:gd name="connsiteX4" fmla="*/ 46918 w 46917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17" h="5625">
                    <a:moveTo>
                      <a:pt x="46918" y="5625"/>
                    </a:moveTo>
                    <a:lnTo>
                      <a:pt x="4790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6918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77D4E83A-6753-3D19-2584-4121167623CC}"/>
                  </a:ext>
                </a:extLst>
              </p:cNvPr>
              <p:cNvSpPr/>
              <p:nvPr/>
            </p:nvSpPr>
            <p:spPr>
              <a:xfrm>
                <a:off x="4618407" y="4012592"/>
                <a:ext cx="47319" cy="5625"/>
              </a:xfrm>
              <a:custGeom>
                <a:avLst/>
                <a:gdLst>
                  <a:gd name="connsiteX0" fmla="*/ 47320 w 47319"/>
                  <a:gd name="connsiteY0" fmla="*/ 5625 h 5625"/>
                  <a:gd name="connsiteX1" fmla="*/ 5223 w 47319"/>
                  <a:gd name="connsiteY1" fmla="*/ 5625 h 5625"/>
                  <a:gd name="connsiteX2" fmla="*/ 0 w 47319"/>
                  <a:gd name="connsiteY2" fmla="*/ 0 h 5625"/>
                  <a:gd name="connsiteX3" fmla="*/ 41849 w 47319"/>
                  <a:gd name="connsiteY3" fmla="*/ 0 h 5625"/>
                  <a:gd name="connsiteX4" fmla="*/ 47320 w 47319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19" h="5625">
                    <a:moveTo>
                      <a:pt x="47320" y="5625"/>
                    </a:moveTo>
                    <a:lnTo>
                      <a:pt x="5223" y="5625"/>
                    </a:lnTo>
                    <a:lnTo>
                      <a:pt x="0" y="0"/>
                    </a:lnTo>
                    <a:lnTo>
                      <a:pt x="41849" y="0"/>
                    </a:lnTo>
                    <a:lnTo>
                      <a:pt x="47320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CB6FC4B5-B621-37B0-AF23-D5E75D5F169B}"/>
                  </a:ext>
                </a:extLst>
              </p:cNvPr>
              <p:cNvSpPr/>
              <p:nvPr/>
            </p:nvSpPr>
            <p:spPr>
              <a:xfrm>
                <a:off x="4693297" y="4012592"/>
                <a:ext cx="47783" cy="5625"/>
              </a:xfrm>
              <a:custGeom>
                <a:avLst/>
                <a:gdLst>
                  <a:gd name="connsiteX0" fmla="*/ 47783 w 47783"/>
                  <a:gd name="connsiteY0" fmla="*/ 5625 h 5625"/>
                  <a:gd name="connsiteX1" fmla="*/ 5656 w 47783"/>
                  <a:gd name="connsiteY1" fmla="*/ 5625 h 5625"/>
                  <a:gd name="connsiteX2" fmla="*/ 0 w 47783"/>
                  <a:gd name="connsiteY2" fmla="*/ 0 h 5625"/>
                  <a:gd name="connsiteX3" fmla="*/ 41880 w 47783"/>
                  <a:gd name="connsiteY3" fmla="*/ 0 h 5625"/>
                  <a:gd name="connsiteX4" fmla="*/ 47783 w 47783"/>
                  <a:gd name="connsiteY4" fmla="*/ 5625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83" h="5625">
                    <a:moveTo>
                      <a:pt x="47783" y="5625"/>
                    </a:moveTo>
                    <a:lnTo>
                      <a:pt x="5656" y="5625"/>
                    </a:lnTo>
                    <a:lnTo>
                      <a:pt x="0" y="0"/>
                    </a:lnTo>
                    <a:lnTo>
                      <a:pt x="41880" y="0"/>
                    </a:lnTo>
                    <a:lnTo>
                      <a:pt x="47783" y="56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E0715ABC-600C-B3D2-4BC4-AA1356CC6559}"/>
                  </a:ext>
                </a:extLst>
              </p:cNvPr>
              <p:cNvSpPr/>
              <p:nvPr/>
            </p:nvSpPr>
            <p:spPr>
              <a:xfrm>
                <a:off x="2579691" y="4021092"/>
                <a:ext cx="48803" cy="5717"/>
              </a:xfrm>
              <a:custGeom>
                <a:avLst/>
                <a:gdLst>
                  <a:gd name="connsiteX0" fmla="*/ 42498 w 48803"/>
                  <a:gd name="connsiteY0" fmla="*/ 5718 h 5717"/>
                  <a:gd name="connsiteX1" fmla="*/ 0 w 48803"/>
                  <a:gd name="connsiteY1" fmla="*/ 5718 h 5717"/>
                  <a:gd name="connsiteX2" fmla="*/ 6583 w 48803"/>
                  <a:gd name="connsiteY2" fmla="*/ 0 h 5717"/>
                  <a:gd name="connsiteX3" fmla="*/ 48804 w 48803"/>
                  <a:gd name="connsiteY3" fmla="*/ 0 h 5717"/>
                  <a:gd name="connsiteX4" fmla="*/ 42498 w 48803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6583" y="0"/>
                    </a:lnTo>
                    <a:lnTo>
                      <a:pt x="48804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3A72F4B4-7A72-8EC4-8BC8-376C2BB6AF7A}"/>
                  </a:ext>
                </a:extLst>
              </p:cNvPr>
              <p:cNvSpPr/>
              <p:nvPr/>
            </p:nvSpPr>
            <p:spPr>
              <a:xfrm>
                <a:off x="2655693" y="4021092"/>
                <a:ext cx="48370" cy="5717"/>
              </a:xfrm>
              <a:custGeom>
                <a:avLst/>
                <a:gdLst>
                  <a:gd name="connsiteX0" fmla="*/ 42498 w 48370"/>
                  <a:gd name="connsiteY0" fmla="*/ 5718 h 5717"/>
                  <a:gd name="connsiteX1" fmla="*/ 0 w 48370"/>
                  <a:gd name="connsiteY1" fmla="*/ 5718 h 5717"/>
                  <a:gd name="connsiteX2" fmla="*/ 6120 w 48370"/>
                  <a:gd name="connsiteY2" fmla="*/ 0 h 5717"/>
                  <a:gd name="connsiteX3" fmla="*/ 48371 w 48370"/>
                  <a:gd name="connsiteY3" fmla="*/ 0 h 5717"/>
                  <a:gd name="connsiteX4" fmla="*/ 42498 w 48370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70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6120" y="0"/>
                    </a:lnTo>
                    <a:lnTo>
                      <a:pt x="48371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E8C1CB9-69DF-2F50-C34E-E9495DBA4F64}"/>
                  </a:ext>
                </a:extLst>
              </p:cNvPr>
              <p:cNvSpPr/>
              <p:nvPr/>
            </p:nvSpPr>
            <p:spPr>
              <a:xfrm>
                <a:off x="2731696" y="4021092"/>
                <a:ext cx="47938" cy="5717"/>
              </a:xfrm>
              <a:custGeom>
                <a:avLst/>
                <a:gdLst>
                  <a:gd name="connsiteX0" fmla="*/ 42467 w 47938"/>
                  <a:gd name="connsiteY0" fmla="*/ 5718 h 5717"/>
                  <a:gd name="connsiteX1" fmla="*/ 0 w 47938"/>
                  <a:gd name="connsiteY1" fmla="*/ 5718 h 5717"/>
                  <a:gd name="connsiteX2" fmla="*/ 5687 w 47938"/>
                  <a:gd name="connsiteY2" fmla="*/ 0 h 5717"/>
                  <a:gd name="connsiteX3" fmla="*/ 47938 w 47938"/>
                  <a:gd name="connsiteY3" fmla="*/ 0 h 5717"/>
                  <a:gd name="connsiteX4" fmla="*/ 42467 w 47938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38" h="5717">
                    <a:moveTo>
                      <a:pt x="42467" y="5718"/>
                    </a:moveTo>
                    <a:lnTo>
                      <a:pt x="0" y="5718"/>
                    </a:lnTo>
                    <a:lnTo>
                      <a:pt x="5687" y="0"/>
                    </a:lnTo>
                    <a:lnTo>
                      <a:pt x="47938" y="0"/>
                    </a:lnTo>
                    <a:lnTo>
                      <a:pt x="4246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D783C031-B56A-A86E-D12F-98F8AFAC9B65}"/>
                  </a:ext>
                </a:extLst>
              </p:cNvPr>
              <p:cNvSpPr/>
              <p:nvPr/>
            </p:nvSpPr>
            <p:spPr>
              <a:xfrm>
                <a:off x="2807698" y="4021092"/>
                <a:ext cx="47474" cy="5717"/>
              </a:xfrm>
              <a:custGeom>
                <a:avLst/>
                <a:gdLst>
                  <a:gd name="connsiteX0" fmla="*/ 42468 w 47474"/>
                  <a:gd name="connsiteY0" fmla="*/ 5718 h 5717"/>
                  <a:gd name="connsiteX1" fmla="*/ 0 w 47474"/>
                  <a:gd name="connsiteY1" fmla="*/ 5718 h 5717"/>
                  <a:gd name="connsiteX2" fmla="*/ 5254 w 47474"/>
                  <a:gd name="connsiteY2" fmla="*/ 0 h 5717"/>
                  <a:gd name="connsiteX3" fmla="*/ 47475 w 47474"/>
                  <a:gd name="connsiteY3" fmla="*/ 0 h 5717"/>
                  <a:gd name="connsiteX4" fmla="*/ 42468 w 47474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74" h="5717">
                    <a:moveTo>
                      <a:pt x="42468" y="5718"/>
                    </a:moveTo>
                    <a:lnTo>
                      <a:pt x="0" y="5718"/>
                    </a:lnTo>
                    <a:lnTo>
                      <a:pt x="5254" y="0"/>
                    </a:lnTo>
                    <a:lnTo>
                      <a:pt x="47475" y="0"/>
                    </a:lnTo>
                    <a:lnTo>
                      <a:pt x="4246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80FFF924-9145-6D72-03D0-E4083A29FA59}"/>
                  </a:ext>
                </a:extLst>
              </p:cNvPr>
              <p:cNvSpPr/>
              <p:nvPr/>
            </p:nvSpPr>
            <p:spPr>
              <a:xfrm>
                <a:off x="2883701" y="4021092"/>
                <a:ext cx="47041" cy="5717"/>
              </a:xfrm>
              <a:custGeom>
                <a:avLst/>
                <a:gdLst>
                  <a:gd name="connsiteX0" fmla="*/ 42467 w 47041"/>
                  <a:gd name="connsiteY0" fmla="*/ 5718 h 5717"/>
                  <a:gd name="connsiteX1" fmla="*/ 0 w 47041"/>
                  <a:gd name="connsiteY1" fmla="*/ 5718 h 5717"/>
                  <a:gd name="connsiteX2" fmla="*/ 4791 w 47041"/>
                  <a:gd name="connsiteY2" fmla="*/ 0 h 5717"/>
                  <a:gd name="connsiteX3" fmla="*/ 47042 w 47041"/>
                  <a:gd name="connsiteY3" fmla="*/ 0 h 5717"/>
                  <a:gd name="connsiteX4" fmla="*/ 42467 w 47041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41" h="5717">
                    <a:moveTo>
                      <a:pt x="42467" y="5718"/>
                    </a:moveTo>
                    <a:lnTo>
                      <a:pt x="0" y="5718"/>
                    </a:lnTo>
                    <a:lnTo>
                      <a:pt x="4791" y="0"/>
                    </a:lnTo>
                    <a:lnTo>
                      <a:pt x="47042" y="0"/>
                    </a:lnTo>
                    <a:lnTo>
                      <a:pt x="4246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8BD02519-D9B8-D040-C4E3-82AAEDEA14F2}"/>
                  </a:ext>
                </a:extLst>
              </p:cNvPr>
              <p:cNvSpPr/>
              <p:nvPr/>
            </p:nvSpPr>
            <p:spPr>
              <a:xfrm>
                <a:off x="2959673" y="4021092"/>
                <a:ext cx="46608" cy="5717"/>
              </a:xfrm>
              <a:custGeom>
                <a:avLst/>
                <a:gdLst>
                  <a:gd name="connsiteX0" fmla="*/ 42498 w 46608"/>
                  <a:gd name="connsiteY0" fmla="*/ 5718 h 5717"/>
                  <a:gd name="connsiteX1" fmla="*/ 0 w 46608"/>
                  <a:gd name="connsiteY1" fmla="*/ 5718 h 5717"/>
                  <a:gd name="connsiteX2" fmla="*/ 4389 w 46608"/>
                  <a:gd name="connsiteY2" fmla="*/ 0 h 5717"/>
                  <a:gd name="connsiteX3" fmla="*/ 46609 w 46608"/>
                  <a:gd name="connsiteY3" fmla="*/ 0 h 5717"/>
                  <a:gd name="connsiteX4" fmla="*/ 42498 w 46608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8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4389" y="0"/>
                    </a:lnTo>
                    <a:lnTo>
                      <a:pt x="46609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FA3890D-D6A7-AB77-A3B5-36279803BB36}"/>
                  </a:ext>
                </a:extLst>
              </p:cNvPr>
              <p:cNvSpPr/>
              <p:nvPr/>
            </p:nvSpPr>
            <p:spPr>
              <a:xfrm>
                <a:off x="3035675" y="4021092"/>
                <a:ext cx="46176" cy="5717"/>
              </a:xfrm>
              <a:custGeom>
                <a:avLst/>
                <a:gdLst>
                  <a:gd name="connsiteX0" fmla="*/ 42498 w 46176"/>
                  <a:gd name="connsiteY0" fmla="*/ 5718 h 5717"/>
                  <a:gd name="connsiteX1" fmla="*/ 0 w 46176"/>
                  <a:gd name="connsiteY1" fmla="*/ 5718 h 5717"/>
                  <a:gd name="connsiteX2" fmla="*/ 3925 w 46176"/>
                  <a:gd name="connsiteY2" fmla="*/ 0 h 5717"/>
                  <a:gd name="connsiteX3" fmla="*/ 46176 w 46176"/>
                  <a:gd name="connsiteY3" fmla="*/ 0 h 5717"/>
                  <a:gd name="connsiteX4" fmla="*/ 42498 w 46176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76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3925" y="0"/>
                    </a:lnTo>
                    <a:lnTo>
                      <a:pt x="46176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31A5ED08-4556-6B08-29DA-BE9ED9717ED0}"/>
                  </a:ext>
                </a:extLst>
              </p:cNvPr>
              <p:cNvSpPr/>
              <p:nvPr/>
            </p:nvSpPr>
            <p:spPr>
              <a:xfrm>
                <a:off x="3111678" y="4021092"/>
                <a:ext cx="45743" cy="5717"/>
              </a:xfrm>
              <a:custGeom>
                <a:avLst/>
                <a:gdLst>
                  <a:gd name="connsiteX0" fmla="*/ 42498 w 45743"/>
                  <a:gd name="connsiteY0" fmla="*/ 5718 h 5717"/>
                  <a:gd name="connsiteX1" fmla="*/ 0 w 45743"/>
                  <a:gd name="connsiteY1" fmla="*/ 5718 h 5717"/>
                  <a:gd name="connsiteX2" fmla="*/ 3493 w 45743"/>
                  <a:gd name="connsiteY2" fmla="*/ 0 h 5717"/>
                  <a:gd name="connsiteX3" fmla="*/ 45743 w 45743"/>
                  <a:gd name="connsiteY3" fmla="*/ 0 h 5717"/>
                  <a:gd name="connsiteX4" fmla="*/ 42498 w 45743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3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3493" y="0"/>
                    </a:lnTo>
                    <a:lnTo>
                      <a:pt x="45743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717CDDA5-7601-807B-F824-88922F3FEA87}"/>
                  </a:ext>
                </a:extLst>
              </p:cNvPr>
              <p:cNvSpPr/>
              <p:nvPr/>
            </p:nvSpPr>
            <p:spPr>
              <a:xfrm>
                <a:off x="3187680" y="4021092"/>
                <a:ext cx="45280" cy="5717"/>
              </a:xfrm>
              <a:custGeom>
                <a:avLst/>
                <a:gdLst>
                  <a:gd name="connsiteX0" fmla="*/ 42498 w 45280"/>
                  <a:gd name="connsiteY0" fmla="*/ 5718 h 5717"/>
                  <a:gd name="connsiteX1" fmla="*/ 0 w 45280"/>
                  <a:gd name="connsiteY1" fmla="*/ 5718 h 5717"/>
                  <a:gd name="connsiteX2" fmla="*/ 3060 w 45280"/>
                  <a:gd name="connsiteY2" fmla="*/ 0 h 5717"/>
                  <a:gd name="connsiteX3" fmla="*/ 45280 w 45280"/>
                  <a:gd name="connsiteY3" fmla="*/ 0 h 5717"/>
                  <a:gd name="connsiteX4" fmla="*/ 42498 w 45280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80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3060" y="0"/>
                    </a:lnTo>
                    <a:lnTo>
                      <a:pt x="45280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76C5CD76-DAF1-A8A2-EF23-E1E9AC92CD6C}"/>
                  </a:ext>
                </a:extLst>
              </p:cNvPr>
              <p:cNvSpPr/>
              <p:nvPr/>
            </p:nvSpPr>
            <p:spPr>
              <a:xfrm>
                <a:off x="3263683" y="4021092"/>
                <a:ext cx="44847" cy="5717"/>
              </a:xfrm>
              <a:custGeom>
                <a:avLst/>
                <a:gdLst>
                  <a:gd name="connsiteX0" fmla="*/ 42468 w 44847"/>
                  <a:gd name="connsiteY0" fmla="*/ 5718 h 5717"/>
                  <a:gd name="connsiteX1" fmla="*/ 0 w 44847"/>
                  <a:gd name="connsiteY1" fmla="*/ 5718 h 5717"/>
                  <a:gd name="connsiteX2" fmla="*/ 2597 w 44847"/>
                  <a:gd name="connsiteY2" fmla="*/ 0 h 5717"/>
                  <a:gd name="connsiteX3" fmla="*/ 44847 w 44847"/>
                  <a:gd name="connsiteY3" fmla="*/ 0 h 5717"/>
                  <a:gd name="connsiteX4" fmla="*/ 42468 w 44847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47" h="5717">
                    <a:moveTo>
                      <a:pt x="42468" y="5718"/>
                    </a:moveTo>
                    <a:lnTo>
                      <a:pt x="0" y="5718"/>
                    </a:lnTo>
                    <a:lnTo>
                      <a:pt x="2597" y="0"/>
                    </a:lnTo>
                    <a:lnTo>
                      <a:pt x="44847" y="0"/>
                    </a:lnTo>
                    <a:lnTo>
                      <a:pt x="4246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9CED8FA-838B-7307-97A7-E03DFAB49BAA}"/>
                  </a:ext>
                </a:extLst>
              </p:cNvPr>
              <p:cNvSpPr/>
              <p:nvPr/>
            </p:nvSpPr>
            <p:spPr>
              <a:xfrm>
                <a:off x="3339685" y="4021092"/>
                <a:ext cx="44383" cy="5717"/>
              </a:xfrm>
              <a:custGeom>
                <a:avLst/>
                <a:gdLst>
                  <a:gd name="connsiteX0" fmla="*/ 42467 w 44383"/>
                  <a:gd name="connsiteY0" fmla="*/ 5718 h 5717"/>
                  <a:gd name="connsiteX1" fmla="*/ 0 w 44383"/>
                  <a:gd name="connsiteY1" fmla="*/ 5718 h 5717"/>
                  <a:gd name="connsiteX2" fmla="*/ 2163 w 44383"/>
                  <a:gd name="connsiteY2" fmla="*/ 0 h 5717"/>
                  <a:gd name="connsiteX3" fmla="*/ 44384 w 44383"/>
                  <a:gd name="connsiteY3" fmla="*/ 0 h 5717"/>
                  <a:gd name="connsiteX4" fmla="*/ 42467 w 44383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3" h="5717">
                    <a:moveTo>
                      <a:pt x="42467" y="5718"/>
                    </a:moveTo>
                    <a:lnTo>
                      <a:pt x="0" y="5718"/>
                    </a:lnTo>
                    <a:lnTo>
                      <a:pt x="2163" y="0"/>
                    </a:lnTo>
                    <a:lnTo>
                      <a:pt x="44384" y="0"/>
                    </a:lnTo>
                    <a:lnTo>
                      <a:pt x="4246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F9784C17-A5BF-EBDF-AA49-BF627E3B0840}"/>
                  </a:ext>
                </a:extLst>
              </p:cNvPr>
              <p:cNvSpPr/>
              <p:nvPr/>
            </p:nvSpPr>
            <p:spPr>
              <a:xfrm>
                <a:off x="3415688" y="4021092"/>
                <a:ext cx="43950" cy="5717"/>
              </a:xfrm>
              <a:custGeom>
                <a:avLst/>
                <a:gdLst>
                  <a:gd name="connsiteX0" fmla="*/ 42467 w 43950"/>
                  <a:gd name="connsiteY0" fmla="*/ 5718 h 5717"/>
                  <a:gd name="connsiteX1" fmla="*/ 0 w 43950"/>
                  <a:gd name="connsiteY1" fmla="*/ 5718 h 5717"/>
                  <a:gd name="connsiteX2" fmla="*/ 1700 w 43950"/>
                  <a:gd name="connsiteY2" fmla="*/ 0 h 5717"/>
                  <a:gd name="connsiteX3" fmla="*/ 43951 w 43950"/>
                  <a:gd name="connsiteY3" fmla="*/ 0 h 5717"/>
                  <a:gd name="connsiteX4" fmla="*/ 42467 w 43950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50" h="5717">
                    <a:moveTo>
                      <a:pt x="42467" y="5718"/>
                    </a:moveTo>
                    <a:lnTo>
                      <a:pt x="0" y="5718"/>
                    </a:lnTo>
                    <a:lnTo>
                      <a:pt x="1700" y="0"/>
                    </a:lnTo>
                    <a:lnTo>
                      <a:pt x="43951" y="0"/>
                    </a:lnTo>
                    <a:lnTo>
                      <a:pt x="4246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5CA9309-DA84-07E4-FE8B-24C8467D1F32}"/>
                  </a:ext>
                </a:extLst>
              </p:cNvPr>
              <p:cNvSpPr/>
              <p:nvPr/>
            </p:nvSpPr>
            <p:spPr>
              <a:xfrm>
                <a:off x="3491659" y="4021092"/>
                <a:ext cx="43549" cy="5717"/>
              </a:xfrm>
              <a:custGeom>
                <a:avLst/>
                <a:gdLst>
                  <a:gd name="connsiteX0" fmla="*/ 42498 w 43549"/>
                  <a:gd name="connsiteY0" fmla="*/ 5718 h 5717"/>
                  <a:gd name="connsiteX1" fmla="*/ 0 w 43549"/>
                  <a:gd name="connsiteY1" fmla="*/ 5718 h 5717"/>
                  <a:gd name="connsiteX2" fmla="*/ 1298 w 43549"/>
                  <a:gd name="connsiteY2" fmla="*/ 0 h 5717"/>
                  <a:gd name="connsiteX3" fmla="*/ 43550 w 43549"/>
                  <a:gd name="connsiteY3" fmla="*/ 0 h 5717"/>
                  <a:gd name="connsiteX4" fmla="*/ 42498 w 43549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49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1298" y="0"/>
                    </a:lnTo>
                    <a:lnTo>
                      <a:pt x="43550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D7AED26-92D8-C585-A9D3-F3E6791FCF63}"/>
                  </a:ext>
                </a:extLst>
              </p:cNvPr>
              <p:cNvSpPr/>
              <p:nvPr/>
            </p:nvSpPr>
            <p:spPr>
              <a:xfrm>
                <a:off x="3567662" y="4021092"/>
                <a:ext cx="43085" cy="5717"/>
              </a:xfrm>
              <a:custGeom>
                <a:avLst/>
                <a:gdLst>
                  <a:gd name="connsiteX0" fmla="*/ 42498 w 43085"/>
                  <a:gd name="connsiteY0" fmla="*/ 5718 h 5717"/>
                  <a:gd name="connsiteX1" fmla="*/ 0 w 43085"/>
                  <a:gd name="connsiteY1" fmla="*/ 5718 h 5717"/>
                  <a:gd name="connsiteX2" fmla="*/ 865 w 43085"/>
                  <a:gd name="connsiteY2" fmla="*/ 0 h 5717"/>
                  <a:gd name="connsiteX3" fmla="*/ 43085 w 43085"/>
                  <a:gd name="connsiteY3" fmla="*/ 0 h 5717"/>
                  <a:gd name="connsiteX4" fmla="*/ 42498 w 43085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85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865" y="0"/>
                    </a:lnTo>
                    <a:lnTo>
                      <a:pt x="43085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389CC490-9386-83C0-2FFC-0A74C171C326}"/>
                  </a:ext>
                </a:extLst>
              </p:cNvPr>
              <p:cNvSpPr/>
              <p:nvPr/>
            </p:nvSpPr>
            <p:spPr>
              <a:xfrm>
                <a:off x="3643664" y="4021092"/>
                <a:ext cx="42653" cy="5717"/>
              </a:xfrm>
              <a:custGeom>
                <a:avLst/>
                <a:gdLst>
                  <a:gd name="connsiteX0" fmla="*/ 42498 w 42653"/>
                  <a:gd name="connsiteY0" fmla="*/ 5718 h 5717"/>
                  <a:gd name="connsiteX1" fmla="*/ 0 w 42653"/>
                  <a:gd name="connsiteY1" fmla="*/ 5718 h 5717"/>
                  <a:gd name="connsiteX2" fmla="*/ 402 w 42653"/>
                  <a:gd name="connsiteY2" fmla="*/ 0 h 5717"/>
                  <a:gd name="connsiteX3" fmla="*/ 42653 w 42653"/>
                  <a:gd name="connsiteY3" fmla="*/ 0 h 5717"/>
                  <a:gd name="connsiteX4" fmla="*/ 42498 w 42653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53" h="5717">
                    <a:moveTo>
                      <a:pt x="42498" y="5718"/>
                    </a:moveTo>
                    <a:lnTo>
                      <a:pt x="0" y="5718"/>
                    </a:lnTo>
                    <a:lnTo>
                      <a:pt x="402" y="0"/>
                    </a:lnTo>
                    <a:lnTo>
                      <a:pt x="42653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17FB51A-5903-5364-81EC-98BC8823E6B1}"/>
                  </a:ext>
                </a:extLst>
              </p:cNvPr>
              <p:cNvSpPr/>
              <p:nvPr/>
            </p:nvSpPr>
            <p:spPr>
              <a:xfrm>
                <a:off x="3719636" y="4021092"/>
                <a:ext cx="42498" cy="5717"/>
              </a:xfrm>
              <a:custGeom>
                <a:avLst/>
                <a:gdLst>
                  <a:gd name="connsiteX0" fmla="*/ 42498 w 42498"/>
                  <a:gd name="connsiteY0" fmla="*/ 5718 h 5717"/>
                  <a:gd name="connsiteX1" fmla="*/ 31 w 42498"/>
                  <a:gd name="connsiteY1" fmla="*/ 5718 h 5717"/>
                  <a:gd name="connsiteX2" fmla="*/ 0 w 42498"/>
                  <a:gd name="connsiteY2" fmla="*/ 0 h 5717"/>
                  <a:gd name="connsiteX3" fmla="*/ 42220 w 42498"/>
                  <a:gd name="connsiteY3" fmla="*/ 0 h 5717"/>
                  <a:gd name="connsiteX4" fmla="*/ 42498 w 42498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5717">
                    <a:moveTo>
                      <a:pt x="42498" y="5718"/>
                    </a:moveTo>
                    <a:lnTo>
                      <a:pt x="31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249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2D1EF28-DB6C-4040-D9CC-7B762E1F1612}"/>
                  </a:ext>
                </a:extLst>
              </p:cNvPr>
              <p:cNvSpPr/>
              <p:nvPr/>
            </p:nvSpPr>
            <p:spPr>
              <a:xfrm>
                <a:off x="3795175" y="4021092"/>
                <a:ext cx="42962" cy="5717"/>
              </a:xfrm>
              <a:custGeom>
                <a:avLst/>
                <a:gdLst>
                  <a:gd name="connsiteX0" fmla="*/ 42962 w 42962"/>
                  <a:gd name="connsiteY0" fmla="*/ 5718 h 5717"/>
                  <a:gd name="connsiteX1" fmla="*/ 494 w 42962"/>
                  <a:gd name="connsiteY1" fmla="*/ 5718 h 5717"/>
                  <a:gd name="connsiteX2" fmla="*/ 0 w 42962"/>
                  <a:gd name="connsiteY2" fmla="*/ 0 h 5717"/>
                  <a:gd name="connsiteX3" fmla="*/ 42251 w 42962"/>
                  <a:gd name="connsiteY3" fmla="*/ 0 h 5717"/>
                  <a:gd name="connsiteX4" fmla="*/ 42962 w 42962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62" h="5717">
                    <a:moveTo>
                      <a:pt x="42962" y="5718"/>
                    </a:moveTo>
                    <a:lnTo>
                      <a:pt x="494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2962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237B787-6CFC-928A-D33E-96AB19B088E3}"/>
                  </a:ext>
                </a:extLst>
              </p:cNvPr>
              <p:cNvSpPr/>
              <p:nvPr/>
            </p:nvSpPr>
            <p:spPr>
              <a:xfrm>
                <a:off x="3870745" y="4021092"/>
                <a:ext cx="43394" cy="5717"/>
              </a:xfrm>
              <a:custGeom>
                <a:avLst/>
                <a:gdLst>
                  <a:gd name="connsiteX0" fmla="*/ 43395 w 43394"/>
                  <a:gd name="connsiteY0" fmla="*/ 5718 h 5717"/>
                  <a:gd name="connsiteX1" fmla="*/ 927 w 43394"/>
                  <a:gd name="connsiteY1" fmla="*/ 5718 h 5717"/>
                  <a:gd name="connsiteX2" fmla="*/ 0 w 43394"/>
                  <a:gd name="connsiteY2" fmla="*/ 0 h 5717"/>
                  <a:gd name="connsiteX3" fmla="*/ 42251 w 43394"/>
                  <a:gd name="connsiteY3" fmla="*/ 0 h 5717"/>
                  <a:gd name="connsiteX4" fmla="*/ 43395 w 43394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4" h="5717">
                    <a:moveTo>
                      <a:pt x="43395" y="5718"/>
                    </a:moveTo>
                    <a:lnTo>
                      <a:pt x="927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3395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AFAADD7B-9343-C9F0-5CFE-0C1040620058}"/>
                  </a:ext>
                </a:extLst>
              </p:cNvPr>
              <p:cNvSpPr/>
              <p:nvPr/>
            </p:nvSpPr>
            <p:spPr>
              <a:xfrm>
                <a:off x="3946315" y="4021092"/>
                <a:ext cx="43827" cy="5717"/>
              </a:xfrm>
              <a:custGeom>
                <a:avLst/>
                <a:gdLst>
                  <a:gd name="connsiteX0" fmla="*/ 43827 w 43827"/>
                  <a:gd name="connsiteY0" fmla="*/ 5718 h 5717"/>
                  <a:gd name="connsiteX1" fmla="*/ 1329 w 43827"/>
                  <a:gd name="connsiteY1" fmla="*/ 5718 h 5717"/>
                  <a:gd name="connsiteX2" fmla="*/ 0 w 43827"/>
                  <a:gd name="connsiteY2" fmla="*/ 0 h 5717"/>
                  <a:gd name="connsiteX3" fmla="*/ 42220 w 43827"/>
                  <a:gd name="connsiteY3" fmla="*/ 0 h 5717"/>
                  <a:gd name="connsiteX4" fmla="*/ 43827 w 43827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27" h="5717">
                    <a:moveTo>
                      <a:pt x="43827" y="5718"/>
                    </a:moveTo>
                    <a:lnTo>
                      <a:pt x="1329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382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F05233CB-6978-A8A5-E4AB-3D4CB85FAF8C}"/>
                  </a:ext>
                </a:extLst>
              </p:cNvPr>
              <p:cNvSpPr/>
              <p:nvPr/>
            </p:nvSpPr>
            <p:spPr>
              <a:xfrm>
                <a:off x="4021853" y="4021092"/>
                <a:ext cx="44290" cy="5717"/>
              </a:xfrm>
              <a:custGeom>
                <a:avLst/>
                <a:gdLst>
                  <a:gd name="connsiteX0" fmla="*/ 44291 w 44290"/>
                  <a:gd name="connsiteY0" fmla="*/ 5718 h 5717"/>
                  <a:gd name="connsiteX1" fmla="*/ 1793 w 44290"/>
                  <a:gd name="connsiteY1" fmla="*/ 5718 h 5717"/>
                  <a:gd name="connsiteX2" fmla="*/ 0 w 44290"/>
                  <a:gd name="connsiteY2" fmla="*/ 0 h 5717"/>
                  <a:gd name="connsiteX3" fmla="*/ 42251 w 44290"/>
                  <a:gd name="connsiteY3" fmla="*/ 0 h 5717"/>
                  <a:gd name="connsiteX4" fmla="*/ 44291 w 44290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90" h="5717">
                    <a:moveTo>
                      <a:pt x="44291" y="5718"/>
                    </a:moveTo>
                    <a:lnTo>
                      <a:pt x="1793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4291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F149A15A-AD98-6003-7393-5A69704DE60D}"/>
                  </a:ext>
                </a:extLst>
              </p:cNvPr>
              <p:cNvSpPr/>
              <p:nvPr/>
            </p:nvSpPr>
            <p:spPr>
              <a:xfrm>
                <a:off x="4097423" y="4021092"/>
                <a:ext cx="44724" cy="5717"/>
              </a:xfrm>
              <a:custGeom>
                <a:avLst/>
                <a:gdLst>
                  <a:gd name="connsiteX0" fmla="*/ 44724 w 44724"/>
                  <a:gd name="connsiteY0" fmla="*/ 5718 h 5717"/>
                  <a:gd name="connsiteX1" fmla="*/ 2226 w 44724"/>
                  <a:gd name="connsiteY1" fmla="*/ 5718 h 5717"/>
                  <a:gd name="connsiteX2" fmla="*/ 0 w 44724"/>
                  <a:gd name="connsiteY2" fmla="*/ 0 h 5717"/>
                  <a:gd name="connsiteX3" fmla="*/ 42220 w 44724"/>
                  <a:gd name="connsiteY3" fmla="*/ 0 h 5717"/>
                  <a:gd name="connsiteX4" fmla="*/ 44724 w 44724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24" h="5717">
                    <a:moveTo>
                      <a:pt x="44724" y="5718"/>
                    </a:moveTo>
                    <a:lnTo>
                      <a:pt x="2226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4724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9216C0DD-F212-DF6C-91BC-4FCD41B365DF}"/>
                  </a:ext>
                </a:extLst>
              </p:cNvPr>
              <p:cNvSpPr/>
              <p:nvPr/>
            </p:nvSpPr>
            <p:spPr>
              <a:xfrm>
                <a:off x="4172962" y="4021092"/>
                <a:ext cx="45156" cy="5717"/>
              </a:xfrm>
              <a:custGeom>
                <a:avLst/>
                <a:gdLst>
                  <a:gd name="connsiteX0" fmla="*/ 45156 w 45156"/>
                  <a:gd name="connsiteY0" fmla="*/ 5718 h 5717"/>
                  <a:gd name="connsiteX1" fmla="*/ 2689 w 45156"/>
                  <a:gd name="connsiteY1" fmla="*/ 5718 h 5717"/>
                  <a:gd name="connsiteX2" fmla="*/ 0 w 45156"/>
                  <a:gd name="connsiteY2" fmla="*/ 0 h 5717"/>
                  <a:gd name="connsiteX3" fmla="*/ 42251 w 45156"/>
                  <a:gd name="connsiteY3" fmla="*/ 0 h 5717"/>
                  <a:gd name="connsiteX4" fmla="*/ 45156 w 45156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5717">
                    <a:moveTo>
                      <a:pt x="45156" y="5718"/>
                    </a:moveTo>
                    <a:lnTo>
                      <a:pt x="2689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5156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041D78D1-5632-0739-E5D1-A4B060AE7D98}"/>
                  </a:ext>
                </a:extLst>
              </p:cNvPr>
              <p:cNvSpPr/>
              <p:nvPr/>
            </p:nvSpPr>
            <p:spPr>
              <a:xfrm>
                <a:off x="4248532" y="4021092"/>
                <a:ext cx="45589" cy="5717"/>
              </a:xfrm>
              <a:custGeom>
                <a:avLst/>
                <a:gdLst>
                  <a:gd name="connsiteX0" fmla="*/ 45589 w 45589"/>
                  <a:gd name="connsiteY0" fmla="*/ 5718 h 5717"/>
                  <a:gd name="connsiteX1" fmla="*/ 3122 w 45589"/>
                  <a:gd name="connsiteY1" fmla="*/ 5718 h 5717"/>
                  <a:gd name="connsiteX2" fmla="*/ 0 w 45589"/>
                  <a:gd name="connsiteY2" fmla="*/ 0 h 5717"/>
                  <a:gd name="connsiteX3" fmla="*/ 42220 w 45589"/>
                  <a:gd name="connsiteY3" fmla="*/ 0 h 5717"/>
                  <a:gd name="connsiteX4" fmla="*/ 45589 w 45589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9" h="5717">
                    <a:moveTo>
                      <a:pt x="45589" y="5718"/>
                    </a:moveTo>
                    <a:lnTo>
                      <a:pt x="3122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5589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AB08CB42-6AC4-2D7F-4CCE-C3C84154EFB5}"/>
                  </a:ext>
                </a:extLst>
              </p:cNvPr>
              <p:cNvSpPr/>
              <p:nvPr/>
            </p:nvSpPr>
            <p:spPr>
              <a:xfrm>
                <a:off x="4324071" y="4021092"/>
                <a:ext cx="46052" cy="5717"/>
              </a:xfrm>
              <a:custGeom>
                <a:avLst/>
                <a:gdLst>
                  <a:gd name="connsiteX0" fmla="*/ 46053 w 46052"/>
                  <a:gd name="connsiteY0" fmla="*/ 5718 h 5717"/>
                  <a:gd name="connsiteX1" fmla="*/ 3585 w 46052"/>
                  <a:gd name="connsiteY1" fmla="*/ 5718 h 5717"/>
                  <a:gd name="connsiteX2" fmla="*/ 0 w 46052"/>
                  <a:gd name="connsiteY2" fmla="*/ 0 h 5717"/>
                  <a:gd name="connsiteX3" fmla="*/ 42251 w 46052"/>
                  <a:gd name="connsiteY3" fmla="*/ 0 h 5717"/>
                  <a:gd name="connsiteX4" fmla="*/ 46053 w 46052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52" h="5717">
                    <a:moveTo>
                      <a:pt x="46053" y="5718"/>
                    </a:moveTo>
                    <a:lnTo>
                      <a:pt x="3585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6053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CDFF21B1-5E9F-0610-91BE-2C304BC707DF}"/>
                  </a:ext>
                </a:extLst>
              </p:cNvPr>
              <p:cNvSpPr/>
              <p:nvPr/>
            </p:nvSpPr>
            <p:spPr>
              <a:xfrm>
                <a:off x="4399641" y="4021092"/>
                <a:ext cx="46485" cy="5717"/>
              </a:xfrm>
              <a:custGeom>
                <a:avLst/>
                <a:gdLst>
                  <a:gd name="connsiteX0" fmla="*/ 46486 w 46485"/>
                  <a:gd name="connsiteY0" fmla="*/ 5718 h 5717"/>
                  <a:gd name="connsiteX1" fmla="*/ 3987 w 46485"/>
                  <a:gd name="connsiteY1" fmla="*/ 5718 h 5717"/>
                  <a:gd name="connsiteX2" fmla="*/ 0 w 46485"/>
                  <a:gd name="connsiteY2" fmla="*/ 0 h 5717"/>
                  <a:gd name="connsiteX3" fmla="*/ 42251 w 46485"/>
                  <a:gd name="connsiteY3" fmla="*/ 0 h 5717"/>
                  <a:gd name="connsiteX4" fmla="*/ 46486 w 46485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5" h="5717">
                    <a:moveTo>
                      <a:pt x="46486" y="5718"/>
                    </a:moveTo>
                    <a:lnTo>
                      <a:pt x="3987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6486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286F7570-2CA3-180D-7F2E-6B857B2F6295}"/>
                  </a:ext>
                </a:extLst>
              </p:cNvPr>
              <p:cNvSpPr/>
              <p:nvPr/>
            </p:nvSpPr>
            <p:spPr>
              <a:xfrm>
                <a:off x="4475211" y="4021092"/>
                <a:ext cx="46917" cy="5717"/>
              </a:xfrm>
              <a:custGeom>
                <a:avLst/>
                <a:gdLst>
                  <a:gd name="connsiteX0" fmla="*/ 46918 w 46917"/>
                  <a:gd name="connsiteY0" fmla="*/ 5718 h 5717"/>
                  <a:gd name="connsiteX1" fmla="*/ 4420 w 46917"/>
                  <a:gd name="connsiteY1" fmla="*/ 5718 h 5717"/>
                  <a:gd name="connsiteX2" fmla="*/ 0 w 46917"/>
                  <a:gd name="connsiteY2" fmla="*/ 0 h 5717"/>
                  <a:gd name="connsiteX3" fmla="*/ 42220 w 46917"/>
                  <a:gd name="connsiteY3" fmla="*/ 0 h 5717"/>
                  <a:gd name="connsiteX4" fmla="*/ 46918 w 46917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17" h="5717">
                    <a:moveTo>
                      <a:pt x="46918" y="5718"/>
                    </a:moveTo>
                    <a:lnTo>
                      <a:pt x="4420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6918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67804895-2849-4B3C-7D85-E300463DEBA7}"/>
                  </a:ext>
                </a:extLst>
              </p:cNvPr>
              <p:cNvSpPr/>
              <p:nvPr/>
            </p:nvSpPr>
            <p:spPr>
              <a:xfrm>
                <a:off x="4550749" y="4021092"/>
                <a:ext cx="47381" cy="5717"/>
              </a:xfrm>
              <a:custGeom>
                <a:avLst/>
                <a:gdLst>
                  <a:gd name="connsiteX0" fmla="*/ 47382 w 47381"/>
                  <a:gd name="connsiteY0" fmla="*/ 5718 h 5717"/>
                  <a:gd name="connsiteX1" fmla="*/ 4883 w 47381"/>
                  <a:gd name="connsiteY1" fmla="*/ 5718 h 5717"/>
                  <a:gd name="connsiteX2" fmla="*/ 0 w 47381"/>
                  <a:gd name="connsiteY2" fmla="*/ 0 h 5717"/>
                  <a:gd name="connsiteX3" fmla="*/ 42251 w 47381"/>
                  <a:gd name="connsiteY3" fmla="*/ 0 h 5717"/>
                  <a:gd name="connsiteX4" fmla="*/ 47382 w 47381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81" h="5717">
                    <a:moveTo>
                      <a:pt x="47382" y="5718"/>
                    </a:moveTo>
                    <a:lnTo>
                      <a:pt x="4883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7382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7BE2EB0A-F6C8-D032-720D-4F7716C57599}"/>
                  </a:ext>
                </a:extLst>
              </p:cNvPr>
              <p:cNvSpPr/>
              <p:nvPr/>
            </p:nvSpPr>
            <p:spPr>
              <a:xfrm>
                <a:off x="4626319" y="4021092"/>
                <a:ext cx="47814" cy="5717"/>
              </a:xfrm>
              <a:custGeom>
                <a:avLst/>
                <a:gdLst>
                  <a:gd name="connsiteX0" fmla="*/ 47815 w 47814"/>
                  <a:gd name="connsiteY0" fmla="*/ 5718 h 5717"/>
                  <a:gd name="connsiteX1" fmla="*/ 5316 w 47814"/>
                  <a:gd name="connsiteY1" fmla="*/ 5718 h 5717"/>
                  <a:gd name="connsiteX2" fmla="*/ 0 w 47814"/>
                  <a:gd name="connsiteY2" fmla="*/ 0 h 5717"/>
                  <a:gd name="connsiteX3" fmla="*/ 42220 w 47814"/>
                  <a:gd name="connsiteY3" fmla="*/ 0 h 5717"/>
                  <a:gd name="connsiteX4" fmla="*/ 47815 w 47814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14" h="5717">
                    <a:moveTo>
                      <a:pt x="47815" y="5718"/>
                    </a:moveTo>
                    <a:lnTo>
                      <a:pt x="5316" y="5718"/>
                    </a:lnTo>
                    <a:lnTo>
                      <a:pt x="0" y="0"/>
                    </a:lnTo>
                    <a:lnTo>
                      <a:pt x="42220" y="0"/>
                    </a:lnTo>
                    <a:lnTo>
                      <a:pt x="47815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6527884A-6F7F-4F41-8075-438C84043CC7}"/>
                  </a:ext>
                </a:extLst>
              </p:cNvPr>
              <p:cNvSpPr/>
              <p:nvPr/>
            </p:nvSpPr>
            <p:spPr>
              <a:xfrm>
                <a:off x="4701858" y="4021092"/>
                <a:ext cx="48247" cy="5717"/>
              </a:xfrm>
              <a:custGeom>
                <a:avLst/>
                <a:gdLst>
                  <a:gd name="connsiteX0" fmla="*/ 48247 w 48247"/>
                  <a:gd name="connsiteY0" fmla="*/ 5718 h 5717"/>
                  <a:gd name="connsiteX1" fmla="*/ 5780 w 48247"/>
                  <a:gd name="connsiteY1" fmla="*/ 5718 h 5717"/>
                  <a:gd name="connsiteX2" fmla="*/ 0 w 48247"/>
                  <a:gd name="connsiteY2" fmla="*/ 0 h 5717"/>
                  <a:gd name="connsiteX3" fmla="*/ 42251 w 48247"/>
                  <a:gd name="connsiteY3" fmla="*/ 0 h 5717"/>
                  <a:gd name="connsiteX4" fmla="*/ 48247 w 48247"/>
                  <a:gd name="connsiteY4" fmla="*/ 571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47" h="5717">
                    <a:moveTo>
                      <a:pt x="48247" y="5718"/>
                    </a:moveTo>
                    <a:lnTo>
                      <a:pt x="5780" y="5718"/>
                    </a:lnTo>
                    <a:lnTo>
                      <a:pt x="0" y="0"/>
                    </a:lnTo>
                    <a:lnTo>
                      <a:pt x="42251" y="0"/>
                    </a:lnTo>
                    <a:lnTo>
                      <a:pt x="48247" y="57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2429D91-ED84-6767-E2A0-E6B32A80DB84}"/>
                  </a:ext>
                </a:extLst>
              </p:cNvPr>
              <p:cNvSpPr/>
              <p:nvPr/>
            </p:nvSpPr>
            <p:spPr>
              <a:xfrm>
                <a:off x="2569615" y="4029777"/>
                <a:ext cx="49298" cy="5810"/>
              </a:xfrm>
              <a:custGeom>
                <a:avLst/>
                <a:gdLst>
                  <a:gd name="connsiteX0" fmla="*/ 42869 w 49298"/>
                  <a:gd name="connsiteY0" fmla="*/ 5811 h 5810"/>
                  <a:gd name="connsiteX1" fmla="*/ 0 w 49298"/>
                  <a:gd name="connsiteY1" fmla="*/ 5811 h 5810"/>
                  <a:gd name="connsiteX2" fmla="*/ 6707 w 49298"/>
                  <a:gd name="connsiteY2" fmla="*/ 0 h 5810"/>
                  <a:gd name="connsiteX3" fmla="*/ 49298 w 49298"/>
                  <a:gd name="connsiteY3" fmla="*/ 0 h 5810"/>
                  <a:gd name="connsiteX4" fmla="*/ 42869 w 49298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8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6707" y="0"/>
                    </a:lnTo>
                    <a:lnTo>
                      <a:pt x="49298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3B57CD00-CAAC-AF31-78EA-08FDE486BD64}"/>
                  </a:ext>
                </a:extLst>
              </p:cNvPr>
              <p:cNvSpPr/>
              <p:nvPr/>
            </p:nvSpPr>
            <p:spPr>
              <a:xfrm>
                <a:off x="2646297" y="4029777"/>
                <a:ext cx="48865" cy="5810"/>
              </a:xfrm>
              <a:custGeom>
                <a:avLst/>
                <a:gdLst>
                  <a:gd name="connsiteX0" fmla="*/ 42869 w 48865"/>
                  <a:gd name="connsiteY0" fmla="*/ 5811 h 5810"/>
                  <a:gd name="connsiteX1" fmla="*/ 0 w 48865"/>
                  <a:gd name="connsiteY1" fmla="*/ 5811 h 5810"/>
                  <a:gd name="connsiteX2" fmla="*/ 6243 w 48865"/>
                  <a:gd name="connsiteY2" fmla="*/ 0 h 5810"/>
                  <a:gd name="connsiteX3" fmla="*/ 48865 w 48865"/>
                  <a:gd name="connsiteY3" fmla="*/ 0 h 5810"/>
                  <a:gd name="connsiteX4" fmla="*/ 42869 w 48865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5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6243" y="0"/>
                    </a:lnTo>
                    <a:lnTo>
                      <a:pt x="48865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2EFEB44-AA4E-E05C-86E5-D3601C4FB730}"/>
                  </a:ext>
                </a:extLst>
              </p:cNvPr>
              <p:cNvSpPr/>
              <p:nvPr/>
            </p:nvSpPr>
            <p:spPr>
              <a:xfrm>
                <a:off x="2722980" y="4029777"/>
                <a:ext cx="48401" cy="5810"/>
              </a:xfrm>
              <a:custGeom>
                <a:avLst/>
                <a:gdLst>
                  <a:gd name="connsiteX0" fmla="*/ 42838 w 48401"/>
                  <a:gd name="connsiteY0" fmla="*/ 5811 h 5810"/>
                  <a:gd name="connsiteX1" fmla="*/ 0 w 48401"/>
                  <a:gd name="connsiteY1" fmla="*/ 5811 h 5810"/>
                  <a:gd name="connsiteX2" fmla="*/ 5780 w 48401"/>
                  <a:gd name="connsiteY2" fmla="*/ 0 h 5810"/>
                  <a:gd name="connsiteX3" fmla="*/ 48402 w 48401"/>
                  <a:gd name="connsiteY3" fmla="*/ 0 h 5810"/>
                  <a:gd name="connsiteX4" fmla="*/ 42838 w 48401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01" h="5810">
                    <a:moveTo>
                      <a:pt x="42838" y="5811"/>
                    </a:moveTo>
                    <a:lnTo>
                      <a:pt x="0" y="5811"/>
                    </a:lnTo>
                    <a:lnTo>
                      <a:pt x="5780" y="0"/>
                    </a:lnTo>
                    <a:lnTo>
                      <a:pt x="48402" y="0"/>
                    </a:lnTo>
                    <a:lnTo>
                      <a:pt x="42838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62F83146-ED40-521A-2998-B3DEEE79B352}"/>
                  </a:ext>
                </a:extLst>
              </p:cNvPr>
              <p:cNvSpPr/>
              <p:nvPr/>
            </p:nvSpPr>
            <p:spPr>
              <a:xfrm>
                <a:off x="2799631" y="4029777"/>
                <a:ext cx="47969" cy="5810"/>
              </a:xfrm>
              <a:custGeom>
                <a:avLst/>
                <a:gdLst>
                  <a:gd name="connsiteX0" fmla="*/ 42869 w 47969"/>
                  <a:gd name="connsiteY0" fmla="*/ 5811 h 5810"/>
                  <a:gd name="connsiteX1" fmla="*/ 0 w 47969"/>
                  <a:gd name="connsiteY1" fmla="*/ 5811 h 5810"/>
                  <a:gd name="connsiteX2" fmla="*/ 5347 w 47969"/>
                  <a:gd name="connsiteY2" fmla="*/ 0 h 5810"/>
                  <a:gd name="connsiteX3" fmla="*/ 47969 w 47969"/>
                  <a:gd name="connsiteY3" fmla="*/ 0 h 5810"/>
                  <a:gd name="connsiteX4" fmla="*/ 42869 w 47969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69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5347" y="0"/>
                    </a:lnTo>
                    <a:lnTo>
                      <a:pt x="47969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C8214D44-641A-E6F6-612E-9F3B404DFBAD}"/>
                  </a:ext>
                </a:extLst>
              </p:cNvPr>
              <p:cNvSpPr/>
              <p:nvPr/>
            </p:nvSpPr>
            <p:spPr>
              <a:xfrm>
                <a:off x="2876314" y="4029777"/>
                <a:ext cx="47505" cy="5810"/>
              </a:xfrm>
              <a:custGeom>
                <a:avLst/>
                <a:gdLst>
                  <a:gd name="connsiteX0" fmla="*/ 42869 w 47505"/>
                  <a:gd name="connsiteY0" fmla="*/ 5811 h 5810"/>
                  <a:gd name="connsiteX1" fmla="*/ 0 w 47505"/>
                  <a:gd name="connsiteY1" fmla="*/ 5811 h 5810"/>
                  <a:gd name="connsiteX2" fmla="*/ 4884 w 47505"/>
                  <a:gd name="connsiteY2" fmla="*/ 0 h 5810"/>
                  <a:gd name="connsiteX3" fmla="*/ 47505 w 47505"/>
                  <a:gd name="connsiteY3" fmla="*/ 0 h 5810"/>
                  <a:gd name="connsiteX4" fmla="*/ 42869 w 47505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05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4884" y="0"/>
                    </a:lnTo>
                    <a:lnTo>
                      <a:pt x="47505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82111F5B-ADA4-4A24-9E3B-1FA8D2A621DF}"/>
                  </a:ext>
                </a:extLst>
              </p:cNvPr>
              <p:cNvSpPr/>
              <p:nvPr/>
            </p:nvSpPr>
            <p:spPr>
              <a:xfrm>
                <a:off x="2952996" y="4029777"/>
                <a:ext cx="47041" cy="5810"/>
              </a:xfrm>
              <a:custGeom>
                <a:avLst/>
                <a:gdLst>
                  <a:gd name="connsiteX0" fmla="*/ 42869 w 47041"/>
                  <a:gd name="connsiteY0" fmla="*/ 5811 h 5810"/>
                  <a:gd name="connsiteX1" fmla="*/ 0 w 47041"/>
                  <a:gd name="connsiteY1" fmla="*/ 5811 h 5810"/>
                  <a:gd name="connsiteX2" fmla="*/ 4451 w 47041"/>
                  <a:gd name="connsiteY2" fmla="*/ 0 h 5810"/>
                  <a:gd name="connsiteX3" fmla="*/ 47042 w 47041"/>
                  <a:gd name="connsiteY3" fmla="*/ 0 h 5810"/>
                  <a:gd name="connsiteX4" fmla="*/ 42869 w 47041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41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4451" y="0"/>
                    </a:lnTo>
                    <a:lnTo>
                      <a:pt x="47042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6DEA1653-4B0B-5266-765C-D7262729DB67}"/>
                  </a:ext>
                </a:extLst>
              </p:cNvPr>
              <p:cNvSpPr/>
              <p:nvPr/>
            </p:nvSpPr>
            <p:spPr>
              <a:xfrm>
                <a:off x="3029648" y="4029777"/>
                <a:ext cx="46640" cy="5810"/>
              </a:xfrm>
              <a:custGeom>
                <a:avLst/>
                <a:gdLst>
                  <a:gd name="connsiteX0" fmla="*/ 42869 w 46640"/>
                  <a:gd name="connsiteY0" fmla="*/ 5811 h 5810"/>
                  <a:gd name="connsiteX1" fmla="*/ 0 w 46640"/>
                  <a:gd name="connsiteY1" fmla="*/ 5811 h 5810"/>
                  <a:gd name="connsiteX2" fmla="*/ 4018 w 46640"/>
                  <a:gd name="connsiteY2" fmla="*/ 0 h 5810"/>
                  <a:gd name="connsiteX3" fmla="*/ 46640 w 46640"/>
                  <a:gd name="connsiteY3" fmla="*/ 0 h 5810"/>
                  <a:gd name="connsiteX4" fmla="*/ 42869 w 46640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40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4018" y="0"/>
                    </a:lnTo>
                    <a:lnTo>
                      <a:pt x="46640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8A90F7B8-0691-DAC3-4CF7-F79BFDDB2CC2}"/>
                  </a:ext>
                </a:extLst>
              </p:cNvPr>
              <p:cNvSpPr/>
              <p:nvPr/>
            </p:nvSpPr>
            <p:spPr>
              <a:xfrm>
                <a:off x="3106331" y="4029777"/>
                <a:ext cx="46176" cy="5810"/>
              </a:xfrm>
              <a:custGeom>
                <a:avLst/>
                <a:gdLst>
                  <a:gd name="connsiteX0" fmla="*/ 42869 w 46176"/>
                  <a:gd name="connsiteY0" fmla="*/ 5811 h 5810"/>
                  <a:gd name="connsiteX1" fmla="*/ 0 w 46176"/>
                  <a:gd name="connsiteY1" fmla="*/ 5811 h 5810"/>
                  <a:gd name="connsiteX2" fmla="*/ 3554 w 46176"/>
                  <a:gd name="connsiteY2" fmla="*/ 0 h 5810"/>
                  <a:gd name="connsiteX3" fmla="*/ 46176 w 46176"/>
                  <a:gd name="connsiteY3" fmla="*/ 0 h 5810"/>
                  <a:gd name="connsiteX4" fmla="*/ 42869 w 46176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76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3554" y="0"/>
                    </a:lnTo>
                    <a:lnTo>
                      <a:pt x="46176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BEF3C50D-E87F-9F5B-49FE-15352999DD52}"/>
                  </a:ext>
                </a:extLst>
              </p:cNvPr>
              <p:cNvSpPr/>
              <p:nvPr/>
            </p:nvSpPr>
            <p:spPr>
              <a:xfrm>
                <a:off x="3183013" y="4029777"/>
                <a:ext cx="45712" cy="5810"/>
              </a:xfrm>
              <a:custGeom>
                <a:avLst/>
                <a:gdLst>
                  <a:gd name="connsiteX0" fmla="*/ 42869 w 45712"/>
                  <a:gd name="connsiteY0" fmla="*/ 5811 h 5810"/>
                  <a:gd name="connsiteX1" fmla="*/ 0 w 45712"/>
                  <a:gd name="connsiteY1" fmla="*/ 5811 h 5810"/>
                  <a:gd name="connsiteX2" fmla="*/ 3091 w 45712"/>
                  <a:gd name="connsiteY2" fmla="*/ 0 h 5810"/>
                  <a:gd name="connsiteX3" fmla="*/ 45713 w 45712"/>
                  <a:gd name="connsiteY3" fmla="*/ 0 h 5810"/>
                  <a:gd name="connsiteX4" fmla="*/ 42869 w 45712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2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3091" y="0"/>
                    </a:lnTo>
                    <a:lnTo>
                      <a:pt x="45713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3A6B8638-0729-2744-B0D8-0BBFD46125A8}"/>
                  </a:ext>
                </a:extLst>
              </p:cNvPr>
              <p:cNvSpPr/>
              <p:nvPr/>
            </p:nvSpPr>
            <p:spPr>
              <a:xfrm>
                <a:off x="3259696" y="4029777"/>
                <a:ext cx="45249" cy="5810"/>
              </a:xfrm>
              <a:custGeom>
                <a:avLst/>
                <a:gdLst>
                  <a:gd name="connsiteX0" fmla="*/ 42838 w 45249"/>
                  <a:gd name="connsiteY0" fmla="*/ 5811 h 5810"/>
                  <a:gd name="connsiteX1" fmla="*/ 0 w 45249"/>
                  <a:gd name="connsiteY1" fmla="*/ 5811 h 5810"/>
                  <a:gd name="connsiteX2" fmla="*/ 2627 w 45249"/>
                  <a:gd name="connsiteY2" fmla="*/ 0 h 5810"/>
                  <a:gd name="connsiteX3" fmla="*/ 45249 w 45249"/>
                  <a:gd name="connsiteY3" fmla="*/ 0 h 5810"/>
                  <a:gd name="connsiteX4" fmla="*/ 42838 w 45249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9" h="5810">
                    <a:moveTo>
                      <a:pt x="42838" y="5811"/>
                    </a:moveTo>
                    <a:lnTo>
                      <a:pt x="0" y="5811"/>
                    </a:lnTo>
                    <a:lnTo>
                      <a:pt x="2627" y="0"/>
                    </a:lnTo>
                    <a:lnTo>
                      <a:pt x="45249" y="0"/>
                    </a:lnTo>
                    <a:lnTo>
                      <a:pt x="42838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EBF75E19-E658-3ACE-2B34-60CDA5666F33}"/>
                  </a:ext>
                </a:extLst>
              </p:cNvPr>
              <p:cNvSpPr/>
              <p:nvPr/>
            </p:nvSpPr>
            <p:spPr>
              <a:xfrm>
                <a:off x="3336347" y="4029777"/>
                <a:ext cx="44816" cy="5810"/>
              </a:xfrm>
              <a:custGeom>
                <a:avLst/>
                <a:gdLst>
                  <a:gd name="connsiteX0" fmla="*/ 42869 w 44816"/>
                  <a:gd name="connsiteY0" fmla="*/ 5811 h 5810"/>
                  <a:gd name="connsiteX1" fmla="*/ 0 w 44816"/>
                  <a:gd name="connsiteY1" fmla="*/ 5811 h 5810"/>
                  <a:gd name="connsiteX2" fmla="*/ 2226 w 44816"/>
                  <a:gd name="connsiteY2" fmla="*/ 0 h 5810"/>
                  <a:gd name="connsiteX3" fmla="*/ 44816 w 44816"/>
                  <a:gd name="connsiteY3" fmla="*/ 0 h 5810"/>
                  <a:gd name="connsiteX4" fmla="*/ 42869 w 44816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16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2226" y="0"/>
                    </a:lnTo>
                    <a:lnTo>
                      <a:pt x="44816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79B838DF-7EBD-DBF0-0063-FDD29C2C204B}"/>
                  </a:ext>
                </a:extLst>
              </p:cNvPr>
              <p:cNvSpPr/>
              <p:nvPr/>
            </p:nvSpPr>
            <p:spPr>
              <a:xfrm>
                <a:off x="3413030" y="4029777"/>
                <a:ext cx="44352" cy="5810"/>
              </a:xfrm>
              <a:custGeom>
                <a:avLst/>
                <a:gdLst>
                  <a:gd name="connsiteX0" fmla="*/ 42869 w 44352"/>
                  <a:gd name="connsiteY0" fmla="*/ 5811 h 5810"/>
                  <a:gd name="connsiteX1" fmla="*/ 0 w 44352"/>
                  <a:gd name="connsiteY1" fmla="*/ 5811 h 5810"/>
                  <a:gd name="connsiteX2" fmla="*/ 1762 w 44352"/>
                  <a:gd name="connsiteY2" fmla="*/ 0 h 5810"/>
                  <a:gd name="connsiteX3" fmla="*/ 44353 w 44352"/>
                  <a:gd name="connsiteY3" fmla="*/ 0 h 5810"/>
                  <a:gd name="connsiteX4" fmla="*/ 42869 w 44352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52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1762" y="0"/>
                    </a:lnTo>
                    <a:lnTo>
                      <a:pt x="44353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1159EB17-BCF6-E993-F5EB-C5C085681E8C}"/>
                  </a:ext>
                </a:extLst>
              </p:cNvPr>
              <p:cNvSpPr/>
              <p:nvPr/>
            </p:nvSpPr>
            <p:spPr>
              <a:xfrm>
                <a:off x="3489712" y="4029777"/>
                <a:ext cx="43920" cy="5810"/>
              </a:xfrm>
              <a:custGeom>
                <a:avLst/>
                <a:gdLst>
                  <a:gd name="connsiteX0" fmla="*/ 42839 w 43920"/>
                  <a:gd name="connsiteY0" fmla="*/ 5811 h 5810"/>
                  <a:gd name="connsiteX1" fmla="*/ 0 w 43920"/>
                  <a:gd name="connsiteY1" fmla="*/ 5811 h 5810"/>
                  <a:gd name="connsiteX2" fmla="*/ 1298 w 43920"/>
                  <a:gd name="connsiteY2" fmla="*/ 0 h 5810"/>
                  <a:gd name="connsiteX3" fmla="*/ 43920 w 43920"/>
                  <a:gd name="connsiteY3" fmla="*/ 0 h 5810"/>
                  <a:gd name="connsiteX4" fmla="*/ 42839 w 43920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20" h="5810">
                    <a:moveTo>
                      <a:pt x="42839" y="5811"/>
                    </a:moveTo>
                    <a:lnTo>
                      <a:pt x="0" y="5811"/>
                    </a:lnTo>
                    <a:lnTo>
                      <a:pt x="1298" y="0"/>
                    </a:lnTo>
                    <a:lnTo>
                      <a:pt x="43920" y="0"/>
                    </a:lnTo>
                    <a:lnTo>
                      <a:pt x="4283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657FF1E2-58DD-CA48-5494-3AD676AE4897}"/>
                  </a:ext>
                </a:extLst>
              </p:cNvPr>
              <p:cNvSpPr/>
              <p:nvPr/>
            </p:nvSpPr>
            <p:spPr>
              <a:xfrm>
                <a:off x="3566364" y="4029777"/>
                <a:ext cx="43487" cy="5810"/>
              </a:xfrm>
              <a:custGeom>
                <a:avLst/>
                <a:gdLst>
                  <a:gd name="connsiteX0" fmla="*/ 42869 w 43487"/>
                  <a:gd name="connsiteY0" fmla="*/ 5811 h 5810"/>
                  <a:gd name="connsiteX1" fmla="*/ 0 w 43487"/>
                  <a:gd name="connsiteY1" fmla="*/ 5811 h 5810"/>
                  <a:gd name="connsiteX2" fmla="*/ 866 w 43487"/>
                  <a:gd name="connsiteY2" fmla="*/ 0 h 5810"/>
                  <a:gd name="connsiteX3" fmla="*/ 43487 w 43487"/>
                  <a:gd name="connsiteY3" fmla="*/ 0 h 5810"/>
                  <a:gd name="connsiteX4" fmla="*/ 42869 w 43487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87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866" y="0"/>
                    </a:lnTo>
                    <a:lnTo>
                      <a:pt x="43487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57541F63-3A70-A18A-092A-C25E0AE05DAB}"/>
                  </a:ext>
                </a:extLst>
              </p:cNvPr>
              <p:cNvSpPr/>
              <p:nvPr/>
            </p:nvSpPr>
            <p:spPr>
              <a:xfrm>
                <a:off x="3643046" y="4029777"/>
                <a:ext cx="43023" cy="5810"/>
              </a:xfrm>
              <a:custGeom>
                <a:avLst/>
                <a:gdLst>
                  <a:gd name="connsiteX0" fmla="*/ 42869 w 43023"/>
                  <a:gd name="connsiteY0" fmla="*/ 5811 h 5810"/>
                  <a:gd name="connsiteX1" fmla="*/ 0 w 43023"/>
                  <a:gd name="connsiteY1" fmla="*/ 5811 h 5810"/>
                  <a:gd name="connsiteX2" fmla="*/ 401 w 43023"/>
                  <a:gd name="connsiteY2" fmla="*/ 0 h 5810"/>
                  <a:gd name="connsiteX3" fmla="*/ 43024 w 43023"/>
                  <a:gd name="connsiteY3" fmla="*/ 0 h 5810"/>
                  <a:gd name="connsiteX4" fmla="*/ 42869 w 43023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23" h="5810">
                    <a:moveTo>
                      <a:pt x="42869" y="5811"/>
                    </a:moveTo>
                    <a:lnTo>
                      <a:pt x="0" y="5811"/>
                    </a:lnTo>
                    <a:lnTo>
                      <a:pt x="401" y="0"/>
                    </a:lnTo>
                    <a:lnTo>
                      <a:pt x="43024" y="0"/>
                    </a:lnTo>
                    <a:lnTo>
                      <a:pt x="4286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F61E9DAD-252C-B97D-6BD2-66CD12F89F46}"/>
                  </a:ext>
                </a:extLst>
              </p:cNvPr>
              <p:cNvSpPr/>
              <p:nvPr/>
            </p:nvSpPr>
            <p:spPr>
              <a:xfrm>
                <a:off x="3719667" y="4029777"/>
                <a:ext cx="42900" cy="5810"/>
              </a:xfrm>
              <a:custGeom>
                <a:avLst/>
                <a:gdLst>
                  <a:gd name="connsiteX0" fmla="*/ 42900 w 42900"/>
                  <a:gd name="connsiteY0" fmla="*/ 5811 h 5810"/>
                  <a:gd name="connsiteX1" fmla="*/ 62 w 42900"/>
                  <a:gd name="connsiteY1" fmla="*/ 5811 h 5810"/>
                  <a:gd name="connsiteX2" fmla="*/ 0 w 42900"/>
                  <a:gd name="connsiteY2" fmla="*/ 0 h 5810"/>
                  <a:gd name="connsiteX3" fmla="*/ 42622 w 42900"/>
                  <a:gd name="connsiteY3" fmla="*/ 0 h 5810"/>
                  <a:gd name="connsiteX4" fmla="*/ 42900 w 42900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00" h="5810">
                    <a:moveTo>
                      <a:pt x="42900" y="5811"/>
                    </a:moveTo>
                    <a:lnTo>
                      <a:pt x="62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2900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50D53A50-A866-BB2A-0C9B-5DF7D0311C13}"/>
                  </a:ext>
                </a:extLst>
              </p:cNvPr>
              <p:cNvSpPr/>
              <p:nvPr/>
            </p:nvSpPr>
            <p:spPr>
              <a:xfrm>
                <a:off x="3795917" y="4029777"/>
                <a:ext cx="43332" cy="5810"/>
              </a:xfrm>
              <a:custGeom>
                <a:avLst/>
                <a:gdLst>
                  <a:gd name="connsiteX0" fmla="*/ 43333 w 43332"/>
                  <a:gd name="connsiteY0" fmla="*/ 5811 h 5810"/>
                  <a:gd name="connsiteX1" fmla="*/ 464 w 43332"/>
                  <a:gd name="connsiteY1" fmla="*/ 5811 h 5810"/>
                  <a:gd name="connsiteX2" fmla="*/ 0 w 43332"/>
                  <a:gd name="connsiteY2" fmla="*/ 0 h 5810"/>
                  <a:gd name="connsiteX3" fmla="*/ 42591 w 43332"/>
                  <a:gd name="connsiteY3" fmla="*/ 0 h 5810"/>
                  <a:gd name="connsiteX4" fmla="*/ 43333 w 43332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32" h="5810">
                    <a:moveTo>
                      <a:pt x="43333" y="5811"/>
                    </a:moveTo>
                    <a:lnTo>
                      <a:pt x="464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3333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36FA684D-7A1F-C94C-CE0A-F29FA94F7B4D}"/>
                  </a:ext>
                </a:extLst>
              </p:cNvPr>
              <p:cNvSpPr/>
              <p:nvPr/>
            </p:nvSpPr>
            <p:spPr>
              <a:xfrm>
                <a:off x="3872136" y="4029777"/>
                <a:ext cx="43796" cy="5810"/>
              </a:xfrm>
              <a:custGeom>
                <a:avLst/>
                <a:gdLst>
                  <a:gd name="connsiteX0" fmla="*/ 43796 w 43796"/>
                  <a:gd name="connsiteY0" fmla="*/ 5811 h 5810"/>
                  <a:gd name="connsiteX1" fmla="*/ 927 w 43796"/>
                  <a:gd name="connsiteY1" fmla="*/ 5811 h 5810"/>
                  <a:gd name="connsiteX2" fmla="*/ 0 w 43796"/>
                  <a:gd name="connsiteY2" fmla="*/ 0 h 5810"/>
                  <a:gd name="connsiteX3" fmla="*/ 42591 w 43796"/>
                  <a:gd name="connsiteY3" fmla="*/ 0 h 5810"/>
                  <a:gd name="connsiteX4" fmla="*/ 43796 w 43796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96" h="5810">
                    <a:moveTo>
                      <a:pt x="43796" y="5811"/>
                    </a:moveTo>
                    <a:lnTo>
                      <a:pt x="927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3796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8564D29-F2A0-4793-BB76-3D9B3BF61959}"/>
                  </a:ext>
                </a:extLst>
              </p:cNvPr>
              <p:cNvSpPr/>
              <p:nvPr/>
            </p:nvSpPr>
            <p:spPr>
              <a:xfrm>
                <a:off x="3948354" y="4029777"/>
                <a:ext cx="44229" cy="5810"/>
              </a:xfrm>
              <a:custGeom>
                <a:avLst/>
                <a:gdLst>
                  <a:gd name="connsiteX0" fmla="*/ 44229 w 44229"/>
                  <a:gd name="connsiteY0" fmla="*/ 5811 h 5810"/>
                  <a:gd name="connsiteX1" fmla="*/ 1391 w 44229"/>
                  <a:gd name="connsiteY1" fmla="*/ 5811 h 5810"/>
                  <a:gd name="connsiteX2" fmla="*/ 0 w 44229"/>
                  <a:gd name="connsiteY2" fmla="*/ 0 h 5810"/>
                  <a:gd name="connsiteX3" fmla="*/ 42622 w 44229"/>
                  <a:gd name="connsiteY3" fmla="*/ 0 h 5810"/>
                  <a:gd name="connsiteX4" fmla="*/ 44229 w 44229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29" h="5810">
                    <a:moveTo>
                      <a:pt x="44229" y="5811"/>
                    </a:moveTo>
                    <a:lnTo>
                      <a:pt x="1391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422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64F880-78A6-B169-5069-8FE125AA5FDB}"/>
                  </a:ext>
                </a:extLst>
              </p:cNvPr>
              <p:cNvSpPr/>
              <p:nvPr/>
            </p:nvSpPr>
            <p:spPr>
              <a:xfrm>
                <a:off x="4024573" y="4029777"/>
                <a:ext cx="44692" cy="5810"/>
              </a:xfrm>
              <a:custGeom>
                <a:avLst/>
                <a:gdLst>
                  <a:gd name="connsiteX0" fmla="*/ 44693 w 44692"/>
                  <a:gd name="connsiteY0" fmla="*/ 5811 h 5810"/>
                  <a:gd name="connsiteX1" fmla="*/ 1823 w 44692"/>
                  <a:gd name="connsiteY1" fmla="*/ 5811 h 5810"/>
                  <a:gd name="connsiteX2" fmla="*/ 0 w 44692"/>
                  <a:gd name="connsiteY2" fmla="*/ 0 h 5810"/>
                  <a:gd name="connsiteX3" fmla="*/ 42622 w 44692"/>
                  <a:gd name="connsiteY3" fmla="*/ 0 h 5810"/>
                  <a:gd name="connsiteX4" fmla="*/ 44693 w 44692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92" h="5810">
                    <a:moveTo>
                      <a:pt x="44693" y="5811"/>
                    </a:moveTo>
                    <a:lnTo>
                      <a:pt x="1823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4693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8CCF61A-9E8A-5182-7231-812384BDEBF2}"/>
                  </a:ext>
                </a:extLst>
              </p:cNvPr>
              <p:cNvSpPr/>
              <p:nvPr/>
            </p:nvSpPr>
            <p:spPr>
              <a:xfrm>
                <a:off x="4100792" y="4029777"/>
                <a:ext cx="45156" cy="5810"/>
              </a:xfrm>
              <a:custGeom>
                <a:avLst/>
                <a:gdLst>
                  <a:gd name="connsiteX0" fmla="*/ 45156 w 45156"/>
                  <a:gd name="connsiteY0" fmla="*/ 5811 h 5810"/>
                  <a:gd name="connsiteX1" fmla="*/ 2287 w 45156"/>
                  <a:gd name="connsiteY1" fmla="*/ 5811 h 5810"/>
                  <a:gd name="connsiteX2" fmla="*/ 0 w 45156"/>
                  <a:gd name="connsiteY2" fmla="*/ 0 h 5810"/>
                  <a:gd name="connsiteX3" fmla="*/ 42622 w 45156"/>
                  <a:gd name="connsiteY3" fmla="*/ 0 h 5810"/>
                  <a:gd name="connsiteX4" fmla="*/ 45156 w 45156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5810">
                    <a:moveTo>
                      <a:pt x="45156" y="5811"/>
                    </a:moveTo>
                    <a:lnTo>
                      <a:pt x="2287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5156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8274167F-B216-C2AA-ED45-6AA9EF0CC904}"/>
                  </a:ext>
                </a:extLst>
              </p:cNvPr>
              <p:cNvSpPr/>
              <p:nvPr/>
            </p:nvSpPr>
            <p:spPr>
              <a:xfrm>
                <a:off x="4177042" y="4029777"/>
                <a:ext cx="45589" cy="5810"/>
              </a:xfrm>
              <a:custGeom>
                <a:avLst/>
                <a:gdLst>
                  <a:gd name="connsiteX0" fmla="*/ 45589 w 45589"/>
                  <a:gd name="connsiteY0" fmla="*/ 5811 h 5810"/>
                  <a:gd name="connsiteX1" fmla="*/ 2720 w 45589"/>
                  <a:gd name="connsiteY1" fmla="*/ 5811 h 5810"/>
                  <a:gd name="connsiteX2" fmla="*/ 0 w 45589"/>
                  <a:gd name="connsiteY2" fmla="*/ 0 h 5810"/>
                  <a:gd name="connsiteX3" fmla="*/ 42591 w 45589"/>
                  <a:gd name="connsiteY3" fmla="*/ 0 h 5810"/>
                  <a:gd name="connsiteX4" fmla="*/ 45589 w 45589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89" h="5810">
                    <a:moveTo>
                      <a:pt x="45589" y="5811"/>
                    </a:moveTo>
                    <a:lnTo>
                      <a:pt x="2720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558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CE81D87E-5D2C-58FF-58DC-9A2A5998850E}"/>
                  </a:ext>
                </a:extLst>
              </p:cNvPr>
              <p:cNvSpPr/>
              <p:nvPr/>
            </p:nvSpPr>
            <p:spPr>
              <a:xfrm>
                <a:off x="4253261" y="4029777"/>
                <a:ext cx="46021" cy="5810"/>
              </a:xfrm>
              <a:custGeom>
                <a:avLst/>
                <a:gdLst>
                  <a:gd name="connsiteX0" fmla="*/ 46022 w 46021"/>
                  <a:gd name="connsiteY0" fmla="*/ 5811 h 5810"/>
                  <a:gd name="connsiteX1" fmla="*/ 3153 w 46021"/>
                  <a:gd name="connsiteY1" fmla="*/ 5811 h 5810"/>
                  <a:gd name="connsiteX2" fmla="*/ 0 w 46021"/>
                  <a:gd name="connsiteY2" fmla="*/ 0 h 5810"/>
                  <a:gd name="connsiteX3" fmla="*/ 42591 w 46021"/>
                  <a:gd name="connsiteY3" fmla="*/ 0 h 5810"/>
                  <a:gd name="connsiteX4" fmla="*/ 46022 w 46021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21" h="5810">
                    <a:moveTo>
                      <a:pt x="46022" y="5811"/>
                    </a:moveTo>
                    <a:lnTo>
                      <a:pt x="3153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6022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8C22C5D6-5D21-B31E-E2A8-C07F83415B27}"/>
                  </a:ext>
                </a:extLst>
              </p:cNvPr>
              <p:cNvSpPr/>
              <p:nvPr/>
            </p:nvSpPr>
            <p:spPr>
              <a:xfrm>
                <a:off x="4329480" y="4029777"/>
                <a:ext cx="46485" cy="5810"/>
              </a:xfrm>
              <a:custGeom>
                <a:avLst/>
                <a:gdLst>
                  <a:gd name="connsiteX0" fmla="*/ 46485 w 46485"/>
                  <a:gd name="connsiteY0" fmla="*/ 5811 h 5810"/>
                  <a:gd name="connsiteX1" fmla="*/ 3616 w 46485"/>
                  <a:gd name="connsiteY1" fmla="*/ 5811 h 5810"/>
                  <a:gd name="connsiteX2" fmla="*/ 0 w 46485"/>
                  <a:gd name="connsiteY2" fmla="*/ 0 h 5810"/>
                  <a:gd name="connsiteX3" fmla="*/ 42622 w 46485"/>
                  <a:gd name="connsiteY3" fmla="*/ 0 h 5810"/>
                  <a:gd name="connsiteX4" fmla="*/ 46485 w 46485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5" h="5810">
                    <a:moveTo>
                      <a:pt x="46485" y="5811"/>
                    </a:moveTo>
                    <a:lnTo>
                      <a:pt x="3616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6485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92F0B36F-90D8-8F47-B21F-F011CF25B78C}"/>
                  </a:ext>
                </a:extLst>
              </p:cNvPr>
              <p:cNvSpPr/>
              <p:nvPr/>
            </p:nvSpPr>
            <p:spPr>
              <a:xfrm>
                <a:off x="4405699" y="4029777"/>
                <a:ext cx="46948" cy="5810"/>
              </a:xfrm>
              <a:custGeom>
                <a:avLst/>
                <a:gdLst>
                  <a:gd name="connsiteX0" fmla="*/ 46949 w 46948"/>
                  <a:gd name="connsiteY0" fmla="*/ 5811 h 5810"/>
                  <a:gd name="connsiteX1" fmla="*/ 4080 w 46948"/>
                  <a:gd name="connsiteY1" fmla="*/ 5811 h 5810"/>
                  <a:gd name="connsiteX2" fmla="*/ 0 w 46948"/>
                  <a:gd name="connsiteY2" fmla="*/ 0 h 5810"/>
                  <a:gd name="connsiteX3" fmla="*/ 42622 w 46948"/>
                  <a:gd name="connsiteY3" fmla="*/ 0 h 5810"/>
                  <a:gd name="connsiteX4" fmla="*/ 46949 w 46948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8" h="5810">
                    <a:moveTo>
                      <a:pt x="46949" y="5811"/>
                    </a:moveTo>
                    <a:lnTo>
                      <a:pt x="4080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6949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BDA761C8-0B93-EAF4-D979-5429DC747473}"/>
                  </a:ext>
                </a:extLst>
              </p:cNvPr>
              <p:cNvSpPr/>
              <p:nvPr/>
            </p:nvSpPr>
            <p:spPr>
              <a:xfrm>
                <a:off x="4481917" y="4029777"/>
                <a:ext cx="47382" cy="5810"/>
              </a:xfrm>
              <a:custGeom>
                <a:avLst/>
                <a:gdLst>
                  <a:gd name="connsiteX0" fmla="*/ 47382 w 47382"/>
                  <a:gd name="connsiteY0" fmla="*/ 5811 h 5810"/>
                  <a:gd name="connsiteX1" fmla="*/ 4513 w 47382"/>
                  <a:gd name="connsiteY1" fmla="*/ 5811 h 5810"/>
                  <a:gd name="connsiteX2" fmla="*/ 0 w 47382"/>
                  <a:gd name="connsiteY2" fmla="*/ 0 h 5810"/>
                  <a:gd name="connsiteX3" fmla="*/ 42622 w 47382"/>
                  <a:gd name="connsiteY3" fmla="*/ 0 h 5810"/>
                  <a:gd name="connsiteX4" fmla="*/ 47382 w 47382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82" h="5810">
                    <a:moveTo>
                      <a:pt x="47382" y="5811"/>
                    </a:moveTo>
                    <a:lnTo>
                      <a:pt x="4513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7382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66A7E465-62CF-6BC8-A898-3CF5B0D75881}"/>
                  </a:ext>
                </a:extLst>
              </p:cNvPr>
              <p:cNvSpPr/>
              <p:nvPr/>
            </p:nvSpPr>
            <p:spPr>
              <a:xfrm>
                <a:off x="4558136" y="4029777"/>
                <a:ext cx="47845" cy="5810"/>
              </a:xfrm>
              <a:custGeom>
                <a:avLst/>
                <a:gdLst>
                  <a:gd name="connsiteX0" fmla="*/ 47845 w 47845"/>
                  <a:gd name="connsiteY0" fmla="*/ 5811 h 5810"/>
                  <a:gd name="connsiteX1" fmla="*/ 4976 w 47845"/>
                  <a:gd name="connsiteY1" fmla="*/ 5811 h 5810"/>
                  <a:gd name="connsiteX2" fmla="*/ 0 w 47845"/>
                  <a:gd name="connsiteY2" fmla="*/ 0 h 5810"/>
                  <a:gd name="connsiteX3" fmla="*/ 42622 w 47845"/>
                  <a:gd name="connsiteY3" fmla="*/ 0 h 5810"/>
                  <a:gd name="connsiteX4" fmla="*/ 47845 w 47845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5810">
                    <a:moveTo>
                      <a:pt x="47845" y="5811"/>
                    </a:moveTo>
                    <a:lnTo>
                      <a:pt x="4976" y="5811"/>
                    </a:lnTo>
                    <a:lnTo>
                      <a:pt x="0" y="0"/>
                    </a:lnTo>
                    <a:lnTo>
                      <a:pt x="42622" y="0"/>
                    </a:lnTo>
                    <a:lnTo>
                      <a:pt x="47845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27013F91-68F5-D5BF-1CC1-9F729CF2B32B}"/>
                  </a:ext>
                </a:extLst>
              </p:cNvPr>
              <p:cNvSpPr/>
              <p:nvPr/>
            </p:nvSpPr>
            <p:spPr>
              <a:xfrm>
                <a:off x="4634386" y="4029777"/>
                <a:ext cx="48278" cy="5810"/>
              </a:xfrm>
              <a:custGeom>
                <a:avLst/>
                <a:gdLst>
                  <a:gd name="connsiteX0" fmla="*/ 48278 w 48278"/>
                  <a:gd name="connsiteY0" fmla="*/ 5811 h 5810"/>
                  <a:gd name="connsiteX1" fmla="*/ 5409 w 48278"/>
                  <a:gd name="connsiteY1" fmla="*/ 5811 h 5810"/>
                  <a:gd name="connsiteX2" fmla="*/ 0 w 48278"/>
                  <a:gd name="connsiteY2" fmla="*/ 0 h 5810"/>
                  <a:gd name="connsiteX3" fmla="*/ 42591 w 48278"/>
                  <a:gd name="connsiteY3" fmla="*/ 0 h 5810"/>
                  <a:gd name="connsiteX4" fmla="*/ 48278 w 48278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8" h="5810">
                    <a:moveTo>
                      <a:pt x="48278" y="5811"/>
                    </a:moveTo>
                    <a:lnTo>
                      <a:pt x="5409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8278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37FC5267-BE45-5FCA-E85F-439EE989799A}"/>
                  </a:ext>
                </a:extLst>
              </p:cNvPr>
              <p:cNvSpPr/>
              <p:nvPr/>
            </p:nvSpPr>
            <p:spPr>
              <a:xfrm>
                <a:off x="4710605" y="4029777"/>
                <a:ext cx="48710" cy="5810"/>
              </a:xfrm>
              <a:custGeom>
                <a:avLst/>
                <a:gdLst>
                  <a:gd name="connsiteX0" fmla="*/ 48711 w 48710"/>
                  <a:gd name="connsiteY0" fmla="*/ 5811 h 5810"/>
                  <a:gd name="connsiteX1" fmla="*/ 5873 w 48710"/>
                  <a:gd name="connsiteY1" fmla="*/ 5811 h 5810"/>
                  <a:gd name="connsiteX2" fmla="*/ 0 w 48710"/>
                  <a:gd name="connsiteY2" fmla="*/ 0 h 5810"/>
                  <a:gd name="connsiteX3" fmla="*/ 42591 w 48710"/>
                  <a:gd name="connsiteY3" fmla="*/ 0 h 5810"/>
                  <a:gd name="connsiteX4" fmla="*/ 48711 w 48710"/>
                  <a:gd name="connsiteY4" fmla="*/ 5811 h 5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10" h="5810">
                    <a:moveTo>
                      <a:pt x="48711" y="5811"/>
                    </a:moveTo>
                    <a:lnTo>
                      <a:pt x="5873" y="5811"/>
                    </a:lnTo>
                    <a:lnTo>
                      <a:pt x="0" y="0"/>
                    </a:lnTo>
                    <a:lnTo>
                      <a:pt x="42591" y="0"/>
                    </a:lnTo>
                    <a:lnTo>
                      <a:pt x="48711" y="58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54247560-432D-F360-0DE2-8BD43900E297}"/>
                  </a:ext>
                </a:extLst>
              </p:cNvPr>
              <p:cNvSpPr/>
              <p:nvPr/>
            </p:nvSpPr>
            <p:spPr>
              <a:xfrm>
                <a:off x="2559384" y="4038586"/>
                <a:ext cx="49792" cy="5934"/>
              </a:xfrm>
              <a:custGeom>
                <a:avLst/>
                <a:gdLst>
                  <a:gd name="connsiteX0" fmla="*/ 43240 w 49792"/>
                  <a:gd name="connsiteY0" fmla="*/ 5934 h 5934"/>
                  <a:gd name="connsiteX1" fmla="*/ 0 w 49792"/>
                  <a:gd name="connsiteY1" fmla="*/ 5934 h 5934"/>
                  <a:gd name="connsiteX2" fmla="*/ 6800 w 49792"/>
                  <a:gd name="connsiteY2" fmla="*/ 0 h 5934"/>
                  <a:gd name="connsiteX3" fmla="*/ 49793 w 49792"/>
                  <a:gd name="connsiteY3" fmla="*/ 0 h 5934"/>
                  <a:gd name="connsiteX4" fmla="*/ 43240 w 49792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92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6800" y="0"/>
                    </a:lnTo>
                    <a:lnTo>
                      <a:pt x="49793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B9485F0B-49E3-DDB6-9741-79A9E232ECFF}"/>
                  </a:ext>
                </a:extLst>
              </p:cNvPr>
              <p:cNvSpPr/>
              <p:nvPr/>
            </p:nvSpPr>
            <p:spPr>
              <a:xfrm>
                <a:off x="2636747" y="4038586"/>
                <a:ext cx="49329" cy="5934"/>
              </a:xfrm>
              <a:custGeom>
                <a:avLst/>
                <a:gdLst>
                  <a:gd name="connsiteX0" fmla="*/ 43240 w 49329"/>
                  <a:gd name="connsiteY0" fmla="*/ 5934 h 5934"/>
                  <a:gd name="connsiteX1" fmla="*/ 0 w 49329"/>
                  <a:gd name="connsiteY1" fmla="*/ 5934 h 5934"/>
                  <a:gd name="connsiteX2" fmla="*/ 6336 w 49329"/>
                  <a:gd name="connsiteY2" fmla="*/ 0 h 5934"/>
                  <a:gd name="connsiteX3" fmla="*/ 49329 w 49329"/>
                  <a:gd name="connsiteY3" fmla="*/ 0 h 5934"/>
                  <a:gd name="connsiteX4" fmla="*/ 43240 w 49329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9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6336" y="0"/>
                    </a:lnTo>
                    <a:lnTo>
                      <a:pt x="49329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E9E65AF-1639-D312-3B31-50D600FFEBF2}"/>
                  </a:ext>
                </a:extLst>
              </p:cNvPr>
              <p:cNvSpPr/>
              <p:nvPr/>
            </p:nvSpPr>
            <p:spPr>
              <a:xfrm>
                <a:off x="2714078" y="4038586"/>
                <a:ext cx="48896" cy="5934"/>
              </a:xfrm>
              <a:custGeom>
                <a:avLst/>
                <a:gdLst>
                  <a:gd name="connsiteX0" fmla="*/ 43271 w 48896"/>
                  <a:gd name="connsiteY0" fmla="*/ 5934 h 5934"/>
                  <a:gd name="connsiteX1" fmla="*/ 0 w 48896"/>
                  <a:gd name="connsiteY1" fmla="*/ 5934 h 5934"/>
                  <a:gd name="connsiteX2" fmla="*/ 5903 w 48896"/>
                  <a:gd name="connsiteY2" fmla="*/ 0 h 5934"/>
                  <a:gd name="connsiteX3" fmla="*/ 48896 w 48896"/>
                  <a:gd name="connsiteY3" fmla="*/ 0 h 5934"/>
                  <a:gd name="connsiteX4" fmla="*/ 43271 w 48896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96" h="5934">
                    <a:moveTo>
                      <a:pt x="43271" y="5934"/>
                    </a:moveTo>
                    <a:lnTo>
                      <a:pt x="0" y="5934"/>
                    </a:lnTo>
                    <a:lnTo>
                      <a:pt x="5903" y="0"/>
                    </a:lnTo>
                    <a:lnTo>
                      <a:pt x="48896" y="0"/>
                    </a:lnTo>
                    <a:lnTo>
                      <a:pt x="43271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94069C61-CD21-5EFF-D193-BFA74CBE86A9}"/>
                  </a:ext>
                </a:extLst>
              </p:cNvPr>
              <p:cNvSpPr/>
              <p:nvPr/>
            </p:nvSpPr>
            <p:spPr>
              <a:xfrm>
                <a:off x="2791441" y="4038586"/>
                <a:ext cx="48432" cy="5934"/>
              </a:xfrm>
              <a:custGeom>
                <a:avLst/>
                <a:gdLst>
                  <a:gd name="connsiteX0" fmla="*/ 43271 w 48432"/>
                  <a:gd name="connsiteY0" fmla="*/ 5934 h 5934"/>
                  <a:gd name="connsiteX1" fmla="*/ 0 w 48432"/>
                  <a:gd name="connsiteY1" fmla="*/ 5934 h 5934"/>
                  <a:gd name="connsiteX2" fmla="*/ 5440 w 48432"/>
                  <a:gd name="connsiteY2" fmla="*/ 0 h 5934"/>
                  <a:gd name="connsiteX3" fmla="*/ 48433 w 48432"/>
                  <a:gd name="connsiteY3" fmla="*/ 0 h 5934"/>
                  <a:gd name="connsiteX4" fmla="*/ 43271 w 48432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32" h="5934">
                    <a:moveTo>
                      <a:pt x="43271" y="5934"/>
                    </a:moveTo>
                    <a:lnTo>
                      <a:pt x="0" y="5934"/>
                    </a:lnTo>
                    <a:lnTo>
                      <a:pt x="5440" y="0"/>
                    </a:lnTo>
                    <a:lnTo>
                      <a:pt x="48433" y="0"/>
                    </a:lnTo>
                    <a:lnTo>
                      <a:pt x="43271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AEEA842B-7DAF-9ACC-10F5-B777E638A212}"/>
                  </a:ext>
                </a:extLst>
              </p:cNvPr>
              <p:cNvSpPr/>
              <p:nvPr/>
            </p:nvSpPr>
            <p:spPr>
              <a:xfrm>
                <a:off x="2868803" y="4038586"/>
                <a:ext cx="48000" cy="5934"/>
              </a:xfrm>
              <a:custGeom>
                <a:avLst/>
                <a:gdLst>
                  <a:gd name="connsiteX0" fmla="*/ 43271 w 48000"/>
                  <a:gd name="connsiteY0" fmla="*/ 5934 h 5934"/>
                  <a:gd name="connsiteX1" fmla="*/ 0 w 48000"/>
                  <a:gd name="connsiteY1" fmla="*/ 5934 h 5934"/>
                  <a:gd name="connsiteX2" fmla="*/ 5007 w 48000"/>
                  <a:gd name="connsiteY2" fmla="*/ 0 h 5934"/>
                  <a:gd name="connsiteX3" fmla="*/ 48000 w 48000"/>
                  <a:gd name="connsiteY3" fmla="*/ 0 h 5934"/>
                  <a:gd name="connsiteX4" fmla="*/ 43271 w 48000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00" h="5934">
                    <a:moveTo>
                      <a:pt x="43271" y="5934"/>
                    </a:moveTo>
                    <a:lnTo>
                      <a:pt x="0" y="5934"/>
                    </a:lnTo>
                    <a:lnTo>
                      <a:pt x="5007" y="0"/>
                    </a:lnTo>
                    <a:lnTo>
                      <a:pt x="48000" y="0"/>
                    </a:lnTo>
                    <a:lnTo>
                      <a:pt x="43271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142363D3-A9A0-0BE5-9072-9EAA315AF967}"/>
                  </a:ext>
                </a:extLst>
              </p:cNvPr>
              <p:cNvSpPr/>
              <p:nvPr/>
            </p:nvSpPr>
            <p:spPr>
              <a:xfrm>
                <a:off x="2946166" y="4038586"/>
                <a:ext cx="47536" cy="5934"/>
              </a:xfrm>
              <a:custGeom>
                <a:avLst/>
                <a:gdLst>
                  <a:gd name="connsiteX0" fmla="*/ 43240 w 47536"/>
                  <a:gd name="connsiteY0" fmla="*/ 5934 h 5934"/>
                  <a:gd name="connsiteX1" fmla="*/ 0 w 47536"/>
                  <a:gd name="connsiteY1" fmla="*/ 5934 h 5934"/>
                  <a:gd name="connsiteX2" fmla="*/ 4543 w 47536"/>
                  <a:gd name="connsiteY2" fmla="*/ 0 h 5934"/>
                  <a:gd name="connsiteX3" fmla="*/ 47536 w 47536"/>
                  <a:gd name="connsiteY3" fmla="*/ 0 h 5934"/>
                  <a:gd name="connsiteX4" fmla="*/ 43240 w 47536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36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4543" y="0"/>
                    </a:lnTo>
                    <a:lnTo>
                      <a:pt x="47536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99D133BD-A2F6-6848-C211-EEB1FE02BF0F}"/>
                  </a:ext>
                </a:extLst>
              </p:cNvPr>
              <p:cNvSpPr/>
              <p:nvPr/>
            </p:nvSpPr>
            <p:spPr>
              <a:xfrm>
                <a:off x="3023528" y="4038586"/>
                <a:ext cx="47072" cy="5934"/>
              </a:xfrm>
              <a:custGeom>
                <a:avLst/>
                <a:gdLst>
                  <a:gd name="connsiteX0" fmla="*/ 43240 w 47072"/>
                  <a:gd name="connsiteY0" fmla="*/ 5934 h 5934"/>
                  <a:gd name="connsiteX1" fmla="*/ 0 w 47072"/>
                  <a:gd name="connsiteY1" fmla="*/ 5934 h 5934"/>
                  <a:gd name="connsiteX2" fmla="*/ 4080 w 47072"/>
                  <a:gd name="connsiteY2" fmla="*/ 0 h 5934"/>
                  <a:gd name="connsiteX3" fmla="*/ 47073 w 47072"/>
                  <a:gd name="connsiteY3" fmla="*/ 0 h 5934"/>
                  <a:gd name="connsiteX4" fmla="*/ 43240 w 47072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4080" y="0"/>
                    </a:lnTo>
                    <a:lnTo>
                      <a:pt x="47073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3480387F-65C3-20C2-525B-87443D8C55E3}"/>
                  </a:ext>
                </a:extLst>
              </p:cNvPr>
              <p:cNvSpPr/>
              <p:nvPr/>
            </p:nvSpPr>
            <p:spPr>
              <a:xfrm>
                <a:off x="3100891" y="4038586"/>
                <a:ext cx="46608" cy="5934"/>
              </a:xfrm>
              <a:custGeom>
                <a:avLst/>
                <a:gdLst>
                  <a:gd name="connsiteX0" fmla="*/ 43240 w 46608"/>
                  <a:gd name="connsiteY0" fmla="*/ 5934 h 5934"/>
                  <a:gd name="connsiteX1" fmla="*/ 0 w 46608"/>
                  <a:gd name="connsiteY1" fmla="*/ 5934 h 5934"/>
                  <a:gd name="connsiteX2" fmla="*/ 3616 w 46608"/>
                  <a:gd name="connsiteY2" fmla="*/ 0 h 5934"/>
                  <a:gd name="connsiteX3" fmla="*/ 46609 w 46608"/>
                  <a:gd name="connsiteY3" fmla="*/ 0 h 5934"/>
                  <a:gd name="connsiteX4" fmla="*/ 43240 w 46608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8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3616" y="0"/>
                    </a:lnTo>
                    <a:lnTo>
                      <a:pt x="46609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AF5A6400-5B50-4EDE-F4B8-B820A66171ED}"/>
                  </a:ext>
                </a:extLst>
              </p:cNvPr>
              <p:cNvSpPr/>
              <p:nvPr/>
            </p:nvSpPr>
            <p:spPr>
              <a:xfrm>
                <a:off x="3178253" y="4038586"/>
                <a:ext cx="46145" cy="5934"/>
              </a:xfrm>
              <a:custGeom>
                <a:avLst/>
                <a:gdLst>
                  <a:gd name="connsiteX0" fmla="*/ 43240 w 46145"/>
                  <a:gd name="connsiteY0" fmla="*/ 5934 h 5934"/>
                  <a:gd name="connsiteX1" fmla="*/ 0 w 46145"/>
                  <a:gd name="connsiteY1" fmla="*/ 5934 h 5934"/>
                  <a:gd name="connsiteX2" fmla="*/ 3152 w 46145"/>
                  <a:gd name="connsiteY2" fmla="*/ 0 h 5934"/>
                  <a:gd name="connsiteX3" fmla="*/ 46145 w 46145"/>
                  <a:gd name="connsiteY3" fmla="*/ 0 h 5934"/>
                  <a:gd name="connsiteX4" fmla="*/ 43240 w 46145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45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3152" y="0"/>
                    </a:lnTo>
                    <a:lnTo>
                      <a:pt x="46145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1A30F9A4-9B70-D792-D175-05AFDC96DCF8}"/>
                  </a:ext>
                </a:extLst>
              </p:cNvPr>
              <p:cNvSpPr/>
              <p:nvPr/>
            </p:nvSpPr>
            <p:spPr>
              <a:xfrm>
                <a:off x="3255616" y="4038586"/>
                <a:ext cx="45681" cy="5934"/>
              </a:xfrm>
              <a:custGeom>
                <a:avLst/>
                <a:gdLst>
                  <a:gd name="connsiteX0" fmla="*/ 43240 w 45681"/>
                  <a:gd name="connsiteY0" fmla="*/ 5934 h 5934"/>
                  <a:gd name="connsiteX1" fmla="*/ 0 w 45681"/>
                  <a:gd name="connsiteY1" fmla="*/ 5934 h 5934"/>
                  <a:gd name="connsiteX2" fmla="*/ 2689 w 45681"/>
                  <a:gd name="connsiteY2" fmla="*/ 0 h 5934"/>
                  <a:gd name="connsiteX3" fmla="*/ 45682 w 45681"/>
                  <a:gd name="connsiteY3" fmla="*/ 0 h 5934"/>
                  <a:gd name="connsiteX4" fmla="*/ 43240 w 45681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81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2689" y="0"/>
                    </a:lnTo>
                    <a:lnTo>
                      <a:pt x="45682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35FF8414-8C90-4615-2F09-51D4EA9943BB}"/>
                  </a:ext>
                </a:extLst>
              </p:cNvPr>
              <p:cNvSpPr/>
              <p:nvPr/>
            </p:nvSpPr>
            <p:spPr>
              <a:xfrm>
                <a:off x="3332978" y="4038586"/>
                <a:ext cx="45218" cy="5934"/>
              </a:xfrm>
              <a:custGeom>
                <a:avLst/>
                <a:gdLst>
                  <a:gd name="connsiteX0" fmla="*/ 43240 w 45218"/>
                  <a:gd name="connsiteY0" fmla="*/ 5934 h 5934"/>
                  <a:gd name="connsiteX1" fmla="*/ 0 w 45218"/>
                  <a:gd name="connsiteY1" fmla="*/ 5934 h 5934"/>
                  <a:gd name="connsiteX2" fmla="*/ 2225 w 45218"/>
                  <a:gd name="connsiteY2" fmla="*/ 0 h 5934"/>
                  <a:gd name="connsiteX3" fmla="*/ 45218 w 45218"/>
                  <a:gd name="connsiteY3" fmla="*/ 0 h 5934"/>
                  <a:gd name="connsiteX4" fmla="*/ 43240 w 45218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18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2225" y="0"/>
                    </a:lnTo>
                    <a:lnTo>
                      <a:pt x="45218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11B653BC-3517-D182-8022-2E0CFE6CFBA3}"/>
                  </a:ext>
                </a:extLst>
              </p:cNvPr>
              <p:cNvSpPr/>
              <p:nvPr/>
            </p:nvSpPr>
            <p:spPr>
              <a:xfrm>
                <a:off x="3410341" y="4038586"/>
                <a:ext cx="44785" cy="5934"/>
              </a:xfrm>
              <a:custGeom>
                <a:avLst/>
                <a:gdLst>
                  <a:gd name="connsiteX0" fmla="*/ 43240 w 44785"/>
                  <a:gd name="connsiteY0" fmla="*/ 5934 h 5934"/>
                  <a:gd name="connsiteX1" fmla="*/ 0 w 44785"/>
                  <a:gd name="connsiteY1" fmla="*/ 5934 h 5934"/>
                  <a:gd name="connsiteX2" fmla="*/ 1793 w 44785"/>
                  <a:gd name="connsiteY2" fmla="*/ 0 h 5934"/>
                  <a:gd name="connsiteX3" fmla="*/ 44786 w 44785"/>
                  <a:gd name="connsiteY3" fmla="*/ 0 h 5934"/>
                  <a:gd name="connsiteX4" fmla="*/ 43240 w 44785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85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1793" y="0"/>
                    </a:lnTo>
                    <a:lnTo>
                      <a:pt x="44786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2B8CC42-43B2-D382-BBB2-C7CFE03B9176}"/>
                  </a:ext>
                </a:extLst>
              </p:cNvPr>
              <p:cNvSpPr/>
              <p:nvPr/>
            </p:nvSpPr>
            <p:spPr>
              <a:xfrm>
                <a:off x="3487703" y="4038586"/>
                <a:ext cx="44321" cy="5934"/>
              </a:xfrm>
              <a:custGeom>
                <a:avLst/>
                <a:gdLst>
                  <a:gd name="connsiteX0" fmla="*/ 43240 w 44321"/>
                  <a:gd name="connsiteY0" fmla="*/ 5934 h 5934"/>
                  <a:gd name="connsiteX1" fmla="*/ 0 w 44321"/>
                  <a:gd name="connsiteY1" fmla="*/ 5934 h 5934"/>
                  <a:gd name="connsiteX2" fmla="*/ 1329 w 44321"/>
                  <a:gd name="connsiteY2" fmla="*/ 0 h 5934"/>
                  <a:gd name="connsiteX3" fmla="*/ 44322 w 44321"/>
                  <a:gd name="connsiteY3" fmla="*/ 0 h 5934"/>
                  <a:gd name="connsiteX4" fmla="*/ 43240 w 44321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21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1329" y="0"/>
                    </a:lnTo>
                    <a:lnTo>
                      <a:pt x="44322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C3FE82F7-FF41-1ECD-3202-1B63386373C6}"/>
                  </a:ext>
                </a:extLst>
              </p:cNvPr>
              <p:cNvSpPr/>
              <p:nvPr/>
            </p:nvSpPr>
            <p:spPr>
              <a:xfrm>
                <a:off x="3565065" y="4038586"/>
                <a:ext cx="43858" cy="5934"/>
              </a:xfrm>
              <a:custGeom>
                <a:avLst/>
                <a:gdLst>
                  <a:gd name="connsiteX0" fmla="*/ 43240 w 43858"/>
                  <a:gd name="connsiteY0" fmla="*/ 5934 h 5934"/>
                  <a:gd name="connsiteX1" fmla="*/ 0 w 43858"/>
                  <a:gd name="connsiteY1" fmla="*/ 5934 h 5934"/>
                  <a:gd name="connsiteX2" fmla="*/ 866 w 43858"/>
                  <a:gd name="connsiteY2" fmla="*/ 0 h 5934"/>
                  <a:gd name="connsiteX3" fmla="*/ 43859 w 43858"/>
                  <a:gd name="connsiteY3" fmla="*/ 0 h 5934"/>
                  <a:gd name="connsiteX4" fmla="*/ 43240 w 43858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58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866" y="0"/>
                    </a:lnTo>
                    <a:lnTo>
                      <a:pt x="43859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091A7AE-73AD-A555-8376-5A8E45D63CE5}"/>
                  </a:ext>
                </a:extLst>
              </p:cNvPr>
              <p:cNvSpPr/>
              <p:nvPr/>
            </p:nvSpPr>
            <p:spPr>
              <a:xfrm>
                <a:off x="3642428" y="4038586"/>
                <a:ext cx="43394" cy="5934"/>
              </a:xfrm>
              <a:custGeom>
                <a:avLst/>
                <a:gdLst>
                  <a:gd name="connsiteX0" fmla="*/ 43240 w 43394"/>
                  <a:gd name="connsiteY0" fmla="*/ 5934 h 5934"/>
                  <a:gd name="connsiteX1" fmla="*/ 0 w 43394"/>
                  <a:gd name="connsiteY1" fmla="*/ 5934 h 5934"/>
                  <a:gd name="connsiteX2" fmla="*/ 402 w 43394"/>
                  <a:gd name="connsiteY2" fmla="*/ 0 h 5934"/>
                  <a:gd name="connsiteX3" fmla="*/ 43395 w 43394"/>
                  <a:gd name="connsiteY3" fmla="*/ 0 h 5934"/>
                  <a:gd name="connsiteX4" fmla="*/ 43240 w 43394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4" h="5934">
                    <a:moveTo>
                      <a:pt x="43240" y="5934"/>
                    </a:moveTo>
                    <a:lnTo>
                      <a:pt x="0" y="5934"/>
                    </a:lnTo>
                    <a:lnTo>
                      <a:pt x="402" y="0"/>
                    </a:lnTo>
                    <a:lnTo>
                      <a:pt x="43395" y="0"/>
                    </a:lnTo>
                    <a:lnTo>
                      <a:pt x="43240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1410B0B-8D10-9D8C-B247-E694E4E2EC1F}"/>
                  </a:ext>
                </a:extLst>
              </p:cNvPr>
              <p:cNvSpPr/>
              <p:nvPr/>
            </p:nvSpPr>
            <p:spPr>
              <a:xfrm>
                <a:off x="3719729" y="4038586"/>
                <a:ext cx="43301" cy="5934"/>
              </a:xfrm>
              <a:custGeom>
                <a:avLst/>
                <a:gdLst>
                  <a:gd name="connsiteX0" fmla="*/ 43302 w 43301"/>
                  <a:gd name="connsiteY0" fmla="*/ 5934 h 5934"/>
                  <a:gd name="connsiteX1" fmla="*/ 31 w 43301"/>
                  <a:gd name="connsiteY1" fmla="*/ 5934 h 5934"/>
                  <a:gd name="connsiteX2" fmla="*/ 0 w 43301"/>
                  <a:gd name="connsiteY2" fmla="*/ 0 h 5934"/>
                  <a:gd name="connsiteX3" fmla="*/ 42993 w 43301"/>
                  <a:gd name="connsiteY3" fmla="*/ 0 h 5934"/>
                  <a:gd name="connsiteX4" fmla="*/ 43302 w 43301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01" h="5934">
                    <a:moveTo>
                      <a:pt x="43302" y="5934"/>
                    </a:moveTo>
                    <a:lnTo>
                      <a:pt x="31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3302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BE51F3C0-DF29-21C1-174E-73A3F3538E32}"/>
                  </a:ext>
                </a:extLst>
              </p:cNvPr>
              <p:cNvSpPr/>
              <p:nvPr/>
            </p:nvSpPr>
            <p:spPr>
              <a:xfrm>
                <a:off x="3796628" y="4038586"/>
                <a:ext cx="43765" cy="5934"/>
              </a:xfrm>
              <a:custGeom>
                <a:avLst/>
                <a:gdLst>
                  <a:gd name="connsiteX0" fmla="*/ 43766 w 43765"/>
                  <a:gd name="connsiteY0" fmla="*/ 5934 h 5934"/>
                  <a:gd name="connsiteX1" fmla="*/ 495 w 43765"/>
                  <a:gd name="connsiteY1" fmla="*/ 5934 h 5934"/>
                  <a:gd name="connsiteX2" fmla="*/ 0 w 43765"/>
                  <a:gd name="connsiteY2" fmla="*/ 0 h 5934"/>
                  <a:gd name="connsiteX3" fmla="*/ 42993 w 43765"/>
                  <a:gd name="connsiteY3" fmla="*/ 0 h 5934"/>
                  <a:gd name="connsiteX4" fmla="*/ 43766 w 43765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65" h="5934">
                    <a:moveTo>
                      <a:pt x="43766" y="5934"/>
                    </a:moveTo>
                    <a:lnTo>
                      <a:pt x="495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3766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48E63CD1-C564-7A55-2AFD-7B137A6BF6B9}"/>
                  </a:ext>
                </a:extLst>
              </p:cNvPr>
              <p:cNvSpPr/>
              <p:nvPr/>
            </p:nvSpPr>
            <p:spPr>
              <a:xfrm>
                <a:off x="3873557" y="4038586"/>
                <a:ext cx="44167" cy="5934"/>
              </a:xfrm>
              <a:custGeom>
                <a:avLst/>
                <a:gdLst>
                  <a:gd name="connsiteX0" fmla="*/ 44168 w 44167"/>
                  <a:gd name="connsiteY0" fmla="*/ 5934 h 5934"/>
                  <a:gd name="connsiteX1" fmla="*/ 927 w 44167"/>
                  <a:gd name="connsiteY1" fmla="*/ 5934 h 5934"/>
                  <a:gd name="connsiteX2" fmla="*/ 0 w 44167"/>
                  <a:gd name="connsiteY2" fmla="*/ 0 h 5934"/>
                  <a:gd name="connsiteX3" fmla="*/ 42962 w 44167"/>
                  <a:gd name="connsiteY3" fmla="*/ 0 h 5934"/>
                  <a:gd name="connsiteX4" fmla="*/ 44168 w 44167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67" h="5934">
                    <a:moveTo>
                      <a:pt x="44168" y="5934"/>
                    </a:moveTo>
                    <a:lnTo>
                      <a:pt x="927" y="5934"/>
                    </a:lnTo>
                    <a:lnTo>
                      <a:pt x="0" y="0"/>
                    </a:lnTo>
                    <a:lnTo>
                      <a:pt x="42962" y="0"/>
                    </a:lnTo>
                    <a:lnTo>
                      <a:pt x="44168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C1F183BA-B750-9CC5-623A-FCC46DC3A6B4}"/>
                  </a:ext>
                </a:extLst>
              </p:cNvPr>
              <p:cNvSpPr/>
              <p:nvPr/>
            </p:nvSpPr>
            <p:spPr>
              <a:xfrm>
                <a:off x="3950456" y="4038586"/>
                <a:ext cx="44630" cy="5934"/>
              </a:xfrm>
              <a:custGeom>
                <a:avLst/>
                <a:gdLst>
                  <a:gd name="connsiteX0" fmla="*/ 44631 w 44630"/>
                  <a:gd name="connsiteY0" fmla="*/ 5934 h 5934"/>
                  <a:gd name="connsiteX1" fmla="*/ 1391 w 44630"/>
                  <a:gd name="connsiteY1" fmla="*/ 5934 h 5934"/>
                  <a:gd name="connsiteX2" fmla="*/ 0 w 44630"/>
                  <a:gd name="connsiteY2" fmla="*/ 0 h 5934"/>
                  <a:gd name="connsiteX3" fmla="*/ 42993 w 44630"/>
                  <a:gd name="connsiteY3" fmla="*/ 0 h 5934"/>
                  <a:gd name="connsiteX4" fmla="*/ 44631 w 44630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30" h="5934">
                    <a:moveTo>
                      <a:pt x="44631" y="5934"/>
                    </a:moveTo>
                    <a:lnTo>
                      <a:pt x="1391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4631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DB888D51-2856-BFA2-963E-71021393C357}"/>
                  </a:ext>
                </a:extLst>
              </p:cNvPr>
              <p:cNvSpPr/>
              <p:nvPr/>
            </p:nvSpPr>
            <p:spPr>
              <a:xfrm>
                <a:off x="4027355" y="4038586"/>
                <a:ext cx="45094" cy="5934"/>
              </a:xfrm>
              <a:custGeom>
                <a:avLst/>
                <a:gdLst>
                  <a:gd name="connsiteX0" fmla="*/ 45095 w 45094"/>
                  <a:gd name="connsiteY0" fmla="*/ 5934 h 5934"/>
                  <a:gd name="connsiteX1" fmla="*/ 1854 w 45094"/>
                  <a:gd name="connsiteY1" fmla="*/ 5934 h 5934"/>
                  <a:gd name="connsiteX2" fmla="*/ 0 w 45094"/>
                  <a:gd name="connsiteY2" fmla="*/ 0 h 5934"/>
                  <a:gd name="connsiteX3" fmla="*/ 42993 w 45094"/>
                  <a:gd name="connsiteY3" fmla="*/ 0 h 5934"/>
                  <a:gd name="connsiteX4" fmla="*/ 45095 w 45094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94" h="5934">
                    <a:moveTo>
                      <a:pt x="45095" y="5934"/>
                    </a:moveTo>
                    <a:lnTo>
                      <a:pt x="1854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5095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0974F01-27D9-3FA1-9F8E-5091DADB1E86}"/>
                  </a:ext>
                </a:extLst>
              </p:cNvPr>
              <p:cNvSpPr/>
              <p:nvPr/>
            </p:nvSpPr>
            <p:spPr>
              <a:xfrm>
                <a:off x="4104254" y="4038586"/>
                <a:ext cx="45558" cy="5934"/>
              </a:xfrm>
              <a:custGeom>
                <a:avLst/>
                <a:gdLst>
                  <a:gd name="connsiteX0" fmla="*/ 45558 w 45558"/>
                  <a:gd name="connsiteY0" fmla="*/ 5934 h 5934"/>
                  <a:gd name="connsiteX1" fmla="*/ 2318 w 45558"/>
                  <a:gd name="connsiteY1" fmla="*/ 5934 h 5934"/>
                  <a:gd name="connsiteX2" fmla="*/ 0 w 45558"/>
                  <a:gd name="connsiteY2" fmla="*/ 0 h 5934"/>
                  <a:gd name="connsiteX3" fmla="*/ 42993 w 45558"/>
                  <a:gd name="connsiteY3" fmla="*/ 0 h 5934"/>
                  <a:gd name="connsiteX4" fmla="*/ 45558 w 45558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8" h="5934">
                    <a:moveTo>
                      <a:pt x="45558" y="5934"/>
                    </a:moveTo>
                    <a:lnTo>
                      <a:pt x="2318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5558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1125A5E6-0C32-02F2-40FF-B9B944556BDB}"/>
                  </a:ext>
                </a:extLst>
              </p:cNvPr>
              <p:cNvSpPr/>
              <p:nvPr/>
            </p:nvSpPr>
            <p:spPr>
              <a:xfrm>
                <a:off x="4181153" y="4038586"/>
                <a:ext cx="46021" cy="5934"/>
              </a:xfrm>
              <a:custGeom>
                <a:avLst/>
                <a:gdLst>
                  <a:gd name="connsiteX0" fmla="*/ 46022 w 46021"/>
                  <a:gd name="connsiteY0" fmla="*/ 5934 h 5934"/>
                  <a:gd name="connsiteX1" fmla="*/ 2782 w 46021"/>
                  <a:gd name="connsiteY1" fmla="*/ 5934 h 5934"/>
                  <a:gd name="connsiteX2" fmla="*/ 0 w 46021"/>
                  <a:gd name="connsiteY2" fmla="*/ 0 h 5934"/>
                  <a:gd name="connsiteX3" fmla="*/ 42993 w 46021"/>
                  <a:gd name="connsiteY3" fmla="*/ 0 h 5934"/>
                  <a:gd name="connsiteX4" fmla="*/ 46022 w 46021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21" h="5934">
                    <a:moveTo>
                      <a:pt x="46022" y="5934"/>
                    </a:moveTo>
                    <a:lnTo>
                      <a:pt x="2782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6022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EABDB48F-089C-E4F2-F32C-4EDCB2AE5265}"/>
                  </a:ext>
                </a:extLst>
              </p:cNvPr>
              <p:cNvSpPr/>
              <p:nvPr/>
            </p:nvSpPr>
            <p:spPr>
              <a:xfrm>
                <a:off x="4258052" y="4038586"/>
                <a:ext cx="46485" cy="5934"/>
              </a:xfrm>
              <a:custGeom>
                <a:avLst/>
                <a:gdLst>
                  <a:gd name="connsiteX0" fmla="*/ 46485 w 46485"/>
                  <a:gd name="connsiteY0" fmla="*/ 5934 h 5934"/>
                  <a:gd name="connsiteX1" fmla="*/ 3245 w 46485"/>
                  <a:gd name="connsiteY1" fmla="*/ 5934 h 5934"/>
                  <a:gd name="connsiteX2" fmla="*/ 0 w 46485"/>
                  <a:gd name="connsiteY2" fmla="*/ 0 h 5934"/>
                  <a:gd name="connsiteX3" fmla="*/ 42993 w 46485"/>
                  <a:gd name="connsiteY3" fmla="*/ 0 h 5934"/>
                  <a:gd name="connsiteX4" fmla="*/ 46485 w 46485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5" h="5934">
                    <a:moveTo>
                      <a:pt x="46485" y="5934"/>
                    </a:moveTo>
                    <a:lnTo>
                      <a:pt x="3245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6485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02FB6023-EB0D-793E-BCBA-897C2EEB62EC}"/>
                  </a:ext>
                </a:extLst>
              </p:cNvPr>
              <p:cNvSpPr/>
              <p:nvPr/>
            </p:nvSpPr>
            <p:spPr>
              <a:xfrm>
                <a:off x="4334951" y="4038586"/>
                <a:ext cx="46948" cy="5934"/>
              </a:xfrm>
              <a:custGeom>
                <a:avLst/>
                <a:gdLst>
                  <a:gd name="connsiteX0" fmla="*/ 46949 w 46948"/>
                  <a:gd name="connsiteY0" fmla="*/ 5934 h 5934"/>
                  <a:gd name="connsiteX1" fmla="*/ 3709 w 46948"/>
                  <a:gd name="connsiteY1" fmla="*/ 5934 h 5934"/>
                  <a:gd name="connsiteX2" fmla="*/ 0 w 46948"/>
                  <a:gd name="connsiteY2" fmla="*/ 0 h 5934"/>
                  <a:gd name="connsiteX3" fmla="*/ 42993 w 46948"/>
                  <a:gd name="connsiteY3" fmla="*/ 0 h 5934"/>
                  <a:gd name="connsiteX4" fmla="*/ 46949 w 46948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8" h="5934">
                    <a:moveTo>
                      <a:pt x="46949" y="5934"/>
                    </a:moveTo>
                    <a:lnTo>
                      <a:pt x="3709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6949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6608EB53-C2A9-82B9-1E39-1A4F1D6CE360}"/>
                  </a:ext>
                </a:extLst>
              </p:cNvPr>
              <p:cNvSpPr/>
              <p:nvPr/>
            </p:nvSpPr>
            <p:spPr>
              <a:xfrm>
                <a:off x="4411880" y="4038586"/>
                <a:ext cx="47381" cy="5934"/>
              </a:xfrm>
              <a:custGeom>
                <a:avLst/>
                <a:gdLst>
                  <a:gd name="connsiteX0" fmla="*/ 47382 w 47381"/>
                  <a:gd name="connsiteY0" fmla="*/ 5934 h 5934"/>
                  <a:gd name="connsiteX1" fmla="*/ 4142 w 47381"/>
                  <a:gd name="connsiteY1" fmla="*/ 5934 h 5934"/>
                  <a:gd name="connsiteX2" fmla="*/ 0 w 47381"/>
                  <a:gd name="connsiteY2" fmla="*/ 0 h 5934"/>
                  <a:gd name="connsiteX3" fmla="*/ 42993 w 47381"/>
                  <a:gd name="connsiteY3" fmla="*/ 0 h 5934"/>
                  <a:gd name="connsiteX4" fmla="*/ 47382 w 47381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81" h="5934">
                    <a:moveTo>
                      <a:pt x="47382" y="5934"/>
                    </a:moveTo>
                    <a:lnTo>
                      <a:pt x="4142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7382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8054961C-CDFD-EFF5-09E2-CBB0758ADDCC}"/>
                  </a:ext>
                </a:extLst>
              </p:cNvPr>
              <p:cNvSpPr/>
              <p:nvPr/>
            </p:nvSpPr>
            <p:spPr>
              <a:xfrm>
                <a:off x="4488779" y="4038586"/>
                <a:ext cx="47845" cy="5934"/>
              </a:xfrm>
              <a:custGeom>
                <a:avLst/>
                <a:gdLst>
                  <a:gd name="connsiteX0" fmla="*/ 47846 w 47845"/>
                  <a:gd name="connsiteY0" fmla="*/ 5934 h 5934"/>
                  <a:gd name="connsiteX1" fmla="*/ 4606 w 47845"/>
                  <a:gd name="connsiteY1" fmla="*/ 5934 h 5934"/>
                  <a:gd name="connsiteX2" fmla="*/ 0 w 47845"/>
                  <a:gd name="connsiteY2" fmla="*/ 0 h 5934"/>
                  <a:gd name="connsiteX3" fmla="*/ 42993 w 47845"/>
                  <a:gd name="connsiteY3" fmla="*/ 0 h 5934"/>
                  <a:gd name="connsiteX4" fmla="*/ 47846 w 47845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5934">
                    <a:moveTo>
                      <a:pt x="47846" y="5934"/>
                    </a:moveTo>
                    <a:lnTo>
                      <a:pt x="4606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7846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D88C79D1-6D0B-1132-B9D9-CED9AB211EC1}"/>
                  </a:ext>
                </a:extLst>
              </p:cNvPr>
              <p:cNvSpPr/>
              <p:nvPr/>
            </p:nvSpPr>
            <p:spPr>
              <a:xfrm>
                <a:off x="4565678" y="4038586"/>
                <a:ext cx="48309" cy="5934"/>
              </a:xfrm>
              <a:custGeom>
                <a:avLst/>
                <a:gdLst>
                  <a:gd name="connsiteX0" fmla="*/ 48309 w 48309"/>
                  <a:gd name="connsiteY0" fmla="*/ 5934 h 5934"/>
                  <a:gd name="connsiteX1" fmla="*/ 5038 w 48309"/>
                  <a:gd name="connsiteY1" fmla="*/ 5934 h 5934"/>
                  <a:gd name="connsiteX2" fmla="*/ 0 w 48309"/>
                  <a:gd name="connsiteY2" fmla="*/ 0 h 5934"/>
                  <a:gd name="connsiteX3" fmla="*/ 42993 w 48309"/>
                  <a:gd name="connsiteY3" fmla="*/ 0 h 5934"/>
                  <a:gd name="connsiteX4" fmla="*/ 48309 w 48309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9" h="5934">
                    <a:moveTo>
                      <a:pt x="48309" y="5934"/>
                    </a:moveTo>
                    <a:lnTo>
                      <a:pt x="5038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8309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E4B9253B-D971-21C7-59DF-B01F378F1AFB}"/>
                  </a:ext>
                </a:extLst>
              </p:cNvPr>
              <p:cNvSpPr/>
              <p:nvPr/>
            </p:nvSpPr>
            <p:spPr>
              <a:xfrm>
                <a:off x="4642577" y="4038586"/>
                <a:ext cx="48772" cy="5934"/>
              </a:xfrm>
              <a:custGeom>
                <a:avLst/>
                <a:gdLst>
                  <a:gd name="connsiteX0" fmla="*/ 48773 w 48772"/>
                  <a:gd name="connsiteY0" fmla="*/ 5934 h 5934"/>
                  <a:gd name="connsiteX1" fmla="*/ 5502 w 48772"/>
                  <a:gd name="connsiteY1" fmla="*/ 5934 h 5934"/>
                  <a:gd name="connsiteX2" fmla="*/ 0 w 48772"/>
                  <a:gd name="connsiteY2" fmla="*/ 0 h 5934"/>
                  <a:gd name="connsiteX3" fmla="*/ 42993 w 48772"/>
                  <a:gd name="connsiteY3" fmla="*/ 0 h 5934"/>
                  <a:gd name="connsiteX4" fmla="*/ 48773 w 48772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2" h="5934">
                    <a:moveTo>
                      <a:pt x="48773" y="5934"/>
                    </a:moveTo>
                    <a:lnTo>
                      <a:pt x="5502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8773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74DC1D52-6AC3-342F-BCA5-A56FE20D7247}"/>
                  </a:ext>
                </a:extLst>
              </p:cNvPr>
              <p:cNvSpPr/>
              <p:nvPr/>
            </p:nvSpPr>
            <p:spPr>
              <a:xfrm>
                <a:off x="4719476" y="4038586"/>
                <a:ext cx="49236" cy="5934"/>
              </a:xfrm>
              <a:custGeom>
                <a:avLst/>
                <a:gdLst>
                  <a:gd name="connsiteX0" fmla="*/ 49236 w 49236"/>
                  <a:gd name="connsiteY0" fmla="*/ 5934 h 5934"/>
                  <a:gd name="connsiteX1" fmla="*/ 5965 w 49236"/>
                  <a:gd name="connsiteY1" fmla="*/ 5934 h 5934"/>
                  <a:gd name="connsiteX2" fmla="*/ 0 w 49236"/>
                  <a:gd name="connsiteY2" fmla="*/ 0 h 5934"/>
                  <a:gd name="connsiteX3" fmla="*/ 42993 w 49236"/>
                  <a:gd name="connsiteY3" fmla="*/ 0 h 5934"/>
                  <a:gd name="connsiteX4" fmla="*/ 49236 w 49236"/>
                  <a:gd name="connsiteY4" fmla="*/ 5934 h 5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6" h="5934">
                    <a:moveTo>
                      <a:pt x="49236" y="5934"/>
                    </a:moveTo>
                    <a:lnTo>
                      <a:pt x="5965" y="5934"/>
                    </a:lnTo>
                    <a:lnTo>
                      <a:pt x="0" y="0"/>
                    </a:lnTo>
                    <a:lnTo>
                      <a:pt x="42993" y="0"/>
                    </a:lnTo>
                    <a:lnTo>
                      <a:pt x="49236" y="59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111FE965-A4B6-B376-F463-2ABD692EAF4F}"/>
                  </a:ext>
                </a:extLst>
              </p:cNvPr>
              <p:cNvSpPr/>
              <p:nvPr/>
            </p:nvSpPr>
            <p:spPr>
              <a:xfrm>
                <a:off x="2548938" y="4047580"/>
                <a:ext cx="50317" cy="6027"/>
              </a:xfrm>
              <a:custGeom>
                <a:avLst/>
                <a:gdLst>
                  <a:gd name="connsiteX0" fmla="*/ 43642 w 50317"/>
                  <a:gd name="connsiteY0" fmla="*/ 6027 h 6027"/>
                  <a:gd name="connsiteX1" fmla="*/ 0 w 50317"/>
                  <a:gd name="connsiteY1" fmla="*/ 6027 h 6027"/>
                  <a:gd name="connsiteX2" fmla="*/ 6923 w 50317"/>
                  <a:gd name="connsiteY2" fmla="*/ 0 h 6027"/>
                  <a:gd name="connsiteX3" fmla="*/ 50318 w 50317"/>
                  <a:gd name="connsiteY3" fmla="*/ 0 h 6027"/>
                  <a:gd name="connsiteX4" fmla="*/ 43642 w 50317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7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6923" y="0"/>
                    </a:lnTo>
                    <a:lnTo>
                      <a:pt x="50318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52CA8D15-B63E-6682-5216-D9FB438944F6}"/>
                  </a:ext>
                </a:extLst>
              </p:cNvPr>
              <p:cNvSpPr/>
              <p:nvPr/>
            </p:nvSpPr>
            <p:spPr>
              <a:xfrm>
                <a:off x="2627011" y="4047580"/>
                <a:ext cx="49823" cy="6027"/>
              </a:xfrm>
              <a:custGeom>
                <a:avLst/>
                <a:gdLst>
                  <a:gd name="connsiteX0" fmla="*/ 43611 w 49823"/>
                  <a:gd name="connsiteY0" fmla="*/ 6027 h 6027"/>
                  <a:gd name="connsiteX1" fmla="*/ 0 w 49823"/>
                  <a:gd name="connsiteY1" fmla="*/ 6027 h 6027"/>
                  <a:gd name="connsiteX2" fmla="*/ 6460 w 49823"/>
                  <a:gd name="connsiteY2" fmla="*/ 0 h 6027"/>
                  <a:gd name="connsiteX3" fmla="*/ 49824 w 49823"/>
                  <a:gd name="connsiteY3" fmla="*/ 0 h 6027"/>
                  <a:gd name="connsiteX4" fmla="*/ 43611 w 49823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6027">
                    <a:moveTo>
                      <a:pt x="43611" y="6027"/>
                    </a:moveTo>
                    <a:lnTo>
                      <a:pt x="0" y="6027"/>
                    </a:lnTo>
                    <a:lnTo>
                      <a:pt x="6460" y="0"/>
                    </a:lnTo>
                    <a:lnTo>
                      <a:pt x="49824" y="0"/>
                    </a:lnTo>
                    <a:lnTo>
                      <a:pt x="43611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1F267AC-7861-8D83-5402-84BF9D8510A5}"/>
                  </a:ext>
                </a:extLst>
              </p:cNvPr>
              <p:cNvSpPr/>
              <p:nvPr/>
            </p:nvSpPr>
            <p:spPr>
              <a:xfrm>
                <a:off x="2705053" y="4047580"/>
                <a:ext cx="49390" cy="6027"/>
              </a:xfrm>
              <a:custGeom>
                <a:avLst/>
                <a:gdLst>
                  <a:gd name="connsiteX0" fmla="*/ 43642 w 49390"/>
                  <a:gd name="connsiteY0" fmla="*/ 6027 h 6027"/>
                  <a:gd name="connsiteX1" fmla="*/ 0 w 49390"/>
                  <a:gd name="connsiteY1" fmla="*/ 6027 h 6027"/>
                  <a:gd name="connsiteX2" fmla="*/ 5996 w 49390"/>
                  <a:gd name="connsiteY2" fmla="*/ 0 h 6027"/>
                  <a:gd name="connsiteX3" fmla="*/ 49391 w 49390"/>
                  <a:gd name="connsiteY3" fmla="*/ 0 h 6027"/>
                  <a:gd name="connsiteX4" fmla="*/ 43642 w 49390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90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5996" y="0"/>
                    </a:lnTo>
                    <a:lnTo>
                      <a:pt x="49391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7F0AB466-1977-1D49-AF4F-D3A31B2DC123}"/>
                  </a:ext>
                </a:extLst>
              </p:cNvPr>
              <p:cNvSpPr/>
              <p:nvPr/>
            </p:nvSpPr>
            <p:spPr>
              <a:xfrm>
                <a:off x="2783127" y="4047580"/>
                <a:ext cx="48896" cy="6027"/>
              </a:xfrm>
              <a:custGeom>
                <a:avLst/>
                <a:gdLst>
                  <a:gd name="connsiteX0" fmla="*/ 43611 w 48896"/>
                  <a:gd name="connsiteY0" fmla="*/ 6027 h 6027"/>
                  <a:gd name="connsiteX1" fmla="*/ 0 w 48896"/>
                  <a:gd name="connsiteY1" fmla="*/ 6027 h 6027"/>
                  <a:gd name="connsiteX2" fmla="*/ 5532 w 48896"/>
                  <a:gd name="connsiteY2" fmla="*/ 0 h 6027"/>
                  <a:gd name="connsiteX3" fmla="*/ 48896 w 48896"/>
                  <a:gd name="connsiteY3" fmla="*/ 0 h 6027"/>
                  <a:gd name="connsiteX4" fmla="*/ 43611 w 48896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96" h="6027">
                    <a:moveTo>
                      <a:pt x="43611" y="6027"/>
                    </a:moveTo>
                    <a:lnTo>
                      <a:pt x="0" y="6027"/>
                    </a:lnTo>
                    <a:lnTo>
                      <a:pt x="5532" y="0"/>
                    </a:lnTo>
                    <a:lnTo>
                      <a:pt x="48896" y="0"/>
                    </a:lnTo>
                    <a:lnTo>
                      <a:pt x="43611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34B80FB1-E49D-7F6F-4F5A-653245B1BA57}"/>
                  </a:ext>
                </a:extLst>
              </p:cNvPr>
              <p:cNvSpPr/>
              <p:nvPr/>
            </p:nvSpPr>
            <p:spPr>
              <a:xfrm>
                <a:off x="2861169" y="4047580"/>
                <a:ext cx="48463" cy="6027"/>
              </a:xfrm>
              <a:custGeom>
                <a:avLst/>
                <a:gdLst>
                  <a:gd name="connsiteX0" fmla="*/ 43642 w 48463"/>
                  <a:gd name="connsiteY0" fmla="*/ 6027 h 6027"/>
                  <a:gd name="connsiteX1" fmla="*/ 0 w 48463"/>
                  <a:gd name="connsiteY1" fmla="*/ 6027 h 6027"/>
                  <a:gd name="connsiteX2" fmla="*/ 5069 w 48463"/>
                  <a:gd name="connsiteY2" fmla="*/ 0 h 6027"/>
                  <a:gd name="connsiteX3" fmla="*/ 48464 w 48463"/>
                  <a:gd name="connsiteY3" fmla="*/ 0 h 6027"/>
                  <a:gd name="connsiteX4" fmla="*/ 43642 w 48463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63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5069" y="0"/>
                    </a:lnTo>
                    <a:lnTo>
                      <a:pt x="48464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6D0DAAF-5562-4DBF-6DF1-8FF0E9F590B1}"/>
                  </a:ext>
                </a:extLst>
              </p:cNvPr>
              <p:cNvSpPr/>
              <p:nvPr/>
            </p:nvSpPr>
            <p:spPr>
              <a:xfrm>
                <a:off x="2939242" y="4047580"/>
                <a:ext cx="47969" cy="6027"/>
              </a:xfrm>
              <a:custGeom>
                <a:avLst/>
                <a:gdLst>
                  <a:gd name="connsiteX0" fmla="*/ 43642 w 47969"/>
                  <a:gd name="connsiteY0" fmla="*/ 6027 h 6027"/>
                  <a:gd name="connsiteX1" fmla="*/ 0 w 47969"/>
                  <a:gd name="connsiteY1" fmla="*/ 6027 h 6027"/>
                  <a:gd name="connsiteX2" fmla="*/ 4605 w 47969"/>
                  <a:gd name="connsiteY2" fmla="*/ 0 h 6027"/>
                  <a:gd name="connsiteX3" fmla="*/ 47969 w 47969"/>
                  <a:gd name="connsiteY3" fmla="*/ 0 h 6027"/>
                  <a:gd name="connsiteX4" fmla="*/ 43642 w 47969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69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4605" y="0"/>
                    </a:lnTo>
                    <a:lnTo>
                      <a:pt x="47969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770FD78-DFC8-9B90-56C4-A70E08625F4A}"/>
                  </a:ext>
                </a:extLst>
              </p:cNvPr>
              <p:cNvSpPr/>
              <p:nvPr/>
            </p:nvSpPr>
            <p:spPr>
              <a:xfrm>
                <a:off x="3017285" y="4047580"/>
                <a:ext cx="47536" cy="6027"/>
              </a:xfrm>
              <a:custGeom>
                <a:avLst/>
                <a:gdLst>
                  <a:gd name="connsiteX0" fmla="*/ 43642 w 47536"/>
                  <a:gd name="connsiteY0" fmla="*/ 6027 h 6027"/>
                  <a:gd name="connsiteX1" fmla="*/ 0 w 47536"/>
                  <a:gd name="connsiteY1" fmla="*/ 6027 h 6027"/>
                  <a:gd name="connsiteX2" fmla="*/ 4142 w 47536"/>
                  <a:gd name="connsiteY2" fmla="*/ 0 h 6027"/>
                  <a:gd name="connsiteX3" fmla="*/ 47536 w 47536"/>
                  <a:gd name="connsiteY3" fmla="*/ 0 h 6027"/>
                  <a:gd name="connsiteX4" fmla="*/ 43642 w 47536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36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4142" y="0"/>
                    </a:lnTo>
                    <a:lnTo>
                      <a:pt x="47536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4E9290A0-E33E-0A57-C88C-BC11B867A804}"/>
                  </a:ext>
                </a:extLst>
              </p:cNvPr>
              <p:cNvSpPr/>
              <p:nvPr/>
            </p:nvSpPr>
            <p:spPr>
              <a:xfrm>
                <a:off x="3095358" y="4047580"/>
                <a:ext cx="47041" cy="6027"/>
              </a:xfrm>
              <a:custGeom>
                <a:avLst/>
                <a:gdLst>
                  <a:gd name="connsiteX0" fmla="*/ 43642 w 47041"/>
                  <a:gd name="connsiteY0" fmla="*/ 6027 h 6027"/>
                  <a:gd name="connsiteX1" fmla="*/ 0 w 47041"/>
                  <a:gd name="connsiteY1" fmla="*/ 6027 h 6027"/>
                  <a:gd name="connsiteX2" fmla="*/ 3678 w 47041"/>
                  <a:gd name="connsiteY2" fmla="*/ 0 h 6027"/>
                  <a:gd name="connsiteX3" fmla="*/ 47042 w 47041"/>
                  <a:gd name="connsiteY3" fmla="*/ 0 h 6027"/>
                  <a:gd name="connsiteX4" fmla="*/ 43642 w 47041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41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3678" y="0"/>
                    </a:lnTo>
                    <a:lnTo>
                      <a:pt x="47042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6C615EA2-D286-604A-6BB6-FC746F15950F}"/>
                  </a:ext>
                </a:extLst>
              </p:cNvPr>
              <p:cNvSpPr/>
              <p:nvPr/>
            </p:nvSpPr>
            <p:spPr>
              <a:xfrm>
                <a:off x="3173401" y="4047580"/>
                <a:ext cx="46608" cy="6027"/>
              </a:xfrm>
              <a:custGeom>
                <a:avLst/>
                <a:gdLst>
                  <a:gd name="connsiteX0" fmla="*/ 43642 w 46608"/>
                  <a:gd name="connsiteY0" fmla="*/ 6027 h 6027"/>
                  <a:gd name="connsiteX1" fmla="*/ 0 w 46608"/>
                  <a:gd name="connsiteY1" fmla="*/ 6027 h 6027"/>
                  <a:gd name="connsiteX2" fmla="*/ 3215 w 46608"/>
                  <a:gd name="connsiteY2" fmla="*/ 0 h 6027"/>
                  <a:gd name="connsiteX3" fmla="*/ 46609 w 46608"/>
                  <a:gd name="connsiteY3" fmla="*/ 0 h 6027"/>
                  <a:gd name="connsiteX4" fmla="*/ 43642 w 46608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8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3215" y="0"/>
                    </a:lnTo>
                    <a:lnTo>
                      <a:pt x="46609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CE12C0FA-1229-42C4-829F-DE62ADAF67C3}"/>
                  </a:ext>
                </a:extLst>
              </p:cNvPr>
              <p:cNvSpPr/>
              <p:nvPr/>
            </p:nvSpPr>
            <p:spPr>
              <a:xfrm>
                <a:off x="3251474" y="4047580"/>
                <a:ext cx="46114" cy="6027"/>
              </a:xfrm>
              <a:custGeom>
                <a:avLst/>
                <a:gdLst>
                  <a:gd name="connsiteX0" fmla="*/ 43642 w 46114"/>
                  <a:gd name="connsiteY0" fmla="*/ 6027 h 6027"/>
                  <a:gd name="connsiteX1" fmla="*/ 0 w 46114"/>
                  <a:gd name="connsiteY1" fmla="*/ 6027 h 6027"/>
                  <a:gd name="connsiteX2" fmla="*/ 2751 w 46114"/>
                  <a:gd name="connsiteY2" fmla="*/ 0 h 6027"/>
                  <a:gd name="connsiteX3" fmla="*/ 46115 w 46114"/>
                  <a:gd name="connsiteY3" fmla="*/ 0 h 6027"/>
                  <a:gd name="connsiteX4" fmla="*/ 43642 w 46114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4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2751" y="0"/>
                    </a:lnTo>
                    <a:lnTo>
                      <a:pt x="46115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0B56107A-2A34-F4B4-FD80-F9DC23D75B51}"/>
                  </a:ext>
                </a:extLst>
              </p:cNvPr>
              <p:cNvSpPr/>
              <p:nvPr/>
            </p:nvSpPr>
            <p:spPr>
              <a:xfrm>
                <a:off x="3329517" y="4047580"/>
                <a:ext cx="45681" cy="6027"/>
              </a:xfrm>
              <a:custGeom>
                <a:avLst/>
                <a:gdLst>
                  <a:gd name="connsiteX0" fmla="*/ 43642 w 45681"/>
                  <a:gd name="connsiteY0" fmla="*/ 6027 h 6027"/>
                  <a:gd name="connsiteX1" fmla="*/ 0 w 45681"/>
                  <a:gd name="connsiteY1" fmla="*/ 6027 h 6027"/>
                  <a:gd name="connsiteX2" fmla="*/ 2287 w 45681"/>
                  <a:gd name="connsiteY2" fmla="*/ 0 h 6027"/>
                  <a:gd name="connsiteX3" fmla="*/ 45682 w 45681"/>
                  <a:gd name="connsiteY3" fmla="*/ 0 h 6027"/>
                  <a:gd name="connsiteX4" fmla="*/ 43642 w 45681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81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2287" y="0"/>
                    </a:lnTo>
                    <a:lnTo>
                      <a:pt x="45682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B55F127C-99B1-3400-9C73-6788A1D86650}"/>
                  </a:ext>
                </a:extLst>
              </p:cNvPr>
              <p:cNvSpPr/>
              <p:nvPr/>
            </p:nvSpPr>
            <p:spPr>
              <a:xfrm>
                <a:off x="3407590" y="4047580"/>
                <a:ext cx="45187" cy="6027"/>
              </a:xfrm>
              <a:custGeom>
                <a:avLst/>
                <a:gdLst>
                  <a:gd name="connsiteX0" fmla="*/ 43642 w 45187"/>
                  <a:gd name="connsiteY0" fmla="*/ 6027 h 6027"/>
                  <a:gd name="connsiteX1" fmla="*/ 0 w 45187"/>
                  <a:gd name="connsiteY1" fmla="*/ 6027 h 6027"/>
                  <a:gd name="connsiteX2" fmla="*/ 1823 w 45187"/>
                  <a:gd name="connsiteY2" fmla="*/ 0 h 6027"/>
                  <a:gd name="connsiteX3" fmla="*/ 45187 w 45187"/>
                  <a:gd name="connsiteY3" fmla="*/ 0 h 6027"/>
                  <a:gd name="connsiteX4" fmla="*/ 43642 w 45187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87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1823" y="0"/>
                    </a:lnTo>
                    <a:lnTo>
                      <a:pt x="45187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7B235F30-9003-1FA9-0FD6-624134F268A4}"/>
                  </a:ext>
                </a:extLst>
              </p:cNvPr>
              <p:cNvSpPr/>
              <p:nvPr/>
            </p:nvSpPr>
            <p:spPr>
              <a:xfrm>
                <a:off x="3485663" y="4047580"/>
                <a:ext cx="44723" cy="6027"/>
              </a:xfrm>
              <a:custGeom>
                <a:avLst/>
                <a:gdLst>
                  <a:gd name="connsiteX0" fmla="*/ 43611 w 44723"/>
                  <a:gd name="connsiteY0" fmla="*/ 6027 h 6027"/>
                  <a:gd name="connsiteX1" fmla="*/ 0 w 44723"/>
                  <a:gd name="connsiteY1" fmla="*/ 6027 h 6027"/>
                  <a:gd name="connsiteX2" fmla="*/ 1329 w 44723"/>
                  <a:gd name="connsiteY2" fmla="*/ 0 h 6027"/>
                  <a:gd name="connsiteX3" fmla="*/ 44724 w 44723"/>
                  <a:gd name="connsiteY3" fmla="*/ 0 h 6027"/>
                  <a:gd name="connsiteX4" fmla="*/ 43611 w 44723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23" h="6027">
                    <a:moveTo>
                      <a:pt x="43611" y="6027"/>
                    </a:moveTo>
                    <a:lnTo>
                      <a:pt x="0" y="6027"/>
                    </a:lnTo>
                    <a:lnTo>
                      <a:pt x="1329" y="0"/>
                    </a:lnTo>
                    <a:lnTo>
                      <a:pt x="44724" y="0"/>
                    </a:lnTo>
                    <a:lnTo>
                      <a:pt x="43611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060D0E0A-3591-A8CD-A3EC-0EA8F8C42E5C}"/>
                  </a:ext>
                </a:extLst>
              </p:cNvPr>
              <p:cNvSpPr/>
              <p:nvPr/>
            </p:nvSpPr>
            <p:spPr>
              <a:xfrm>
                <a:off x="3563706" y="4047580"/>
                <a:ext cx="44259" cy="6027"/>
              </a:xfrm>
              <a:custGeom>
                <a:avLst/>
                <a:gdLst>
                  <a:gd name="connsiteX0" fmla="*/ 43642 w 44259"/>
                  <a:gd name="connsiteY0" fmla="*/ 6027 h 6027"/>
                  <a:gd name="connsiteX1" fmla="*/ 0 w 44259"/>
                  <a:gd name="connsiteY1" fmla="*/ 6027 h 6027"/>
                  <a:gd name="connsiteX2" fmla="*/ 896 w 44259"/>
                  <a:gd name="connsiteY2" fmla="*/ 0 h 6027"/>
                  <a:gd name="connsiteX3" fmla="*/ 44260 w 44259"/>
                  <a:gd name="connsiteY3" fmla="*/ 0 h 6027"/>
                  <a:gd name="connsiteX4" fmla="*/ 43642 w 44259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59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896" y="0"/>
                    </a:lnTo>
                    <a:lnTo>
                      <a:pt x="44260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2FDC1677-195A-5909-C245-F00AD3143BE7}"/>
                  </a:ext>
                </a:extLst>
              </p:cNvPr>
              <p:cNvSpPr/>
              <p:nvPr/>
            </p:nvSpPr>
            <p:spPr>
              <a:xfrm>
                <a:off x="3641779" y="4047580"/>
                <a:ext cx="43796" cy="6027"/>
              </a:xfrm>
              <a:custGeom>
                <a:avLst/>
                <a:gdLst>
                  <a:gd name="connsiteX0" fmla="*/ 43642 w 43796"/>
                  <a:gd name="connsiteY0" fmla="*/ 6027 h 6027"/>
                  <a:gd name="connsiteX1" fmla="*/ 0 w 43796"/>
                  <a:gd name="connsiteY1" fmla="*/ 6027 h 6027"/>
                  <a:gd name="connsiteX2" fmla="*/ 433 w 43796"/>
                  <a:gd name="connsiteY2" fmla="*/ 0 h 6027"/>
                  <a:gd name="connsiteX3" fmla="*/ 43796 w 43796"/>
                  <a:gd name="connsiteY3" fmla="*/ 0 h 6027"/>
                  <a:gd name="connsiteX4" fmla="*/ 43642 w 43796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96" h="6027">
                    <a:moveTo>
                      <a:pt x="43642" y="6027"/>
                    </a:moveTo>
                    <a:lnTo>
                      <a:pt x="0" y="6027"/>
                    </a:lnTo>
                    <a:lnTo>
                      <a:pt x="433" y="0"/>
                    </a:lnTo>
                    <a:lnTo>
                      <a:pt x="43796" y="0"/>
                    </a:lnTo>
                    <a:lnTo>
                      <a:pt x="4364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02FADA1-C244-ABFF-61CB-2BFAB1AAEA10}"/>
                  </a:ext>
                </a:extLst>
              </p:cNvPr>
              <p:cNvSpPr/>
              <p:nvPr/>
            </p:nvSpPr>
            <p:spPr>
              <a:xfrm>
                <a:off x="3719791" y="4047580"/>
                <a:ext cx="43672" cy="6027"/>
              </a:xfrm>
              <a:custGeom>
                <a:avLst/>
                <a:gdLst>
                  <a:gd name="connsiteX0" fmla="*/ 43673 w 43672"/>
                  <a:gd name="connsiteY0" fmla="*/ 6027 h 6027"/>
                  <a:gd name="connsiteX1" fmla="*/ 31 w 43672"/>
                  <a:gd name="connsiteY1" fmla="*/ 6027 h 6027"/>
                  <a:gd name="connsiteX2" fmla="*/ 0 w 43672"/>
                  <a:gd name="connsiteY2" fmla="*/ 0 h 6027"/>
                  <a:gd name="connsiteX3" fmla="*/ 43364 w 43672"/>
                  <a:gd name="connsiteY3" fmla="*/ 0 h 6027"/>
                  <a:gd name="connsiteX4" fmla="*/ 43673 w 43672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72" h="6027">
                    <a:moveTo>
                      <a:pt x="43673" y="6027"/>
                    </a:moveTo>
                    <a:lnTo>
                      <a:pt x="31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3673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1CCF0453-84EE-EE22-C550-9938ED8BDFF9}"/>
                  </a:ext>
                </a:extLst>
              </p:cNvPr>
              <p:cNvSpPr/>
              <p:nvPr/>
            </p:nvSpPr>
            <p:spPr>
              <a:xfrm>
                <a:off x="3797400" y="4047580"/>
                <a:ext cx="44136" cy="6027"/>
              </a:xfrm>
              <a:custGeom>
                <a:avLst/>
                <a:gdLst>
                  <a:gd name="connsiteX0" fmla="*/ 44137 w 44136"/>
                  <a:gd name="connsiteY0" fmla="*/ 6027 h 6027"/>
                  <a:gd name="connsiteX1" fmla="*/ 495 w 44136"/>
                  <a:gd name="connsiteY1" fmla="*/ 6027 h 6027"/>
                  <a:gd name="connsiteX2" fmla="*/ 0 w 44136"/>
                  <a:gd name="connsiteY2" fmla="*/ 0 h 6027"/>
                  <a:gd name="connsiteX3" fmla="*/ 43364 w 44136"/>
                  <a:gd name="connsiteY3" fmla="*/ 0 h 6027"/>
                  <a:gd name="connsiteX4" fmla="*/ 44137 w 44136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36" h="6027">
                    <a:moveTo>
                      <a:pt x="44137" y="6027"/>
                    </a:moveTo>
                    <a:lnTo>
                      <a:pt x="495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4137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D0E0F9C3-6945-BFA5-B4BA-A1EAE55A1DBD}"/>
                  </a:ext>
                </a:extLst>
              </p:cNvPr>
              <p:cNvSpPr/>
              <p:nvPr/>
            </p:nvSpPr>
            <p:spPr>
              <a:xfrm>
                <a:off x="3874979" y="4047580"/>
                <a:ext cx="44600" cy="6027"/>
              </a:xfrm>
              <a:custGeom>
                <a:avLst/>
                <a:gdLst>
                  <a:gd name="connsiteX0" fmla="*/ 44600 w 44600"/>
                  <a:gd name="connsiteY0" fmla="*/ 6027 h 6027"/>
                  <a:gd name="connsiteX1" fmla="*/ 958 w 44600"/>
                  <a:gd name="connsiteY1" fmla="*/ 6027 h 6027"/>
                  <a:gd name="connsiteX2" fmla="*/ 0 w 44600"/>
                  <a:gd name="connsiteY2" fmla="*/ 0 h 6027"/>
                  <a:gd name="connsiteX3" fmla="*/ 43395 w 44600"/>
                  <a:gd name="connsiteY3" fmla="*/ 0 h 6027"/>
                  <a:gd name="connsiteX4" fmla="*/ 44600 w 44600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00" h="6027">
                    <a:moveTo>
                      <a:pt x="44600" y="6027"/>
                    </a:moveTo>
                    <a:lnTo>
                      <a:pt x="958" y="6027"/>
                    </a:lnTo>
                    <a:lnTo>
                      <a:pt x="0" y="0"/>
                    </a:lnTo>
                    <a:lnTo>
                      <a:pt x="43395" y="0"/>
                    </a:lnTo>
                    <a:lnTo>
                      <a:pt x="44600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7A458A6-1DEC-18A9-D9DF-509E433761FE}"/>
                  </a:ext>
                </a:extLst>
              </p:cNvPr>
              <p:cNvSpPr/>
              <p:nvPr/>
            </p:nvSpPr>
            <p:spPr>
              <a:xfrm>
                <a:off x="3952589" y="4047580"/>
                <a:ext cx="45063" cy="6027"/>
              </a:xfrm>
              <a:custGeom>
                <a:avLst/>
                <a:gdLst>
                  <a:gd name="connsiteX0" fmla="*/ 45064 w 45063"/>
                  <a:gd name="connsiteY0" fmla="*/ 6027 h 6027"/>
                  <a:gd name="connsiteX1" fmla="*/ 1422 w 45063"/>
                  <a:gd name="connsiteY1" fmla="*/ 6027 h 6027"/>
                  <a:gd name="connsiteX2" fmla="*/ 0 w 45063"/>
                  <a:gd name="connsiteY2" fmla="*/ 0 h 6027"/>
                  <a:gd name="connsiteX3" fmla="*/ 43364 w 45063"/>
                  <a:gd name="connsiteY3" fmla="*/ 0 h 6027"/>
                  <a:gd name="connsiteX4" fmla="*/ 45064 w 45063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63" h="6027">
                    <a:moveTo>
                      <a:pt x="45064" y="6027"/>
                    </a:moveTo>
                    <a:lnTo>
                      <a:pt x="1422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5064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7E2C11B-70F3-34F1-546F-40DD46D17F79}"/>
                  </a:ext>
                </a:extLst>
              </p:cNvPr>
              <p:cNvSpPr/>
              <p:nvPr/>
            </p:nvSpPr>
            <p:spPr>
              <a:xfrm>
                <a:off x="4030168" y="4047580"/>
                <a:ext cx="45527" cy="6027"/>
              </a:xfrm>
              <a:custGeom>
                <a:avLst/>
                <a:gdLst>
                  <a:gd name="connsiteX0" fmla="*/ 45527 w 45527"/>
                  <a:gd name="connsiteY0" fmla="*/ 6027 h 6027"/>
                  <a:gd name="connsiteX1" fmla="*/ 1885 w 45527"/>
                  <a:gd name="connsiteY1" fmla="*/ 6027 h 6027"/>
                  <a:gd name="connsiteX2" fmla="*/ 0 w 45527"/>
                  <a:gd name="connsiteY2" fmla="*/ 0 h 6027"/>
                  <a:gd name="connsiteX3" fmla="*/ 43394 w 45527"/>
                  <a:gd name="connsiteY3" fmla="*/ 0 h 6027"/>
                  <a:gd name="connsiteX4" fmla="*/ 45527 w 45527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27" h="6027">
                    <a:moveTo>
                      <a:pt x="45527" y="6027"/>
                    </a:moveTo>
                    <a:lnTo>
                      <a:pt x="1885" y="6027"/>
                    </a:lnTo>
                    <a:lnTo>
                      <a:pt x="0" y="0"/>
                    </a:lnTo>
                    <a:lnTo>
                      <a:pt x="43394" y="0"/>
                    </a:lnTo>
                    <a:lnTo>
                      <a:pt x="45527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826A2C-5BA4-BBBD-6028-57040D51640B}"/>
                  </a:ext>
                </a:extLst>
              </p:cNvPr>
              <p:cNvSpPr/>
              <p:nvPr/>
            </p:nvSpPr>
            <p:spPr>
              <a:xfrm>
                <a:off x="4107778" y="4047580"/>
                <a:ext cx="45990" cy="6027"/>
              </a:xfrm>
              <a:custGeom>
                <a:avLst/>
                <a:gdLst>
                  <a:gd name="connsiteX0" fmla="*/ 45991 w 45990"/>
                  <a:gd name="connsiteY0" fmla="*/ 6027 h 6027"/>
                  <a:gd name="connsiteX1" fmla="*/ 2349 w 45990"/>
                  <a:gd name="connsiteY1" fmla="*/ 6027 h 6027"/>
                  <a:gd name="connsiteX2" fmla="*/ 0 w 45990"/>
                  <a:gd name="connsiteY2" fmla="*/ 0 h 6027"/>
                  <a:gd name="connsiteX3" fmla="*/ 43363 w 45990"/>
                  <a:gd name="connsiteY3" fmla="*/ 0 h 6027"/>
                  <a:gd name="connsiteX4" fmla="*/ 45991 w 45990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90" h="6027">
                    <a:moveTo>
                      <a:pt x="45991" y="6027"/>
                    </a:moveTo>
                    <a:lnTo>
                      <a:pt x="2349" y="6027"/>
                    </a:lnTo>
                    <a:lnTo>
                      <a:pt x="0" y="0"/>
                    </a:lnTo>
                    <a:lnTo>
                      <a:pt x="43363" y="0"/>
                    </a:lnTo>
                    <a:lnTo>
                      <a:pt x="45991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491E062F-E87E-A013-3396-233507F13C07}"/>
                  </a:ext>
                </a:extLst>
              </p:cNvPr>
              <p:cNvSpPr/>
              <p:nvPr/>
            </p:nvSpPr>
            <p:spPr>
              <a:xfrm>
                <a:off x="4185356" y="4047580"/>
                <a:ext cx="46454" cy="6027"/>
              </a:xfrm>
              <a:custGeom>
                <a:avLst/>
                <a:gdLst>
                  <a:gd name="connsiteX0" fmla="*/ 46455 w 46454"/>
                  <a:gd name="connsiteY0" fmla="*/ 6027 h 6027"/>
                  <a:gd name="connsiteX1" fmla="*/ 2843 w 46454"/>
                  <a:gd name="connsiteY1" fmla="*/ 6027 h 6027"/>
                  <a:gd name="connsiteX2" fmla="*/ 0 w 46454"/>
                  <a:gd name="connsiteY2" fmla="*/ 0 h 6027"/>
                  <a:gd name="connsiteX3" fmla="*/ 43395 w 46454"/>
                  <a:gd name="connsiteY3" fmla="*/ 0 h 6027"/>
                  <a:gd name="connsiteX4" fmla="*/ 46455 w 46454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54" h="6027">
                    <a:moveTo>
                      <a:pt x="46455" y="6027"/>
                    </a:moveTo>
                    <a:lnTo>
                      <a:pt x="2843" y="6027"/>
                    </a:lnTo>
                    <a:lnTo>
                      <a:pt x="0" y="0"/>
                    </a:lnTo>
                    <a:lnTo>
                      <a:pt x="43395" y="0"/>
                    </a:lnTo>
                    <a:lnTo>
                      <a:pt x="46455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3D990959-9E6B-76AB-42EE-872D645C7F89}"/>
                  </a:ext>
                </a:extLst>
              </p:cNvPr>
              <p:cNvSpPr/>
              <p:nvPr/>
            </p:nvSpPr>
            <p:spPr>
              <a:xfrm>
                <a:off x="4262966" y="4047580"/>
                <a:ext cx="46918" cy="6027"/>
              </a:xfrm>
              <a:custGeom>
                <a:avLst/>
                <a:gdLst>
                  <a:gd name="connsiteX0" fmla="*/ 46918 w 46918"/>
                  <a:gd name="connsiteY0" fmla="*/ 6027 h 6027"/>
                  <a:gd name="connsiteX1" fmla="*/ 3276 w 46918"/>
                  <a:gd name="connsiteY1" fmla="*/ 6027 h 6027"/>
                  <a:gd name="connsiteX2" fmla="*/ 0 w 46918"/>
                  <a:gd name="connsiteY2" fmla="*/ 0 h 6027"/>
                  <a:gd name="connsiteX3" fmla="*/ 43364 w 46918"/>
                  <a:gd name="connsiteY3" fmla="*/ 0 h 6027"/>
                  <a:gd name="connsiteX4" fmla="*/ 46918 w 46918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18" h="6027">
                    <a:moveTo>
                      <a:pt x="46918" y="6027"/>
                    </a:moveTo>
                    <a:lnTo>
                      <a:pt x="3276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6918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978191C-A3BF-AB92-9CD9-6F2A8061F739}"/>
                  </a:ext>
                </a:extLst>
              </p:cNvPr>
              <p:cNvSpPr/>
              <p:nvPr/>
            </p:nvSpPr>
            <p:spPr>
              <a:xfrm>
                <a:off x="4340545" y="4047580"/>
                <a:ext cx="47382" cy="6027"/>
              </a:xfrm>
              <a:custGeom>
                <a:avLst/>
                <a:gdLst>
                  <a:gd name="connsiteX0" fmla="*/ 47382 w 47382"/>
                  <a:gd name="connsiteY0" fmla="*/ 6027 h 6027"/>
                  <a:gd name="connsiteX1" fmla="*/ 3771 w 47382"/>
                  <a:gd name="connsiteY1" fmla="*/ 6027 h 6027"/>
                  <a:gd name="connsiteX2" fmla="*/ 0 w 47382"/>
                  <a:gd name="connsiteY2" fmla="*/ 0 h 6027"/>
                  <a:gd name="connsiteX3" fmla="*/ 43395 w 47382"/>
                  <a:gd name="connsiteY3" fmla="*/ 0 h 6027"/>
                  <a:gd name="connsiteX4" fmla="*/ 47382 w 47382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82" h="6027">
                    <a:moveTo>
                      <a:pt x="47382" y="6027"/>
                    </a:moveTo>
                    <a:lnTo>
                      <a:pt x="3771" y="6027"/>
                    </a:lnTo>
                    <a:lnTo>
                      <a:pt x="0" y="0"/>
                    </a:lnTo>
                    <a:lnTo>
                      <a:pt x="43395" y="0"/>
                    </a:lnTo>
                    <a:lnTo>
                      <a:pt x="4738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A78B7182-F5E1-C2A2-E65D-4853C1D53F98}"/>
                  </a:ext>
                </a:extLst>
              </p:cNvPr>
              <p:cNvSpPr/>
              <p:nvPr/>
            </p:nvSpPr>
            <p:spPr>
              <a:xfrm>
                <a:off x="4418154" y="4047580"/>
                <a:ext cx="47845" cy="6027"/>
              </a:xfrm>
              <a:custGeom>
                <a:avLst/>
                <a:gdLst>
                  <a:gd name="connsiteX0" fmla="*/ 47845 w 47845"/>
                  <a:gd name="connsiteY0" fmla="*/ 6027 h 6027"/>
                  <a:gd name="connsiteX1" fmla="*/ 4203 w 47845"/>
                  <a:gd name="connsiteY1" fmla="*/ 6027 h 6027"/>
                  <a:gd name="connsiteX2" fmla="*/ 0 w 47845"/>
                  <a:gd name="connsiteY2" fmla="*/ 0 h 6027"/>
                  <a:gd name="connsiteX3" fmla="*/ 43364 w 47845"/>
                  <a:gd name="connsiteY3" fmla="*/ 0 h 6027"/>
                  <a:gd name="connsiteX4" fmla="*/ 47845 w 47845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6027">
                    <a:moveTo>
                      <a:pt x="47845" y="6027"/>
                    </a:moveTo>
                    <a:lnTo>
                      <a:pt x="4203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7845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07A6D379-11B6-CE1C-DD05-F002828E71ED}"/>
                  </a:ext>
                </a:extLst>
              </p:cNvPr>
              <p:cNvSpPr/>
              <p:nvPr/>
            </p:nvSpPr>
            <p:spPr>
              <a:xfrm>
                <a:off x="4495733" y="4047580"/>
                <a:ext cx="48340" cy="6027"/>
              </a:xfrm>
              <a:custGeom>
                <a:avLst/>
                <a:gdLst>
                  <a:gd name="connsiteX0" fmla="*/ 48340 w 48340"/>
                  <a:gd name="connsiteY0" fmla="*/ 6027 h 6027"/>
                  <a:gd name="connsiteX1" fmla="*/ 4698 w 48340"/>
                  <a:gd name="connsiteY1" fmla="*/ 6027 h 6027"/>
                  <a:gd name="connsiteX2" fmla="*/ 0 w 48340"/>
                  <a:gd name="connsiteY2" fmla="*/ 0 h 6027"/>
                  <a:gd name="connsiteX3" fmla="*/ 43395 w 48340"/>
                  <a:gd name="connsiteY3" fmla="*/ 0 h 6027"/>
                  <a:gd name="connsiteX4" fmla="*/ 48340 w 48340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40" h="6027">
                    <a:moveTo>
                      <a:pt x="48340" y="6027"/>
                    </a:moveTo>
                    <a:lnTo>
                      <a:pt x="4698" y="6027"/>
                    </a:lnTo>
                    <a:lnTo>
                      <a:pt x="0" y="0"/>
                    </a:lnTo>
                    <a:lnTo>
                      <a:pt x="43395" y="0"/>
                    </a:lnTo>
                    <a:lnTo>
                      <a:pt x="48340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085835C-6338-40B1-2B2E-9F479AD39C67}"/>
                  </a:ext>
                </a:extLst>
              </p:cNvPr>
              <p:cNvSpPr/>
              <p:nvPr/>
            </p:nvSpPr>
            <p:spPr>
              <a:xfrm>
                <a:off x="4573343" y="4047580"/>
                <a:ext cx="48772" cy="6027"/>
              </a:xfrm>
              <a:custGeom>
                <a:avLst/>
                <a:gdLst>
                  <a:gd name="connsiteX0" fmla="*/ 48772 w 48772"/>
                  <a:gd name="connsiteY0" fmla="*/ 6027 h 6027"/>
                  <a:gd name="connsiteX1" fmla="*/ 5130 w 48772"/>
                  <a:gd name="connsiteY1" fmla="*/ 6027 h 6027"/>
                  <a:gd name="connsiteX2" fmla="*/ 0 w 48772"/>
                  <a:gd name="connsiteY2" fmla="*/ 0 h 6027"/>
                  <a:gd name="connsiteX3" fmla="*/ 43363 w 48772"/>
                  <a:gd name="connsiteY3" fmla="*/ 0 h 6027"/>
                  <a:gd name="connsiteX4" fmla="*/ 48772 w 48772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2" h="6027">
                    <a:moveTo>
                      <a:pt x="48772" y="6027"/>
                    </a:moveTo>
                    <a:lnTo>
                      <a:pt x="5130" y="6027"/>
                    </a:lnTo>
                    <a:lnTo>
                      <a:pt x="0" y="0"/>
                    </a:lnTo>
                    <a:lnTo>
                      <a:pt x="43363" y="0"/>
                    </a:lnTo>
                    <a:lnTo>
                      <a:pt x="48772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40FCAB09-C65F-A251-0C99-EC41E2252B79}"/>
                  </a:ext>
                </a:extLst>
              </p:cNvPr>
              <p:cNvSpPr/>
              <p:nvPr/>
            </p:nvSpPr>
            <p:spPr>
              <a:xfrm>
                <a:off x="4650922" y="4047580"/>
                <a:ext cx="49267" cy="6027"/>
              </a:xfrm>
              <a:custGeom>
                <a:avLst/>
                <a:gdLst>
                  <a:gd name="connsiteX0" fmla="*/ 49267 w 49267"/>
                  <a:gd name="connsiteY0" fmla="*/ 6027 h 6027"/>
                  <a:gd name="connsiteX1" fmla="*/ 5625 w 49267"/>
                  <a:gd name="connsiteY1" fmla="*/ 6027 h 6027"/>
                  <a:gd name="connsiteX2" fmla="*/ 0 w 49267"/>
                  <a:gd name="connsiteY2" fmla="*/ 0 h 6027"/>
                  <a:gd name="connsiteX3" fmla="*/ 43394 w 49267"/>
                  <a:gd name="connsiteY3" fmla="*/ 0 h 6027"/>
                  <a:gd name="connsiteX4" fmla="*/ 49267 w 49267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67" h="6027">
                    <a:moveTo>
                      <a:pt x="49267" y="6027"/>
                    </a:moveTo>
                    <a:lnTo>
                      <a:pt x="5625" y="6027"/>
                    </a:lnTo>
                    <a:lnTo>
                      <a:pt x="0" y="0"/>
                    </a:lnTo>
                    <a:lnTo>
                      <a:pt x="43394" y="0"/>
                    </a:lnTo>
                    <a:lnTo>
                      <a:pt x="49267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5CFA744A-13DD-667B-A656-B060F533C0C5}"/>
                  </a:ext>
                </a:extLst>
              </p:cNvPr>
              <p:cNvSpPr/>
              <p:nvPr/>
            </p:nvSpPr>
            <p:spPr>
              <a:xfrm>
                <a:off x="4728532" y="4047580"/>
                <a:ext cx="49699" cy="6027"/>
              </a:xfrm>
              <a:custGeom>
                <a:avLst/>
                <a:gdLst>
                  <a:gd name="connsiteX0" fmla="*/ 49700 w 49699"/>
                  <a:gd name="connsiteY0" fmla="*/ 6027 h 6027"/>
                  <a:gd name="connsiteX1" fmla="*/ 6058 w 49699"/>
                  <a:gd name="connsiteY1" fmla="*/ 6027 h 6027"/>
                  <a:gd name="connsiteX2" fmla="*/ 0 w 49699"/>
                  <a:gd name="connsiteY2" fmla="*/ 0 h 6027"/>
                  <a:gd name="connsiteX3" fmla="*/ 43364 w 49699"/>
                  <a:gd name="connsiteY3" fmla="*/ 0 h 6027"/>
                  <a:gd name="connsiteX4" fmla="*/ 49700 w 49699"/>
                  <a:gd name="connsiteY4" fmla="*/ 6027 h 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99" h="6027">
                    <a:moveTo>
                      <a:pt x="49700" y="6027"/>
                    </a:moveTo>
                    <a:lnTo>
                      <a:pt x="6058" y="6027"/>
                    </a:lnTo>
                    <a:lnTo>
                      <a:pt x="0" y="0"/>
                    </a:lnTo>
                    <a:lnTo>
                      <a:pt x="43364" y="0"/>
                    </a:lnTo>
                    <a:lnTo>
                      <a:pt x="49700" y="60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AFE2BB2D-136D-3E16-4A90-F4381AE8B68A}"/>
                  </a:ext>
                </a:extLst>
              </p:cNvPr>
              <p:cNvSpPr/>
              <p:nvPr/>
            </p:nvSpPr>
            <p:spPr>
              <a:xfrm>
                <a:off x="2538305" y="4056729"/>
                <a:ext cx="50843" cy="6150"/>
              </a:xfrm>
              <a:custGeom>
                <a:avLst/>
                <a:gdLst>
                  <a:gd name="connsiteX0" fmla="*/ 44044 w 50843"/>
                  <a:gd name="connsiteY0" fmla="*/ 6151 h 6150"/>
                  <a:gd name="connsiteX1" fmla="*/ 0 w 50843"/>
                  <a:gd name="connsiteY1" fmla="*/ 6151 h 6150"/>
                  <a:gd name="connsiteX2" fmla="*/ 7047 w 50843"/>
                  <a:gd name="connsiteY2" fmla="*/ 0 h 6150"/>
                  <a:gd name="connsiteX3" fmla="*/ 50844 w 50843"/>
                  <a:gd name="connsiteY3" fmla="*/ 0 h 6150"/>
                  <a:gd name="connsiteX4" fmla="*/ 44044 w 50843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43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7047" y="0"/>
                    </a:lnTo>
                    <a:lnTo>
                      <a:pt x="50844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8787D5AD-F4B1-E921-D05F-C71350AA28C9}"/>
                  </a:ext>
                </a:extLst>
              </p:cNvPr>
              <p:cNvSpPr/>
              <p:nvPr/>
            </p:nvSpPr>
            <p:spPr>
              <a:xfrm>
                <a:off x="2617089" y="4056729"/>
                <a:ext cx="50348" cy="6150"/>
              </a:xfrm>
              <a:custGeom>
                <a:avLst/>
                <a:gdLst>
                  <a:gd name="connsiteX0" fmla="*/ 44013 w 50348"/>
                  <a:gd name="connsiteY0" fmla="*/ 6151 h 6150"/>
                  <a:gd name="connsiteX1" fmla="*/ 0 w 50348"/>
                  <a:gd name="connsiteY1" fmla="*/ 6151 h 6150"/>
                  <a:gd name="connsiteX2" fmla="*/ 6583 w 50348"/>
                  <a:gd name="connsiteY2" fmla="*/ 0 h 6150"/>
                  <a:gd name="connsiteX3" fmla="*/ 50349 w 50348"/>
                  <a:gd name="connsiteY3" fmla="*/ 0 h 6150"/>
                  <a:gd name="connsiteX4" fmla="*/ 44013 w 50348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48" h="6150">
                    <a:moveTo>
                      <a:pt x="44013" y="6151"/>
                    </a:moveTo>
                    <a:lnTo>
                      <a:pt x="0" y="6151"/>
                    </a:lnTo>
                    <a:lnTo>
                      <a:pt x="6583" y="0"/>
                    </a:lnTo>
                    <a:lnTo>
                      <a:pt x="50349" y="0"/>
                    </a:lnTo>
                    <a:lnTo>
                      <a:pt x="44013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DF4383D-0475-46AC-E41F-8911C820E76B}"/>
                  </a:ext>
                </a:extLst>
              </p:cNvPr>
              <p:cNvSpPr/>
              <p:nvPr/>
            </p:nvSpPr>
            <p:spPr>
              <a:xfrm>
                <a:off x="2695843" y="4056729"/>
                <a:ext cx="49885" cy="6150"/>
              </a:xfrm>
              <a:custGeom>
                <a:avLst/>
                <a:gdLst>
                  <a:gd name="connsiteX0" fmla="*/ 44044 w 49885"/>
                  <a:gd name="connsiteY0" fmla="*/ 6151 h 6150"/>
                  <a:gd name="connsiteX1" fmla="*/ 0 w 49885"/>
                  <a:gd name="connsiteY1" fmla="*/ 6151 h 6150"/>
                  <a:gd name="connsiteX2" fmla="*/ 6120 w 49885"/>
                  <a:gd name="connsiteY2" fmla="*/ 0 h 6150"/>
                  <a:gd name="connsiteX3" fmla="*/ 49885 w 49885"/>
                  <a:gd name="connsiteY3" fmla="*/ 0 h 6150"/>
                  <a:gd name="connsiteX4" fmla="*/ 44044 w 49885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85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6120" y="0"/>
                    </a:lnTo>
                    <a:lnTo>
                      <a:pt x="49885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2891D18-C891-FDD4-EDA3-543DCDBE38E0}"/>
                  </a:ext>
                </a:extLst>
              </p:cNvPr>
              <p:cNvSpPr/>
              <p:nvPr/>
            </p:nvSpPr>
            <p:spPr>
              <a:xfrm>
                <a:off x="2774627" y="4056729"/>
                <a:ext cx="49421" cy="6150"/>
              </a:xfrm>
              <a:custGeom>
                <a:avLst/>
                <a:gdLst>
                  <a:gd name="connsiteX0" fmla="*/ 44044 w 49421"/>
                  <a:gd name="connsiteY0" fmla="*/ 6151 h 6150"/>
                  <a:gd name="connsiteX1" fmla="*/ 0 w 49421"/>
                  <a:gd name="connsiteY1" fmla="*/ 6151 h 6150"/>
                  <a:gd name="connsiteX2" fmla="*/ 5625 w 49421"/>
                  <a:gd name="connsiteY2" fmla="*/ 0 h 6150"/>
                  <a:gd name="connsiteX3" fmla="*/ 49422 w 49421"/>
                  <a:gd name="connsiteY3" fmla="*/ 0 h 6150"/>
                  <a:gd name="connsiteX4" fmla="*/ 44044 w 49421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21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5625" y="0"/>
                    </a:lnTo>
                    <a:lnTo>
                      <a:pt x="49422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BDC8D3CA-C65E-6B6A-6208-5D375746C3F9}"/>
                  </a:ext>
                </a:extLst>
              </p:cNvPr>
              <p:cNvSpPr/>
              <p:nvPr/>
            </p:nvSpPr>
            <p:spPr>
              <a:xfrm>
                <a:off x="2853380" y="4056729"/>
                <a:ext cx="48958" cy="6150"/>
              </a:xfrm>
              <a:custGeom>
                <a:avLst/>
                <a:gdLst>
                  <a:gd name="connsiteX0" fmla="*/ 44044 w 48958"/>
                  <a:gd name="connsiteY0" fmla="*/ 6151 h 6150"/>
                  <a:gd name="connsiteX1" fmla="*/ 0 w 48958"/>
                  <a:gd name="connsiteY1" fmla="*/ 6151 h 6150"/>
                  <a:gd name="connsiteX2" fmla="*/ 5193 w 48958"/>
                  <a:gd name="connsiteY2" fmla="*/ 0 h 6150"/>
                  <a:gd name="connsiteX3" fmla="*/ 48958 w 48958"/>
                  <a:gd name="connsiteY3" fmla="*/ 0 h 6150"/>
                  <a:gd name="connsiteX4" fmla="*/ 44044 w 48958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5193" y="0"/>
                    </a:lnTo>
                    <a:lnTo>
                      <a:pt x="48958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80913C59-B3D1-6CF2-D5AD-84850DA945AB}"/>
                  </a:ext>
                </a:extLst>
              </p:cNvPr>
              <p:cNvSpPr/>
              <p:nvPr/>
            </p:nvSpPr>
            <p:spPr>
              <a:xfrm>
                <a:off x="2932165" y="4056729"/>
                <a:ext cx="48463" cy="6150"/>
              </a:xfrm>
              <a:custGeom>
                <a:avLst/>
                <a:gdLst>
                  <a:gd name="connsiteX0" fmla="*/ 44044 w 48463"/>
                  <a:gd name="connsiteY0" fmla="*/ 6151 h 6150"/>
                  <a:gd name="connsiteX1" fmla="*/ 0 w 48463"/>
                  <a:gd name="connsiteY1" fmla="*/ 6151 h 6150"/>
                  <a:gd name="connsiteX2" fmla="*/ 4698 w 48463"/>
                  <a:gd name="connsiteY2" fmla="*/ 0 h 6150"/>
                  <a:gd name="connsiteX3" fmla="*/ 48464 w 48463"/>
                  <a:gd name="connsiteY3" fmla="*/ 0 h 6150"/>
                  <a:gd name="connsiteX4" fmla="*/ 44044 w 48463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63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4698" y="0"/>
                    </a:lnTo>
                    <a:lnTo>
                      <a:pt x="48464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9416B7DF-574A-0F39-01E3-73037CE7AE2F}"/>
                  </a:ext>
                </a:extLst>
              </p:cNvPr>
              <p:cNvSpPr/>
              <p:nvPr/>
            </p:nvSpPr>
            <p:spPr>
              <a:xfrm>
                <a:off x="3010949" y="4056729"/>
                <a:ext cx="47969" cy="6150"/>
              </a:xfrm>
              <a:custGeom>
                <a:avLst/>
                <a:gdLst>
                  <a:gd name="connsiteX0" fmla="*/ 44013 w 47969"/>
                  <a:gd name="connsiteY0" fmla="*/ 6151 h 6150"/>
                  <a:gd name="connsiteX1" fmla="*/ 0 w 47969"/>
                  <a:gd name="connsiteY1" fmla="*/ 6151 h 6150"/>
                  <a:gd name="connsiteX2" fmla="*/ 4203 w 47969"/>
                  <a:gd name="connsiteY2" fmla="*/ 0 h 6150"/>
                  <a:gd name="connsiteX3" fmla="*/ 47969 w 47969"/>
                  <a:gd name="connsiteY3" fmla="*/ 0 h 6150"/>
                  <a:gd name="connsiteX4" fmla="*/ 44013 w 47969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69" h="6150">
                    <a:moveTo>
                      <a:pt x="44013" y="6151"/>
                    </a:moveTo>
                    <a:lnTo>
                      <a:pt x="0" y="6151"/>
                    </a:lnTo>
                    <a:lnTo>
                      <a:pt x="4203" y="0"/>
                    </a:lnTo>
                    <a:lnTo>
                      <a:pt x="47969" y="0"/>
                    </a:lnTo>
                    <a:lnTo>
                      <a:pt x="44013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CAE22B6-7D53-B146-8A13-D190C261D5F2}"/>
                  </a:ext>
                </a:extLst>
              </p:cNvPr>
              <p:cNvSpPr/>
              <p:nvPr/>
            </p:nvSpPr>
            <p:spPr>
              <a:xfrm>
                <a:off x="3089702" y="4056729"/>
                <a:ext cx="47536" cy="6150"/>
              </a:xfrm>
              <a:custGeom>
                <a:avLst/>
                <a:gdLst>
                  <a:gd name="connsiteX0" fmla="*/ 44044 w 47536"/>
                  <a:gd name="connsiteY0" fmla="*/ 6151 h 6150"/>
                  <a:gd name="connsiteX1" fmla="*/ 0 w 47536"/>
                  <a:gd name="connsiteY1" fmla="*/ 6151 h 6150"/>
                  <a:gd name="connsiteX2" fmla="*/ 3771 w 47536"/>
                  <a:gd name="connsiteY2" fmla="*/ 0 h 6150"/>
                  <a:gd name="connsiteX3" fmla="*/ 47536 w 47536"/>
                  <a:gd name="connsiteY3" fmla="*/ 0 h 6150"/>
                  <a:gd name="connsiteX4" fmla="*/ 44044 w 47536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36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3771" y="0"/>
                    </a:lnTo>
                    <a:lnTo>
                      <a:pt x="47536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A7C83216-F6D4-2226-4752-63DD62287ABF}"/>
                  </a:ext>
                </a:extLst>
              </p:cNvPr>
              <p:cNvSpPr/>
              <p:nvPr/>
            </p:nvSpPr>
            <p:spPr>
              <a:xfrm>
                <a:off x="3168486" y="4056729"/>
                <a:ext cx="47041" cy="6150"/>
              </a:xfrm>
              <a:custGeom>
                <a:avLst/>
                <a:gdLst>
                  <a:gd name="connsiteX0" fmla="*/ 44044 w 47041"/>
                  <a:gd name="connsiteY0" fmla="*/ 6151 h 6150"/>
                  <a:gd name="connsiteX1" fmla="*/ 0 w 47041"/>
                  <a:gd name="connsiteY1" fmla="*/ 6151 h 6150"/>
                  <a:gd name="connsiteX2" fmla="*/ 3276 w 47041"/>
                  <a:gd name="connsiteY2" fmla="*/ 0 h 6150"/>
                  <a:gd name="connsiteX3" fmla="*/ 47042 w 47041"/>
                  <a:gd name="connsiteY3" fmla="*/ 0 h 6150"/>
                  <a:gd name="connsiteX4" fmla="*/ 44044 w 47041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41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3276" y="0"/>
                    </a:lnTo>
                    <a:lnTo>
                      <a:pt x="47042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DA63E478-A1FD-87FF-B6EE-5B8CDF5AC486}"/>
                  </a:ext>
                </a:extLst>
              </p:cNvPr>
              <p:cNvSpPr/>
              <p:nvPr/>
            </p:nvSpPr>
            <p:spPr>
              <a:xfrm>
                <a:off x="3247240" y="4056729"/>
                <a:ext cx="46578" cy="6150"/>
              </a:xfrm>
              <a:custGeom>
                <a:avLst/>
                <a:gdLst>
                  <a:gd name="connsiteX0" fmla="*/ 44044 w 46578"/>
                  <a:gd name="connsiteY0" fmla="*/ 6151 h 6150"/>
                  <a:gd name="connsiteX1" fmla="*/ 0 w 46578"/>
                  <a:gd name="connsiteY1" fmla="*/ 6151 h 6150"/>
                  <a:gd name="connsiteX2" fmla="*/ 2813 w 46578"/>
                  <a:gd name="connsiteY2" fmla="*/ 0 h 6150"/>
                  <a:gd name="connsiteX3" fmla="*/ 46578 w 46578"/>
                  <a:gd name="connsiteY3" fmla="*/ 0 h 6150"/>
                  <a:gd name="connsiteX4" fmla="*/ 44044 w 46578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78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2813" y="0"/>
                    </a:lnTo>
                    <a:lnTo>
                      <a:pt x="46578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73429EC0-5003-F19E-9301-046F883189F6}"/>
                  </a:ext>
                </a:extLst>
              </p:cNvPr>
              <p:cNvSpPr/>
              <p:nvPr/>
            </p:nvSpPr>
            <p:spPr>
              <a:xfrm>
                <a:off x="3326024" y="4056729"/>
                <a:ext cx="46114" cy="6150"/>
              </a:xfrm>
              <a:custGeom>
                <a:avLst/>
                <a:gdLst>
                  <a:gd name="connsiteX0" fmla="*/ 44044 w 46114"/>
                  <a:gd name="connsiteY0" fmla="*/ 6151 h 6150"/>
                  <a:gd name="connsiteX1" fmla="*/ 0 w 46114"/>
                  <a:gd name="connsiteY1" fmla="*/ 6151 h 6150"/>
                  <a:gd name="connsiteX2" fmla="*/ 2318 w 46114"/>
                  <a:gd name="connsiteY2" fmla="*/ 0 h 6150"/>
                  <a:gd name="connsiteX3" fmla="*/ 46115 w 46114"/>
                  <a:gd name="connsiteY3" fmla="*/ 0 h 6150"/>
                  <a:gd name="connsiteX4" fmla="*/ 44044 w 46114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4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2318" y="0"/>
                    </a:lnTo>
                    <a:lnTo>
                      <a:pt x="46115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9F547827-9B4A-E4AC-022B-28D764EF71E8}"/>
                  </a:ext>
                </a:extLst>
              </p:cNvPr>
              <p:cNvSpPr/>
              <p:nvPr/>
            </p:nvSpPr>
            <p:spPr>
              <a:xfrm>
                <a:off x="3404808" y="4056729"/>
                <a:ext cx="45620" cy="6150"/>
              </a:xfrm>
              <a:custGeom>
                <a:avLst/>
                <a:gdLst>
                  <a:gd name="connsiteX0" fmla="*/ 44013 w 45620"/>
                  <a:gd name="connsiteY0" fmla="*/ 6151 h 6150"/>
                  <a:gd name="connsiteX1" fmla="*/ 0 w 45620"/>
                  <a:gd name="connsiteY1" fmla="*/ 6151 h 6150"/>
                  <a:gd name="connsiteX2" fmla="*/ 1854 w 45620"/>
                  <a:gd name="connsiteY2" fmla="*/ 0 h 6150"/>
                  <a:gd name="connsiteX3" fmla="*/ 45620 w 45620"/>
                  <a:gd name="connsiteY3" fmla="*/ 0 h 6150"/>
                  <a:gd name="connsiteX4" fmla="*/ 44013 w 45620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0" h="6150">
                    <a:moveTo>
                      <a:pt x="44013" y="6151"/>
                    </a:moveTo>
                    <a:lnTo>
                      <a:pt x="0" y="6151"/>
                    </a:lnTo>
                    <a:lnTo>
                      <a:pt x="1854" y="0"/>
                    </a:lnTo>
                    <a:lnTo>
                      <a:pt x="45620" y="0"/>
                    </a:lnTo>
                    <a:lnTo>
                      <a:pt x="44013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A843228E-F38B-99E8-6571-983F8CE30269}"/>
                  </a:ext>
                </a:extLst>
              </p:cNvPr>
              <p:cNvSpPr/>
              <p:nvPr/>
            </p:nvSpPr>
            <p:spPr>
              <a:xfrm>
                <a:off x="3483561" y="4056729"/>
                <a:ext cx="45156" cy="6150"/>
              </a:xfrm>
              <a:custGeom>
                <a:avLst/>
                <a:gdLst>
                  <a:gd name="connsiteX0" fmla="*/ 44044 w 45156"/>
                  <a:gd name="connsiteY0" fmla="*/ 6151 h 6150"/>
                  <a:gd name="connsiteX1" fmla="*/ 0 w 45156"/>
                  <a:gd name="connsiteY1" fmla="*/ 6151 h 6150"/>
                  <a:gd name="connsiteX2" fmla="*/ 1391 w 45156"/>
                  <a:gd name="connsiteY2" fmla="*/ 0 h 6150"/>
                  <a:gd name="connsiteX3" fmla="*/ 45156 w 45156"/>
                  <a:gd name="connsiteY3" fmla="*/ 0 h 6150"/>
                  <a:gd name="connsiteX4" fmla="*/ 44044 w 45156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56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1391" y="0"/>
                    </a:lnTo>
                    <a:lnTo>
                      <a:pt x="45156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150C52AD-3ECA-1F6F-E8CE-DB072A89C790}"/>
                  </a:ext>
                </a:extLst>
              </p:cNvPr>
              <p:cNvSpPr/>
              <p:nvPr/>
            </p:nvSpPr>
            <p:spPr>
              <a:xfrm>
                <a:off x="3562346" y="4056729"/>
                <a:ext cx="44662" cy="6150"/>
              </a:xfrm>
              <a:custGeom>
                <a:avLst/>
                <a:gdLst>
                  <a:gd name="connsiteX0" fmla="*/ 44044 w 44662"/>
                  <a:gd name="connsiteY0" fmla="*/ 6151 h 6150"/>
                  <a:gd name="connsiteX1" fmla="*/ 0 w 44662"/>
                  <a:gd name="connsiteY1" fmla="*/ 6151 h 6150"/>
                  <a:gd name="connsiteX2" fmla="*/ 896 w 44662"/>
                  <a:gd name="connsiteY2" fmla="*/ 0 h 6150"/>
                  <a:gd name="connsiteX3" fmla="*/ 44662 w 44662"/>
                  <a:gd name="connsiteY3" fmla="*/ 0 h 6150"/>
                  <a:gd name="connsiteX4" fmla="*/ 44044 w 44662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62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896" y="0"/>
                    </a:lnTo>
                    <a:lnTo>
                      <a:pt x="44662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1257BE5-F87E-E414-AAF9-887AA23AB568}"/>
                  </a:ext>
                </a:extLst>
              </p:cNvPr>
              <p:cNvSpPr/>
              <p:nvPr/>
            </p:nvSpPr>
            <p:spPr>
              <a:xfrm>
                <a:off x="3641099" y="4056729"/>
                <a:ext cx="44229" cy="6150"/>
              </a:xfrm>
              <a:custGeom>
                <a:avLst/>
                <a:gdLst>
                  <a:gd name="connsiteX0" fmla="*/ 44044 w 44229"/>
                  <a:gd name="connsiteY0" fmla="*/ 6151 h 6150"/>
                  <a:gd name="connsiteX1" fmla="*/ 0 w 44229"/>
                  <a:gd name="connsiteY1" fmla="*/ 6151 h 6150"/>
                  <a:gd name="connsiteX2" fmla="*/ 463 w 44229"/>
                  <a:gd name="connsiteY2" fmla="*/ 0 h 6150"/>
                  <a:gd name="connsiteX3" fmla="*/ 44229 w 44229"/>
                  <a:gd name="connsiteY3" fmla="*/ 0 h 6150"/>
                  <a:gd name="connsiteX4" fmla="*/ 44044 w 44229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29" h="6150">
                    <a:moveTo>
                      <a:pt x="44044" y="6151"/>
                    </a:moveTo>
                    <a:lnTo>
                      <a:pt x="0" y="6151"/>
                    </a:lnTo>
                    <a:lnTo>
                      <a:pt x="463" y="0"/>
                    </a:lnTo>
                    <a:lnTo>
                      <a:pt x="44229" y="0"/>
                    </a:lnTo>
                    <a:lnTo>
                      <a:pt x="4404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29978FF5-D82A-6BA1-B2D7-E22F69E47417}"/>
                  </a:ext>
                </a:extLst>
              </p:cNvPr>
              <p:cNvSpPr/>
              <p:nvPr/>
            </p:nvSpPr>
            <p:spPr>
              <a:xfrm>
                <a:off x="3719853" y="4056729"/>
                <a:ext cx="44074" cy="6150"/>
              </a:xfrm>
              <a:custGeom>
                <a:avLst/>
                <a:gdLst>
                  <a:gd name="connsiteX0" fmla="*/ 44075 w 44074"/>
                  <a:gd name="connsiteY0" fmla="*/ 6151 h 6150"/>
                  <a:gd name="connsiteX1" fmla="*/ 31 w 44074"/>
                  <a:gd name="connsiteY1" fmla="*/ 6151 h 6150"/>
                  <a:gd name="connsiteX2" fmla="*/ 0 w 44074"/>
                  <a:gd name="connsiteY2" fmla="*/ 0 h 6150"/>
                  <a:gd name="connsiteX3" fmla="*/ 43765 w 44074"/>
                  <a:gd name="connsiteY3" fmla="*/ 0 h 6150"/>
                  <a:gd name="connsiteX4" fmla="*/ 44075 w 44074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74" h="6150">
                    <a:moveTo>
                      <a:pt x="44075" y="6151"/>
                    </a:moveTo>
                    <a:lnTo>
                      <a:pt x="31" y="6151"/>
                    </a:lnTo>
                    <a:lnTo>
                      <a:pt x="0" y="0"/>
                    </a:lnTo>
                    <a:lnTo>
                      <a:pt x="43765" y="0"/>
                    </a:lnTo>
                    <a:lnTo>
                      <a:pt x="44075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0643CCE-2A25-7323-3AB5-91A647FADE40}"/>
                  </a:ext>
                </a:extLst>
              </p:cNvPr>
              <p:cNvSpPr/>
              <p:nvPr/>
            </p:nvSpPr>
            <p:spPr>
              <a:xfrm>
                <a:off x="3798142" y="4056729"/>
                <a:ext cx="44538" cy="6150"/>
              </a:xfrm>
              <a:custGeom>
                <a:avLst/>
                <a:gdLst>
                  <a:gd name="connsiteX0" fmla="*/ 44538 w 44538"/>
                  <a:gd name="connsiteY0" fmla="*/ 6151 h 6150"/>
                  <a:gd name="connsiteX1" fmla="*/ 526 w 44538"/>
                  <a:gd name="connsiteY1" fmla="*/ 6151 h 6150"/>
                  <a:gd name="connsiteX2" fmla="*/ 0 w 44538"/>
                  <a:gd name="connsiteY2" fmla="*/ 0 h 6150"/>
                  <a:gd name="connsiteX3" fmla="*/ 43766 w 44538"/>
                  <a:gd name="connsiteY3" fmla="*/ 0 h 6150"/>
                  <a:gd name="connsiteX4" fmla="*/ 44538 w 44538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38" h="6150">
                    <a:moveTo>
                      <a:pt x="44538" y="6151"/>
                    </a:moveTo>
                    <a:lnTo>
                      <a:pt x="526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4538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9E7B5C0D-7E4B-A810-CE56-4725C7221334}"/>
                  </a:ext>
                </a:extLst>
              </p:cNvPr>
              <p:cNvSpPr/>
              <p:nvPr/>
            </p:nvSpPr>
            <p:spPr>
              <a:xfrm>
                <a:off x="3876432" y="4056729"/>
                <a:ext cx="45033" cy="6150"/>
              </a:xfrm>
              <a:custGeom>
                <a:avLst/>
                <a:gdLst>
                  <a:gd name="connsiteX0" fmla="*/ 45033 w 45033"/>
                  <a:gd name="connsiteY0" fmla="*/ 6151 h 6150"/>
                  <a:gd name="connsiteX1" fmla="*/ 989 w 45033"/>
                  <a:gd name="connsiteY1" fmla="*/ 6151 h 6150"/>
                  <a:gd name="connsiteX2" fmla="*/ 0 w 45033"/>
                  <a:gd name="connsiteY2" fmla="*/ 0 h 6150"/>
                  <a:gd name="connsiteX3" fmla="*/ 43797 w 45033"/>
                  <a:gd name="connsiteY3" fmla="*/ 0 h 6150"/>
                  <a:gd name="connsiteX4" fmla="*/ 45033 w 45033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33" h="6150">
                    <a:moveTo>
                      <a:pt x="45033" y="6151"/>
                    </a:moveTo>
                    <a:lnTo>
                      <a:pt x="989" y="6151"/>
                    </a:lnTo>
                    <a:lnTo>
                      <a:pt x="0" y="0"/>
                    </a:lnTo>
                    <a:lnTo>
                      <a:pt x="43797" y="0"/>
                    </a:lnTo>
                    <a:lnTo>
                      <a:pt x="45033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4698257-55DD-E616-3E10-8D848DDF0113}"/>
                  </a:ext>
                </a:extLst>
              </p:cNvPr>
              <p:cNvSpPr/>
              <p:nvPr/>
            </p:nvSpPr>
            <p:spPr>
              <a:xfrm>
                <a:off x="3954753" y="4056729"/>
                <a:ext cx="45496" cy="6150"/>
              </a:xfrm>
              <a:custGeom>
                <a:avLst/>
                <a:gdLst>
                  <a:gd name="connsiteX0" fmla="*/ 45496 w 45496"/>
                  <a:gd name="connsiteY0" fmla="*/ 6151 h 6150"/>
                  <a:gd name="connsiteX1" fmla="*/ 1453 w 45496"/>
                  <a:gd name="connsiteY1" fmla="*/ 6151 h 6150"/>
                  <a:gd name="connsiteX2" fmla="*/ 0 w 45496"/>
                  <a:gd name="connsiteY2" fmla="*/ 0 h 6150"/>
                  <a:gd name="connsiteX3" fmla="*/ 43765 w 45496"/>
                  <a:gd name="connsiteY3" fmla="*/ 0 h 6150"/>
                  <a:gd name="connsiteX4" fmla="*/ 45496 w 45496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6" h="6150">
                    <a:moveTo>
                      <a:pt x="45496" y="6151"/>
                    </a:moveTo>
                    <a:lnTo>
                      <a:pt x="1453" y="6151"/>
                    </a:lnTo>
                    <a:lnTo>
                      <a:pt x="0" y="0"/>
                    </a:lnTo>
                    <a:lnTo>
                      <a:pt x="43765" y="0"/>
                    </a:lnTo>
                    <a:lnTo>
                      <a:pt x="45496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74A4F488-0431-67E9-7205-677886AD0056}"/>
                  </a:ext>
                </a:extLst>
              </p:cNvPr>
              <p:cNvSpPr/>
              <p:nvPr/>
            </p:nvSpPr>
            <p:spPr>
              <a:xfrm>
                <a:off x="4033042" y="4056729"/>
                <a:ext cx="45960" cy="6150"/>
              </a:xfrm>
              <a:custGeom>
                <a:avLst/>
                <a:gdLst>
                  <a:gd name="connsiteX0" fmla="*/ 45960 w 45960"/>
                  <a:gd name="connsiteY0" fmla="*/ 6151 h 6150"/>
                  <a:gd name="connsiteX1" fmla="*/ 1916 w 45960"/>
                  <a:gd name="connsiteY1" fmla="*/ 6151 h 6150"/>
                  <a:gd name="connsiteX2" fmla="*/ 0 w 45960"/>
                  <a:gd name="connsiteY2" fmla="*/ 0 h 6150"/>
                  <a:gd name="connsiteX3" fmla="*/ 43766 w 45960"/>
                  <a:gd name="connsiteY3" fmla="*/ 0 h 6150"/>
                  <a:gd name="connsiteX4" fmla="*/ 45960 w 45960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60" h="6150">
                    <a:moveTo>
                      <a:pt x="45960" y="6151"/>
                    </a:moveTo>
                    <a:lnTo>
                      <a:pt x="1916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5960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D229365-58EE-F7CF-F9B6-04EE676241BB}"/>
                  </a:ext>
                </a:extLst>
              </p:cNvPr>
              <p:cNvSpPr/>
              <p:nvPr/>
            </p:nvSpPr>
            <p:spPr>
              <a:xfrm>
                <a:off x="4111332" y="4056729"/>
                <a:ext cx="46454" cy="6150"/>
              </a:xfrm>
              <a:custGeom>
                <a:avLst/>
                <a:gdLst>
                  <a:gd name="connsiteX0" fmla="*/ 46455 w 46454"/>
                  <a:gd name="connsiteY0" fmla="*/ 6151 h 6150"/>
                  <a:gd name="connsiteX1" fmla="*/ 2411 w 46454"/>
                  <a:gd name="connsiteY1" fmla="*/ 6151 h 6150"/>
                  <a:gd name="connsiteX2" fmla="*/ 0 w 46454"/>
                  <a:gd name="connsiteY2" fmla="*/ 0 h 6150"/>
                  <a:gd name="connsiteX3" fmla="*/ 43766 w 46454"/>
                  <a:gd name="connsiteY3" fmla="*/ 0 h 6150"/>
                  <a:gd name="connsiteX4" fmla="*/ 46455 w 46454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54" h="6150">
                    <a:moveTo>
                      <a:pt x="46455" y="6151"/>
                    </a:moveTo>
                    <a:lnTo>
                      <a:pt x="2411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6455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6BAA497F-CA55-9534-0446-7ACC3CA587A7}"/>
                  </a:ext>
                </a:extLst>
              </p:cNvPr>
              <p:cNvSpPr/>
              <p:nvPr/>
            </p:nvSpPr>
            <p:spPr>
              <a:xfrm>
                <a:off x="4189653" y="4056729"/>
                <a:ext cx="46887" cy="6150"/>
              </a:xfrm>
              <a:custGeom>
                <a:avLst/>
                <a:gdLst>
                  <a:gd name="connsiteX0" fmla="*/ 46887 w 46887"/>
                  <a:gd name="connsiteY0" fmla="*/ 6151 h 6150"/>
                  <a:gd name="connsiteX1" fmla="*/ 2874 w 46887"/>
                  <a:gd name="connsiteY1" fmla="*/ 6151 h 6150"/>
                  <a:gd name="connsiteX2" fmla="*/ 0 w 46887"/>
                  <a:gd name="connsiteY2" fmla="*/ 0 h 6150"/>
                  <a:gd name="connsiteX3" fmla="*/ 43765 w 46887"/>
                  <a:gd name="connsiteY3" fmla="*/ 0 h 6150"/>
                  <a:gd name="connsiteX4" fmla="*/ 46887 w 46887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87" h="6150">
                    <a:moveTo>
                      <a:pt x="46887" y="6151"/>
                    </a:moveTo>
                    <a:lnTo>
                      <a:pt x="2874" y="6151"/>
                    </a:lnTo>
                    <a:lnTo>
                      <a:pt x="0" y="0"/>
                    </a:lnTo>
                    <a:lnTo>
                      <a:pt x="43765" y="0"/>
                    </a:lnTo>
                    <a:lnTo>
                      <a:pt x="46887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88EE02AA-D880-ADF4-FFE4-097C3532E0F7}"/>
                  </a:ext>
                </a:extLst>
              </p:cNvPr>
              <p:cNvSpPr/>
              <p:nvPr/>
            </p:nvSpPr>
            <p:spPr>
              <a:xfrm>
                <a:off x="4267942" y="4056729"/>
                <a:ext cx="47381" cy="6150"/>
              </a:xfrm>
              <a:custGeom>
                <a:avLst/>
                <a:gdLst>
                  <a:gd name="connsiteX0" fmla="*/ 47382 w 47381"/>
                  <a:gd name="connsiteY0" fmla="*/ 6151 h 6150"/>
                  <a:gd name="connsiteX1" fmla="*/ 3338 w 47381"/>
                  <a:gd name="connsiteY1" fmla="*/ 6151 h 6150"/>
                  <a:gd name="connsiteX2" fmla="*/ 0 w 47381"/>
                  <a:gd name="connsiteY2" fmla="*/ 0 h 6150"/>
                  <a:gd name="connsiteX3" fmla="*/ 43766 w 47381"/>
                  <a:gd name="connsiteY3" fmla="*/ 0 h 6150"/>
                  <a:gd name="connsiteX4" fmla="*/ 47382 w 47381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81" h="6150">
                    <a:moveTo>
                      <a:pt x="47382" y="6151"/>
                    </a:moveTo>
                    <a:lnTo>
                      <a:pt x="3338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7382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BDDD099F-6C47-9E71-3736-FF7C50DDBBD8}"/>
                  </a:ext>
                </a:extLst>
              </p:cNvPr>
              <p:cNvSpPr/>
              <p:nvPr/>
            </p:nvSpPr>
            <p:spPr>
              <a:xfrm>
                <a:off x="4346232" y="4056729"/>
                <a:ext cx="47876" cy="6150"/>
              </a:xfrm>
              <a:custGeom>
                <a:avLst/>
                <a:gdLst>
                  <a:gd name="connsiteX0" fmla="*/ 47877 w 47876"/>
                  <a:gd name="connsiteY0" fmla="*/ 6151 h 6150"/>
                  <a:gd name="connsiteX1" fmla="*/ 3833 w 47876"/>
                  <a:gd name="connsiteY1" fmla="*/ 6151 h 6150"/>
                  <a:gd name="connsiteX2" fmla="*/ 0 w 47876"/>
                  <a:gd name="connsiteY2" fmla="*/ 0 h 6150"/>
                  <a:gd name="connsiteX3" fmla="*/ 43766 w 47876"/>
                  <a:gd name="connsiteY3" fmla="*/ 0 h 6150"/>
                  <a:gd name="connsiteX4" fmla="*/ 47877 w 47876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76" h="6150">
                    <a:moveTo>
                      <a:pt x="47877" y="6151"/>
                    </a:moveTo>
                    <a:lnTo>
                      <a:pt x="3833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7877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DF4887-F520-7F7F-E49D-A8F09BA52F5A}"/>
                  </a:ext>
                </a:extLst>
              </p:cNvPr>
              <p:cNvSpPr/>
              <p:nvPr/>
            </p:nvSpPr>
            <p:spPr>
              <a:xfrm>
                <a:off x="4424522" y="4056729"/>
                <a:ext cx="48340" cy="6150"/>
              </a:xfrm>
              <a:custGeom>
                <a:avLst/>
                <a:gdLst>
                  <a:gd name="connsiteX0" fmla="*/ 48340 w 48340"/>
                  <a:gd name="connsiteY0" fmla="*/ 6151 h 6150"/>
                  <a:gd name="connsiteX1" fmla="*/ 4296 w 48340"/>
                  <a:gd name="connsiteY1" fmla="*/ 6151 h 6150"/>
                  <a:gd name="connsiteX2" fmla="*/ 0 w 48340"/>
                  <a:gd name="connsiteY2" fmla="*/ 0 h 6150"/>
                  <a:gd name="connsiteX3" fmla="*/ 43796 w 48340"/>
                  <a:gd name="connsiteY3" fmla="*/ 0 h 6150"/>
                  <a:gd name="connsiteX4" fmla="*/ 48340 w 48340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40" h="6150">
                    <a:moveTo>
                      <a:pt x="48340" y="6151"/>
                    </a:moveTo>
                    <a:lnTo>
                      <a:pt x="4296" y="6151"/>
                    </a:lnTo>
                    <a:lnTo>
                      <a:pt x="0" y="0"/>
                    </a:lnTo>
                    <a:lnTo>
                      <a:pt x="43796" y="0"/>
                    </a:lnTo>
                    <a:lnTo>
                      <a:pt x="48340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7C1150B7-371B-7789-F226-E8069CF0D347}"/>
                  </a:ext>
                </a:extLst>
              </p:cNvPr>
              <p:cNvSpPr/>
              <p:nvPr/>
            </p:nvSpPr>
            <p:spPr>
              <a:xfrm>
                <a:off x="4502842" y="4056729"/>
                <a:ext cx="48803" cy="6150"/>
              </a:xfrm>
              <a:custGeom>
                <a:avLst/>
                <a:gdLst>
                  <a:gd name="connsiteX0" fmla="*/ 48804 w 48803"/>
                  <a:gd name="connsiteY0" fmla="*/ 6151 h 6150"/>
                  <a:gd name="connsiteX1" fmla="*/ 4760 w 48803"/>
                  <a:gd name="connsiteY1" fmla="*/ 6151 h 6150"/>
                  <a:gd name="connsiteX2" fmla="*/ 0 w 48803"/>
                  <a:gd name="connsiteY2" fmla="*/ 0 h 6150"/>
                  <a:gd name="connsiteX3" fmla="*/ 43766 w 48803"/>
                  <a:gd name="connsiteY3" fmla="*/ 0 h 6150"/>
                  <a:gd name="connsiteX4" fmla="*/ 48804 w 48803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6150">
                    <a:moveTo>
                      <a:pt x="48804" y="6151"/>
                    </a:moveTo>
                    <a:lnTo>
                      <a:pt x="4760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8804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0D9F406B-7AA1-2911-3A36-57AFFD9EAF62}"/>
                  </a:ext>
                </a:extLst>
              </p:cNvPr>
              <p:cNvSpPr/>
              <p:nvPr/>
            </p:nvSpPr>
            <p:spPr>
              <a:xfrm>
                <a:off x="4581132" y="4056729"/>
                <a:ext cx="49267" cy="6150"/>
              </a:xfrm>
              <a:custGeom>
                <a:avLst/>
                <a:gdLst>
                  <a:gd name="connsiteX0" fmla="*/ 49267 w 49267"/>
                  <a:gd name="connsiteY0" fmla="*/ 6151 h 6150"/>
                  <a:gd name="connsiteX1" fmla="*/ 5255 w 49267"/>
                  <a:gd name="connsiteY1" fmla="*/ 6151 h 6150"/>
                  <a:gd name="connsiteX2" fmla="*/ 0 w 49267"/>
                  <a:gd name="connsiteY2" fmla="*/ 0 h 6150"/>
                  <a:gd name="connsiteX3" fmla="*/ 43766 w 49267"/>
                  <a:gd name="connsiteY3" fmla="*/ 0 h 6150"/>
                  <a:gd name="connsiteX4" fmla="*/ 49267 w 49267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67" h="6150">
                    <a:moveTo>
                      <a:pt x="49267" y="6151"/>
                    </a:moveTo>
                    <a:lnTo>
                      <a:pt x="5255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49267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4EA157C6-CDB3-1E25-D4E6-83D453FC6385}"/>
                  </a:ext>
                </a:extLst>
              </p:cNvPr>
              <p:cNvSpPr/>
              <p:nvPr/>
            </p:nvSpPr>
            <p:spPr>
              <a:xfrm>
                <a:off x="4659422" y="4056729"/>
                <a:ext cx="49761" cy="6150"/>
              </a:xfrm>
              <a:custGeom>
                <a:avLst/>
                <a:gdLst>
                  <a:gd name="connsiteX0" fmla="*/ 49762 w 49761"/>
                  <a:gd name="connsiteY0" fmla="*/ 6151 h 6150"/>
                  <a:gd name="connsiteX1" fmla="*/ 5718 w 49761"/>
                  <a:gd name="connsiteY1" fmla="*/ 6151 h 6150"/>
                  <a:gd name="connsiteX2" fmla="*/ 0 w 49761"/>
                  <a:gd name="connsiteY2" fmla="*/ 0 h 6150"/>
                  <a:gd name="connsiteX3" fmla="*/ 43796 w 49761"/>
                  <a:gd name="connsiteY3" fmla="*/ 0 h 6150"/>
                  <a:gd name="connsiteX4" fmla="*/ 49762 w 49761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61" h="6150">
                    <a:moveTo>
                      <a:pt x="49762" y="6151"/>
                    </a:moveTo>
                    <a:lnTo>
                      <a:pt x="5718" y="6151"/>
                    </a:lnTo>
                    <a:lnTo>
                      <a:pt x="0" y="0"/>
                    </a:lnTo>
                    <a:lnTo>
                      <a:pt x="43796" y="0"/>
                    </a:lnTo>
                    <a:lnTo>
                      <a:pt x="49762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489FBB9A-B6FC-F96E-41ED-DE3094648137}"/>
                  </a:ext>
                </a:extLst>
              </p:cNvPr>
              <p:cNvSpPr/>
              <p:nvPr/>
            </p:nvSpPr>
            <p:spPr>
              <a:xfrm>
                <a:off x="4737742" y="4056729"/>
                <a:ext cx="50225" cy="6150"/>
              </a:xfrm>
              <a:custGeom>
                <a:avLst/>
                <a:gdLst>
                  <a:gd name="connsiteX0" fmla="*/ 50225 w 50225"/>
                  <a:gd name="connsiteY0" fmla="*/ 6151 h 6150"/>
                  <a:gd name="connsiteX1" fmla="*/ 6182 w 50225"/>
                  <a:gd name="connsiteY1" fmla="*/ 6151 h 6150"/>
                  <a:gd name="connsiteX2" fmla="*/ 0 w 50225"/>
                  <a:gd name="connsiteY2" fmla="*/ 0 h 6150"/>
                  <a:gd name="connsiteX3" fmla="*/ 43766 w 50225"/>
                  <a:gd name="connsiteY3" fmla="*/ 0 h 6150"/>
                  <a:gd name="connsiteX4" fmla="*/ 50225 w 50225"/>
                  <a:gd name="connsiteY4" fmla="*/ 6151 h 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25" h="6150">
                    <a:moveTo>
                      <a:pt x="50225" y="6151"/>
                    </a:moveTo>
                    <a:lnTo>
                      <a:pt x="6182" y="6151"/>
                    </a:lnTo>
                    <a:lnTo>
                      <a:pt x="0" y="0"/>
                    </a:lnTo>
                    <a:lnTo>
                      <a:pt x="43766" y="0"/>
                    </a:lnTo>
                    <a:lnTo>
                      <a:pt x="50225" y="61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0BE04CBD-4F49-1110-75E6-D20D9A70F9F5}"/>
                  </a:ext>
                </a:extLst>
              </p:cNvPr>
              <p:cNvSpPr/>
              <p:nvPr/>
            </p:nvSpPr>
            <p:spPr>
              <a:xfrm>
                <a:off x="2527487" y="4066032"/>
                <a:ext cx="51368" cy="6274"/>
              </a:xfrm>
              <a:custGeom>
                <a:avLst/>
                <a:gdLst>
                  <a:gd name="connsiteX0" fmla="*/ 44446 w 51368"/>
                  <a:gd name="connsiteY0" fmla="*/ 6274 h 6274"/>
                  <a:gd name="connsiteX1" fmla="*/ 0 w 51368"/>
                  <a:gd name="connsiteY1" fmla="*/ 6274 h 6274"/>
                  <a:gd name="connsiteX2" fmla="*/ 7171 w 51368"/>
                  <a:gd name="connsiteY2" fmla="*/ 0 h 6274"/>
                  <a:gd name="connsiteX3" fmla="*/ 51369 w 51368"/>
                  <a:gd name="connsiteY3" fmla="*/ 0 h 6274"/>
                  <a:gd name="connsiteX4" fmla="*/ 44446 w 51368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7171" y="0"/>
                    </a:lnTo>
                    <a:lnTo>
                      <a:pt x="51369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9ADA66A2-4DF1-585F-B80E-FE4C8C6987DE}"/>
                  </a:ext>
                </a:extLst>
              </p:cNvPr>
              <p:cNvSpPr/>
              <p:nvPr/>
            </p:nvSpPr>
            <p:spPr>
              <a:xfrm>
                <a:off x="2606982" y="4066032"/>
                <a:ext cx="50874" cy="6274"/>
              </a:xfrm>
              <a:custGeom>
                <a:avLst/>
                <a:gdLst>
                  <a:gd name="connsiteX0" fmla="*/ 44446 w 50874"/>
                  <a:gd name="connsiteY0" fmla="*/ 6274 h 6274"/>
                  <a:gd name="connsiteX1" fmla="*/ 0 w 50874"/>
                  <a:gd name="connsiteY1" fmla="*/ 6274 h 6274"/>
                  <a:gd name="connsiteX2" fmla="*/ 6707 w 50874"/>
                  <a:gd name="connsiteY2" fmla="*/ 0 h 6274"/>
                  <a:gd name="connsiteX3" fmla="*/ 50874 w 50874"/>
                  <a:gd name="connsiteY3" fmla="*/ 0 h 6274"/>
                  <a:gd name="connsiteX4" fmla="*/ 44446 w 50874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4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6707" y="0"/>
                    </a:lnTo>
                    <a:lnTo>
                      <a:pt x="50874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581F4DD1-64A9-5291-071B-AC26450E06D2}"/>
                  </a:ext>
                </a:extLst>
              </p:cNvPr>
              <p:cNvSpPr/>
              <p:nvPr/>
            </p:nvSpPr>
            <p:spPr>
              <a:xfrm>
                <a:off x="2686478" y="4066032"/>
                <a:ext cx="50410" cy="6274"/>
              </a:xfrm>
              <a:custGeom>
                <a:avLst/>
                <a:gdLst>
                  <a:gd name="connsiteX0" fmla="*/ 44446 w 50410"/>
                  <a:gd name="connsiteY0" fmla="*/ 6274 h 6274"/>
                  <a:gd name="connsiteX1" fmla="*/ 0 w 50410"/>
                  <a:gd name="connsiteY1" fmla="*/ 6274 h 6274"/>
                  <a:gd name="connsiteX2" fmla="*/ 6213 w 50410"/>
                  <a:gd name="connsiteY2" fmla="*/ 0 h 6274"/>
                  <a:gd name="connsiteX3" fmla="*/ 50411 w 50410"/>
                  <a:gd name="connsiteY3" fmla="*/ 0 h 6274"/>
                  <a:gd name="connsiteX4" fmla="*/ 44446 w 50410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0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6213" y="0"/>
                    </a:lnTo>
                    <a:lnTo>
                      <a:pt x="50411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BB607560-6F66-C6CB-5521-E9F63657FFDD}"/>
                  </a:ext>
                </a:extLst>
              </p:cNvPr>
              <p:cNvSpPr/>
              <p:nvPr/>
            </p:nvSpPr>
            <p:spPr>
              <a:xfrm>
                <a:off x="2765973" y="4066032"/>
                <a:ext cx="49916" cy="6274"/>
              </a:xfrm>
              <a:custGeom>
                <a:avLst/>
                <a:gdLst>
                  <a:gd name="connsiteX0" fmla="*/ 44446 w 49916"/>
                  <a:gd name="connsiteY0" fmla="*/ 6274 h 6274"/>
                  <a:gd name="connsiteX1" fmla="*/ 0 w 49916"/>
                  <a:gd name="connsiteY1" fmla="*/ 6274 h 6274"/>
                  <a:gd name="connsiteX2" fmla="*/ 5749 w 49916"/>
                  <a:gd name="connsiteY2" fmla="*/ 0 h 6274"/>
                  <a:gd name="connsiteX3" fmla="*/ 49916 w 49916"/>
                  <a:gd name="connsiteY3" fmla="*/ 0 h 6274"/>
                  <a:gd name="connsiteX4" fmla="*/ 44446 w 49916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6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5749" y="0"/>
                    </a:lnTo>
                    <a:lnTo>
                      <a:pt x="49916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E4DF5D9-F0C6-9593-8B5D-0FA8BC48C0EE}"/>
                  </a:ext>
                </a:extLst>
              </p:cNvPr>
              <p:cNvSpPr/>
              <p:nvPr/>
            </p:nvSpPr>
            <p:spPr>
              <a:xfrm>
                <a:off x="2845468" y="4066032"/>
                <a:ext cx="49452" cy="6274"/>
              </a:xfrm>
              <a:custGeom>
                <a:avLst/>
                <a:gdLst>
                  <a:gd name="connsiteX0" fmla="*/ 44446 w 49452"/>
                  <a:gd name="connsiteY0" fmla="*/ 6274 h 6274"/>
                  <a:gd name="connsiteX1" fmla="*/ 0 w 49452"/>
                  <a:gd name="connsiteY1" fmla="*/ 6274 h 6274"/>
                  <a:gd name="connsiteX2" fmla="*/ 5254 w 49452"/>
                  <a:gd name="connsiteY2" fmla="*/ 0 h 6274"/>
                  <a:gd name="connsiteX3" fmla="*/ 49453 w 49452"/>
                  <a:gd name="connsiteY3" fmla="*/ 0 h 6274"/>
                  <a:gd name="connsiteX4" fmla="*/ 44446 w 49452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52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5254" y="0"/>
                    </a:lnTo>
                    <a:lnTo>
                      <a:pt x="49453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ABACBA7B-304D-22FB-03E1-2C369E513A62}"/>
                  </a:ext>
                </a:extLst>
              </p:cNvPr>
              <p:cNvSpPr/>
              <p:nvPr/>
            </p:nvSpPr>
            <p:spPr>
              <a:xfrm>
                <a:off x="2924963" y="4066032"/>
                <a:ext cx="48958" cy="6274"/>
              </a:xfrm>
              <a:custGeom>
                <a:avLst/>
                <a:gdLst>
                  <a:gd name="connsiteX0" fmla="*/ 44446 w 48958"/>
                  <a:gd name="connsiteY0" fmla="*/ 6274 h 6274"/>
                  <a:gd name="connsiteX1" fmla="*/ 0 w 48958"/>
                  <a:gd name="connsiteY1" fmla="*/ 6274 h 6274"/>
                  <a:gd name="connsiteX2" fmla="*/ 4791 w 48958"/>
                  <a:gd name="connsiteY2" fmla="*/ 0 h 6274"/>
                  <a:gd name="connsiteX3" fmla="*/ 48958 w 48958"/>
                  <a:gd name="connsiteY3" fmla="*/ 0 h 6274"/>
                  <a:gd name="connsiteX4" fmla="*/ 44446 w 48958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4791" y="0"/>
                    </a:lnTo>
                    <a:lnTo>
                      <a:pt x="48958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7DDCFC77-DCC8-2D28-43D2-42C457FE8158}"/>
                  </a:ext>
                </a:extLst>
              </p:cNvPr>
              <p:cNvSpPr/>
              <p:nvPr/>
            </p:nvSpPr>
            <p:spPr>
              <a:xfrm>
                <a:off x="3004458" y="4066032"/>
                <a:ext cx="48494" cy="6274"/>
              </a:xfrm>
              <a:custGeom>
                <a:avLst/>
                <a:gdLst>
                  <a:gd name="connsiteX0" fmla="*/ 44446 w 48494"/>
                  <a:gd name="connsiteY0" fmla="*/ 6274 h 6274"/>
                  <a:gd name="connsiteX1" fmla="*/ 0 w 48494"/>
                  <a:gd name="connsiteY1" fmla="*/ 6274 h 6274"/>
                  <a:gd name="connsiteX2" fmla="*/ 4296 w 48494"/>
                  <a:gd name="connsiteY2" fmla="*/ 0 h 6274"/>
                  <a:gd name="connsiteX3" fmla="*/ 48495 w 48494"/>
                  <a:gd name="connsiteY3" fmla="*/ 0 h 6274"/>
                  <a:gd name="connsiteX4" fmla="*/ 44446 w 48494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94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4296" y="0"/>
                    </a:lnTo>
                    <a:lnTo>
                      <a:pt x="48495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A50945A2-44AD-A3AD-F41F-B085C86188FF}"/>
                  </a:ext>
                </a:extLst>
              </p:cNvPr>
              <p:cNvSpPr/>
              <p:nvPr/>
            </p:nvSpPr>
            <p:spPr>
              <a:xfrm>
                <a:off x="3083953" y="4066032"/>
                <a:ext cx="47999" cy="6274"/>
              </a:xfrm>
              <a:custGeom>
                <a:avLst/>
                <a:gdLst>
                  <a:gd name="connsiteX0" fmla="*/ 44446 w 47999"/>
                  <a:gd name="connsiteY0" fmla="*/ 6274 h 6274"/>
                  <a:gd name="connsiteX1" fmla="*/ 0 w 47999"/>
                  <a:gd name="connsiteY1" fmla="*/ 6274 h 6274"/>
                  <a:gd name="connsiteX2" fmla="*/ 3833 w 47999"/>
                  <a:gd name="connsiteY2" fmla="*/ 0 h 6274"/>
                  <a:gd name="connsiteX3" fmla="*/ 48000 w 47999"/>
                  <a:gd name="connsiteY3" fmla="*/ 0 h 6274"/>
                  <a:gd name="connsiteX4" fmla="*/ 44446 w 47999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99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3833" y="0"/>
                    </a:lnTo>
                    <a:lnTo>
                      <a:pt x="48000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DAE44BA-7541-40CB-7995-73AA3DD88512}"/>
                  </a:ext>
                </a:extLst>
              </p:cNvPr>
              <p:cNvSpPr/>
              <p:nvPr/>
            </p:nvSpPr>
            <p:spPr>
              <a:xfrm>
                <a:off x="3163448" y="4066032"/>
                <a:ext cx="47505" cy="6274"/>
              </a:xfrm>
              <a:custGeom>
                <a:avLst/>
                <a:gdLst>
                  <a:gd name="connsiteX0" fmla="*/ 44446 w 47505"/>
                  <a:gd name="connsiteY0" fmla="*/ 6274 h 6274"/>
                  <a:gd name="connsiteX1" fmla="*/ 0 w 47505"/>
                  <a:gd name="connsiteY1" fmla="*/ 6274 h 6274"/>
                  <a:gd name="connsiteX2" fmla="*/ 3338 w 47505"/>
                  <a:gd name="connsiteY2" fmla="*/ 0 h 6274"/>
                  <a:gd name="connsiteX3" fmla="*/ 47505 w 47505"/>
                  <a:gd name="connsiteY3" fmla="*/ 0 h 6274"/>
                  <a:gd name="connsiteX4" fmla="*/ 44446 w 47505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05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3338" y="0"/>
                    </a:lnTo>
                    <a:lnTo>
                      <a:pt x="47505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D2BCCA36-680B-2C0C-7378-EE5F36F92954}"/>
                  </a:ext>
                </a:extLst>
              </p:cNvPr>
              <p:cNvSpPr/>
              <p:nvPr/>
            </p:nvSpPr>
            <p:spPr>
              <a:xfrm>
                <a:off x="3242974" y="4066032"/>
                <a:ext cx="47010" cy="6274"/>
              </a:xfrm>
              <a:custGeom>
                <a:avLst/>
                <a:gdLst>
                  <a:gd name="connsiteX0" fmla="*/ 44415 w 47010"/>
                  <a:gd name="connsiteY0" fmla="*/ 6274 h 6274"/>
                  <a:gd name="connsiteX1" fmla="*/ 0 w 47010"/>
                  <a:gd name="connsiteY1" fmla="*/ 6274 h 6274"/>
                  <a:gd name="connsiteX2" fmla="*/ 2844 w 47010"/>
                  <a:gd name="connsiteY2" fmla="*/ 0 h 6274"/>
                  <a:gd name="connsiteX3" fmla="*/ 47011 w 47010"/>
                  <a:gd name="connsiteY3" fmla="*/ 0 h 6274"/>
                  <a:gd name="connsiteX4" fmla="*/ 44415 w 47010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10" h="6274">
                    <a:moveTo>
                      <a:pt x="44415" y="6274"/>
                    </a:moveTo>
                    <a:lnTo>
                      <a:pt x="0" y="6274"/>
                    </a:lnTo>
                    <a:lnTo>
                      <a:pt x="2844" y="0"/>
                    </a:lnTo>
                    <a:lnTo>
                      <a:pt x="47011" y="0"/>
                    </a:lnTo>
                    <a:lnTo>
                      <a:pt x="44415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F72A9DBB-8283-A66C-84AC-8AF17D5F831C}"/>
                  </a:ext>
                </a:extLst>
              </p:cNvPr>
              <p:cNvSpPr/>
              <p:nvPr/>
            </p:nvSpPr>
            <p:spPr>
              <a:xfrm>
                <a:off x="3322469" y="4066032"/>
                <a:ext cx="46516" cy="6274"/>
              </a:xfrm>
              <a:custGeom>
                <a:avLst/>
                <a:gdLst>
                  <a:gd name="connsiteX0" fmla="*/ 44415 w 46516"/>
                  <a:gd name="connsiteY0" fmla="*/ 6274 h 6274"/>
                  <a:gd name="connsiteX1" fmla="*/ 0 w 46516"/>
                  <a:gd name="connsiteY1" fmla="*/ 6274 h 6274"/>
                  <a:gd name="connsiteX2" fmla="*/ 2349 w 46516"/>
                  <a:gd name="connsiteY2" fmla="*/ 0 h 6274"/>
                  <a:gd name="connsiteX3" fmla="*/ 46517 w 46516"/>
                  <a:gd name="connsiteY3" fmla="*/ 0 h 6274"/>
                  <a:gd name="connsiteX4" fmla="*/ 44415 w 46516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16" h="6274">
                    <a:moveTo>
                      <a:pt x="44415" y="6274"/>
                    </a:moveTo>
                    <a:lnTo>
                      <a:pt x="0" y="6274"/>
                    </a:lnTo>
                    <a:lnTo>
                      <a:pt x="2349" y="0"/>
                    </a:lnTo>
                    <a:lnTo>
                      <a:pt x="46517" y="0"/>
                    </a:lnTo>
                    <a:lnTo>
                      <a:pt x="44415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ADF2AEE5-8C51-CC76-B2C9-DEB8080C64C3}"/>
                  </a:ext>
                </a:extLst>
              </p:cNvPr>
              <p:cNvSpPr/>
              <p:nvPr/>
            </p:nvSpPr>
            <p:spPr>
              <a:xfrm>
                <a:off x="3401965" y="4066032"/>
                <a:ext cx="46052" cy="6274"/>
              </a:xfrm>
              <a:custGeom>
                <a:avLst/>
                <a:gdLst>
                  <a:gd name="connsiteX0" fmla="*/ 44445 w 46052"/>
                  <a:gd name="connsiteY0" fmla="*/ 6274 h 6274"/>
                  <a:gd name="connsiteX1" fmla="*/ 0 w 46052"/>
                  <a:gd name="connsiteY1" fmla="*/ 6274 h 6274"/>
                  <a:gd name="connsiteX2" fmla="*/ 1885 w 46052"/>
                  <a:gd name="connsiteY2" fmla="*/ 0 h 6274"/>
                  <a:gd name="connsiteX3" fmla="*/ 46052 w 46052"/>
                  <a:gd name="connsiteY3" fmla="*/ 0 h 6274"/>
                  <a:gd name="connsiteX4" fmla="*/ 44445 w 46052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52" h="6274">
                    <a:moveTo>
                      <a:pt x="44445" y="6274"/>
                    </a:moveTo>
                    <a:lnTo>
                      <a:pt x="0" y="6274"/>
                    </a:lnTo>
                    <a:lnTo>
                      <a:pt x="1885" y="0"/>
                    </a:lnTo>
                    <a:lnTo>
                      <a:pt x="46052" y="0"/>
                    </a:lnTo>
                    <a:lnTo>
                      <a:pt x="44445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2A3F7A99-905E-6106-52A1-6E6F4EEC9D76}"/>
                  </a:ext>
                </a:extLst>
              </p:cNvPr>
              <p:cNvSpPr/>
              <p:nvPr/>
            </p:nvSpPr>
            <p:spPr>
              <a:xfrm>
                <a:off x="3481460" y="4066032"/>
                <a:ext cx="45558" cy="6274"/>
              </a:xfrm>
              <a:custGeom>
                <a:avLst/>
                <a:gdLst>
                  <a:gd name="connsiteX0" fmla="*/ 44446 w 45558"/>
                  <a:gd name="connsiteY0" fmla="*/ 6274 h 6274"/>
                  <a:gd name="connsiteX1" fmla="*/ 0 w 45558"/>
                  <a:gd name="connsiteY1" fmla="*/ 6274 h 6274"/>
                  <a:gd name="connsiteX2" fmla="*/ 1391 w 45558"/>
                  <a:gd name="connsiteY2" fmla="*/ 0 h 6274"/>
                  <a:gd name="connsiteX3" fmla="*/ 45558 w 45558"/>
                  <a:gd name="connsiteY3" fmla="*/ 0 h 6274"/>
                  <a:gd name="connsiteX4" fmla="*/ 44446 w 45558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8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1391" y="0"/>
                    </a:lnTo>
                    <a:lnTo>
                      <a:pt x="45558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0327C8-7B19-DCEE-3A2A-CABC1F5613F6}"/>
                  </a:ext>
                </a:extLst>
              </p:cNvPr>
              <p:cNvSpPr/>
              <p:nvPr/>
            </p:nvSpPr>
            <p:spPr>
              <a:xfrm>
                <a:off x="3560955" y="4066032"/>
                <a:ext cx="45094" cy="6274"/>
              </a:xfrm>
              <a:custGeom>
                <a:avLst/>
                <a:gdLst>
                  <a:gd name="connsiteX0" fmla="*/ 44446 w 45094"/>
                  <a:gd name="connsiteY0" fmla="*/ 6274 h 6274"/>
                  <a:gd name="connsiteX1" fmla="*/ 0 w 45094"/>
                  <a:gd name="connsiteY1" fmla="*/ 6274 h 6274"/>
                  <a:gd name="connsiteX2" fmla="*/ 927 w 45094"/>
                  <a:gd name="connsiteY2" fmla="*/ 0 h 6274"/>
                  <a:gd name="connsiteX3" fmla="*/ 45095 w 45094"/>
                  <a:gd name="connsiteY3" fmla="*/ 0 h 6274"/>
                  <a:gd name="connsiteX4" fmla="*/ 44446 w 45094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94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927" y="0"/>
                    </a:lnTo>
                    <a:lnTo>
                      <a:pt x="45095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4E1145C1-129B-8B82-72F8-341114305074}"/>
                  </a:ext>
                </a:extLst>
              </p:cNvPr>
              <p:cNvSpPr/>
              <p:nvPr/>
            </p:nvSpPr>
            <p:spPr>
              <a:xfrm>
                <a:off x="3640450" y="4066032"/>
                <a:ext cx="44600" cy="6274"/>
              </a:xfrm>
              <a:custGeom>
                <a:avLst/>
                <a:gdLst>
                  <a:gd name="connsiteX0" fmla="*/ 44446 w 44600"/>
                  <a:gd name="connsiteY0" fmla="*/ 6274 h 6274"/>
                  <a:gd name="connsiteX1" fmla="*/ 0 w 44600"/>
                  <a:gd name="connsiteY1" fmla="*/ 6274 h 6274"/>
                  <a:gd name="connsiteX2" fmla="*/ 433 w 44600"/>
                  <a:gd name="connsiteY2" fmla="*/ 0 h 6274"/>
                  <a:gd name="connsiteX3" fmla="*/ 44600 w 44600"/>
                  <a:gd name="connsiteY3" fmla="*/ 0 h 6274"/>
                  <a:gd name="connsiteX4" fmla="*/ 44446 w 44600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00" h="6274">
                    <a:moveTo>
                      <a:pt x="44446" y="6274"/>
                    </a:moveTo>
                    <a:lnTo>
                      <a:pt x="0" y="6274"/>
                    </a:lnTo>
                    <a:lnTo>
                      <a:pt x="433" y="0"/>
                    </a:lnTo>
                    <a:lnTo>
                      <a:pt x="44600" y="0"/>
                    </a:lnTo>
                    <a:lnTo>
                      <a:pt x="4444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3EEB31CC-A6EC-A285-67EE-BDF8FDAA0C2A}"/>
                  </a:ext>
                </a:extLst>
              </p:cNvPr>
              <p:cNvSpPr/>
              <p:nvPr/>
            </p:nvSpPr>
            <p:spPr>
              <a:xfrm>
                <a:off x="3719914" y="4066032"/>
                <a:ext cx="44476" cy="6274"/>
              </a:xfrm>
              <a:custGeom>
                <a:avLst/>
                <a:gdLst>
                  <a:gd name="connsiteX0" fmla="*/ 44476 w 44476"/>
                  <a:gd name="connsiteY0" fmla="*/ 6274 h 6274"/>
                  <a:gd name="connsiteX1" fmla="*/ 31 w 44476"/>
                  <a:gd name="connsiteY1" fmla="*/ 6274 h 6274"/>
                  <a:gd name="connsiteX2" fmla="*/ 0 w 44476"/>
                  <a:gd name="connsiteY2" fmla="*/ 0 h 6274"/>
                  <a:gd name="connsiteX3" fmla="*/ 44167 w 44476"/>
                  <a:gd name="connsiteY3" fmla="*/ 0 h 6274"/>
                  <a:gd name="connsiteX4" fmla="*/ 44476 w 44476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6" h="6274">
                    <a:moveTo>
                      <a:pt x="44476" y="6274"/>
                    </a:moveTo>
                    <a:lnTo>
                      <a:pt x="31" y="6274"/>
                    </a:lnTo>
                    <a:lnTo>
                      <a:pt x="0" y="0"/>
                    </a:lnTo>
                    <a:lnTo>
                      <a:pt x="44167" y="0"/>
                    </a:lnTo>
                    <a:lnTo>
                      <a:pt x="44476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62D4185E-3A1F-58BF-E5C1-796D5A73FDC7}"/>
                  </a:ext>
                </a:extLst>
              </p:cNvPr>
              <p:cNvSpPr/>
              <p:nvPr/>
            </p:nvSpPr>
            <p:spPr>
              <a:xfrm>
                <a:off x="3798915" y="4066032"/>
                <a:ext cx="44971" cy="6274"/>
              </a:xfrm>
              <a:custGeom>
                <a:avLst/>
                <a:gdLst>
                  <a:gd name="connsiteX0" fmla="*/ 44971 w 44971"/>
                  <a:gd name="connsiteY0" fmla="*/ 6274 h 6274"/>
                  <a:gd name="connsiteX1" fmla="*/ 526 w 44971"/>
                  <a:gd name="connsiteY1" fmla="*/ 6274 h 6274"/>
                  <a:gd name="connsiteX2" fmla="*/ 0 w 44971"/>
                  <a:gd name="connsiteY2" fmla="*/ 0 h 6274"/>
                  <a:gd name="connsiteX3" fmla="*/ 44168 w 44971"/>
                  <a:gd name="connsiteY3" fmla="*/ 0 h 6274"/>
                  <a:gd name="connsiteX4" fmla="*/ 44971 w 44971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1" h="6274">
                    <a:moveTo>
                      <a:pt x="44971" y="6274"/>
                    </a:moveTo>
                    <a:lnTo>
                      <a:pt x="526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4971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4029955E-8D5C-018C-FEFA-A96E44663AA5}"/>
                  </a:ext>
                </a:extLst>
              </p:cNvPr>
              <p:cNvSpPr/>
              <p:nvPr/>
            </p:nvSpPr>
            <p:spPr>
              <a:xfrm>
                <a:off x="3877946" y="4066032"/>
                <a:ext cx="45434" cy="6274"/>
              </a:xfrm>
              <a:custGeom>
                <a:avLst/>
                <a:gdLst>
                  <a:gd name="connsiteX0" fmla="*/ 45434 w 45434"/>
                  <a:gd name="connsiteY0" fmla="*/ 6274 h 6274"/>
                  <a:gd name="connsiteX1" fmla="*/ 989 w 45434"/>
                  <a:gd name="connsiteY1" fmla="*/ 6274 h 6274"/>
                  <a:gd name="connsiteX2" fmla="*/ 0 w 45434"/>
                  <a:gd name="connsiteY2" fmla="*/ 0 h 6274"/>
                  <a:gd name="connsiteX3" fmla="*/ 44167 w 45434"/>
                  <a:gd name="connsiteY3" fmla="*/ 0 h 6274"/>
                  <a:gd name="connsiteX4" fmla="*/ 45434 w 45434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34" h="6274">
                    <a:moveTo>
                      <a:pt x="45434" y="6274"/>
                    </a:moveTo>
                    <a:lnTo>
                      <a:pt x="989" y="6274"/>
                    </a:lnTo>
                    <a:lnTo>
                      <a:pt x="0" y="0"/>
                    </a:lnTo>
                    <a:lnTo>
                      <a:pt x="44167" y="0"/>
                    </a:lnTo>
                    <a:lnTo>
                      <a:pt x="45434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AB10E348-DE65-23C2-3AD4-A65FB83F7C0B}"/>
                  </a:ext>
                </a:extLst>
              </p:cNvPr>
              <p:cNvSpPr/>
              <p:nvPr/>
            </p:nvSpPr>
            <p:spPr>
              <a:xfrm>
                <a:off x="3956947" y="4066032"/>
                <a:ext cx="45929" cy="6274"/>
              </a:xfrm>
              <a:custGeom>
                <a:avLst/>
                <a:gdLst>
                  <a:gd name="connsiteX0" fmla="*/ 45929 w 45929"/>
                  <a:gd name="connsiteY0" fmla="*/ 6274 h 6274"/>
                  <a:gd name="connsiteX1" fmla="*/ 1484 w 45929"/>
                  <a:gd name="connsiteY1" fmla="*/ 6274 h 6274"/>
                  <a:gd name="connsiteX2" fmla="*/ 0 w 45929"/>
                  <a:gd name="connsiteY2" fmla="*/ 0 h 6274"/>
                  <a:gd name="connsiteX3" fmla="*/ 44168 w 45929"/>
                  <a:gd name="connsiteY3" fmla="*/ 0 h 6274"/>
                  <a:gd name="connsiteX4" fmla="*/ 45929 w 45929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29" h="6274">
                    <a:moveTo>
                      <a:pt x="45929" y="6274"/>
                    </a:moveTo>
                    <a:lnTo>
                      <a:pt x="1484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5929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719EAC4F-6EA6-B3AE-08E8-2D105CD6F2FB}"/>
                  </a:ext>
                </a:extLst>
              </p:cNvPr>
              <p:cNvSpPr/>
              <p:nvPr/>
            </p:nvSpPr>
            <p:spPr>
              <a:xfrm>
                <a:off x="4035978" y="4066032"/>
                <a:ext cx="46392" cy="6274"/>
              </a:xfrm>
              <a:custGeom>
                <a:avLst/>
                <a:gdLst>
                  <a:gd name="connsiteX0" fmla="*/ 46393 w 46392"/>
                  <a:gd name="connsiteY0" fmla="*/ 6274 h 6274"/>
                  <a:gd name="connsiteX1" fmla="*/ 1947 w 46392"/>
                  <a:gd name="connsiteY1" fmla="*/ 6274 h 6274"/>
                  <a:gd name="connsiteX2" fmla="*/ 0 w 46392"/>
                  <a:gd name="connsiteY2" fmla="*/ 0 h 6274"/>
                  <a:gd name="connsiteX3" fmla="*/ 44168 w 46392"/>
                  <a:gd name="connsiteY3" fmla="*/ 0 h 6274"/>
                  <a:gd name="connsiteX4" fmla="*/ 46393 w 46392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92" h="6274">
                    <a:moveTo>
                      <a:pt x="46393" y="6274"/>
                    </a:moveTo>
                    <a:lnTo>
                      <a:pt x="1947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6393" y="627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68CC18B0-48A6-0BA9-D9AF-3F27B004D52D}"/>
                  </a:ext>
                </a:extLst>
              </p:cNvPr>
              <p:cNvSpPr/>
              <p:nvPr/>
            </p:nvSpPr>
            <p:spPr>
              <a:xfrm>
                <a:off x="4114979" y="4066032"/>
                <a:ext cx="46887" cy="6274"/>
              </a:xfrm>
              <a:custGeom>
                <a:avLst/>
                <a:gdLst>
                  <a:gd name="connsiteX0" fmla="*/ 46887 w 46887"/>
                  <a:gd name="connsiteY0" fmla="*/ 6274 h 6274"/>
                  <a:gd name="connsiteX1" fmla="*/ 2442 w 46887"/>
                  <a:gd name="connsiteY1" fmla="*/ 6274 h 6274"/>
                  <a:gd name="connsiteX2" fmla="*/ 0 w 46887"/>
                  <a:gd name="connsiteY2" fmla="*/ 0 h 6274"/>
                  <a:gd name="connsiteX3" fmla="*/ 44168 w 46887"/>
                  <a:gd name="connsiteY3" fmla="*/ 0 h 6274"/>
                  <a:gd name="connsiteX4" fmla="*/ 46887 w 46887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87" h="6274">
                    <a:moveTo>
                      <a:pt x="46887" y="6274"/>
                    </a:moveTo>
                    <a:lnTo>
                      <a:pt x="2442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6887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054945F-476C-B0F8-F72B-9E4117F2377C}"/>
                  </a:ext>
                </a:extLst>
              </p:cNvPr>
              <p:cNvSpPr/>
              <p:nvPr/>
            </p:nvSpPr>
            <p:spPr>
              <a:xfrm>
                <a:off x="4194010" y="4066032"/>
                <a:ext cx="47351" cy="6274"/>
              </a:xfrm>
              <a:custGeom>
                <a:avLst/>
                <a:gdLst>
                  <a:gd name="connsiteX0" fmla="*/ 47351 w 47351"/>
                  <a:gd name="connsiteY0" fmla="*/ 6274 h 6274"/>
                  <a:gd name="connsiteX1" fmla="*/ 2906 w 47351"/>
                  <a:gd name="connsiteY1" fmla="*/ 6274 h 6274"/>
                  <a:gd name="connsiteX2" fmla="*/ 0 w 47351"/>
                  <a:gd name="connsiteY2" fmla="*/ 0 h 6274"/>
                  <a:gd name="connsiteX3" fmla="*/ 44168 w 47351"/>
                  <a:gd name="connsiteY3" fmla="*/ 0 h 6274"/>
                  <a:gd name="connsiteX4" fmla="*/ 47351 w 47351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" h="6274">
                    <a:moveTo>
                      <a:pt x="47351" y="6274"/>
                    </a:moveTo>
                    <a:lnTo>
                      <a:pt x="2906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7351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AE2CFD36-10B5-51D8-9119-8C3A89FF5D73}"/>
                  </a:ext>
                </a:extLst>
              </p:cNvPr>
              <p:cNvSpPr/>
              <p:nvPr/>
            </p:nvSpPr>
            <p:spPr>
              <a:xfrm>
                <a:off x="4273011" y="4066032"/>
                <a:ext cx="47845" cy="6274"/>
              </a:xfrm>
              <a:custGeom>
                <a:avLst/>
                <a:gdLst>
                  <a:gd name="connsiteX0" fmla="*/ 47845 w 47845"/>
                  <a:gd name="connsiteY0" fmla="*/ 6274 h 6274"/>
                  <a:gd name="connsiteX1" fmla="*/ 3400 w 47845"/>
                  <a:gd name="connsiteY1" fmla="*/ 6274 h 6274"/>
                  <a:gd name="connsiteX2" fmla="*/ 0 w 47845"/>
                  <a:gd name="connsiteY2" fmla="*/ 0 h 6274"/>
                  <a:gd name="connsiteX3" fmla="*/ 44168 w 47845"/>
                  <a:gd name="connsiteY3" fmla="*/ 0 h 6274"/>
                  <a:gd name="connsiteX4" fmla="*/ 47845 w 47845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6274">
                    <a:moveTo>
                      <a:pt x="47845" y="6274"/>
                    </a:moveTo>
                    <a:lnTo>
                      <a:pt x="3400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7845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65279E88-33B1-E3F3-D5F5-BE6642253DDA}"/>
                  </a:ext>
                </a:extLst>
              </p:cNvPr>
              <p:cNvSpPr/>
              <p:nvPr/>
            </p:nvSpPr>
            <p:spPr>
              <a:xfrm>
                <a:off x="4352042" y="4066032"/>
                <a:ext cx="48309" cy="6274"/>
              </a:xfrm>
              <a:custGeom>
                <a:avLst/>
                <a:gdLst>
                  <a:gd name="connsiteX0" fmla="*/ 48309 w 48309"/>
                  <a:gd name="connsiteY0" fmla="*/ 6274 h 6274"/>
                  <a:gd name="connsiteX1" fmla="*/ 3894 w 48309"/>
                  <a:gd name="connsiteY1" fmla="*/ 6274 h 6274"/>
                  <a:gd name="connsiteX2" fmla="*/ 0 w 48309"/>
                  <a:gd name="connsiteY2" fmla="*/ 0 h 6274"/>
                  <a:gd name="connsiteX3" fmla="*/ 44168 w 48309"/>
                  <a:gd name="connsiteY3" fmla="*/ 0 h 6274"/>
                  <a:gd name="connsiteX4" fmla="*/ 48309 w 48309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09" h="6274">
                    <a:moveTo>
                      <a:pt x="48309" y="6274"/>
                    </a:moveTo>
                    <a:lnTo>
                      <a:pt x="3894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8309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D6AAEF01-DA2F-76B5-84CF-40E5EE0115BD}"/>
                  </a:ext>
                </a:extLst>
              </p:cNvPr>
              <p:cNvSpPr/>
              <p:nvPr/>
            </p:nvSpPr>
            <p:spPr>
              <a:xfrm>
                <a:off x="4431043" y="4066032"/>
                <a:ext cx="48803" cy="6274"/>
              </a:xfrm>
              <a:custGeom>
                <a:avLst/>
                <a:gdLst>
                  <a:gd name="connsiteX0" fmla="*/ 48804 w 48803"/>
                  <a:gd name="connsiteY0" fmla="*/ 6274 h 6274"/>
                  <a:gd name="connsiteX1" fmla="*/ 4389 w 48803"/>
                  <a:gd name="connsiteY1" fmla="*/ 6274 h 6274"/>
                  <a:gd name="connsiteX2" fmla="*/ 0 w 48803"/>
                  <a:gd name="connsiteY2" fmla="*/ 0 h 6274"/>
                  <a:gd name="connsiteX3" fmla="*/ 44168 w 48803"/>
                  <a:gd name="connsiteY3" fmla="*/ 0 h 6274"/>
                  <a:gd name="connsiteX4" fmla="*/ 48804 w 48803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6274">
                    <a:moveTo>
                      <a:pt x="48804" y="6274"/>
                    </a:moveTo>
                    <a:lnTo>
                      <a:pt x="4389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8804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FE07256C-2112-B6A1-D4BB-4778AE2CDC4D}"/>
                  </a:ext>
                </a:extLst>
              </p:cNvPr>
              <p:cNvSpPr/>
              <p:nvPr/>
            </p:nvSpPr>
            <p:spPr>
              <a:xfrm>
                <a:off x="4510075" y="4066032"/>
                <a:ext cx="49298" cy="6274"/>
              </a:xfrm>
              <a:custGeom>
                <a:avLst/>
                <a:gdLst>
                  <a:gd name="connsiteX0" fmla="*/ 49298 w 49298"/>
                  <a:gd name="connsiteY0" fmla="*/ 6274 h 6274"/>
                  <a:gd name="connsiteX1" fmla="*/ 4853 w 49298"/>
                  <a:gd name="connsiteY1" fmla="*/ 6274 h 6274"/>
                  <a:gd name="connsiteX2" fmla="*/ 0 w 49298"/>
                  <a:gd name="connsiteY2" fmla="*/ 0 h 6274"/>
                  <a:gd name="connsiteX3" fmla="*/ 44168 w 49298"/>
                  <a:gd name="connsiteY3" fmla="*/ 0 h 6274"/>
                  <a:gd name="connsiteX4" fmla="*/ 49298 w 49298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8" h="6274">
                    <a:moveTo>
                      <a:pt x="49298" y="6274"/>
                    </a:moveTo>
                    <a:lnTo>
                      <a:pt x="4853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9298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99EAC006-F98D-A2D6-3501-52A5B1170A04}"/>
                  </a:ext>
                </a:extLst>
              </p:cNvPr>
              <p:cNvSpPr/>
              <p:nvPr/>
            </p:nvSpPr>
            <p:spPr>
              <a:xfrm>
                <a:off x="4589075" y="4066032"/>
                <a:ext cx="49792" cy="6274"/>
              </a:xfrm>
              <a:custGeom>
                <a:avLst/>
                <a:gdLst>
                  <a:gd name="connsiteX0" fmla="*/ 49793 w 49792"/>
                  <a:gd name="connsiteY0" fmla="*/ 6274 h 6274"/>
                  <a:gd name="connsiteX1" fmla="*/ 5347 w 49792"/>
                  <a:gd name="connsiteY1" fmla="*/ 6274 h 6274"/>
                  <a:gd name="connsiteX2" fmla="*/ 0 w 49792"/>
                  <a:gd name="connsiteY2" fmla="*/ 0 h 6274"/>
                  <a:gd name="connsiteX3" fmla="*/ 44168 w 49792"/>
                  <a:gd name="connsiteY3" fmla="*/ 0 h 6274"/>
                  <a:gd name="connsiteX4" fmla="*/ 49793 w 49792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92" h="6274">
                    <a:moveTo>
                      <a:pt x="49793" y="6274"/>
                    </a:moveTo>
                    <a:lnTo>
                      <a:pt x="5347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49793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CF1BF206-218F-ED01-FCC6-0FF4433D57FB}"/>
                  </a:ext>
                </a:extLst>
              </p:cNvPr>
              <p:cNvSpPr/>
              <p:nvPr/>
            </p:nvSpPr>
            <p:spPr>
              <a:xfrm>
                <a:off x="4668076" y="4066032"/>
                <a:ext cx="50287" cy="6274"/>
              </a:xfrm>
              <a:custGeom>
                <a:avLst/>
                <a:gdLst>
                  <a:gd name="connsiteX0" fmla="*/ 50287 w 50287"/>
                  <a:gd name="connsiteY0" fmla="*/ 6274 h 6274"/>
                  <a:gd name="connsiteX1" fmla="*/ 5842 w 50287"/>
                  <a:gd name="connsiteY1" fmla="*/ 6274 h 6274"/>
                  <a:gd name="connsiteX2" fmla="*/ 0 w 50287"/>
                  <a:gd name="connsiteY2" fmla="*/ 0 h 6274"/>
                  <a:gd name="connsiteX3" fmla="*/ 44198 w 50287"/>
                  <a:gd name="connsiteY3" fmla="*/ 0 h 6274"/>
                  <a:gd name="connsiteX4" fmla="*/ 50287 w 50287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87" h="6274">
                    <a:moveTo>
                      <a:pt x="50287" y="6274"/>
                    </a:moveTo>
                    <a:lnTo>
                      <a:pt x="5842" y="6274"/>
                    </a:lnTo>
                    <a:lnTo>
                      <a:pt x="0" y="0"/>
                    </a:lnTo>
                    <a:lnTo>
                      <a:pt x="44198" y="0"/>
                    </a:lnTo>
                    <a:lnTo>
                      <a:pt x="50287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17E6E82B-4EDE-A166-DCB6-741AAFCED220}"/>
                  </a:ext>
                </a:extLst>
              </p:cNvPr>
              <p:cNvSpPr/>
              <p:nvPr/>
            </p:nvSpPr>
            <p:spPr>
              <a:xfrm>
                <a:off x="4747107" y="4066032"/>
                <a:ext cx="50750" cy="6274"/>
              </a:xfrm>
              <a:custGeom>
                <a:avLst/>
                <a:gdLst>
                  <a:gd name="connsiteX0" fmla="*/ 50751 w 50750"/>
                  <a:gd name="connsiteY0" fmla="*/ 6274 h 6274"/>
                  <a:gd name="connsiteX1" fmla="*/ 6305 w 50750"/>
                  <a:gd name="connsiteY1" fmla="*/ 6274 h 6274"/>
                  <a:gd name="connsiteX2" fmla="*/ 0 w 50750"/>
                  <a:gd name="connsiteY2" fmla="*/ 0 h 6274"/>
                  <a:gd name="connsiteX3" fmla="*/ 44168 w 50750"/>
                  <a:gd name="connsiteY3" fmla="*/ 0 h 6274"/>
                  <a:gd name="connsiteX4" fmla="*/ 50751 w 50750"/>
                  <a:gd name="connsiteY4" fmla="*/ 6274 h 6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" h="6274">
                    <a:moveTo>
                      <a:pt x="50751" y="6274"/>
                    </a:moveTo>
                    <a:lnTo>
                      <a:pt x="6305" y="6274"/>
                    </a:lnTo>
                    <a:lnTo>
                      <a:pt x="0" y="0"/>
                    </a:lnTo>
                    <a:lnTo>
                      <a:pt x="44168" y="0"/>
                    </a:lnTo>
                    <a:lnTo>
                      <a:pt x="50751" y="62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7727FB66-5A35-BC58-CD74-2E486BB307DA}"/>
                  </a:ext>
                </a:extLst>
              </p:cNvPr>
              <p:cNvSpPr/>
              <p:nvPr/>
            </p:nvSpPr>
            <p:spPr>
              <a:xfrm>
                <a:off x="2516453" y="4075521"/>
                <a:ext cx="51894" cy="6397"/>
              </a:xfrm>
              <a:custGeom>
                <a:avLst/>
                <a:gdLst>
                  <a:gd name="connsiteX0" fmla="*/ 44847 w 51894"/>
                  <a:gd name="connsiteY0" fmla="*/ 6398 h 6397"/>
                  <a:gd name="connsiteX1" fmla="*/ 0 w 51894"/>
                  <a:gd name="connsiteY1" fmla="*/ 6398 h 6397"/>
                  <a:gd name="connsiteX2" fmla="*/ 7325 w 51894"/>
                  <a:gd name="connsiteY2" fmla="*/ 0 h 6397"/>
                  <a:gd name="connsiteX3" fmla="*/ 51894 w 51894"/>
                  <a:gd name="connsiteY3" fmla="*/ 0 h 6397"/>
                  <a:gd name="connsiteX4" fmla="*/ 44847 w 51894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94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7325" y="0"/>
                    </a:lnTo>
                    <a:lnTo>
                      <a:pt x="51894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F83796D1-A63A-5BCB-42DD-A66D7603B93E}"/>
                  </a:ext>
                </a:extLst>
              </p:cNvPr>
              <p:cNvSpPr/>
              <p:nvPr/>
            </p:nvSpPr>
            <p:spPr>
              <a:xfrm>
                <a:off x="2596690" y="4075521"/>
                <a:ext cx="51430" cy="6397"/>
              </a:xfrm>
              <a:custGeom>
                <a:avLst/>
                <a:gdLst>
                  <a:gd name="connsiteX0" fmla="*/ 44847 w 51430"/>
                  <a:gd name="connsiteY0" fmla="*/ 6398 h 6397"/>
                  <a:gd name="connsiteX1" fmla="*/ 0 w 51430"/>
                  <a:gd name="connsiteY1" fmla="*/ 6398 h 6397"/>
                  <a:gd name="connsiteX2" fmla="*/ 6831 w 51430"/>
                  <a:gd name="connsiteY2" fmla="*/ 0 h 6397"/>
                  <a:gd name="connsiteX3" fmla="*/ 51431 w 51430"/>
                  <a:gd name="connsiteY3" fmla="*/ 0 h 6397"/>
                  <a:gd name="connsiteX4" fmla="*/ 44847 w 51430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30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6831" y="0"/>
                    </a:lnTo>
                    <a:lnTo>
                      <a:pt x="51431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D6D508AA-61E7-AF72-F3C5-FC9746A49DE6}"/>
                  </a:ext>
                </a:extLst>
              </p:cNvPr>
              <p:cNvSpPr/>
              <p:nvPr/>
            </p:nvSpPr>
            <p:spPr>
              <a:xfrm>
                <a:off x="2676927" y="4075521"/>
                <a:ext cx="50936" cy="6397"/>
              </a:xfrm>
              <a:custGeom>
                <a:avLst/>
                <a:gdLst>
                  <a:gd name="connsiteX0" fmla="*/ 44847 w 50936"/>
                  <a:gd name="connsiteY0" fmla="*/ 6398 h 6397"/>
                  <a:gd name="connsiteX1" fmla="*/ 0 w 50936"/>
                  <a:gd name="connsiteY1" fmla="*/ 6398 h 6397"/>
                  <a:gd name="connsiteX2" fmla="*/ 6336 w 50936"/>
                  <a:gd name="connsiteY2" fmla="*/ 0 h 6397"/>
                  <a:gd name="connsiteX3" fmla="*/ 50936 w 50936"/>
                  <a:gd name="connsiteY3" fmla="*/ 0 h 6397"/>
                  <a:gd name="connsiteX4" fmla="*/ 44847 w 50936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36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6336" y="0"/>
                    </a:lnTo>
                    <a:lnTo>
                      <a:pt x="50936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E0296518-145E-62E8-E301-66B10286F9BE}"/>
                  </a:ext>
                </a:extLst>
              </p:cNvPr>
              <p:cNvSpPr/>
              <p:nvPr/>
            </p:nvSpPr>
            <p:spPr>
              <a:xfrm>
                <a:off x="2757164" y="4075521"/>
                <a:ext cx="50441" cy="6397"/>
              </a:xfrm>
              <a:custGeom>
                <a:avLst/>
                <a:gdLst>
                  <a:gd name="connsiteX0" fmla="*/ 44847 w 50441"/>
                  <a:gd name="connsiteY0" fmla="*/ 6398 h 6397"/>
                  <a:gd name="connsiteX1" fmla="*/ 0 w 50441"/>
                  <a:gd name="connsiteY1" fmla="*/ 6398 h 6397"/>
                  <a:gd name="connsiteX2" fmla="*/ 5842 w 50441"/>
                  <a:gd name="connsiteY2" fmla="*/ 0 h 6397"/>
                  <a:gd name="connsiteX3" fmla="*/ 50442 w 50441"/>
                  <a:gd name="connsiteY3" fmla="*/ 0 h 6397"/>
                  <a:gd name="connsiteX4" fmla="*/ 44847 w 50441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41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5842" y="0"/>
                    </a:lnTo>
                    <a:lnTo>
                      <a:pt x="50442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370E5754-21C8-6EC1-DE2C-998424DE9077}"/>
                  </a:ext>
                </a:extLst>
              </p:cNvPr>
              <p:cNvSpPr/>
              <p:nvPr/>
            </p:nvSpPr>
            <p:spPr>
              <a:xfrm>
                <a:off x="2837401" y="4075521"/>
                <a:ext cx="49947" cy="6397"/>
              </a:xfrm>
              <a:custGeom>
                <a:avLst/>
                <a:gdLst>
                  <a:gd name="connsiteX0" fmla="*/ 44847 w 49947"/>
                  <a:gd name="connsiteY0" fmla="*/ 6398 h 6397"/>
                  <a:gd name="connsiteX1" fmla="*/ 0 w 49947"/>
                  <a:gd name="connsiteY1" fmla="*/ 6398 h 6397"/>
                  <a:gd name="connsiteX2" fmla="*/ 5378 w 49947"/>
                  <a:gd name="connsiteY2" fmla="*/ 0 h 6397"/>
                  <a:gd name="connsiteX3" fmla="*/ 49947 w 49947"/>
                  <a:gd name="connsiteY3" fmla="*/ 0 h 6397"/>
                  <a:gd name="connsiteX4" fmla="*/ 44847 w 49947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7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5378" y="0"/>
                    </a:lnTo>
                    <a:lnTo>
                      <a:pt x="49947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77DB967E-5337-952E-B255-8C0CA26392D9}"/>
                  </a:ext>
                </a:extLst>
              </p:cNvPr>
              <p:cNvSpPr/>
              <p:nvPr/>
            </p:nvSpPr>
            <p:spPr>
              <a:xfrm>
                <a:off x="2917638" y="4075521"/>
                <a:ext cx="49452" cy="6397"/>
              </a:xfrm>
              <a:custGeom>
                <a:avLst/>
                <a:gdLst>
                  <a:gd name="connsiteX0" fmla="*/ 44847 w 49452"/>
                  <a:gd name="connsiteY0" fmla="*/ 6398 h 6397"/>
                  <a:gd name="connsiteX1" fmla="*/ 0 w 49452"/>
                  <a:gd name="connsiteY1" fmla="*/ 6398 h 6397"/>
                  <a:gd name="connsiteX2" fmla="*/ 4884 w 49452"/>
                  <a:gd name="connsiteY2" fmla="*/ 0 h 6397"/>
                  <a:gd name="connsiteX3" fmla="*/ 49453 w 49452"/>
                  <a:gd name="connsiteY3" fmla="*/ 0 h 6397"/>
                  <a:gd name="connsiteX4" fmla="*/ 44847 w 49452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52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4884" y="0"/>
                    </a:lnTo>
                    <a:lnTo>
                      <a:pt x="49453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6F0D923F-3712-D6A7-2605-6FBFC99267C9}"/>
                  </a:ext>
                </a:extLst>
              </p:cNvPr>
              <p:cNvSpPr/>
              <p:nvPr/>
            </p:nvSpPr>
            <p:spPr>
              <a:xfrm>
                <a:off x="2997875" y="4075521"/>
                <a:ext cx="48958" cy="6397"/>
              </a:xfrm>
              <a:custGeom>
                <a:avLst/>
                <a:gdLst>
                  <a:gd name="connsiteX0" fmla="*/ 44847 w 48958"/>
                  <a:gd name="connsiteY0" fmla="*/ 6398 h 6397"/>
                  <a:gd name="connsiteX1" fmla="*/ 0 w 48958"/>
                  <a:gd name="connsiteY1" fmla="*/ 6398 h 6397"/>
                  <a:gd name="connsiteX2" fmla="*/ 4389 w 48958"/>
                  <a:gd name="connsiteY2" fmla="*/ 0 h 6397"/>
                  <a:gd name="connsiteX3" fmla="*/ 48958 w 48958"/>
                  <a:gd name="connsiteY3" fmla="*/ 0 h 6397"/>
                  <a:gd name="connsiteX4" fmla="*/ 44847 w 48958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4389" y="0"/>
                    </a:lnTo>
                    <a:lnTo>
                      <a:pt x="48958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BF385355-407C-9336-EC33-6D8DE310B4CB}"/>
                  </a:ext>
                </a:extLst>
              </p:cNvPr>
              <p:cNvSpPr/>
              <p:nvPr/>
            </p:nvSpPr>
            <p:spPr>
              <a:xfrm>
                <a:off x="3078112" y="4075521"/>
                <a:ext cx="48463" cy="6397"/>
              </a:xfrm>
              <a:custGeom>
                <a:avLst/>
                <a:gdLst>
                  <a:gd name="connsiteX0" fmla="*/ 44847 w 48463"/>
                  <a:gd name="connsiteY0" fmla="*/ 6398 h 6397"/>
                  <a:gd name="connsiteX1" fmla="*/ 0 w 48463"/>
                  <a:gd name="connsiteY1" fmla="*/ 6398 h 6397"/>
                  <a:gd name="connsiteX2" fmla="*/ 3894 w 48463"/>
                  <a:gd name="connsiteY2" fmla="*/ 0 h 6397"/>
                  <a:gd name="connsiteX3" fmla="*/ 48463 w 48463"/>
                  <a:gd name="connsiteY3" fmla="*/ 0 h 6397"/>
                  <a:gd name="connsiteX4" fmla="*/ 44847 w 48463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63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3894" y="0"/>
                    </a:lnTo>
                    <a:lnTo>
                      <a:pt x="48463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B1DCA88B-476F-F916-B5F3-EB8583FDE0AC}"/>
                  </a:ext>
                </a:extLst>
              </p:cNvPr>
              <p:cNvSpPr/>
              <p:nvPr/>
            </p:nvSpPr>
            <p:spPr>
              <a:xfrm>
                <a:off x="3158349" y="4075521"/>
                <a:ext cx="47969" cy="6397"/>
              </a:xfrm>
              <a:custGeom>
                <a:avLst/>
                <a:gdLst>
                  <a:gd name="connsiteX0" fmla="*/ 44847 w 47969"/>
                  <a:gd name="connsiteY0" fmla="*/ 6398 h 6397"/>
                  <a:gd name="connsiteX1" fmla="*/ 0 w 47969"/>
                  <a:gd name="connsiteY1" fmla="*/ 6398 h 6397"/>
                  <a:gd name="connsiteX2" fmla="*/ 3400 w 47969"/>
                  <a:gd name="connsiteY2" fmla="*/ 0 h 6397"/>
                  <a:gd name="connsiteX3" fmla="*/ 47969 w 47969"/>
                  <a:gd name="connsiteY3" fmla="*/ 0 h 6397"/>
                  <a:gd name="connsiteX4" fmla="*/ 44847 w 47969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69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3400" y="0"/>
                    </a:lnTo>
                    <a:lnTo>
                      <a:pt x="47969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BC085C61-6E65-737E-2DC4-4446A3EA47B2}"/>
                  </a:ext>
                </a:extLst>
              </p:cNvPr>
              <p:cNvSpPr/>
              <p:nvPr/>
            </p:nvSpPr>
            <p:spPr>
              <a:xfrm>
                <a:off x="3238585" y="4075521"/>
                <a:ext cx="47474" cy="6397"/>
              </a:xfrm>
              <a:custGeom>
                <a:avLst/>
                <a:gdLst>
                  <a:gd name="connsiteX0" fmla="*/ 44847 w 47474"/>
                  <a:gd name="connsiteY0" fmla="*/ 6398 h 6397"/>
                  <a:gd name="connsiteX1" fmla="*/ 0 w 47474"/>
                  <a:gd name="connsiteY1" fmla="*/ 6398 h 6397"/>
                  <a:gd name="connsiteX2" fmla="*/ 2906 w 47474"/>
                  <a:gd name="connsiteY2" fmla="*/ 0 h 6397"/>
                  <a:gd name="connsiteX3" fmla="*/ 47475 w 47474"/>
                  <a:gd name="connsiteY3" fmla="*/ 0 h 6397"/>
                  <a:gd name="connsiteX4" fmla="*/ 44847 w 47474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74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2906" y="0"/>
                    </a:lnTo>
                    <a:lnTo>
                      <a:pt x="47475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35C41DD0-C831-8B46-64FA-CAE40FB1BC9E}"/>
                  </a:ext>
                </a:extLst>
              </p:cNvPr>
              <p:cNvSpPr/>
              <p:nvPr/>
            </p:nvSpPr>
            <p:spPr>
              <a:xfrm>
                <a:off x="3318822" y="4075521"/>
                <a:ext cx="46979" cy="6397"/>
              </a:xfrm>
              <a:custGeom>
                <a:avLst/>
                <a:gdLst>
                  <a:gd name="connsiteX0" fmla="*/ 44847 w 46979"/>
                  <a:gd name="connsiteY0" fmla="*/ 6398 h 6397"/>
                  <a:gd name="connsiteX1" fmla="*/ 0 w 46979"/>
                  <a:gd name="connsiteY1" fmla="*/ 6398 h 6397"/>
                  <a:gd name="connsiteX2" fmla="*/ 2411 w 46979"/>
                  <a:gd name="connsiteY2" fmla="*/ 0 h 6397"/>
                  <a:gd name="connsiteX3" fmla="*/ 46980 w 46979"/>
                  <a:gd name="connsiteY3" fmla="*/ 0 h 6397"/>
                  <a:gd name="connsiteX4" fmla="*/ 44847 w 46979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79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2411" y="0"/>
                    </a:lnTo>
                    <a:lnTo>
                      <a:pt x="46980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EDC1D78-2C1D-505B-FE2F-CAB2B8542EF1}"/>
                  </a:ext>
                </a:extLst>
              </p:cNvPr>
              <p:cNvSpPr/>
              <p:nvPr/>
            </p:nvSpPr>
            <p:spPr>
              <a:xfrm>
                <a:off x="3399059" y="4075521"/>
                <a:ext cx="46516" cy="6397"/>
              </a:xfrm>
              <a:custGeom>
                <a:avLst/>
                <a:gdLst>
                  <a:gd name="connsiteX0" fmla="*/ 44847 w 46516"/>
                  <a:gd name="connsiteY0" fmla="*/ 6398 h 6397"/>
                  <a:gd name="connsiteX1" fmla="*/ 0 w 46516"/>
                  <a:gd name="connsiteY1" fmla="*/ 6398 h 6397"/>
                  <a:gd name="connsiteX2" fmla="*/ 1916 w 46516"/>
                  <a:gd name="connsiteY2" fmla="*/ 0 h 6397"/>
                  <a:gd name="connsiteX3" fmla="*/ 46517 w 46516"/>
                  <a:gd name="connsiteY3" fmla="*/ 0 h 6397"/>
                  <a:gd name="connsiteX4" fmla="*/ 44847 w 46516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16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1916" y="0"/>
                    </a:lnTo>
                    <a:lnTo>
                      <a:pt x="46517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D03EDF97-C327-7B20-1C49-CCE3AE598DF7}"/>
                  </a:ext>
                </a:extLst>
              </p:cNvPr>
              <p:cNvSpPr/>
              <p:nvPr/>
            </p:nvSpPr>
            <p:spPr>
              <a:xfrm>
                <a:off x="3479296" y="4075521"/>
                <a:ext cx="46021" cy="6397"/>
              </a:xfrm>
              <a:custGeom>
                <a:avLst/>
                <a:gdLst>
                  <a:gd name="connsiteX0" fmla="*/ 44847 w 46021"/>
                  <a:gd name="connsiteY0" fmla="*/ 6398 h 6397"/>
                  <a:gd name="connsiteX1" fmla="*/ 0 w 46021"/>
                  <a:gd name="connsiteY1" fmla="*/ 6398 h 6397"/>
                  <a:gd name="connsiteX2" fmla="*/ 1422 w 46021"/>
                  <a:gd name="connsiteY2" fmla="*/ 0 h 6397"/>
                  <a:gd name="connsiteX3" fmla="*/ 46022 w 46021"/>
                  <a:gd name="connsiteY3" fmla="*/ 0 h 6397"/>
                  <a:gd name="connsiteX4" fmla="*/ 44847 w 46021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21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1422" y="0"/>
                    </a:lnTo>
                    <a:lnTo>
                      <a:pt x="46022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F0AB891-A286-3F72-7375-1DF4F8E4F329}"/>
                  </a:ext>
                </a:extLst>
              </p:cNvPr>
              <p:cNvSpPr/>
              <p:nvPr/>
            </p:nvSpPr>
            <p:spPr>
              <a:xfrm>
                <a:off x="3559533" y="4075521"/>
                <a:ext cx="45527" cy="6397"/>
              </a:xfrm>
              <a:custGeom>
                <a:avLst/>
                <a:gdLst>
                  <a:gd name="connsiteX0" fmla="*/ 44847 w 45527"/>
                  <a:gd name="connsiteY0" fmla="*/ 6398 h 6397"/>
                  <a:gd name="connsiteX1" fmla="*/ 0 w 45527"/>
                  <a:gd name="connsiteY1" fmla="*/ 6398 h 6397"/>
                  <a:gd name="connsiteX2" fmla="*/ 927 w 45527"/>
                  <a:gd name="connsiteY2" fmla="*/ 0 h 6397"/>
                  <a:gd name="connsiteX3" fmla="*/ 45527 w 45527"/>
                  <a:gd name="connsiteY3" fmla="*/ 0 h 6397"/>
                  <a:gd name="connsiteX4" fmla="*/ 44847 w 45527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27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927" y="0"/>
                    </a:lnTo>
                    <a:lnTo>
                      <a:pt x="45527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59E4691E-629A-258D-2A2B-F6664DEC01C9}"/>
                  </a:ext>
                </a:extLst>
              </p:cNvPr>
              <p:cNvSpPr/>
              <p:nvPr/>
            </p:nvSpPr>
            <p:spPr>
              <a:xfrm>
                <a:off x="3639770" y="4075521"/>
                <a:ext cx="45032" cy="6397"/>
              </a:xfrm>
              <a:custGeom>
                <a:avLst/>
                <a:gdLst>
                  <a:gd name="connsiteX0" fmla="*/ 44847 w 45032"/>
                  <a:gd name="connsiteY0" fmla="*/ 6398 h 6397"/>
                  <a:gd name="connsiteX1" fmla="*/ 0 w 45032"/>
                  <a:gd name="connsiteY1" fmla="*/ 6398 h 6397"/>
                  <a:gd name="connsiteX2" fmla="*/ 464 w 45032"/>
                  <a:gd name="connsiteY2" fmla="*/ 0 h 6397"/>
                  <a:gd name="connsiteX3" fmla="*/ 45033 w 45032"/>
                  <a:gd name="connsiteY3" fmla="*/ 0 h 6397"/>
                  <a:gd name="connsiteX4" fmla="*/ 44847 w 45032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32" h="6397">
                    <a:moveTo>
                      <a:pt x="44847" y="6398"/>
                    </a:moveTo>
                    <a:lnTo>
                      <a:pt x="0" y="6398"/>
                    </a:lnTo>
                    <a:lnTo>
                      <a:pt x="464" y="0"/>
                    </a:lnTo>
                    <a:lnTo>
                      <a:pt x="45033" y="0"/>
                    </a:lnTo>
                    <a:lnTo>
                      <a:pt x="4484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64CCC8F2-F857-E3AA-CBDC-8F36CD45F4AC}"/>
                  </a:ext>
                </a:extLst>
              </p:cNvPr>
              <p:cNvSpPr/>
              <p:nvPr/>
            </p:nvSpPr>
            <p:spPr>
              <a:xfrm>
                <a:off x="3719976" y="4075521"/>
                <a:ext cx="44878" cy="6397"/>
              </a:xfrm>
              <a:custGeom>
                <a:avLst/>
                <a:gdLst>
                  <a:gd name="connsiteX0" fmla="*/ 44878 w 44878"/>
                  <a:gd name="connsiteY0" fmla="*/ 6398 h 6397"/>
                  <a:gd name="connsiteX1" fmla="*/ 31 w 44878"/>
                  <a:gd name="connsiteY1" fmla="*/ 6398 h 6397"/>
                  <a:gd name="connsiteX2" fmla="*/ 0 w 44878"/>
                  <a:gd name="connsiteY2" fmla="*/ 0 h 6397"/>
                  <a:gd name="connsiteX3" fmla="*/ 44569 w 44878"/>
                  <a:gd name="connsiteY3" fmla="*/ 0 h 6397"/>
                  <a:gd name="connsiteX4" fmla="*/ 44878 w 44878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78" h="6397">
                    <a:moveTo>
                      <a:pt x="44878" y="6398"/>
                    </a:moveTo>
                    <a:lnTo>
                      <a:pt x="31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4878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B68ECD9D-5CB6-C9D8-886F-13B42EF9B082}"/>
                  </a:ext>
                </a:extLst>
              </p:cNvPr>
              <p:cNvSpPr/>
              <p:nvPr/>
            </p:nvSpPr>
            <p:spPr>
              <a:xfrm>
                <a:off x="3799718" y="4075521"/>
                <a:ext cx="45372" cy="6397"/>
              </a:xfrm>
              <a:custGeom>
                <a:avLst/>
                <a:gdLst>
                  <a:gd name="connsiteX0" fmla="*/ 45373 w 45372"/>
                  <a:gd name="connsiteY0" fmla="*/ 6398 h 6397"/>
                  <a:gd name="connsiteX1" fmla="*/ 526 w 45372"/>
                  <a:gd name="connsiteY1" fmla="*/ 6398 h 6397"/>
                  <a:gd name="connsiteX2" fmla="*/ 0 w 45372"/>
                  <a:gd name="connsiteY2" fmla="*/ 0 h 6397"/>
                  <a:gd name="connsiteX3" fmla="*/ 44569 w 45372"/>
                  <a:gd name="connsiteY3" fmla="*/ 0 h 6397"/>
                  <a:gd name="connsiteX4" fmla="*/ 45373 w 45372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72" h="6397">
                    <a:moveTo>
                      <a:pt x="45373" y="6398"/>
                    </a:moveTo>
                    <a:lnTo>
                      <a:pt x="526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5373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EDDAB6BD-C394-EDEE-2176-F093ADE2E9A3}"/>
                  </a:ext>
                </a:extLst>
              </p:cNvPr>
              <p:cNvSpPr/>
              <p:nvPr/>
            </p:nvSpPr>
            <p:spPr>
              <a:xfrm>
                <a:off x="3879461" y="4075521"/>
                <a:ext cx="45867" cy="6397"/>
              </a:xfrm>
              <a:custGeom>
                <a:avLst/>
                <a:gdLst>
                  <a:gd name="connsiteX0" fmla="*/ 45867 w 45867"/>
                  <a:gd name="connsiteY0" fmla="*/ 6398 h 6397"/>
                  <a:gd name="connsiteX1" fmla="*/ 1020 w 45867"/>
                  <a:gd name="connsiteY1" fmla="*/ 6398 h 6397"/>
                  <a:gd name="connsiteX2" fmla="*/ 0 w 45867"/>
                  <a:gd name="connsiteY2" fmla="*/ 0 h 6397"/>
                  <a:gd name="connsiteX3" fmla="*/ 44569 w 45867"/>
                  <a:gd name="connsiteY3" fmla="*/ 0 h 6397"/>
                  <a:gd name="connsiteX4" fmla="*/ 45867 w 45867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7" h="6397">
                    <a:moveTo>
                      <a:pt x="45867" y="6398"/>
                    </a:moveTo>
                    <a:lnTo>
                      <a:pt x="1020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586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D1D2058E-203C-6477-6DF1-40705999A571}"/>
                  </a:ext>
                </a:extLst>
              </p:cNvPr>
              <p:cNvSpPr/>
              <p:nvPr/>
            </p:nvSpPr>
            <p:spPr>
              <a:xfrm>
                <a:off x="3959203" y="4075521"/>
                <a:ext cx="46361" cy="6397"/>
              </a:xfrm>
              <a:custGeom>
                <a:avLst/>
                <a:gdLst>
                  <a:gd name="connsiteX0" fmla="*/ 46362 w 46361"/>
                  <a:gd name="connsiteY0" fmla="*/ 6398 h 6397"/>
                  <a:gd name="connsiteX1" fmla="*/ 1514 w 46361"/>
                  <a:gd name="connsiteY1" fmla="*/ 6398 h 6397"/>
                  <a:gd name="connsiteX2" fmla="*/ 0 w 46361"/>
                  <a:gd name="connsiteY2" fmla="*/ 0 h 6397"/>
                  <a:gd name="connsiteX3" fmla="*/ 44569 w 46361"/>
                  <a:gd name="connsiteY3" fmla="*/ 0 h 6397"/>
                  <a:gd name="connsiteX4" fmla="*/ 46362 w 46361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61" h="6397">
                    <a:moveTo>
                      <a:pt x="46362" y="6398"/>
                    </a:moveTo>
                    <a:lnTo>
                      <a:pt x="1514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6362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531A366-2729-D4FA-5B1E-061D61ECAF4D}"/>
                  </a:ext>
                </a:extLst>
              </p:cNvPr>
              <p:cNvSpPr/>
              <p:nvPr/>
            </p:nvSpPr>
            <p:spPr>
              <a:xfrm>
                <a:off x="4038946" y="4075521"/>
                <a:ext cx="46856" cy="6397"/>
              </a:xfrm>
              <a:custGeom>
                <a:avLst/>
                <a:gdLst>
                  <a:gd name="connsiteX0" fmla="*/ 46856 w 46856"/>
                  <a:gd name="connsiteY0" fmla="*/ 6398 h 6397"/>
                  <a:gd name="connsiteX1" fmla="*/ 2009 w 46856"/>
                  <a:gd name="connsiteY1" fmla="*/ 6398 h 6397"/>
                  <a:gd name="connsiteX2" fmla="*/ 0 w 46856"/>
                  <a:gd name="connsiteY2" fmla="*/ 0 h 6397"/>
                  <a:gd name="connsiteX3" fmla="*/ 44569 w 46856"/>
                  <a:gd name="connsiteY3" fmla="*/ 0 h 6397"/>
                  <a:gd name="connsiteX4" fmla="*/ 46856 w 46856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56" h="6397">
                    <a:moveTo>
                      <a:pt x="46856" y="6398"/>
                    </a:moveTo>
                    <a:lnTo>
                      <a:pt x="2009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6856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8E0E5AF0-FFE1-9E98-1298-D2AA6C27386E}"/>
                  </a:ext>
                </a:extLst>
              </p:cNvPr>
              <p:cNvSpPr/>
              <p:nvPr/>
            </p:nvSpPr>
            <p:spPr>
              <a:xfrm>
                <a:off x="4118688" y="4075521"/>
                <a:ext cx="47351" cy="6397"/>
              </a:xfrm>
              <a:custGeom>
                <a:avLst/>
                <a:gdLst>
                  <a:gd name="connsiteX0" fmla="*/ 47351 w 47351"/>
                  <a:gd name="connsiteY0" fmla="*/ 6398 h 6397"/>
                  <a:gd name="connsiteX1" fmla="*/ 2504 w 47351"/>
                  <a:gd name="connsiteY1" fmla="*/ 6398 h 6397"/>
                  <a:gd name="connsiteX2" fmla="*/ 0 w 47351"/>
                  <a:gd name="connsiteY2" fmla="*/ 0 h 6397"/>
                  <a:gd name="connsiteX3" fmla="*/ 44569 w 47351"/>
                  <a:gd name="connsiteY3" fmla="*/ 0 h 6397"/>
                  <a:gd name="connsiteX4" fmla="*/ 47351 w 47351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" h="6397">
                    <a:moveTo>
                      <a:pt x="47351" y="6398"/>
                    </a:moveTo>
                    <a:lnTo>
                      <a:pt x="2504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7351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ABBB6DD8-B41E-0CC5-5872-EA28A5BC29C7}"/>
                  </a:ext>
                </a:extLst>
              </p:cNvPr>
              <p:cNvSpPr/>
              <p:nvPr/>
            </p:nvSpPr>
            <p:spPr>
              <a:xfrm>
                <a:off x="4198430" y="4075521"/>
                <a:ext cx="47845" cy="6397"/>
              </a:xfrm>
              <a:custGeom>
                <a:avLst/>
                <a:gdLst>
                  <a:gd name="connsiteX0" fmla="*/ 47845 w 47845"/>
                  <a:gd name="connsiteY0" fmla="*/ 6398 h 6397"/>
                  <a:gd name="connsiteX1" fmla="*/ 2998 w 47845"/>
                  <a:gd name="connsiteY1" fmla="*/ 6398 h 6397"/>
                  <a:gd name="connsiteX2" fmla="*/ 0 w 47845"/>
                  <a:gd name="connsiteY2" fmla="*/ 0 h 6397"/>
                  <a:gd name="connsiteX3" fmla="*/ 44600 w 47845"/>
                  <a:gd name="connsiteY3" fmla="*/ 0 h 6397"/>
                  <a:gd name="connsiteX4" fmla="*/ 47845 w 47845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6397">
                    <a:moveTo>
                      <a:pt x="47845" y="6398"/>
                    </a:moveTo>
                    <a:lnTo>
                      <a:pt x="2998" y="6398"/>
                    </a:lnTo>
                    <a:lnTo>
                      <a:pt x="0" y="0"/>
                    </a:lnTo>
                    <a:lnTo>
                      <a:pt x="44600" y="0"/>
                    </a:lnTo>
                    <a:lnTo>
                      <a:pt x="47845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73B19766-FE3C-2BD2-B693-23D2241B4EE1}"/>
                  </a:ext>
                </a:extLst>
              </p:cNvPr>
              <p:cNvSpPr/>
              <p:nvPr/>
            </p:nvSpPr>
            <p:spPr>
              <a:xfrm>
                <a:off x="4278173" y="4075521"/>
                <a:ext cx="48339" cy="6397"/>
              </a:xfrm>
              <a:custGeom>
                <a:avLst/>
                <a:gdLst>
                  <a:gd name="connsiteX0" fmla="*/ 48340 w 48339"/>
                  <a:gd name="connsiteY0" fmla="*/ 6398 h 6397"/>
                  <a:gd name="connsiteX1" fmla="*/ 3493 w 48339"/>
                  <a:gd name="connsiteY1" fmla="*/ 6398 h 6397"/>
                  <a:gd name="connsiteX2" fmla="*/ 0 w 48339"/>
                  <a:gd name="connsiteY2" fmla="*/ 0 h 6397"/>
                  <a:gd name="connsiteX3" fmla="*/ 44600 w 48339"/>
                  <a:gd name="connsiteY3" fmla="*/ 0 h 6397"/>
                  <a:gd name="connsiteX4" fmla="*/ 48340 w 48339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39" h="6397">
                    <a:moveTo>
                      <a:pt x="48340" y="6398"/>
                    </a:moveTo>
                    <a:lnTo>
                      <a:pt x="3493" y="6398"/>
                    </a:lnTo>
                    <a:lnTo>
                      <a:pt x="0" y="0"/>
                    </a:lnTo>
                    <a:lnTo>
                      <a:pt x="44600" y="0"/>
                    </a:lnTo>
                    <a:lnTo>
                      <a:pt x="48340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D021956C-BE85-3A9C-4F3E-3DB893338C31}"/>
                  </a:ext>
                </a:extLst>
              </p:cNvPr>
              <p:cNvSpPr/>
              <p:nvPr/>
            </p:nvSpPr>
            <p:spPr>
              <a:xfrm>
                <a:off x="4357915" y="4075521"/>
                <a:ext cx="48834" cy="6397"/>
              </a:xfrm>
              <a:custGeom>
                <a:avLst/>
                <a:gdLst>
                  <a:gd name="connsiteX0" fmla="*/ 48835 w 48834"/>
                  <a:gd name="connsiteY0" fmla="*/ 6398 h 6397"/>
                  <a:gd name="connsiteX1" fmla="*/ 3987 w 48834"/>
                  <a:gd name="connsiteY1" fmla="*/ 6398 h 6397"/>
                  <a:gd name="connsiteX2" fmla="*/ 0 w 48834"/>
                  <a:gd name="connsiteY2" fmla="*/ 0 h 6397"/>
                  <a:gd name="connsiteX3" fmla="*/ 44600 w 48834"/>
                  <a:gd name="connsiteY3" fmla="*/ 0 h 6397"/>
                  <a:gd name="connsiteX4" fmla="*/ 48835 w 48834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34" h="6397">
                    <a:moveTo>
                      <a:pt x="48835" y="6398"/>
                    </a:moveTo>
                    <a:lnTo>
                      <a:pt x="3987" y="6398"/>
                    </a:lnTo>
                    <a:lnTo>
                      <a:pt x="0" y="0"/>
                    </a:lnTo>
                    <a:lnTo>
                      <a:pt x="44600" y="0"/>
                    </a:lnTo>
                    <a:lnTo>
                      <a:pt x="48835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57428FB9-DC1F-93E4-42FB-5F6165CDC46D}"/>
                  </a:ext>
                </a:extLst>
              </p:cNvPr>
              <p:cNvSpPr/>
              <p:nvPr/>
            </p:nvSpPr>
            <p:spPr>
              <a:xfrm>
                <a:off x="4437658" y="4075521"/>
                <a:ext cx="49328" cy="6397"/>
              </a:xfrm>
              <a:custGeom>
                <a:avLst/>
                <a:gdLst>
                  <a:gd name="connsiteX0" fmla="*/ 49329 w 49328"/>
                  <a:gd name="connsiteY0" fmla="*/ 6398 h 6397"/>
                  <a:gd name="connsiteX1" fmla="*/ 4481 w 49328"/>
                  <a:gd name="connsiteY1" fmla="*/ 6398 h 6397"/>
                  <a:gd name="connsiteX2" fmla="*/ 0 w 49328"/>
                  <a:gd name="connsiteY2" fmla="*/ 0 h 6397"/>
                  <a:gd name="connsiteX3" fmla="*/ 44600 w 49328"/>
                  <a:gd name="connsiteY3" fmla="*/ 0 h 6397"/>
                  <a:gd name="connsiteX4" fmla="*/ 49329 w 49328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8" h="6397">
                    <a:moveTo>
                      <a:pt x="49329" y="6398"/>
                    </a:moveTo>
                    <a:lnTo>
                      <a:pt x="4481" y="6398"/>
                    </a:lnTo>
                    <a:lnTo>
                      <a:pt x="0" y="0"/>
                    </a:lnTo>
                    <a:lnTo>
                      <a:pt x="44600" y="0"/>
                    </a:lnTo>
                    <a:lnTo>
                      <a:pt x="49329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291A6F38-96BD-8C39-9A53-A93EA5F84C33}"/>
                  </a:ext>
                </a:extLst>
              </p:cNvPr>
              <p:cNvSpPr/>
              <p:nvPr/>
            </p:nvSpPr>
            <p:spPr>
              <a:xfrm>
                <a:off x="4517431" y="4075521"/>
                <a:ext cx="49792" cy="6397"/>
              </a:xfrm>
              <a:custGeom>
                <a:avLst/>
                <a:gdLst>
                  <a:gd name="connsiteX0" fmla="*/ 49793 w 49792"/>
                  <a:gd name="connsiteY0" fmla="*/ 6398 h 6397"/>
                  <a:gd name="connsiteX1" fmla="*/ 4946 w 49792"/>
                  <a:gd name="connsiteY1" fmla="*/ 6398 h 6397"/>
                  <a:gd name="connsiteX2" fmla="*/ 0 w 49792"/>
                  <a:gd name="connsiteY2" fmla="*/ 0 h 6397"/>
                  <a:gd name="connsiteX3" fmla="*/ 44569 w 49792"/>
                  <a:gd name="connsiteY3" fmla="*/ 0 h 6397"/>
                  <a:gd name="connsiteX4" fmla="*/ 49793 w 49792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92" h="6397">
                    <a:moveTo>
                      <a:pt x="49793" y="6398"/>
                    </a:moveTo>
                    <a:lnTo>
                      <a:pt x="4946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49793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14FC929C-FFA6-EC78-B04E-E6D5E5B35978}"/>
                  </a:ext>
                </a:extLst>
              </p:cNvPr>
              <p:cNvSpPr/>
              <p:nvPr/>
            </p:nvSpPr>
            <p:spPr>
              <a:xfrm>
                <a:off x="4597173" y="4075521"/>
                <a:ext cx="50287" cy="6397"/>
              </a:xfrm>
              <a:custGeom>
                <a:avLst/>
                <a:gdLst>
                  <a:gd name="connsiteX0" fmla="*/ 50287 w 50287"/>
                  <a:gd name="connsiteY0" fmla="*/ 6398 h 6397"/>
                  <a:gd name="connsiteX1" fmla="*/ 5440 w 50287"/>
                  <a:gd name="connsiteY1" fmla="*/ 6398 h 6397"/>
                  <a:gd name="connsiteX2" fmla="*/ 0 w 50287"/>
                  <a:gd name="connsiteY2" fmla="*/ 0 h 6397"/>
                  <a:gd name="connsiteX3" fmla="*/ 44569 w 50287"/>
                  <a:gd name="connsiteY3" fmla="*/ 0 h 6397"/>
                  <a:gd name="connsiteX4" fmla="*/ 50287 w 50287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87" h="6397">
                    <a:moveTo>
                      <a:pt x="50287" y="6398"/>
                    </a:moveTo>
                    <a:lnTo>
                      <a:pt x="5440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50287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491C5A2D-54F8-3907-5816-DAE82FD0E06D}"/>
                  </a:ext>
                </a:extLst>
              </p:cNvPr>
              <p:cNvSpPr/>
              <p:nvPr/>
            </p:nvSpPr>
            <p:spPr>
              <a:xfrm>
                <a:off x="4676916" y="4075521"/>
                <a:ext cx="50781" cy="6397"/>
              </a:xfrm>
              <a:custGeom>
                <a:avLst/>
                <a:gdLst>
                  <a:gd name="connsiteX0" fmla="*/ 50781 w 50781"/>
                  <a:gd name="connsiteY0" fmla="*/ 6398 h 6397"/>
                  <a:gd name="connsiteX1" fmla="*/ 5934 w 50781"/>
                  <a:gd name="connsiteY1" fmla="*/ 6398 h 6397"/>
                  <a:gd name="connsiteX2" fmla="*/ 0 w 50781"/>
                  <a:gd name="connsiteY2" fmla="*/ 0 h 6397"/>
                  <a:gd name="connsiteX3" fmla="*/ 44569 w 50781"/>
                  <a:gd name="connsiteY3" fmla="*/ 0 h 6397"/>
                  <a:gd name="connsiteX4" fmla="*/ 50781 w 50781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81" h="6397">
                    <a:moveTo>
                      <a:pt x="50781" y="6398"/>
                    </a:moveTo>
                    <a:lnTo>
                      <a:pt x="5934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50781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5C3C38-41E8-2608-D997-BF13D507AA6D}"/>
                  </a:ext>
                </a:extLst>
              </p:cNvPr>
              <p:cNvSpPr/>
              <p:nvPr/>
            </p:nvSpPr>
            <p:spPr>
              <a:xfrm>
                <a:off x="4756658" y="4075521"/>
                <a:ext cx="51276" cy="6397"/>
              </a:xfrm>
              <a:custGeom>
                <a:avLst/>
                <a:gdLst>
                  <a:gd name="connsiteX0" fmla="*/ 51276 w 51276"/>
                  <a:gd name="connsiteY0" fmla="*/ 6398 h 6397"/>
                  <a:gd name="connsiteX1" fmla="*/ 6429 w 51276"/>
                  <a:gd name="connsiteY1" fmla="*/ 6398 h 6397"/>
                  <a:gd name="connsiteX2" fmla="*/ 0 w 51276"/>
                  <a:gd name="connsiteY2" fmla="*/ 0 h 6397"/>
                  <a:gd name="connsiteX3" fmla="*/ 44569 w 51276"/>
                  <a:gd name="connsiteY3" fmla="*/ 0 h 6397"/>
                  <a:gd name="connsiteX4" fmla="*/ 51276 w 51276"/>
                  <a:gd name="connsiteY4" fmla="*/ 6398 h 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6" h="6397">
                    <a:moveTo>
                      <a:pt x="51276" y="6398"/>
                    </a:moveTo>
                    <a:lnTo>
                      <a:pt x="6429" y="6398"/>
                    </a:lnTo>
                    <a:lnTo>
                      <a:pt x="0" y="0"/>
                    </a:lnTo>
                    <a:lnTo>
                      <a:pt x="44569" y="0"/>
                    </a:lnTo>
                    <a:lnTo>
                      <a:pt x="51276" y="63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1BF9A52-4F1F-B526-2537-ED6887814416}"/>
                  </a:ext>
                </a:extLst>
              </p:cNvPr>
              <p:cNvSpPr/>
              <p:nvPr/>
            </p:nvSpPr>
            <p:spPr>
              <a:xfrm>
                <a:off x="2505234" y="4085195"/>
                <a:ext cx="52450" cy="6490"/>
              </a:xfrm>
              <a:custGeom>
                <a:avLst/>
                <a:gdLst>
                  <a:gd name="connsiteX0" fmla="*/ 45280 w 52450"/>
                  <a:gd name="connsiteY0" fmla="*/ 6491 h 6490"/>
                  <a:gd name="connsiteX1" fmla="*/ 0 w 52450"/>
                  <a:gd name="connsiteY1" fmla="*/ 6491 h 6490"/>
                  <a:gd name="connsiteX2" fmla="*/ 7449 w 52450"/>
                  <a:gd name="connsiteY2" fmla="*/ 0 h 6490"/>
                  <a:gd name="connsiteX3" fmla="*/ 52451 w 52450"/>
                  <a:gd name="connsiteY3" fmla="*/ 0 h 6490"/>
                  <a:gd name="connsiteX4" fmla="*/ 45280 w 52450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50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7449" y="0"/>
                    </a:lnTo>
                    <a:lnTo>
                      <a:pt x="52451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38E70FAC-83D2-61FB-173D-617341C8022A}"/>
                  </a:ext>
                </a:extLst>
              </p:cNvPr>
              <p:cNvSpPr/>
              <p:nvPr/>
            </p:nvSpPr>
            <p:spPr>
              <a:xfrm>
                <a:off x="2586212" y="4085195"/>
                <a:ext cx="51956" cy="6490"/>
              </a:xfrm>
              <a:custGeom>
                <a:avLst/>
                <a:gdLst>
                  <a:gd name="connsiteX0" fmla="*/ 45280 w 51956"/>
                  <a:gd name="connsiteY0" fmla="*/ 6491 h 6490"/>
                  <a:gd name="connsiteX1" fmla="*/ 0 w 51956"/>
                  <a:gd name="connsiteY1" fmla="*/ 6491 h 6490"/>
                  <a:gd name="connsiteX2" fmla="*/ 6954 w 51956"/>
                  <a:gd name="connsiteY2" fmla="*/ 0 h 6490"/>
                  <a:gd name="connsiteX3" fmla="*/ 51956 w 51956"/>
                  <a:gd name="connsiteY3" fmla="*/ 0 h 6490"/>
                  <a:gd name="connsiteX4" fmla="*/ 45280 w 51956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6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6954" y="0"/>
                    </a:lnTo>
                    <a:lnTo>
                      <a:pt x="51956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752C7162-5989-0D9E-BA61-A4F8581864C0}"/>
                  </a:ext>
                </a:extLst>
              </p:cNvPr>
              <p:cNvSpPr/>
              <p:nvPr/>
            </p:nvSpPr>
            <p:spPr>
              <a:xfrm>
                <a:off x="2667191" y="4085195"/>
                <a:ext cx="51461" cy="6490"/>
              </a:xfrm>
              <a:custGeom>
                <a:avLst/>
                <a:gdLst>
                  <a:gd name="connsiteX0" fmla="*/ 45280 w 51461"/>
                  <a:gd name="connsiteY0" fmla="*/ 6491 h 6490"/>
                  <a:gd name="connsiteX1" fmla="*/ 0 w 51461"/>
                  <a:gd name="connsiteY1" fmla="*/ 6491 h 6490"/>
                  <a:gd name="connsiteX2" fmla="*/ 6460 w 51461"/>
                  <a:gd name="connsiteY2" fmla="*/ 0 h 6490"/>
                  <a:gd name="connsiteX3" fmla="*/ 51462 w 51461"/>
                  <a:gd name="connsiteY3" fmla="*/ 0 h 6490"/>
                  <a:gd name="connsiteX4" fmla="*/ 45280 w 51461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61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6460" y="0"/>
                    </a:lnTo>
                    <a:lnTo>
                      <a:pt x="51462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21A3D72F-59A8-75FA-2BF1-EB5685E474C6}"/>
                  </a:ext>
                </a:extLst>
              </p:cNvPr>
              <p:cNvSpPr/>
              <p:nvPr/>
            </p:nvSpPr>
            <p:spPr>
              <a:xfrm>
                <a:off x="2748201" y="4085195"/>
                <a:ext cx="50936" cy="6490"/>
              </a:xfrm>
              <a:custGeom>
                <a:avLst/>
                <a:gdLst>
                  <a:gd name="connsiteX0" fmla="*/ 45280 w 50936"/>
                  <a:gd name="connsiteY0" fmla="*/ 6491 h 6490"/>
                  <a:gd name="connsiteX1" fmla="*/ 0 w 50936"/>
                  <a:gd name="connsiteY1" fmla="*/ 6491 h 6490"/>
                  <a:gd name="connsiteX2" fmla="*/ 5965 w 50936"/>
                  <a:gd name="connsiteY2" fmla="*/ 0 h 6490"/>
                  <a:gd name="connsiteX3" fmla="*/ 50936 w 50936"/>
                  <a:gd name="connsiteY3" fmla="*/ 0 h 6490"/>
                  <a:gd name="connsiteX4" fmla="*/ 45280 w 50936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36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5965" y="0"/>
                    </a:lnTo>
                    <a:lnTo>
                      <a:pt x="50936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148F38CE-3374-9314-168B-77D896A3B425}"/>
                  </a:ext>
                </a:extLst>
              </p:cNvPr>
              <p:cNvSpPr/>
              <p:nvPr/>
            </p:nvSpPr>
            <p:spPr>
              <a:xfrm>
                <a:off x="2829179" y="4085195"/>
                <a:ext cx="50472" cy="6490"/>
              </a:xfrm>
              <a:custGeom>
                <a:avLst/>
                <a:gdLst>
                  <a:gd name="connsiteX0" fmla="*/ 45280 w 50472"/>
                  <a:gd name="connsiteY0" fmla="*/ 6491 h 6490"/>
                  <a:gd name="connsiteX1" fmla="*/ 0 w 50472"/>
                  <a:gd name="connsiteY1" fmla="*/ 6491 h 6490"/>
                  <a:gd name="connsiteX2" fmla="*/ 5471 w 50472"/>
                  <a:gd name="connsiteY2" fmla="*/ 0 h 6490"/>
                  <a:gd name="connsiteX3" fmla="*/ 50473 w 50472"/>
                  <a:gd name="connsiteY3" fmla="*/ 0 h 6490"/>
                  <a:gd name="connsiteX4" fmla="*/ 45280 w 50472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5471" y="0"/>
                    </a:lnTo>
                    <a:lnTo>
                      <a:pt x="50473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7D3B5CAF-CF11-5B0F-1C18-34563D6350A8}"/>
                  </a:ext>
                </a:extLst>
              </p:cNvPr>
              <p:cNvSpPr/>
              <p:nvPr/>
            </p:nvSpPr>
            <p:spPr>
              <a:xfrm>
                <a:off x="2910158" y="4085195"/>
                <a:ext cx="49978" cy="6490"/>
              </a:xfrm>
              <a:custGeom>
                <a:avLst/>
                <a:gdLst>
                  <a:gd name="connsiteX0" fmla="*/ 45280 w 49978"/>
                  <a:gd name="connsiteY0" fmla="*/ 6491 h 6490"/>
                  <a:gd name="connsiteX1" fmla="*/ 0 w 49978"/>
                  <a:gd name="connsiteY1" fmla="*/ 6491 h 6490"/>
                  <a:gd name="connsiteX2" fmla="*/ 4976 w 49978"/>
                  <a:gd name="connsiteY2" fmla="*/ 0 h 6490"/>
                  <a:gd name="connsiteX3" fmla="*/ 49978 w 49978"/>
                  <a:gd name="connsiteY3" fmla="*/ 0 h 6490"/>
                  <a:gd name="connsiteX4" fmla="*/ 45280 w 49978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78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4976" y="0"/>
                    </a:lnTo>
                    <a:lnTo>
                      <a:pt x="49978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3B2E602A-3695-6AE5-D45A-E53AB522B2AF}"/>
                  </a:ext>
                </a:extLst>
              </p:cNvPr>
              <p:cNvSpPr/>
              <p:nvPr/>
            </p:nvSpPr>
            <p:spPr>
              <a:xfrm>
                <a:off x="2991168" y="4085195"/>
                <a:ext cx="49452" cy="6490"/>
              </a:xfrm>
              <a:custGeom>
                <a:avLst/>
                <a:gdLst>
                  <a:gd name="connsiteX0" fmla="*/ 45280 w 49452"/>
                  <a:gd name="connsiteY0" fmla="*/ 6491 h 6490"/>
                  <a:gd name="connsiteX1" fmla="*/ 0 w 49452"/>
                  <a:gd name="connsiteY1" fmla="*/ 6491 h 6490"/>
                  <a:gd name="connsiteX2" fmla="*/ 4451 w 49452"/>
                  <a:gd name="connsiteY2" fmla="*/ 0 h 6490"/>
                  <a:gd name="connsiteX3" fmla="*/ 49453 w 49452"/>
                  <a:gd name="connsiteY3" fmla="*/ 0 h 6490"/>
                  <a:gd name="connsiteX4" fmla="*/ 45280 w 49452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52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4451" y="0"/>
                    </a:lnTo>
                    <a:lnTo>
                      <a:pt x="49453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5F5BF034-608D-38D3-BF9C-8809312DE604}"/>
                  </a:ext>
                </a:extLst>
              </p:cNvPr>
              <p:cNvSpPr/>
              <p:nvPr/>
            </p:nvSpPr>
            <p:spPr>
              <a:xfrm>
                <a:off x="3072146" y="4085195"/>
                <a:ext cx="48958" cy="6490"/>
              </a:xfrm>
              <a:custGeom>
                <a:avLst/>
                <a:gdLst>
                  <a:gd name="connsiteX0" fmla="*/ 45280 w 48958"/>
                  <a:gd name="connsiteY0" fmla="*/ 6491 h 6490"/>
                  <a:gd name="connsiteX1" fmla="*/ 0 w 48958"/>
                  <a:gd name="connsiteY1" fmla="*/ 6491 h 6490"/>
                  <a:gd name="connsiteX2" fmla="*/ 3956 w 48958"/>
                  <a:gd name="connsiteY2" fmla="*/ 0 h 6490"/>
                  <a:gd name="connsiteX3" fmla="*/ 48958 w 48958"/>
                  <a:gd name="connsiteY3" fmla="*/ 0 h 6490"/>
                  <a:gd name="connsiteX4" fmla="*/ 45280 w 48958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58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3956" y="0"/>
                    </a:lnTo>
                    <a:lnTo>
                      <a:pt x="48958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792BC7C2-5CDD-338C-6522-245AE037FEC2}"/>
                  </a:ext>
                </a:extLst>
              </p:cNvPr>
              <p:cNvSpPr/>
              <p:nvPr/>
            </p:nvSpPr>
            <p:spPr>
              <a:xfrm>
                <a:off x="3153125" y="4085195"/>
                <a:ext cx="48463" cy="6490"/>
              </a:xfrm>
              <a:custGeom>
                <a:avLst/>
                <a:gdLst>
                  <a:gd name="connsiteX0" fmla="*/ 45280 w 48463"/>
                  <a:gd name="connsiteY0" fmla="*/ 6491 h 6490"/>
                  <a:gd name="connsiteX1" fmla="*/ 0 w 48463"/>
                  <a:gd name="connsiteY1" fmla="*/ 6491 h 6490"/>
                  <a:gd name="connsiteX2" fmla="*/ 3462 w 48463"/>
                  <a:gd name="connsiteY2" fmla="*/ 0 h 6490"/>
                  <a:gd name="connsiteX3" fmla="*/ 48463 w 48463"/>
                  <a:gd name="connsiteY3" fmla="*/ 0 h 6490"/>
                  <a:gd name="connsiteX4" fmla="*/ 45280 w 48463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63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3462" y="0"/>
                    </a:lnTo>
                    <a:lnTo>
                      <a:pt x="48463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0EC3F9F4-A4D5-F98B-E46B-6E9954788F91}"/>
                  </a:ext>
                </a:extLst>
              </p:cNvPr>
              <p:cNvSpPr/>
              <p:nvPr/>
            </p:nvSpPr>
            <p:spPr>
              <a:xfrm>
                <a:off x="3234135" y="4085195"/>
                <a:ext cx="47938" cy="6490"/>
              </a:xfrm>
              <a:custGeom>
                <a:avLst/>
                <a:gdLst>
                  <a:gd name="connsiteX0" fmla="*/ 45280 w 47938"/>
                  <a:gd name="connsiteY0" fmla="*/ 6491 h 6490"/>
                  <a:gd name="connsiteX1" fmla="*/ 0 w 47938"/>
                  <a:gd name="connsiteY1" fmla="*/ 6491 h 6490"/>
                  <a:gd name="connsiteX2" fmla="*/ 2967 w 47938"/>
                  <a:gd name="connsiteY2" fmla="*/ 0 h 6490"/>
                  <a:gd name="connsiteX3" fmla="*/ 47938 w 47938"/>
                  <a:gd name="connsiteY3" fmla="*/ 0 h 6490"/>
                  <a:gd name="connsiteX4" fmla="*/ 45280 w 47938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38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2967" y="0"/>
                    </a:lnTo>
                    <a:lnTo>
                      <a:pt x="47938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41C9F59A-1911-82B7-6632-7D2EBB6AF74C}"/>
                  </a:ext>
                </a:extLst>
              </p:cNvPr>
              <p:cNvSpPr/>
              <p:nvPr/>
            </p:nvSpPr>
            <p:spPr>
              <a:xfrm>
                <a:off x="3315113" y="4085195"/>
                <a:ext cx="47474" cy="6490"/>
              </a:xfrm>
              <a:custGeom>
                <a:avLst/>
                <a:gdLst>
                  <a:gd name="connsiteX0" fmla="*/ 45280 w 47474"/>
                  <a:gd name="connsiteY0" fmla="*/ 6491 h 6490"/>
                  <a:gd name="connsiteX1" fmla="*/ 0 w 47474"/>
                  <a:gd name="connsiteY1" fmla="*/ 6491 h 6490"/>
                  <a:gd name="connsiteX2" fmla="*/ 2473 w 47474"/>
                  <a:gd name="connsiteY2" fmla="*/ 0 h 6490"/>
                  <a:gd name="connsiteX3" fmla="*/ 47474 w 47474"/>
                  <a:gd name="connsiteY3" fmla="*/ 0 h 6490"/>
                  <a:gd name="connsiteX4" fmla="*/ 45280 w 47474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74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2473" y="0"/>
                    </a:lnTo>
                    <a:lnTo>
                      <a:pt x="47474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E756230E-4837-225D-D739-A9A5A5C4725D}"/>
                  </a:ext>
                </a:extLst>
              </p:cNvPr>
              <p:cNvSpPr/>
              <p:nvPr/>
            </p:nvSpPr>
            <p:spPr>
              <a:xfrm>
                <a:off x="3396092" y="4085195"/>
                <a:ext cx="46979" cy="6490"/>
              </a:xfrm>
              <a:custGeom>
                <a:avLst/>
                <a:gdLst>
                  <a:gd name="connsiteX0" fmla="*/ 45280 w 46979"/>
                  <a:gd name="connsiteY0" fmla="*/ 6491 h 6490"/>
                  <a:gd name="connsiteX1" fmla="*/ 0 w 46979"/>
                  <a:gd name="connsiteY1" fmla="*/ 6491 h 6490"/>
                  <a:gd name="connsiteX2" fmla="*/ 1978 w 46979"/>
                  <a:gd name="connsiteY2" fmla="*/ 0 h 6490"/>
                  <a:gd name="connsiteX3" fmla="*/ 46980 w 46979"/>
                  <a:gd name="connsiteY3" fmla="*/ 0 h 6490"/>
                  <a:gd name="connsiteX4" fmla="*/ 45280 w 46979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79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1978" y="0"/>
                    </a:lnTo>
                    <a:lnTo>
                      <a:pt x="46980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FFE4E1F3-0F2E-48C0-BF23-B57B52A5D221}"/>
                  </a:ext>
                </a:extLst>
              </p:cNvPr>
              <p:cNvSpPr/>
              <p:nvPr/>
            </p:nvSpPr>
            <p:spPr>
              <a:xfrm>
                <a:off x="3477102" y="4085195"/>
                <a:ext cx="46454" cy="6490"/>
              </a:xfrm>
              <a:custGeom>
                <a:avLst/>
                <a:gdLst>
                  <a:gd name="connsiteX0" fmla="*/ 45280 w 46454"/>
                  <a:gd name="connsiteY0" fmla="*/ 6491 h 6490"/>
                  <a:gd name="connsiteX1" fmla="*/ 0 w 46454"/>
                  <a:gd name="connsiteY1" fmla="*/ 6491 h 6490"/>
                  <a:gd name="connsiteX2" fmla="*/ 1453 w 46454"/>
                  <a:gd name="connsiteY2" fmla="*/ 0 h 6490"/>
                  <a:gd name="connsiteX3" fmla="*/ 46455 w 46454"/>
                  <a:gd name="connsiteY3" fmla="*/ 0 h 6490"/>
                  <a:gd name="connsiteX4" fmla="*/ 45280 w 46454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54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1453" y="0"/>
                    </a:lnTo>
                    <a:lnTo>
                      <a:pt x="46455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1F275CE8-7761-195C-E669-3C0FE6C450A6}"/>
                  </a:ext>
                </a:extLst>
              </p:cNvPr>
              <p:cNvSpPr/>
              <p:nvPr/>
            </p:nvSpPr>
            <p:spPr>
              <a:xfrm>
                <a:off x="3558080" y="4085195"/>
                <a:ext cx="45960" cy="6490"/>
              </a:xfrm>
              <a:custGeom>
                <a:avLst/>
                <a:gdLst>
                  <a:gd name="connsiteX0" fmla="*/ 45280 w 45960"/>
                  <a:gd name="connsiteY0" fmla="*/ 6491 h 6490"/>
                  <a:gd name="connsiteX1" fmla="*/ 0 w 45960"/>
                  <a:gd name="connsiteY1" fmla="*/ 6491 h 6490"/>
                  <a:gd name="connsiteX2" fmla="*/ 958 w 45960"/>
                  <a:gd name="connsiteY2" fmla="*/ 0 h 6490"/>
                  <a:gd name="connsiteX3" fmla="*/ 45960 w 45960"/>
                  <a:gd name="connsiteY3" fmla="*/ 0 h 6490"/>
                  <a:gd name="connsiteX4" fmla="*/ 45280 w 45960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60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958" y="0"/>
                    </a:lnTo>
                    <a:lnTo>
                      <a:pt x="45960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B5ACEC4-CCFB-1774-CD1D-8243582B5E15}"/>
                  </a:ext>
                </a:extLst>
              </p:cNvPr>
              <p:cNvSpPr/>
              <p:nvPr/>
            </p:nvSpPr>
            <p:spPr>
              <a:xfrm>
                <a:off x="3639059" y="4085195"/>
                <a:ext cx="45465" cy="6490"/>
              </a:xfrm>
              <a:custGeom>
                <a:avLst/>
                <a:gdLst>
                  <a:gd name="connsiteX0" fmla="*/ 45280 w 45465"/>
                  <a:gd name="connsiteY0" fmla="*/ 6491 h 6490"/>
                  <a:gd name="connsiteX1" fmla="*/ 0 w 45465"/>
                  <a:gd name="connsiteY1" fmla="*/ 6491 h 6490"/>
                  <a:gd name="connsiteX2" fmla="*/ 464 w 45465"/>
                  <a:gd name="connsiteY2" fmla="*/ 0 h 6490"/>
                  <a:gd name="connsiteX3" fmla="*/ 45465 w 45465"/>
                  <a:gd name="connsiteY3" fmla="*/ 0 h 6490"/>
                  <a:gd name="connsiteX4" fmla="*/ 45280 w 45465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65" h="6490">
                    <a:moveTo>
                      <a:pt x="45280" y="6491"/>
                    </a:moveTo>
                    <a:lnTo>
                      <a:pt x="0" y="6491"/>
                    </a:lnTo>
                    <a:lnTo>
                      <a:pt x="464" y="0"/>
                    </a:lnTo>
                    <a:lnTo>
                      <a:pt x="45465" y="0"/>
                    </a:lnTo>
                    <a:lnTo>
                      <a:pt x="4528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2A0127B-FE6A-8AA4-3F35-9246C9CFF79C}"/>
                  </a:ext>
                </a:extLst>
              </p:cNvPr>
              <p:cNvSpPr/>
              <p:nvPr/>
            </p:nvSpPr>
            <p:spPr>
              <a:xfrm>
                <a:off x="3720038" y="4085195"/>
                <a:ext cx="45311" cy="6490"/>
              </a:xfrm>
              <a:custGeom>
                <a:avLst/>
                <a:gdLst>
                  <a:gd name="connsiteX0" fmla="*/ 45311 w 45311"/>
                  <a:gd name="connsiteY0" fmla="*/ 6491 h 6490"/>
                  <a:gd name="connsiteX1" fmla="*/ 31 w 45311"/>
                  <a:gd name="connsiteY1" fmla="*/ 6491 h 6490"/>
                  <a:gd name="connsiteX2" fmla="*/ 0 w 45311"/>
                  <a:gd name="connsiteY2" fmla="*/ 0 h 6490"/>
                  <a:gd name="connsiteX3" fmla="*/ 44971 w 45311"/>
                  <a:gd name="connsiteY3" fmla="*/ 0 h 6490"/>
                  <a:gd name="connsiteX4" fmla="*/ 45311 w 45311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1" h="6490">
                    <a:moveTo>
                      <a:pt x="45311" y="6491"/>
                    </a:moveTo>
                    <a:lnTo>
                      <a:pt x="31" y="6491"/>
                    </a:lnTo>
                    <a:lnTo>
                      <a:pt x="0" y="0"/>
                    </a:lnTo>
                    <a:lnTo>
                      <a:pt x="44971" y="0"/>
                    </a:lnTo>
                    <a:lnTo>
                      <a:pt x="45311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997DF6F-E32E-343B-F79A-564952E48F99}"/>
                  </a:ext>
                </a:extLst>
              </p:cNvPr>
              <p:cNvSpPr/>
              <p:nvPr/>
            </p:nvSpPr>
            <p:spPr>
              <a:xfrm>
                <a:off x="3800522" y="4085195"/>
                <a:ext cx="45805" cy="6490"/>
              </a:xfrm>
              <a:custGeom>
                <a:avLst/>
                <a:gdLst>
                  <a:gd name="connsiteX0" fmla="*/ 45805 w 45805"/>
                  <a:gd name="connsiteY0" fmla="*/ 6491 h 6490"/>
                  <a:gd name="connsiteX1" fmla="*/ 526 w 45805"/>
                  <a:gd name="connsiteY1" fmla="*/ 6491 h 6490"/>
                  <a:gd name="connsiteX2" fmla="*/ 0 w 45805"/>
                  <a:gd name="connsiteY2" fmla="*/ 0 h 6490"/>
                  <a:gd name="connsiteX3" fmla="*/ 44971 w 45805"/>
                  <a:gd name="connsiteY3" fmla="*/ 0 h 6490"/>
                  <a:gd name="connsiteX4" fmla="*/ 45805 w 45805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05" h="6490">
                    <a:moveTo>
                      <a:pt x="45805" y="6491"/>
                    </a:moveTo>
                    <a:lnTo>
                      <a:pt x="526" y="6491"/>
                    </a:lnTo>
                    <a:lnTo>
                      <a:pt x="0" y="0"/>
                    </a:lnTo>
                    <a:lnTo>
                      <a:pt x="44971" y="0"/>
                    </a:lnTo>
                    <a:lnTo>
                      <a:pt x="45805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5C2D4DAE-35C5-796A-69C4-CEBE09A9B294}"/>
                  </a:ext>
                </a:extLst>
              </p:cNvPr>
              <p:cNvSpPr/>
              <p:nvPr/>
            </p:nvSpPr>
            <p:spPr>
              <a:xfrm>
                <a:off x="3881006" y="4085195"/>
                <a:ext cx="46299" cy="6490"/>
              </a:xfrm>
              <a:custGeom>
                <a:avLst/>
                <a:gdLst>
                  <a:gd name="connsiteX0" fmla="*/ 46300 w 46299"/>
                  <a:gd name="connsiteY0" fmla="*/ 6491 h 6490"/>
                  <a:gd name="connsiteX1" fmla="*/ 1051 w 46299"/>
                  <a:gd name="connsiteY1" fmla="*/ 6491 h 6490"/>
                  <a:gd name="connsiteX2" fmla="*/ 0 w 46299"/>
                  <a:gd name="connsiteY2" fmla="*/ 0 h 6490"/>
                  <a:gd name="connsiteX3" fmla="*/ 45002 w 46299"/>
                  <a:gd name="connsiteY3" fmla="*/ 0 h 6490"/>
                  <a:gd name="connsiteX4" fmla="*/ 46300 w 46299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99" h="6490">
                    <a:moveTo>
                      <a:pt x="46300" y="6491"/>
                    </a:moveTo>
                    <a:lnTo>
                      <a:pt x="1051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630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B8E03ED1-B979-A989-F7FF-230E8FE12361}"/>
                  </a:ext>
                </a:extLst>
              </p:cNvPr>
              <p:cNvSpPr/>
              <p:nvPr/>
            </p:nvSpPr>
            <p:spPr>
              <a:xfrm>
                <a:off x="3961490" y="4085195"/>
                <a:ext cx="46825" cy="6490"/>
              </a:xfrm>
              <a:custGeom>
                <a:avLst/>
                <a:gdLst>
                  <a:gd name="connsiteX0" fmla="*/ 46826 w 46825"/>
                  <a:gd name="connsiteY0" fmla="*/ 6491 h 6490"/>
                  <a:gd name="connsiteX1" fmla="*/ 1545 w 46825"/>
                  <a:gd name="connsiteY1" fmla="*/ 6491 h 6490"/>
                  <a:gd name="connsiteX2" fmla="*/ 0 w 46825"/>
                  <a:gd name="connsiteY2" fmla="*/ 0 h 6490"/>
                  <a:gd name="connsiteX3" fmla="*/ 45002 w 46825"/>
                  <a:gd name="connsiteY3" fmla="*/ 0 h 6490"/>
                  <a:gd name="connsiteX4" fmla="*/ 46826 w 46825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25" h="6490">
                    <a:moveTo>
                      <a:pt x="46826" y="6491"/>
                    </a:moveTo>
                    <a:lnTo>
                      <a:pt x="1545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6826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3DD8B1B-32CA-A0EB-DAD6-2AF24805A8E3}"/>
                  </a:ext>
                </a:extLst>
              </p:cNvPr>
              <p:cNvSpPr/>
              <p:nvPr/>
            </p:nvSpPr>
            <p:spPr>
              <a:xfrm>
                <a:off x="4041975" y="4085195"/>
                <a:ext cx="47319" cy="6490"/>
              </a:xfrm>
              <a:custGeom>
                <a:avLst/>
                <a:gdLst>
                  <a:gd name="connsiteX0" fmla="*/ 47320 w 47319"/>
                  <a:gd name="connsiteY0" fmla="*/ 6491 h 6490"/>
                  <a:gd name="connsiteX1" fmla="*/ 2040 w 47319"/>
                  <a:gd name="connsiteY1" fmla="*/ 6491 h 6490"/>
                  <a:gd name="connsiteX2" fmla="*/ 0 w 47319"/>
                  <a:gd name="connsiteY2" fmla="*/ 0 h 6490"/>
                  <a:gd name="connsiteX3" fmla="*/ 45002 w 47319"/>
                  <a:gd name="connsiteY3" fmla="*/ 0 h 6490"/>
                  <a:gd name="connsiteX4" fmla="*/ 47320 w 47319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19" h="6490">
                    <a:moveTo>
                      <a:pt x="47320" y="6491"/>
                    </a:moveTo>
                    <a:lnTo>
                      <a:pt x="2040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732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3DB362C-FFD9-F15E-19A4-6AFBEF9ACC8D}"/>
                  </a:ext>
                </a:extLst>
              </p:cNvPr>
              <p:cNvSpPr/>
              <p:nvPr/>
            </p:nvSpPr>
            <p:spPr>
              <a:xfrm>
                <a:off x="4122459" y="4085195"/>
                <a:ext cx="47814" cy="6490"/>
              </a:xfrm>
              <a:custGeom>
                <a:avLst/>
                <a:gdLst>
                  <a:gd name="connsiteX0" fmla="*/ 47814 w 47814"/>
                  <a:gd name="connsiteY0" fmla="*/ 6491 h 6490"/>
                  <a:gd name="connsiteX1" fmla="*/ 2565 w 47814"/>
                  <a:gd name="connsiteY1" fmla="*/ 6491 h 6490"/>
                  <a:gd name="connsiteX2" fmla="*/ 0 w 47814"/>
                  <a:gd name="connsiteY2" fmla="*/ 0 h 6490"/>
                  <a:gd name="connsiteX3" fmla="*/ 45002 w 47814"/>
                  <a:gd name="connsiteY3" fmla="*/ 0 h 6490"/>
                  <a:gd name="connsiteX4" fmla="*/ 47814 w 47814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14" h="6490">
                    <a:moveTo>
                      <a:pt x="47814" y="6491"/>
                    </a:moveTo>
                    <a:lnTo>
                      <a:pt x="2565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7814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A93664CE-0C6D-C4FE-B83E-9AA17C6920F7}"/>
                  </a:ext>
                </a:extLst>
              </p:cNvPr>
              <p:cNvSpPr/>
              <p:nvPr/>
            </p:nvSpPr>
            <p:spPr>
              <a:xfrm>
                <a:off x="4202943" y="4085195"/>
                <a:ext cx="48340" cy="6490"/>
              </a:xfrm>
              <a:custGeom>
                <a:avLst/>
                <a:gdLst>
                  <a:gd name="connsiteX0" fmla="*/ 48340 w 48340"/>
                  <a:gd name="connsiteY0" fmla="*/ 6491 h 6490"/>
                  <a:gd name="connsiteX1" fmla="*/ 3060 w 48340"/>
                  <a:gd name="connsiteY1" fmla="*/ 6491 h 6490"/>
                  <a:gd name="connsiteX2" fmla="*/ 0 w 48340"/>
                  <a:gd name="connsiteY2" fmla="*/ 0 h 6490"/>
                  <a:gd name="connsiteX3" fmla="*/ 45002 w 48340"/>
                  <a:gd name="connsiteY3" fmla="*/ 0 h 6490"/>
                  <a:gd name="connsiteX4" fmla="*/ 48340 w 48340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40" h="6490">
                    <a:moveTo>
                      <a:pt x="48340" y="6491"/>
                    </a:moveTo>
                    <a:lnTo>
                      <a:pt x="3060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8340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F39E15FC-0497-C9C8-8684-238333D278FA}"/>
                  </a:ext>
                </a:extLst>
              </p:cNvPr>
              <p:cNvSpPr/>
              <p:nvPr/>
            </p:nvSpPr>
            <p:spPr>
              <a:xfrm>
                <a:off x="4283458" y="4085195"/>
                <a:ext cx="48803" cy="6490"/>
              </a:xfrm>
              <a:custGeom>
                <a:avLst/>
                <a:gdLst>
                  <a:gd name="connsiteX0" fmla="*/ 48804 w 48803"/>
                  <a:gd name="connsiteY0" fmla="*/ 6491 h 6490"/>
                  <a:gd name="connsiteX1" fmla="*/ 3524 w 48803"/>
                  <a:gd name="connsiteY1" fmla="*/ 6491 h 6490"/>
                  <a:gd name="connsiteX2" fmla="*/ 0 w 48803"/>
                  <a:gd name="connsiteY2" fmla="*/ 0 h 6490"/>
                  <a:gd name="connsiteX3" fmla="*/ 44971 w 48803"/>
                  <a:gd name="connsiteY3" fmla="*/ 0 h 6490"/>
                  <a:gd name="connsiteX4" fmla="*/ 48804 w 48803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6490">
                    <a:moveTo>
                      <a:pt x="48804" y="6491"/>
                    </a:moveTo>
                    <a:lnTo>
                      <a:pt x="3524" y="6491"/>
                    </a:lnTo>
                    <a:lnTo>
                      <a:pt x="0" y="0"/>
                    </a:lnTo>
                    <a:lnTo>
                      <a:pt x="44971" y="0"/>
                    </a:lnTo>
                    <a:lnTo>
                      <a:pt x="48804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EDF09BB9-A00C-76EE-73A5-FF17B3364666}"/>
                  </a:ext>
                </a:extLst>
              </p:cNvPr>
              <p:cNvSpPr/>
              <p:nvPr/>
            </p:nvSpPr>
            <p:spPr>
              <a:xfrm>
                <a:off x="4363942" y="4085195"/>
                <a:ext cx="49297" cy="6490"/>
              </a:xfrm>
              <a:custGeom>
                <a:avLst/>
                <a:gdLst>
                  <a:gd name="connsiteX0" fmla="*/ 49298 w 49297"/>
                  <a:gd name="connsiteY0" fmla="*/ 6491 h 6490"/>
                  <a:gd name="connsiteX1" fmla="*/ 4018 w 49297"/>
                  <a:gd name="connsiteY1" fmla="*/ 6491 h 6490"/>
                  <a:gd name="connsiteX2" fmla="*/ 0 w 49297"/>
                  <a:gd name="connsiteY2" fmla="*/ 0 h 6490"/>
                  <a:gd name="connsiteX3" fmla="*/ 45002 w 49297"/>
                  <a:gd name="connsiteY3" fmla="*/ 0 h 6490"/>
                  <a:gd name="connsiteX4" fmla="*/ 49298 w 49297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7" h="6490">
                    <a:moveTo>
                      <a:pt x="49298" y="6491"/>
                    </a:moveTo>
                    <a:lnTo>
                      <a:pt x="4018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9298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BEB3DC4C-447C-A000-2CEF-735FFA113A73}"/>
                  </a:ext>
                </a:extLst>
              </p:cNvPr>
              <p:cNvSpPr/>
              <p:nvPr/>
            </p:nvSpPr>
            <p:spPr>
              <a:xfrm>
                <a:off x="4444426" y="4085195"/>
                <a:ext cx="49823" cy="6490"/>
              </a:xfrm>
              <a:custGeom>
                <a:avLst/>
                <a:gdLst>
                  <a:gd name="connsiteX0" fmla="*/ 49824 w 49823"/>
                  <a:gd name="connsiteY0" fmla="*/ 6491 h 6490"/>
                  <a:gd name="connsiteX1" fmla="*/ 4544 w 49823"/>
                  <a:gd name="connsiteY1" fmla="*/ 6491 h 6490"/>
                  <a:gd name="connsiteX2" fmla="*/ 0 w 49823"/>
                  <a:gd name="connsiteY2" fmla="*/ 0 h 6490"/>
                  <a:gd name="connsiteX3" fmla="*/ 45002 w 49823"/>
                  <a:gd name="connsiteY3" fmla="*/ 0 h 6490"/>
                  <a:gd name="connsiteX4" fmla="*/ 49824 w 49823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6490">
                    <a:moveTo>
                      <a:pt x="49824" y="6491"/>
                    </a:moveTo>
                    <a:lnTo>
                      <a:pt x="4544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49824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81A22C59-A7B1-C245-51DE-474474FB2FC5}"/>
                  </a:ext>
                </a:extLst>
              </p:cNvPr>
              <p:cNvSpPr/>
              <p:nvPr/>
            </p:nvSpPr>
            <p:spPr>
              <a:xfrm>
                <a:off x="4524910" y="4085195"/>
                <a:ext cx="50318" cy="6490"/>
              </a:xfrm>
              <a:custGeom>
                <a:avLst/>
                <a:gdLst>
                  <a:gd name="connsiteX0" fmla="*/ 50318 w 50318"/>
                  <a:gd name="connsiteY0" fmla="*/ 6491 h 6490"/>
                  <a:gd name="connsiteX1" fmla="*/ 5038 w 50318"/>
                  <a:gd name="connsiteY1" fmla="*/ 6491 h 6490"/>
                  <a:gd name="connsiteX2" fmla="*/ 0 w 50318"/>
                  <a:gd name="connsiteY2" fmla="*/ 0 h 6490"/>
                  <a:gd name="connsiteX3" fmla="*/ 45002 w 50318"/>
                  <a:gd name="connsiteY3" fmla="*/ 0 h 6490"/>
                  <a:gd name="connsiteX4" fmla="*/ 50318 w 50318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8" h="6490">
                    <a:moveTo>
                      <a:pt x="50318" y="6491"/>
                    </a:moveTo>
                    <a:lnTo>
                      <a:pt x="5038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50318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6C4A989B-3F7A-9D1D-FB88-F778F4DE3DF4}"/>
                  </a:ext>
                </a:extLst>
              </p:cNvPr>
              <p:cNvSpPr/>
              <p:nvPr/>
            </p:nvSpPr>
            <p:spPr>
              <a:xfrm>
                <a:off x="4605395" y="4085195"/>
                <a:ext cx="50812" cy="6490"/>
              </a:xfrm>
              <a:custGeom>
                <a:avLst/>
                <a:gdLst>
                  <a:gd name="connsiteX0" fmla="*/ 50812 w 50812"/>
                  <a:gd name="connsiteY0" fmla="*/ 6491 h 6490"/>
                  <a:gd name="connsiteX1" fmla="*/ 5563 w 50812"/>
                  <a:gd name="connsiteY1" fmla="*/ 6491 h 6490"/>
                  <a:gd name="connsiteX2" fmla="*/ 0 w 50812"/>
                  <a:gd name="connsiteY2" fmla="*/ 0 h 6490"/>
                  <a:gd name="connsiteX3" fmla="*/ 45002 w 50812"/>
                  <a:gd name="connsiteY3" fmla="*/ 0 h 6490"/>
                  <a:gd name="connsiteX4" fmla="*/ 50812 w 50812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2" h="6490">
                    <a:moveTo>
                      <a:pt x="50812" y="6491"/>
                    </a:moveTo>
                    <a:lnTo>
                      <a:pt x="5563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50812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5B0BE4CC-C4D9-ED0E-583A-3FA422500209}"/>
                  </a:ext>
                </a:extLst>
              </p:cNvPr>
              <p:cNvSpPr/>
              <p:nvPr/>
            </p:nvSpPr>
            <p:spPr>
              <a:xfrm>
                <a:off x="4685879" y="4085195"/>
                <a:ext cx="51337" cy="6490"/>
              </a:xfrm>
              <a:custGeom>
                <a:avLst/>
                <a:gdLst>
                  <a:gd name="connsiteX0" fmla="*/ 51338 w 51337"/>
                  <a:gd name="connsiteY0" fmla="*/ 6491 h 6490"/>
                  <a:gd name="connsiteX1" fmla="*/ 6058 w 51337"/>
                  <a:gd name="connsiteY1" fmla="*/ 6491 h 6490"/>
                  <a:gd name="connsiteX2" fmla="*/ 0 w 51337"/>
                  <a:gd name="connsiteY2" fmla="*/ 0 h 6490"/>
                  <a:gd name="connsiteX3" fmla="*/ 45002 w 51337"/>
                  <a:gd name="connsiteY3" fmla="*/ 0 h 6490"/>
                  <a:gd name="connsiteX4" fmla="*/ 51338 w 51337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37" h="6490">
                    <a:moveTo>
                      <a:pt x="51338" y="6491"/>
                    </a:moveTo>
                    <a:lnTo>
                      <a:pt x="6058" y="6491"/>
                    </a:lnTo>
                    <a:lnTo>
                      <a:pt x="0" y="0"/>
                    </a:lnTo>
                    <a:lnTo>
                      <a:pt x="45002" y="0"/>
                    </a:lnTo>
                    <a:lnTo>
                      <a:pt x="51338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DC24D670-1236-692D-6BFA-8F206799FE2F}"/>
                  </a:ext>
                </a:extLst>
              </p:cNvPr>
              <p:cNvSpPr/>
              <p:nvPr/>
            </p:nvSpPr>
            <p:spPr>
              <a:xfrm>
                <a:off x="4766394" y="4085195"/>
                <a:ext cx="51801" cy="6490"/>
              </a:xfrm>
              <a:custGeom>
                <a:avLst/>
                <a:gdLst>
                  <a:gd name="connsiteX0" fmla="*/ 51802 w 51801"/>
                  <a:gd name="connsiteY0" fmla="*/ 6491 h 6490"/>
                  <a:gd name="connsiteX1" fmla="*/ 6522 w 51801"/>
                  <a:gd name="connsiteY1" fmla="*/ 6491 h 6490"/>
                  <a:gd name="connsiteX2" fmla="*/ 0 w 51801"/>
                  <a:gd name="connsiteY2" fmla="*/ 0 h 6490"/>
                  <a:gd name="connsiteX3" fmla="*/ 44971 w 51801"/>
                  <a:gd name="connsiteY3" fmla="*/ 0 h 6490"/>
                  <a:gd name="connsiteX4" fmla="*/ 51802 w 51801"/>
                  <a:gd name="connsiteY4" fmla="*/ 6491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1" h="6490">
                    <a:moveTo>
                      <a:pt x="51802" y="6491"/>
                    </a:moveTo>
                    <a:lnTo>
                      <a:pt x="6522" y="6491"/>
                    </a:lnTo>
                    <a:lnTo>
                      <a:pt x="0" y="0"/>
                    </a:lnTo>
                    <a:lnTo>
                      <a:pt x="44971" y="0"/>
                    </a:lnTo>
                    <a:lnTo>
                      <a:pt x="51802" y="64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8F79083A-9C49-C6C4-9AC1-2EBED942DC83}"/>
                  </a:ext>
                </a:extLst>
              </p:cNvPr>
              <p:cNvSpPr/>
              <p:nvPr/>
            </p:nvSpPr>
            <p:spPr>
              <a:xfrm>
                <a:off x="2493798" y="4095054"/>
                <a:ext cx="53007" cy="6614"/>
              </a:xfrm>
              <a:custGeom>
                <a:avLst/>
                <a:gdLst>
                  <a:gd name="connsiteX0" fmla="*/ 45682 w 53007"/>
                  <a:gd name="connsiteY0" fmla="*/ 6614 h 6614"/>
                  <a:gd name="connsiteX1" fmla="*/ 0 w 53007"/>
                  <a:gd name="connsiteY1" fmla="*/ 6614 h 6614"/>
                  <a:gd name="connsiteX2" fmla="*/ 7572 w 53007"/>
                  <a:gd name="connsiteY2" fmla="*/ 0 h 6614"/>
                  <a:gd name="connsiteX3" fmla="*/ 53007 w 53007"/>
                  <a:gd name="connsiteY3" fmla="*/ 0 h 6614"/>
                  <a:gd name="connsiteX4" fmla="*/ 45682 w 5300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07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7572" y="0"/>
                    </a:lnTo>
                    <a:lnTo>
                      <a:pt x="53007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350743F0-E898-67AE-AF66-70847007AD56}"/>
                  </a:ext>
                </a:extLst>
              </p:cNvPr>
              <p:cNvSpPr/>
              <p:nvPr/>
            </p:nvSpPr>
            <p:spPr>
              <a:xfrm>
                <a:off x="2575549" y="4095054"/>
                <a:ext cx="52512" cy="6614"/>
              </a:xfrm>
              <a:custGeom>
                <a:avLst/>
                <a:gdLst>
                  <a:gd name="connsiteX0" fmla="*/ 45682 w 52512"/>
                  <a:gd name="connsiteY0" fmla="*/ 6614 h 6614"/>
                  <a:gd name="connsiteX1" fmla="*/ 0 w 52512"/>
                  <a:gd name="connsiteY1" fmla="*/ 6614 h 6614"/>
                  <a:gd name="connsiteX2" fmla="*/ 7078 w 52512"/>
                  <a:gd name="connsiteY2" fmla="*/ 0 h 6614"/>
                  <a:gd name="connsiteX3" fmla="*/ 52512 w 52512"/>
                  <a:gd name="connsiteY3" fmla="*/ 0 h 6614"/>
                  <a:gd name="connsiteX4" fmla="*/ 45682 w 5251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2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7078" y="0"/>
                    </a:lnTo>
                    <a:lnTo>
                      <a:pt x="52512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381047A1-A6A8-E15A-A1B2-8574FCFCC11B}"/>
                  </a:ext>
                </a:extLst>
              </p:cNvPr>
              <p:cNvSpPr/>
              <p:nvPr/>
            </p:nvSpPr>
            <p:spPr>
              <a:xfrm>
                <a:off x="2657301" y="4095054"/>
                <a:ext cx="51987" cy="6614"/>
              </a:xfrm>
              <a:custGeom>
                <a:avLst/>
                <a:gdLst>
                  <a:gd name="connsiteX0" fmla="*/ 45713 w 51987"/>
                  <a:gd name="connsiteY0" fmla="*/ 6614 h 6614"/>
                  <a:gd name="connsiteX1" fmla="*/ 0 w 51987"/>
                  <a:gd name="connsiteY1" fmla="*/ 6614 h 6614"/>
                  <a:gd name="connsiteX2" fmla="*/ 6583 w 51987"/>
                  <a:gd name="connsiteY2" fmla="*/ 0 h 6614"/>
                  <a:gd name="connsiteX3" fmla="*/ 51987 w 51987"/>
                  <a:gd name="connsiteY3" fmla="*/ 0 h 6614"/>
                  <a:gd name="connsiteX4" fmla="*/ 45713 w 5198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87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6583" y="0"/>
                    </a:lnTo>
                    <a:lnTo>
                      <a:pt x="51987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86B3540A-A36B-9FCE-CD95-3207931E222B}"/>
                  </a:ext>
                </a:extLst>
              </p:cNvPr>
              <p:cNvSpPr/>
              <p:nvPr/>
            </p:nvSpPr>
            <p:spPr>
              <a:xfrm>
                <a:off x="2739052" y="4095054"/>
                <a:ext cx="51492" cy="6614"/>
              </a:xfrm>
              <a:custGeom>
                <a:avLst/>
                <a:gdLst>
                  <a:gd name="connsiteX0" fmla="*/ 45713 w 51492"/>
                  <a:gd name="connsiteY0" fmla="*/ 6614 h 6614"/>
                  <a:gd name="connsiteX1" fmla="*/ 0 w 51492"/>
                  <a:gd name="connsiteY1" fmla="*/ 6614 h 6614"/>
                  <a:gd name="connsiteX2" fmla="*/ 6058 w 51492"/>
                  <a:gd name="connsiteY2" fmla="*/ 0 h 6614"/>
                  <a:gd name="connsiteX3" fmla="*/ 51492 w 51492"/>
                  <a:gd name="connsiteY3" fmla="*/ 0 h 6614"/>
                  <a:gd name="connsiteX4" fmla="*/ 45713 w 5149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92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6058" y="0"/>
                    </a:lnTo>
                    <a:lnTo>
                      <a:pt x="51492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A74752A7-BD07-F516-5060-B9600ABC1408}"/>
                  </a:ext>
                </a:extLst>
              </p:cNvPr>
              <p:cNvSpPr/>
              <p:nvPr/>
            </p:nvSpPr>
            <p:spPr>
              <a:xfrm>
                <a:off x="2820803" y="4095054"/>
                <a:ext cx="50998" cy="6614"/>
              </a:xfrm>
              <a:custGeom>
                <a:avLst/>
                <a:gdLst>
                  <a:gd name="connsiteX0" fmla="*/ 45713 w 50998"/>
                  <a:gd name="connsiteY0" fmla="*/ 6614 h 6614"/>
                  <a:gd name="connsiteX1" fmla="*/ 0 w 50998"/>
                  <a:gd name="connsiteY1" fmla="*/ 6614 h 6614"/>
                  <a:gd name="connsiteX2" fmla="*/ 5563 w 50998"/>
                  <a:gd name="connsiteY2" fmla="*/ 0 h 6614"/>
                  <a:gd name="connsiteX3" fmla="*/ 50998 w 50998"/>
                  <a:gd name="connsiteY3" fmla="*/ 0 h 6614"/>
                  <a:gd name="connsiteX4" fmla="*/ 45713 w 5099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8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5563" y="0"/>
                    </a:lnTo>
                    <a:lnTo>
                      <a:pt x="50998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55080DB1-B94D-59BA-9E23-03006874E8D6}"/>
                  </a:ext>
                </a:extLst>
              </p:cNvPr>
              <p:cNvSpPr/>
              <p:nvPr/>
            </p:nvSpPr>
            <p:spPr>
              <a:xfrm>
                <a:off x="2902555" y="4095054"/>
                <a:ext cx="50472" cy="6614"/>
              </a:xfrm>
              <a:custGeom>
                <a:avLst/>
                <a:gdLst>
                  <a:gd name="connsiteX0" fmla="*/ 45713 w 50472"/>
                  <a:gd name="connsiteY0" fmla="*/ 6614 h 6614"/>
                  <a:gd name="connsiteX1" fmla="*/ 0 w 50472"/>
                  <a:gd name="connsiteY1" fmla="*/ 6614 h 6614"/>
                  <a:gd name="connsiteX2" fmla="*/ 5069 w 50472"/>
                  <a:gd name="connsiteY2" fmla="*/ 0 h 6614"/>
                  <a:gd name="connsiteX3" fmla="*/ 50473 w 50472"/>
                  <a:gd name="connsiteY3" fmla="*/ 0 h 6614"/>
                  <a:gd name="connsiteX4" fmla="*/ 45713 w 5047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5069" y="0"/>
                    </a:lnTo>
                    <a:lnTo>
                      <a:pt x="50473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0DC973B1-6E5B-18DE-E90E-4A8DBA6A54FB}"/>
                  </a:ext>
                </a:extLst>
              </p:cNvPr>
              <p:cNvSpPr/>
              <p:nvPr/>
            </p:nvSpPr>
            <p:spPr>
              <a:xfrm>
                <a:off x="2984306" y="4095054"/>
                <a:ext cx="49978" cy="6614"/>
              </a:xfrm>
              <a:custGeom>
                <a:avLst/>
                <a:gdLst>
                  <a:gd name="connsiteX0" fmla="*/ 45713 w 49978"/>
                  <a:gd name="connsiteY0" fmla="*/ 6614 h 6614"/>
                  <a:gd name="connsiteX1" fmla="*/ 0 w 49978"/>
                  <a:gd name="connsiteY1" fmla="*/ 6614 h 6614"/>
                  <a:gd name="connsiteX2" fmla="*/ 4544 w 49978"/>
                  <a:gd name="connsiteY2" fmla="*/ 0 h 6614"/>
                  <a:gd name="connsiteX3" fmla="*/ 49978 w 49978"/>
                  <a:gd name="connsiteY3" fmla="*/ 0 h 6614"/>
                  <a:gd name="connsiteX4" fmla="*/ 45713 w 4997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78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4544" y="0"/>
                    </a:lnTo>
                    <a:lnTo>
                      <a:pt x="49978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0ABE381B-CF03-712E-17CF-954E0047874C}"/>
                  </a:ext>
                </a:extLst>
              </p:cNvPr>
              <p:cNvSpPr/>
              <p:nvPr/>
            </p:nvSpPr>
            <p:spPr>
              <a:xfrm>
                <a:off x="3066089" y="4095054"/>
                <a:ext cx="49452" cy="6614"/>
              </a:xfrm>
              <a:custGeom>
                <a:avLst/>
                <a:gdLst>
                  <a:gd name="connsiteX0" fmla="*/ 45682 w 49452"/>
                  <a:gd name="connsiteY0" fmla="*/ 6614 h 6614"/>
                  <a:gd name="connsiteX1" fmla="*/ 0 w 49452"/>
                  <a:gd name="connsiteY1" fmla="*/ 6614 h 6614"/>
                  <a:gd name="connsiteX2" fmla="*/ 4018 w 49452"/>
                  <a:gd name="connsiteY2" fmla="*/ 0 h 6614"/>
                  <a:gd name="connsiteX3" fmla="*/ 49453 w 49452"/>
                  <a:gd name="connsiteY3" fmla="*/ 0 h 6614"/>
                  <a:gd name="connsiteX4" fmla="*/ 45682 w 4945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52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4018" y="0"/>
                    </a:lnTo>
                    <a:lnTo>
                      <a:pt x="49453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C2FD118F-5473-6EC6-0FE4-E8C05D28AD42}"/>
                  </a:ext>
                </a:extLst>
              </p:cNvPr>
              <p:cNvSpPr/>
              <p:nvPr/>
            </p:nvSpPr>
            <p:spPr>
              <a:xfrm>
                <a:off x="3147840" y="4095054"/>
                <a:ext cx="48927" cy="6614"/>
              </a:xfrm>
              <a:custGeom>
                <a:avLst/>
                <a:gdLst>
                  <a:gd name="connsiteX0" fmla="*/ 45682 w 48927"/>
                  <a:gd name="connsiteY0" fmla="*/ 6614 h 6614"/>
                  <a:gd name="connsiteX1" fmla="*/ 0 w 48927"/>
                  <a:gd name="connsiteY1" fmla="*/ 6614 h 6614"/>
                  <a:gd name="connsiteX2" fmla="*/ 3524 w 48927"/>
                  <a:gd name="connsiteY2" fmla="*/ 0 h 6614"/>
                  <a:gd name="connsiteX3" fmla="*/ 48927 w 48927"/>
                  <a:gd name="connsiteY3" fmla="*/ 0 h 6614"/>
                  <a:gd name="connsiteX4" fmla="*/ 45682 w 4892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27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3524" y="0"/>
                    </a:lnTo>
                    <a:lnTo>
                      <a:pt x="48927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D893AFC9-F4A1-2722-D77F-3F8456DF82F6}"/>
                  </a:ext>
                </a:extLst>
              </p:cNvPr>
              <p:cNvSpPr/>
              <p:nvPr/>
            </p:nvSpPr>
            <p:spPr>
              <a:xfrm>
                <a:off x="3229591" y="4095054"/>
                <a:ext cx="48432" cy="6614"/>
              </a:xfrm>
              <a:custGeom>
                <a:avLst/>
                <a:gdLst>
                  <a:gd name="connsiteX0" fmla="*/ 45713 w 48432"/>
                  <a:gd name="connsiteY0" fmla="*/ 6614 h 6614"/>
                  <a:gd name="connsiteX1" fmla="*/ 0 w 48432"/>
                  <a:gd name="connsiteY1" fmla="*/ 6614 h 6614"/>
                  <a:gd name="connsiteX2" fmla="*/ 2998 w 48432"/>
                  <a:gd name="connsiteY2" fmla="*/ 0 h 6614"/>
                  <a:gd name="connsiteX3" fmla="*/ 48432 w 48432"/>
                  <a:gd name="connsiteY3" fmla="*/ 0 h 6614"/>
                  <a:gd name="connsiteX4" fmla="*/ 45713 w 4843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32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2998" y="0"/>
                    </a:lnTo>
                    <a:lnTo>
                      <a:pt x="48432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F405216-7175-5475-511C-6879251958B6}"/>
                  </a:ext>
                </a:extLst>
              </p:cNvPr>
              <p:cNvSpPr/>
              <p:nvPr/>
            </p:nvSpPr>
            <p:spPr>
              <a:xfrm>
                <a:off x="3311343" y="4095054"/>
                <a:ext cx="47938" cy="6614"/>
              </a:xfrm>
              <a:custGeom>
                <a:avLst/>
                <a:gdLst>
                  <a:gd name="connsiteX0" fmla="*/ 45713 w 47938"/>
                  <a:gd name="connsiteY0" fmla="*/ 6614 h 6614"/>
                  <a:gd name="connsiteX1" fmla="*/ 0 w 47938"/>
                  <a:gd name="connsiteY1" fmla="*/ 6614 h 6614"/>
                  <a:gd name="connsiteX2" fmla="*/ 2504 w 47938"/>
                  <a:gd name="connsiteY2" fmla="*/ 0 h 6614"/>
                  <a:gd name="connsiteX3" fmla="*/ 47938 w 47938"/>
                  <a:gd name="connsiteY3" fmla="*/ 0 h 6614"/>
                  <a:gd name="connsiteX4" fmla="*/ 45713 w 4793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38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2504" y="0"/>
                    </a:lnTo>
                    <a:lnTo>
                      <a:pt x="47938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F4F2FAB8-8EC1-8BD1-61E8-87911396E1B5}"/>
                  </a:ext>
                </a:extLst>
              </p:cNvPr>
              <p:cNvSpPr/>
              <p:nvPr/>
            </p:nvSpPr>
            <p:spPr>
              <a:xfrm>
                <a:off x="3393094" y="4095054"/>
                <a:ext cx="47412" cy="6614"/>
              </a:xfrm>
              <a:custGeom>
                <a:avLst/>
                <a:gdLst>
                  <a:gd name="connsiteX0" fmla="*/ 45713 w 47412"/>
                  <a:gd name="connsiteY0" fmla="*/ 6614 h 6614"/>
                  <a:gd name="connsiteX1" fmla="*/ 0 w 47412"/>
                  <a:gd name="connsiteY1" fmla="*/ 6614 h 6614"/>
                  <a:gd name="connsiteX2" fmla="*/ 2009 w 47412"/>
                  <a:gd name="connsiteY2" fmla="*/ 0 h 6614"/>
                  <a:gd name="connsiteX3" fmla="*/ 47413 w 47412"/>
                  <a:gd name="connsiteY3" fmla="*/ 0 h 6614"/>
                  <a:gd name="connsiteX4" fmla="*/ 45713 w 4741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12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2009" y="0"/>
                    </a:lnTo>
                    <a:lnTo>
                      <a:pt x="47413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1801DEED-5760-3280-B56F-F1674499B365}"/>
                  </a:ext>
                </a:extLst>
              </p:cNvPr>
              <p:cNvSpPr/>
              <p:nvPr/>
            </p:nvSpPr>
            <p:spPr>
              <a:xfrm>
                <a:off x="3474846" y="4095054"/>
                <a:ext cx="46917" cy="6614"/>
              </a:xfrm>
              <a:custGeom>
                <a:avLst/>
                <a:gdLst>
                  <a:gd name="connsiteX0" fmla="*/ 45713 w 46917"/>
                  <a:gd name="connsiteY0" fmla="*/ 6614 h 6614"/>
                  <a:gd name="connsiteX1" fmla="*/ 0 w 46917"/>
                  <a:gd name="connsiteY1" fmla="*/ 6614 h 6614"/>
                  <a:gd name="connsiteX2" fmla="*/ 1484 w 46917"/>
                  <a:gd name="connsiteY2" fmla="*/ 0 h 6614"/>
                  <a:gd name="connsiteX3" fmla="*/ 46918 w 46917"/>
                  <a:gd name="connsiteY3" fmla="*/ 0 h 6614"/>
                  <a:gd name="connsiteX4" fmla="*/ 45713 w 4691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17" h="6614">
                    <a:moveTo>
                      <a:pt x="45713" y="6614"/>
                    </a:moveTo>
                    <a:lnTo>
                      <a:pt x="0" y="6614"/>
                    </a:lnTo>
                    <a:lnTo>
                      <a:pt x="1484" y="0"/>
                    </a:lnTo>
                    <a:lnTo>
                      <a:pt x="46918" y="0"/>
                    </a:lnTo>
                    <a:lnTo>
                      <a:pt x="4571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B372B50A-3D26-DE3E-EAF8-03A8BB8BD799}"/>
                  </a:ext>
                </a:extLst>
              </p:cNvPr>
              <p:cNvSpPr/>
              <p:nvPr/>
            </p:nvSpPr>
            <p:spPr>
              <a:xfrm>
                <a:off x="3556628" y="4095054"/>
                <a:ext cx="46392" cy="6614"/>
              </a:xfrm>
              <a:custGeom>
                <a:avLst/>
                <a:gdLst>
                  <a:gd name="connsiteX0" fmla="*/ 45682 w 46392"/>
                  <a:gd name="connsiteY0" fmla="*/ 6614 h 6614"/>
                  <a:gd name="connsiteX1" fmla="*/ 0 w 46392"/>
                  <a:gd name="connsiteY1" fmla="*/ 6614 h 6614"/>
                  <a:gd name="connsiteX2" fmla="*/ 958 w 46392"/>
                  <a:gd name="connsiteY2" fmla="*/ 0 h 6614"/>
                  <a:gd name="connsiteX3" fmla="*/ 46393 w 46392"/>
                  <a:gd name="connsiteY3" fmla="*/ 0 h 6614"/>
                  <a:gd name="connsiteX4" fmla="*/ 45682 w 4639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92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958" y="0"/>
                    </a:lnTo>
                    <a:lnTo>
                      <a:pt x="46393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9B50887F-4A2A-7824-9DD8-278FAAE2B77F}"/>
                  </a:ext>
                </a:extLst>
              </p:cNvPr>
              <p:cNvSpPr/>
              <p:nvPr/>
            </p:nvSpPr>
            <p:spPr>
              <a:xfrm>
                <a:off x="3638379" y="4095054"/>
                <a:ext cx="45867" cy="6614"/>
              </a:xfrm>
              <a:custGeom>
                <a:avLst/>
                <a:gdLst>
                  <a:gd name="connsiteX0" fmla="*/ 45682 w 45867"/>
                  <a:gd name="connsiteY0" fmla="*/ 6614 h 6614"/>
                  <a:gd name="connsiteX1" fmla="*/ 0 w 45867"/>
                  <a:gd name="connsiteY1" fmla="*/ 6614 h 6614"/>
                  <a:gd name="connsiteX2" fmla="*/ 463 w 45867"/>
                  <a:gd name="connsiteY2" fmla="*/ 0 h 6614"/>
                  <a:gd name="connsiteX3" fmla="*/ 45867 w 45867"/>
                  <a:gd name="connsiteY3" fmla="*/ 0 h 6614"/>
                  <a:gd name="connsiteX4" fmla="*/ 45682 w 4586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7" h="6614">
                    <a:moveTo>
                      <a:pt x="45682" y="6614"/>
                    </a:moveTo>
                    <a:lnTo>
                      <a:pt x="0" y="6614"/>
                    </a:lnTo>
                    <a:lnTo>
                      <a:pt x="463" y="0"/>
                    </a:lnTo>
                    <a:lnTo>
                      <a:pt x="45867" y="0"/>
                    </a:lnTo>
                    <a:lnTo>
                      <a:pt x="4568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2246CBE-878F-121A-FDDB-67D0BFD0BE76}"/>
                  </a:ext>
                </a:extLst>
              </p:cNvPr>
              <p:cNvSpPr/>
              <p:nvPr/>
            </p:nvSpPr>
            <p:spPr>
              <a:xfrm>
                <a:off x="3720069" y="4095054"/>
                <a:ext cx="45774" cy="6614"/>
              </a:xfrm>
              <a:custGeom>
                <a:avLst/>
                <a:gdLst>
                  <a:gd name="connsiteX0" fmla="*/ 45775 w 45774"/>
                  <a:gd name="connsiteY0" fmla="*/ 6614 h 6614"/>
                  <a:gd name="connsiteX1" fmla="*/ 62 w 45774"/>
                  <a:gd name="connsiteY1" fmla="*/ 6614 h 6614"/>
                  <a:gd name="connsiteX2" fmla="*/ 0 w 45774"/>
                  <a:gd name="connsiteY2" fmla="*/ 0 h 6614"/>
                  <a:gd name="connsiteX3" fmla="*/ 45435 w 45774"/>
                  <a:gd name="connsiteY3" fmla="*/ 0 h 6614"/>
                  <a:gd name="connsiteX4" fmla="*/ 45775 w 45774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74" h="6614">
                    <a:moveTo>
                      <a:pt x="45775" y="6614"/>
                    </a:moveTo>
                    <a:lnTo>
                      <a:pt x="62" y="6614"/>
                    </a:lnTo>
                    <a:lnTo>
                      <a:pt x="0" y="0"/>
                    </a:lnTo>
                    <a:lnTo>
                      <a:pt x="45435" y="0"/>
                    </a:lnTo>
                    <a:lnTo>
                      <a:pt x="45775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D8FD4801-9EBA-AD30-E172-885800FF7BB1}"/>
                  </a:ext>
                </a:extLst>
              </p:cNvPr>
              <p:cNvSpPr/>
              <p:nvPr/>
            </p:nvSpPr>
            <p:spPr>
              <a:xfrm>
                <a:off x="3801326" y="4095054"/>
                <a:ext cx="46269" cy="6614"/>
              </a:xfrm>
              <a:custGeom>
                <a:avLst/>
                <a:gdLst>
                  <a:gd name="connsiteX0" fmla="*/ 46269 w 46269"/>
                  <a:gd name="connsiteY0" fmla="*/ 6614 h 6614"/>
                  <a:gd name="connsiteX1" fmla="*/ 556 w 46269"/>
                  <a:gd name="connsiteY1" fmla="*/ 6614 h 6614"/>
                  <a:gd name="connsiteX2" fmla="*/ 0 w 46269"/>
                  <a:gd name="connsiteY2" fmla="*/ 0 h 6614"/>
                  <a:gd name="connsiteX3" fmla="*/ 45434 w 46269"/>
                  <a:gd name="connsiteY3" fmla="*/ 0 h 6614"/>
                  <a:gd name="connsiteX4" fmla="*/ 46269 w 46269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69" h="6614">
                    <a:moveTo>
                      <a:pt x="46269" y="6614"/>
                    </a:moveTo>
                    <a:lnTo>
                      <a:pt x="556" y="6614"/>
                    </a:lnTo>
                    <a:lnTo>
                      <a:pt x="0" y="0"/>
                    </a:lnTo>
                    <a:lnTo>
                      <a:pt x="45434" y="0"/>
                    </a:lnTo>
                    <a:lnTo>
                      <a:pt x="46269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0DF2014B-0A0E-EB53-306A-E1810D3D1FB2}"/>
                  </a:ext>
                </a:extLst>
              </p:cNvPr>
              <p:cNvSpPr/>
              <p:nvPr/>
            </p:nvSpPr>
            <p:spPr>
              <a:xfrm>
                <a:off x="3882583" y="4095054"/>
                <a:ext cx="46763" cy="6614"/>
              </a:xfrm>
              <a:custGeom>
                <a:avLst/>
                <a:gdLst>
                  <a:gd name="connsiteX0" fmla="*/ 46763 w 46763"/>
                  <a:gd name="connsiteY0" fmla="*/ 6614 h 6614"/>
                  <a:gd name="connsiteX1" fmla="*/ 1051 w 46763"/>
                  <a:gd name="connsiteY1" fmla="*/ 6614 h 6614"/>
                  <a:gd name="connsiteX2" fmla="*/ 0 w 46763"/>
                  <a:gd name="connsiteY2" fmla="*/ 0 h 6614"/>
                  <a:gd name="connsiteX3" fmla="*/ 45404 w 46763"/>
                  <a:gd name="connsiteY3" fmla="*/ 0 h 6614"/>
                  <a:gd name="connsiteX4" fmla="*/ 46763 w 46763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63" h="6614">
                    <a:moveTo>
                      <a:pt x="46763" y="6614"/>
                    </a:moveTo>
                    <a:lnTo>
                      <a:pt x="1051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4676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D2F6BD6F-41E7-3860-C6A9-9D4AEAD8E1A9}"/>
                  </a:ext>
                </a:extLst>
              </p:cNvPr>
              <p:cNvSpPr/>
              <p:nvPr/>
            </p:nvSpPr>
            <p:spPr>
              <a:xfrm>
                <a:off x="3963839" y="4095054"/>
                <a:ext cx="47258" cy="6614"/>
              </a:xfrm>
              <a:custGeom>
                <a:avLst/>
                <a:gdLst>
                  <a:gd name="connsiteX0" fmla="*/ 47258 w 47258"/>
                  <a:gd name="connsiteY0" fmla="*/ 6614 h 6614"/>
                  <a:gd name="connsiteX1" fmla="*/ 1545 w 47258"/>
                  <a:gd name="connsiteY1" fmla="*/ 6614 h 6614"/>
                  <a:gd name="connsiteX2" fmla="*/ 0 w 47258"/>
                  <a:gd name="connsiteY2" fmla="*/ 0 h 6614"/>
                  <a:gd name="connsiteX3" fmla="*/ 45404 w 47258"/>
                  <a:gd name="connsiteY3" fmla="*/ 0 h 6614"/>
                  <a:gd name="connsiteX4" fmla="*/ 47258 w 4725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8" h="6614">
                    <a:moveTo>
                      <a:pt x="47258" y="6614"/>
                    </a:moveTo>
                    <a:lnTo>
                      <a:pt x="1545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47258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6CD86123-1EC5-FBCF-5AC0-3B4E31D6C8D1}"/>
                  </a:ext>
                </a:extLst>
              </p:cNvPr>
              <p:cNvSpPr/>
              <p:nvPr/>
            </p:nvSpPr>
            <p:spPr>
              <a:xfrm>
                <a:off x="4045065" y="4095054"/>
                <a:ext cx="47783" cy="6614"/>
              </a:xfrm>
              <a:custGeom>
                <a:avLst/>
                <a:gdLst>
                  <a:gd name="connsiteX0" fmla="*/ 47783 w 47783"/>
                  <a:gd name="connsiteY0" fmla="*/ 6614 h 6614"/>
                  <a:gd name="connsiteX1" fmla="*/ 2071 w 47783"/>
                  <a:gd name="connsiteY1" fmla="*/ 6614 h 6614"/>
                  <a:gd name="connsiteX2" fmla="*/ 0 w 47783"/>
                  <a:gd name="connsiteY2" fmla="*/ 0 h 6614"/>
                  <a:gd name="connsiteX3" fmla="*/ 45434 w 47783"/>
                  <a:gd name="connsiteY3" fmla="*/ 0 h 6614"/>
                  <a:gd name="connsiteX4" fmla="*/ 47783 w 47783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83" h="6614">
                    <a:moveTo>
                      <a:pt x="47783" y="6614"/>
                    </a:moveTo>
                    <a:lnTo>
                      <a:pt x="2071" y="6614"/>
                    </a:lnTo>
                    <a:lnTo>
                      <a:pt x="0" y="0"/>
                    </a:lnTo>
                    <a:lnTo>
                      <a:pt x="45434" y="0"/>
                    </a:lnTo>
                    <a:lnTo>
                      <a:pt x="47783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981A143B-1607-669F-84C1-6E7BA4AA9F11}"/>
                  </a:ext>
                </a:extLst>
              </p:cNvPr>
              <p:cNvSpPr/>
              <p:nvPr/>
            </p:nvSpPr>
            <p:spPr>
              <a:xfrm>
                <a:off x="4126322" y="4095054"/>
                <a:ext cx="48278" cy="6614"/>
              </a:xfrm>
              <a:custGeom>
                <a:avLst/>
                <a:gdLst>
                  <a:gd name="connsiteX0" fmla="*/ 48278 w 48278"/>
                  <a:gd name="connsiteY0" fmla="*/ 6614 h 6614"/>
                  <a:gd name="connsiteX1" fmla="*/ 2596 w 48278"/>
                  <a:gd name="connsiteY1" fmla="*/ 6614 h 6614"/>
                  <a:gd name="connsiteX2" fmla="*/ 0 w 48278"/>
                  <a:gd name="connsiteY2" fmla="*/ 0 h 6614"/>
                  <a:gd name="connsiteX3" fmla="*/ 45404 w 48278"/>
                  <a:gd name="connsiteY3" fmla="*/ 0 h 6614"/>
                  <a:gd name="connsiteX4" fmla="*/ 48278 w 4827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8" h="6614">
                    <a:moveTo>
                      <a:pt x="48278" y="6614"/>
                    </a:moveTo>
                    <a:lnTo>
                      <a:pt x="2596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48278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D91BC6FD-F984-1BEC-A55C-2D99BE887168}"/>
                  </a:ext>
                </a:extLst>
              </p:cNvPr>
              <p:cNvSpPr/>
              <p:nvPr/>
            </p:nvSpPr>
            <p:spPr>
              <a:xfrm>
                <a:off x="4207548" y="4095054"/>
                <a:ext cx="48803" cy="6614"/>
              </a:xfrm>
              <a:custGeom>
                <a:avLst/>
                <a:gdLst>
                  <a:gd name="connsiteX0" fmla="*/ 48804 w 48803"/>
                  <a:gd name="connsiteY0" fmla="*/ 6614 h 6614"/>
                  <a:gd name="connsiteX1" fmla="*/ 3122 w 48803"/>
                  <a:gd name="connsiteY1" fmla="*/ 6614 h 6614"/>
                  <a:gd name="connsiteX2" fmla="*/ 0 w 48803"/>
                  <a:gd name="connsiteY2" fmla="*/ 0 h 6614"/>
                  <a:gd name="connsiteX3" fmla="*/ 45435 w 48803"/>
                  <a:gd name="connsiteY3" fmla="*/ 0 h 6614"/>
                  <a:gd name="connsiteX4" fmla="*/ 48804 w 48803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6614">
                    <a:moveTo>
                      <a:pt x="48804" y="6614"/>
                    </a:moveTo>
                    <a:lnTo>
                      <a:pt x="3122" y="6614"/>
                    </a:lnTo>
                    <a:lnTo>
                      <a:pt x="0" y="0"/>
                    </a:lnTo>
                    <a:lnTo>
                      <a:pt x="45435" y="0"/>
                    </a:lnTo>
                    <a:lnTo>
                      <a:pt x="48804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647D493-FE51-595F-F745-3DB0AB4D63B1}"/>
                  </a:ext>
                </a:extLst>
              </p:cNvPr>
              <p:cNvSpPr/>
              <p:nvPr/>
            </p:nvSpPr>
            <p:spPr>
              <a:xfrm>
                <a:off x="4288805" y="4095054"/>
                <a:ext cx="49328" cy="6614"/>
              </a:xfrm>
              <a:custGeom>
                <a:avLst/>
                <a:gdLst>
                  <a:gd name="connsiteX0" fmla="*/ 49329 w 49328"/>
                  <a:gd name="connsiteY0" fmla="*/ 6614 h 6614"/>
                  <a:gd name="connsiteX1" fmla="*/ 3616 w 49328"/>
                  <a:gd name="connsiteY1" fmla="*/ 6614 h 6614"/>
                  <a:gd name="connsiteX2" fmla="*/ 0 w 49328"/>
                  <a:gd name="connsiteY2" fmla="*/ 0 h 6614"/>
                  <a:gd name="connsiteX3" fmla="*/ 45434 w 49328"/>
                  <a:gd name="connsiteY3" fmla="*/ 0 h 6614"/>
                  <a:gd name="connsiteX4" fmla="*/ 49329 w 4932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8" h="6614">
                    <a:moveTo>
                      <a:pt x="49329" y="6614"/>
                    </a:moveTo>
                    <a:lnTo>
                      <a:pt x="3616" y="6614"/>
                    </a:lnTo>
                    <a:lnTo>
                      <a:pt x="0" y="0"/>
                    </a:lnTo>
                    <a:lnTo>
                      <a:pt x="45434" y="0"/>
                    </a:lnTo>
                    <a:lnTo>
                      <a:pt x="49329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ECC649B-4A83-E072-AAEE-1F6705900DC4}"/>
                  </a:ext>
                </a:extLst>
              </p:cNvPr>
              <p:cNvSpPr/>
              <p:nvPr/>
            </p:nvSpPr>
            <p:spPr>
              <a:xfrm>
                <a:off x="4370062" y="4095054"/>
                <a:ext cx="49823" cy="6614"/>
              </a:xfrm>
              <a:custGeom>
                <a:avLst/>
                <a:gdLst>
                  <a:gd name="connsiteX0" fmla="*/ 49824 w 49823"/>
                  <a:gd name="connsiteY0" fmla="*/ 6614 h 6614"/>
                  <a:gd name="connsiteX1" fmla="*/ 4111 w 49823"/>
                  <a:gd name="connsiteY1" fmla="*/ 6614 h 6614"/>
                  <a:gd name="connsiteX2" fmla="*/ 0 w 49823"/>
                  <a:gd name="connsiteY2" fmla="*/ 0 h 6614"/>
                  <a:gd name="connsiteX3" fmla="*/ 45404 w 49823"/>
                  <a:gd name="connsiteY3" fmla="*/ 0 h 6614"/>
                  <a:gd name="connsiteX4" fmla="*/ 49824 w 49823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6614">
                    <a:moveTo>
                      <a:pt x="49824" y="6614"/>
                    </a:moveTo>
                    <a:lnTo>
                      <a:pt x="4111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49824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0327120A-D390-9318-2921-E8E62503B63D}"/>
                  </a:ext>
                </a:extLst>
              </p:cNvPr>
              <p:cNvSpPr/>
              <p:nvPr/>
            </p:nvSpPr>
            <p:spPr>
              <a:xfrm>
                <a:off x="4451319" y="4095054"/>
                <a:ext cx="50318" cy="6614"/>
              </a:xfrm>
              <a:custGeom>
                <a:avLst/>
                <a:gdLst>
                  <a:gd name="connsiteX0" fmla="*/ 50318 w 50318"/>
                  <a:gd name="connsiteY0" fmla="*/ 6614 h 6614"/>
                  <a:gd name="connsiteX1" fmla="*/ 4606 w 50318"/>
                  <a:gd name="connsiteY1" fmla="*/ 6614 h 6614"/>
                  <a:gd name="connsiteX2" fmla="*/ 0 w 50318"/>
                  <a:gd name="connsiteY2" fmla="*/ 0 h 6614"/>
                  <a:gd name="connsiteX3" fmla="*/ 45404 w 50318"/>
                  <a:gd name="connsiteY3" fmla="*/ 0 h 6614"/>
                  <a:gd name="connsiteX4" fmla="*/ 50318 w 50318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8" h="6614">
                    <a:moveTo>
                      <a:pt x="50318" y="6614"/>
                    </a:moveTo>
                    <a:lnTo>
                      <a:pt x="4606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50318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22080261-4DF0-E59E-8362-53EA6663135A}"/>
                  </a:ext>
                </a:extLst>
              </p:cNvPr>
              <p:cNvSpPr/>
              <p:nvPr/>
            </p:nvSpPr>
            <p:spPr>
              <a:xfrm>
                <a:off x="4532545" y="4095054"/>
                <a:ext cx="50843" cy="6614"/>
              </a:xfrm>
              <a:custGeom>
                <a:avLst/>
                <a:gdLst>
                  <a:gd name="connsiteX0" fmla="*/ 50844 w 50843"/>
                  <a:gd name="connsiteY0" fmla="*/ 6614 h 6614"/>
                  <a:gd name="connsiteX1" fmla="*/ 5131 w 50843"/>
                  <a:gd name="connsiteY1" fmla="*/ 6614 h 6614"/>
                  <a:gd name="connsiteX2" fmla="*/ 0 w 50843"/>
                  <a:gd name="connsiteY2" fmla="*/ 0 h 6614"/>
                  <a:gd name="connsiteX3" fmla="*/ 45435 w 50843"/>
                  <a:gd name="connsiteY3" fmla="*/ 0 h 6614"/>
                  <a:gd name="connsiteX4" fmla="*/ 50844 w 50843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43" h="6614">
                    <a:moveTo>
                      <a:pt x="50844" y="6614"/>
                    </a:moveTo>
                    <a:lnTo>
                      <a:pt x="5131" y="6614"/>
                    </a:lnTo>
                    <a:lnTo>
                      <a:pt x="0" y="0"/>
                    </a:lnTo>
                    <a:lnTo>
                      <a:pt x="45435" y="0"/>
                    </a:lnTo>
                    <a:lnTo>
                      <a:pt x="50844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BD58C409-0AE7-8152-6A6C-D193C95FA442}"/>
                  </a:ext>
                </a:extLst>
              </p:cNvPr>
              <p:cNvSpPr/>
              <p:nvPr/>
            </p:nvSpPr>
            <p:spPr>
              <a:xfrm>
                <a:off x="4613802" y="4095054"/>
                <a:ext cx="51337" cy="6614"/>
              </a:xfrm>
              <a:custGeom>
                <a:avLst/>
                <a:gdLst>
                  <a:gd name="connsiteX0" fmla="*/ 51338 w 51337"/>
                  <a:gd name="connsiteY0" fmla="*/ 6614 h 6614"/>
                  <a:gd name="connsiteX1" fmla="*/ 5656 w 51337"/>
                  <a:gd name="connsiteY1" fmla="*/ 6614 h 6614"/>
                  <a:gd name="connsiteX2" fmla="*/ 0 w 51337"/>
                  <a:gd name="connsiteY2" fmla="*/ 0 h 6614"/>
                  <a:gd name="connsiteX3" fmla="*/ 45404 w 51337"/>
                  <a:gd name="connsiteY3" fmla="*/ 0 h 6614"/>
                  <a:gd name="connsiteX4" fmla="*/ 51338 w 51337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37" h="6614">
                    <a:moveTo>
                      <a:pt x="51338" y="6614"/>
                    </a:moveTo>
                    <a:lnTo>
                      <a:pt x="5656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51338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A948FBD3-3871-A729-9597-7D4B03CB96C8}"/>
                  </a:ext>
                </a:extLst>
              </p:cNvPr>
              <p:cNvSpPr/>
              <p:nvPr/>
            </p:nvSpPr>
            <p:spPr>
              <a:xfrm>
                <a:off x="4695059" y="4095054"/>
                <a:ext cx="51832" cy="6614"/>
              </a:xfrm>
              <a:custGeom>
                <a:avLst/>
                <a:gdLst>
                  <a:gd name="connsiteX0" fmla="*/ 51832 w 51832"/>
                  <a:gd name="connsiteY0" fmla="*/ 6614 h 6614"/>
                  <a:gd name="connsiteX1" fmla="*/ 6151 w 51832"/>
                  <a:gd name="connsiteY1" fmla="*/ 6614 h 6614"/>
                  <a:gd name="connsiteX2" fmla="*/ 0 w 51832"/>
                  <a:gd name="connsiteY2" fmla="*/ 0 h 6614"/>
                  <a:gd name="connsiteX3" fmla="*/ 45404 w 51832"/>
                  <a:gd name="connsiteY3" fmla="*/ 0 h 6614"/>
                  <a:gd name="connsiteX4" fmla="*/ 51832 w 51832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32" h="6614">
                    <a:moveTo>
                      <a:pt x="51832" y="6614"/>
                    </a:moveTo>
                    <a:lnTo>
                      <a:pt x="6151" y="6614"/>
                    </a:lnTo>
                    <a:lnTo>
                      <a:pt x="0" y="0"/>
                    </a:lnTo>
                    <a:lnTo>
                      <a:pt x="45404" y="0"/>
                    </a:lnTo>
                    <a:lnTo>
                      <a:pt x="51832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1AA256AD-C478-1462-9342-865F9110B882}"/>
                  </a:ext>
                </a:extLst>
              </p:cNvPr>
              <p:cNvSpPr/>
              <p:nvPr/>
            </p:nvSpPr>
            <p:spPr>
              <a:xfrm>
                <a:off x="4776284" y="4095054"/>
                <a:ext cx="52389" cy="6614"/>
              </a:xfrm>
              <a:custGeom>
                <a:avLst/>
                <a:gdLst>
                  <a:gd name="connsiteX0" fmla="*/ 52389 w 52389"/>
                  <a:gd name="connsiteY0" fmla="*/ 6614 h 6614"/>
                  <a:gd name="connsiteX1" fmla="*/ 6676 w 52389"/>
                  <a:gd name="connsiteY1" fmla="*/ 6614 h 6614"/>
                  <a:gd name="connsiteX2" fmla="*/ 0 w 52389"/>
                  <a:gd name="connsiteY2" fmla="*/ 0 h 6614"/>
                  <a:gd name="connsiteX3" fmla="*/ 45435 w 52389"/>
                  <a:gd name="connsiteY3" fmla="*/ 0 h 6614"/>
                  <a:gd name="connsiteX4" fmla="*/ 52389 w 52389"/>
                  <a:gd name="connsiteY4" fmla="*/ 6614 h 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9" h="6614">
                    <a:moveTo>
                      <a:pt x="52389" y="6614"/>
                    </a:moveTo>
                    <a:lnTo>
                      <a:pt x="6676" y="6614"/>
                    </a:lnTo>
                    <a:lnTo>
                      <a:pt x="0" y="0"/>
                    </a:lnTo>
                    <a:lnTo>
                      <a:pt x="45435" y="0"/>
                    </a:lnTo>
                    <a:lnTo>
                      <a:pt x="52389" y="66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070B830F-5A80-E712-C79B-09C849FBEB43}"/>
                  </a:ext>
                </a:extLst>
              </p:cNvPr>
              <p:cNvSpPr/>
              <p:nvPr/>
            </p:nvSpPr>
            <p:spPr>
              <a:xfrm>
                <a:off x="2482115" y="4105069"/>
                <a:ext cx="53594" cy="6768"/>
              </a:xfrm>
              <a:custGeom>
                <a:avLst/>
                <a:gdLst>
                  <a:gd name="connsiteX0" fmla="*/ 46145 w 53594"/>
                  <a:gd name="connsiteY0" fmla="*/ 6769 h 6768"/>
                  <a:gd name="connsiteX1" fmla="*/ 0 w 53594"/>
                  <a:gd name="connsiteY1" fmla="*/ 6769 h 6768"/>
                  <a:gd name="connsiteX2" fmla="*/ 7758 w 53594"/>
                  <a:gd name="connsiteY2" fmla="*/ 0 h 6768"/>
                  <a:gd name="connsiteX3" fmla="*/ 53594 w 53594"/>
                  <a:gd name="connsiteY3" fmla="*/ 0 h 6768"/>
                  <a:gd name="connsiteX4" fmla="*/ 46145 w 53594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4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7758" y="0"/>
                    </a:lnTo>
                    <a:lnTo>
                      <a:pt x="53594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8798519E-DC60-F75B-A199-D5E440051651}"/>
                  </a:ext>
                </a:extLst>
              </p:cNvPr>
              <p:cNvSpPr/>
              <p:nvPr/>
            </p:nvSpPr>
            <p:spPr>
              <a:xfrm>
                <a:off x="2564670" y="4105069"/>
                <a:ext cx="53069" cy="6768"/>
              </a:xfrm>
              <a:custGeom>
                <a:avLst/>
                <a:gdLst>
                  <a:gd name="connsiteX0" fmla="*/ 46115 w 53069"/>
                  <a:gd name="connsiteY0" fmla="*/ 6769 h 6768"/>
                  <a:gd name="connsiteX1" fmla="*/ 0 w 53069"/>
                  <a:gd name="connsiteY1" fmla="*/ 6769 h 6768"/>
                  <a:gd name="connsiteX2" fmla="*/ 7202 w 53069"/>
                  <a:gd name="connsiteY2" fmla="*/ 0 h 6768"/>
                  <a:gd name="connsiteX3" fmla="*/ 53069 w 53069"/>
                  <a:gd name="connsiteY3" fmla="*/ 0 h 6768"/>
                  <a:gd name="connsiteX4" fmla="*/ 46115 w 53069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69" h="6768">
                    <a:moveTo>
                      <a:pt x="46115" y="6769"/>
                    </a:moveTo>
                    <a:lnTo>
                      <a:pt x="0" y="6769"/>
                    </a:lnTo>
                    <a:lnTo>
                      <a:pt x="7202" y="0"/>
                    </a:lnTo>
                    <a:lnTo>
                      <a:pt x="53069" y="0"/>
                    </a:lnTo>
                    <a:lnTo>
                      <a:pt x="4611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5840D144-DE0F-EF30-0148-D6667BBBC4AF}"/>
                  </a:ext>
                </a:extLst>
              </p:cNvPr>
              <p:cNvSpPr/>
              <p:nvPr/>
            </p:nvSpPr>
            <p:spPr>
              <a:xfrm>
                <a:off x="2647194" y="4105069"/>
                <a:ext cx="52574" cy="6768"/>
              </a:xfrm>
              <a:custGeom>
                <a:avLst/>
                <a:gdLst>
                  <a:gd name="connsiteX0" fmla="*/ 46145 w 52574"/>
                  <a:gd name="connsiteY0" fmla="*/ 6769 h 6768"/>
                  <a:gd name="connsiteX1" fmla="*/ 0 w 52574"/>
                  <a:gd name="connsiteY1" fmla="*/ 6769 h 6768"/>
                  <a:gd name="connsiteX2" fmla="*/ 6707 w 52574"/>
                  <a:gd name="connsiteY2" fmla="*/ 0 h 6768"/>
                  <a:gd name="connsiteX3" fmla="*/ 52574 w 52574"/>
                  <a:gd name="connsiteY3" fmla="*/ 0 h 6768"/>
                  <a:gd name="connsiteX4" fmla="*/ 46145 w 52574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4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6707" y="0"/>
                    </a:lnTo>
                    <a:lnTo>
                      <a:pt x="52574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7C54C4A1-B67F-C6D8-82CA-1AF397CB6162}"/>
                  </a:ext>
                </a:extLst>
              </p:cNvPr>
              <p:cNvSpPr/>
              <p:nvPr/>
            </p:nvSpPr>
            <p:spPr>
              <a:xfrm>
                <a:off x="2729718" y="4105069"/>
                <a:ext cx="52048" cy="6768"/>
              </a:xfrm>
              <a:custGeom>
                <a:avLst/>
                <a:gdLst>
                  <a:gd name="connsiteX0" fmla="*/ 46145 w 52048"/>
                  <a:gd name="connsiteY0" fmla="*/ 6769 h 6768"/>
                  <a:gd name="connsiteX1" fmla="*/ 0 w 52048"/>
                  <a:gd name="connsiteY1" fmla="*/ 6769 h 6768"/>
                  <a:gd name="connsiteX2" fmla="*/ 6213 w 52048"/>
                  <a:gd name="connsiteY2" fmla="*/ 0 h 6768"/>
                  <a:gd name="connsiteX3" fmla="*/ 52049 w 52048"/>
                  <a:gd name="connsiteY3" fmla="*/ 0 h 6768"/>
                  <a:gd name="connsiteX4" fmla="*/ 46145 w 52048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8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6213" y="0"/>
                    </a:lnTo>
                    <a:lnTo>
                      <a:pt x="52049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82A617F7-61B0-DFA1-0619-7B53F9B85E81}"/>
                  </a:ext>
                </a:extLst>
              </p:cNvPr>
              <p:cNvSpPr/>
              <p:nvPr/>
            </p:nvSpPr>
            <p:spPr>
              <a:xfrm>
                <a:off x="2812273" y="4105069"/>
                <a:ext cx="51523" cy="6768"/>
              </a:xfrm>
              <a:custGeom>
                <a:avLst/>
                <a:gdLst>
                  <a:gd name="connsiteX0" fmla="*/ 46145 w 51523"/>
                  <a:gd name="connsiteY0" fmla="*/ 6769 h 6768"/>
                  <a:gd name="connsiteX1" fmla="*/ 0 w 51523"/>
                  <a:gd name="connsiteY1" fmla="*/ 6769 h 6768"/>
                  <a:gd name="connsiteX2" fmla="*/ 5656 w 51523"/>
                  <a:gd name="connsiteY2" fmla="*/ 0 h 6768"/>
                  <a:gd name="connsiteX3" fmla="*/ 51523 w 51523"/>
                  <a:gd name="connsiteY3" fmla="*/ 0 h 6768"/>
                  <a:gd name="connsiteX4" fmla="*/ 46145 w 51523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23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5656" y="0"/>
                    </a:lnTo>
                    <a:lnTo>
                      <a:pt x="51523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650D377-7CCE-CF4F-B2BC-A797027F2C72}"/>
                  </a:ext>
                </a:extLst>
              </p:cNvPr>
              <p:cNvSpPr/>
              <p:nvPr/>
            </p:nvSpPr>
            <p:spPr>
              <a:xfrm>
                <a:off x="2894797" y="4105069"/>
                <a:ext cx="51028" cy="6768"/>
              </a:xfrm>
              <a:custGeom>
                <a:avLst/>
                <a:gdLst>
                  <a:gd name="connsiteX0" fmla="*/ 46146 w 51028"/>
                  <a:gd name="connsiteY0" fmla="*/ 6769 h 6768"/>
                  <a:gd name="connsiteX1" fmla="*/ 0 w 51028"/>
                  <a:gd name="connsiteY1" fmla="*/ 6769 h 6768"/>
                  <a:gd name="connsiteX2" fmla="*/ 5162 w 51028"/>
                  <a:gd name="connsiteY2" fmla="*/ 0 h 6768"/>
                  <a:gd name="connsiteX3" fmla="*/ 51029 w 51028"/>
                  <a:gd name="connsiteY3" fmla="*/ 0 h 6768"/>
                  <a:gd name="connsiteX4" fmla="*/ 46146 w 51028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28" h="6768">
                    <a:moveTo>
                      <a:pt x="46146" y="6769"/>
                    </a:moveTo>
                    <a:lnTo>
                      <a:pt x="0" y="6769"/>
                    </a:lnTo>
                    <a:lnTo>
                      <a:pt x="5162" y="0"/>
                    </a:lnTo>
                    <a:lnTo>
                      <a:pt x="51029" y="0"/>
                    </a:lnTo>
                    <a:lnTo>
                      <a:pt x="4614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C7646E23-68D4-3935-2CEF-AF2B6CBE8998}"/>
                  </a:ext>
                </a:extLst>
              </p:cNvPr>
              <p:cNvSpPr/>
              <p:nvPr/>
            </p:nvSpPr>
            <p:spPr>
              <a:xfrm>
                <a:off x="2977352" y="4105069"/>
                <a:ext cx="50472" cy="6768"/>
              </a:xfrm>
              <a:custGeom>
                <a:avLst/>
                <a:gdLst>
                  <a:gd name="connsiteX0" fmla="*/ 46145 w 50472"/>
                  <a:gd name="connsiteY0" fmla="*/ 6769 h 6768"/>
                  <a:gd name="connsiteX1" fmla="*/ 0 w 50472"/>
                  <a:gd name="connsiteY1" fmla="*/ 6769 h 6768"/>
                  <a:gd name="connsiteX2" fmla="*/ 4636 w 50472"/>
                  <a:gd name="connsiteY2" fmla="*/ 0 h 6768"/>
                  <a:gd name="connsiteX3" fmla="*/ 50473 w 50472"/>
                  <a:gd name="connsiteY3" fmla="*/ 0 h 6768"/>
                  <a:gd name="connsiteX4" fmla="*/ 46145 w 50472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4636" y="0"/>
                    </a:lnTo>
                    <a:lnTo>
                      <a:pt x="50473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51D994C7-2BC6-E8D4-F0BD-8E90563A8FE1}"/>
                  </a:ext>
                </a:extLst>
              </p:cNvPr>
              <p:cNvSpPr/>
              <p:nvPr/>
            </p:nvSpPr>
            <p:spPr>
              <a:xfrm>
                <a:off x="3059876" y="4105069"/>
                <a:ext cx="49978" cy="6768"/>
              </a:xfrm>
              <a:custGeom>
                <a:avLst/>
                <a:gdLst>
                  <a:gd name="connsiteX0" fmla="*/ 46146 w 49978"/>
                  <a:gd name="connsiteY0" fmla="*/ 6769 h 6768"/>
                  <a:gd name="connsiteX1" fmla="*/ 0 w 49978"/>
                  <a:gd name="connsiteY1" fmla="*/ 6769 h 6768"/>
                  <a:gd name="connsiteX2" fmla="*/ 4111 w 49978"/>
                  <a:gd name="connsiteY2" fmla="*/ 0 h 6768"/>
                  <a:gd name="connsiteX3" fmla="*/ 49978 w 49978"/>
                  <a:gd name="connsiteY3" fmla="*/ 0 h 6768"/>
                  <a:gd name="connsiteX4" fmla="*/ 46146 w 49978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78" h="6768">
                    <a:moveTo>
                      <a:pt x="46146" y="6769"/>
                    </a:moveTo>
                    <a:lnTo>
                      <a:pt x="0" y="6769"/>
                    </a:lnTo>
                    <a:lnTo>
                      <a:pt x="4111" y="0"/>
                    </a:lnTo>
                    <a:lnTo>
                      <a:pt x="49978" y="0"/>
                    </a:lnTo>
                    <a:lnTo>
                      <a:pt x="4614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F108D8AE-EFD2-51EF-795A-B33FB271E4FE}"/>
                  </a:ext>
                </a:extLst>
              </p:cNvPr>
              <p:cNvSpPr/>
              <p:nvPr/>
            </p:nvSpPr>
            <p:spPr>
              <a:xfrm>
                <a:off x="3142431" y="4105069"/>
                <a:ext cx="49421" cy="6768"/>
              </a:xfrm>
              <a:custGeom>
                <a:avLst/>
                <a:gdLst>
                  <a:gd name="connsiteX0" fmla="*/ 46146 w 49421"/>
                  <a:gd name="connsiteY0" fmla="*/ 6769 h 6768"/>
                  <a:gd name="connsiteX1" fmla="*/ 0 w 49421"/>
                  <a:gd name="connsiteY1" fmla="*/ 6769 h 6768"/>
                  <a:gd name="connsiteX2" fmla="*/ 3585 w 49421"/>
                  <a:gd name="connsiteY2" fmla="*/ 0 h 6768"/>
                  <a:gd name="connsiteX3" fmla="*/ 49422 w 49421"/>
                  <a:gd name="connsiteY3" fmla="*/ 0 h 6768"/>
                  <a:gd name="connsiteX4" fmla="*/ 46146 w 49421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21" h="6768">
                    <a:moveTo>
                      <a:pt x="46146" y="6769"/>
                    </a:moveTo>
                    <a:lnTo>
                      <a:pt x="0" y="6769"/>
                    </a:lnTo>
                    <a:lnTo>
                      <a:pt x="3585" y="0"/>
                    </a:lnTo>
                    <a:lnTo>
                      <a:pt x="49422" y="0"/>
                    </a:lnTo>
                    <a:lnTo>
                      <a:pt x="4614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FF2F216C-1F0B-4D57-090E-D9B636F5D589}"/>
                  </a:ext>
                </a:extLst>
              </p:cNvPr>
              <p:cNvSpPr/>
              <p:nvPr/>
            </p:nvSpPr>
            <p:spPr>
              <a:xfrm>
                <a:off x="3224955" y="4105069"/>
                <a:ext cx="48927" cy="6768"/>
              </a:xfrm>
              <a:custGeom>
                <a:avLst/>
                <a:gdLst>
                  <a:gd name="connsiteX0" fmla="*/ 46145 w 48927"/>
                  <a:gd name="connsiteY0" fmla="*/ 6769 h 6768"/>
                  <a:gd name="connsiteX1" fmla="*/ 0 w 48927"/>
                  <a:gd name="connsiteY1" fmla="*/ 6769 h 6768"/>
                  <a:gd name="connsiteX2" fmla="*/ 3091 w 48927"/>
                  <a:gd name="connsiteY2" fmla="*/ 0 h 6768"/>
                  <a:gd name="connsiteX3" fmla="*/ 48927 w 48927"/>
                  <a:gd name="connsiteY3" fmla="*/ 0 h 6768"/>
                  <a:gd name="connsiteX4" fmla="*/ 46145 w 48927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27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3091" y="0"/>
                    </a:lnTo>
                    <a:lnTo>
                      <a:pt x="48927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69378DDD-C03E-A561-DCDD-8EE1E05330CB}"/>
                  </a:ext>
                </a:extLst>
              </p:cNvPr>
              <p:cNvSpPr/>
              <p:nvPr/>
            </p:nvSpPr>
            <p:spPr>
              <a:xfrm>
                <a:off x="3307510" y="4105069"/>
                <a:ext cx="48401" cy="6768"/>
              </a:xfrm>
              <a:custGeom>
                <a:avLst/>
                <a:gdLst>
                  <a:gd name="connsiteX0" fmla="*/ 46115 w 48401"/>
                  <a:gd name="connsiteY0" fmla="*/ 6769 h 6768"/>
                  <a:gd name="connsiteX1" fmla="*/ 0 w 48401"/>
                  <a:gd name="connsiteY1" fmla="*/ 6769 h 6768"/>
                  <a:gd name="connsiteX2" fmla="*/ 2534 w 48401"/>
                  <a:gd name="connsiteY2" fmla="*/ 0 h 6768"/>
                  <a:gd name="connsiteX3" fmla="*/ 48402 w 48401"/>
                  <a:gd name="connsiteY3" fmla="*/ 0 h 6768"/>
                  <a:gd name="connsiteX4" fmla="*/ 46115 w 48401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01" h="6768">
                    <a:moveTo>
                      <a:pt x="46115" y="6769"/>
                    </a:moveTo>
                    <a:lnTo>
                      <a:pt x="0" y="6769"/>
                    </a:lnTo>
                    <a:lnTo>
                      <a:pt x="2534" y="0"/>
                    </a:lnTo>
                    <a:lnTo>
                      <a:pt x="48402" y="0"/>
                    </a:lnTo>
                    <a:lnTo>
                      <a:pt x="4611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19533BBA-0822-8D44-358D-5F17413F05C5}"/>
                  </a:ext>
                </a:extLst>
              </p:cNvPr>
              <p:cNvSpPr/>
              <p:nvPr/>
            </p:nvSpPr>
            <p:spPr>
              <a:xfrm>
                <a:off x="3390034" y="4105069"/>
                <a:ext cx="47876" cy="6768"/>
              </a:xfrm>
              <a:custGeom>
                <a:avLst/>
                <a:gdLst>
                  <a:gd name="connsiteX0" fmla="*/ 46146 w 47876"/>
                  <a:gd name="connsiteY0" fmla="*/ 6769 h 6768"/>
                  <a:gd name="connsiteX1" fmla="*/ 0 w 47876"/>
                  <a:gd name="connsiteY1" fmla="*/ 6769 h 6768"/>
                  <a:gd name="connsiteX2" fmla="*/ 2040 w 47876"/>
                  <a:gd name="connsiteY2" fmla="*/ 0 h 6768"/>
                  <a:gd name="connsiteX3" fmla="*/ 47876 w 47876"/>
                  <a:gd name="connsiteY3" fmla="*/ 0 h 6768"/>
                  <a:gd name="connsiteX4" fmla="*/ 46146 w 47876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76" h="6768">
                    <a:moveTo>
                      <a:pt x="46146" y="6769"/>
                    </a:moveTo>
                    <a:lnTo>
                      <a:pt x="0" y="6769"/>
                    </a:lnTo>
                    <a:lnTo>
                      <a:pt x="2040" y="0"/>
                    </a:lnTo>
                    <a:lnTo>
                      <a:pt x="47876" y="0"/>
                    </a:lnTo>
                    <a:lnTo>
                      <a:pt x="4614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48F225E7-AC25-5167-A6FB-B6D482C82E01}"/>
                  </a:ext>
                </a:extLst>
              </p:cNvPr>
              <p:cNvSpPr/>
              <p:nvPr/>
            </p:nvSpPr>
            <p:spPr>
              <a:xfrm>
                <a:off x="3472589" y="4105069"/>
                <a:ext cx="47350" cy="6768"/>
              </a:xfrm>
              <a:custGeom>
                <a:avLst/>
                <a:gdLst>
                  <a:gd name="connsiteX0" fmla="*/ 46114 w 47350"/>
                  <a:gd name="connsiteY0" fmla="*/ 6769 h 6768"/>
                  <a:gd name="connsiteX1" fmla="*/ 0 w 47350"/>
                  <a:gd name="connsiteY1" fmla="*/ 6769 h 6768"/>
                  <a:gd name="connsiteX2" fmla="*/ 1514 w 47350"/>
                  <a:gd name="connsiteY2" fmla="*/ 0 h 6768"/>
                  <a:gd name="connsiteX3" fmla="*/ 47351 w 47350"/>
                  <a:gd name="connsiteY3" fmla="*/ 0 h 6768"/>
                  <a:gd name="connsiteX4" fmla="*/ 46114 w 47350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0" h="6768">
                    <a:moveTo>
                      <a:pt x="46114" y="6769"/>
                    </a:moveTo>
                    <a:lnTo>
                      <a:pt x="0" y="6769"/>
                    </a:lnTo>
                    <a:lnTo>
                      <a:pt x="1514" y="0"/>
                    </a:lnTo>
                    <a:lnTo>
                      <a:pt x="47351" y="0"/>
                    </a:lnTo>
                    <a:lnTo>
                      <a:pt x="46114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64C8244-732B-84A6-C20C-69A6BED1FC51}"/>
                  </a:ext>
                </a:extLst>
              </p:cNvPr>
              <p:cNvSpPr/>
              <p:nvPr/>
            </p:nvSpPr>
            <p:spPr>
              <a:xfrm>
                <a:off x="3555113" y="4105069"/>
                <a:ext cx="46856" cy="6768"/>
              </a:xfrm>
              <a:custGeom>
                <a:avLst/>
                <a:gdLst>
                  <a:gd name="connsiteX0" fmla="*/ 46146 w 46856"/>
                  <a:gd name="connsiteY0" fmla="*/ 6769 h 6768"/>
                  <a:gd name="connsiteX1" fmla="*/ 0 w 46856"/>
                  <a:gd name="connsiteY1" fmla="*/ 6769 h 6768"/>
                  <a:gd name="connsiteX2" fmla="*/ 989 w 46856"/>
                  <a:gd name="connsiteY2" fmla="*/ 0 h 6768"/>
                  <a:gd name="connsiteX3" fmla="*/ 46856 w 46856"/>
                  <a:gd name="connsiteY3" fmla="*/ 0 h 6768"/>
                  <a:gd name="connsiteX4" fmla="*/ 46146 w 46856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856" h="6768">
                    <a:moveTo>
                      <a:pt x="46146" y="6769"/>
                    </a:moveTo>
                    <a:lnTo>
                      <a:pt x="0" y="6769"/>
                    </a:lnTo>
                    <a:lnTo>
                      <a:pt x="989" y="0"/>
                    </a:lnTo>
                    <a:lnTo>
                      <a:pt x="46856" y="0"/>
                    </a:lnTo>
                    <a:lnTo>
                      <a:pt x="4614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078FC91A-8F2B-F139-55EF-A2947033A5D5}"/>
                  </a:ext>
                </a:extLst>
              </p:cNvPr>
              <p:cNvSpPr/>
              <p:nvPr/>
            </p:nvSpPr>
            <p:spPr>
              <a:xfrm>
                <a:off x="3637638" y="4105069"/>
                <a:ext cx="46330" cy="6768"/>
              </a:xfrm>
              <a:custGeom>
                <a:avLst/>
                <a:gdLst>
                  <a:gd name="connsiteX0" fmla="*/ 46145 w 46330"/>
                  <a:gd name="connsiteY0" fmla="*/ 6769 h 6768"/>
                  <a:gd name="connsiteX1" fmla="*/ 0 w 46330"/>
                  <a:gd name="connsiteY1" fmla="*/ 6769 h 6768"/>
                  <a:gd name="connsiteX2" fmla="*/ 494 w 46330"/>
                  <a:gd name="connsiteY2" fmla="*/ 0 h 6768"/>
                  <a:gd name="connsiteX3" fmla="*/ 46331 w 46330"/>
                  <a:gd name="connsiteY3" fmla="*/ 0 h 6768"/>
                  <a:gd name="connsiteX4" fmla="*/ 46145 w 46330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30" h="6768">
                    <a:moveTo>
                      <a:pt x="46145" y="6769"/>
                    </a:moveTo>
                    <a:lnTo>
                      <a:pt x="0" y="6769"/>
                    </a:lnTo>
                    <a:lnTo>
                      <a:pt x="494" y="0"/>
                    </a:lnTo>
                    <a:lnTo>
                      <a:pt x="46331" y="0"/>
                    </a:lnTo>
                    <a:lnTo>
                      <a:pt x="4614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92777E26-7267-C0B6-EF96-B89667E09465}"/>
                  </a:ext>
                </a:extLst>
              </p:cNvPr>
              <p:cNvSpPr/>
              <p:nvPr/>
            </p:nvSpPr>
            <p:spPr>
              <a:xfrm>
                <a:off x="3720162" y="4105069"/>
                <a:ext cx="46176" cy="6768"/>
              </a:xfrm>
              <a:custGeom>
                <a:avLst/>
                <a:gdLst>
                  <a:gd name="connsiteX0" fmla="*/ 46176 w 46176"/>
                  <a:gd name="connsiteY0" fmla="*/ 6769 h 6768"/>
                  <a:gd name="connsiteX1" fmla="*/ 31 w 46176"/>
                  <a:gd name="connsiteY1" fmla="*/ 6769 h 6768"/>
                  <a:gd name="connsiteX2" fmla="*/ 0 w 46176"/>
                  <a:gd name="connsiteY2" fmla="*/ 0 h 6768"/>
                  <a:gd name="connsiteX3" fmla="*/ 45836 w 46176"/>
                  <a:gd name="connsiteY3" fmla="*/ 0 h 6768"/>
                  <a:gd name="connsiteX4" fmla="*/ 46176 w 46176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76" h="6768">
                    <a:moveTo>
                      <a:pt x="46176" y="6769"/>
                    </a:moveTo>
                    <a:lnTo>
                      <a:pt x="31" y="6769"/>
                    </a:lnTo>
                    <a:lnTo>
                      <a:pt x="0" y="0"/>
                    </a:lnTo>
                    <a:lnTo>
                      <a:pt x="45836" y="0"/>
                    </a:lnTo>
                    <a:lnTo>
                      <a:pt x="46176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FAF6F4E4-DEE0-4D25-3E96-9BA2AB9F6F9F}"/>
                  </a:ext>
                </a:extLst>
              </p:cNvPr>
              <p:cNvSpPr/>
              <p:nvPr/>
            </p:nvSpPr>
            <p:spPr>
              <a:xfrm>
                <a:off x="3802160" y="4105069"/>
                <a:ext cx="46701" cy="6768"/>
              </a:xfrm>
              <a:custGeom>
                <a:avLst/>
                <a:gdLst>
                  <a:gd name="connsiteX0" fmla="*/ 46702 w 46701"/>
                  <a:gd name="connsiteY0" fmla="*/ 6769 h 6768"/>
                  <a:gd name="connsiteX1" fmla="*/ 556 w 46701"/>
                  <a:gd name="connsiteY1" fmla="*/ 6769 h 6768"/>
                  <a:gd name="connsiteX2" fmla="*/ 0 w 46701"/>
                  <a:gd name="connsiteY2" fmla="*/ 0 h 6768"/>
                  <a:gd name="connsiteX3" fmla="*/ 45867 w 46701"/>
                  <a:gd name="connsiteY3" fmla="*/ 0 h 6768"/>
                  <a:gd name="connsiteX4" fmla="*/ 46702 w 46701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01" h="6768">
                    <a:moveTo>
                      <a:pt x="46702" y="6769"/>
                    </a:moveTo>
                    <a:lnTo>
                      <a:pt x="556" y="6769"/>
                    </a:lnTo>
                    <a:lnTo>
                      <a:pt x="0" y="0"/>
                    </a:lnTo>
                    <a:lnTo>
                      <a:pt x="45867" y="0"/>
                    </a:lnTo>
                    <a:lnTo>
                      <a:pt x="46702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C1A09581-1CC6-B42D-DF65-83AB749996B6}"/>
                  </a:ext>
                </a:extLst>
              </p:cNvPr>
              <p:cNvSpPr/>
              <p:nvPr/>
            </p:nvSpPr>
            <p:spPr>
              <a:xfrm>
                <a:off x="3884190" y="4105069"/>
                <a:ext cx="47227" cy="6768"/>
              </a:xfrm>
              <a:custGeom>
                <a:avLst/>
                <a:gdLst>
                  <a:gd name="connsiteX0" fmla="*/ 47227 w 47227"/>
                  <a:gd name="connsiteY0" fmla="*/ 6769 h 6768"/>
                  <a:gd name="connsiteX1" fmla="*/ 1082 w 47227"/>
                  <a:gd name="connsiteY1" fmla="*/ 6769 h 6768"/>
                  <a:gd name="connsiteX2" fmla="*/ 0 w 47227"/>
                  <a:gd name="connsiteY2" fmla="*/ 0 h 6768"/>
                  <a:gd name="connsiteX3" fmla="*/ 45837 w 47227"/>
                  <a:gd name="connsiteY3" fmla="*/ 0 h 6768"/>
                  <a:gd name="connsiteX4" fmla="*/ 47227 w 47227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27" h="6768">
                    <a:moveTo>
                      <a:pt x="47227" y="6769"/>
                    </a:moveTo>
                    <a:lnTo>
                      <a:pt x="1082" y="6769"/>
                    </a:lnTo>
                    <a:lnTo>
                      <a:pt x="0" y="0"/>
                    </a:lnTo>
                    <a:lnTo>
                      <a:pt x="45837" y="0"/>
                    </a:lnTo>
                    <a:lnTo>
                      <a:pt x="47227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79F17627-F902-948F-C598-278269398254}"/>
                  </a:ext>
                </a:extLst>
              </p:cNvPr>
              <p:cNvSpPr/>
              <p:nvPr/>
            </p:nvSpPr>
            <p:spPr>
              <a:xfrm>
                <a:off x="3966188" y="4105069"/>
                <a:ext cx="47752" cy="6768"/>
              </a:xfrm>
              <a:custGeom>
                <a:avLst/>
                <a:gdLst>
                  <a:gd name="connsiteX0" fmla="*/ 47753 w 47752"/>
                  <a:gd name="connsiteY0" fmla="*/ 6769 h 6768"/>
                  <a:gd name="connsiteX1" fmla="*/ 1607 w 47752"/>
                  <a:gd name="connsiteY1" fmla="*/ 6769 h 6768"/>
                  <a:gd name="connsiteX2" fmla="*/ 0 w 47752"/>
                  <a:gd name="connsiteY2" fmla="*/ 0 h 6768"/>
                  <a:gd name="connsiteX3" fmla="*/ 45867 w 47752"/>
                  <a:gd name="connsiteY3" fmla="*/ 0 h 6768"/>
                  <a:gd name="connsiteX4" fmla="*/ 47753 w 47752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52" h="6768">
                    <a:moveTo>
                      <a:pt x="47753" y="6769"/>
                    </a:moveTo>
                    <a:lnTo>
                      <a:pt x="1607" y="6769"/>
                    </a:lnTo>
                    <a:lnTo>
                      <a:pt x="0" y="0"/>
                    </a:lnTo>
                    <a:lnTo>
                      <a:pt x="45867" y="0"/>
                    </a:lnTo>
                    <a:lnTo>
                      <a:pt x="47753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A622DEB3-2735-91AC-3EA2-90739CF9D38E}"/>
                  </a:ext>
                </a:extLst>
              </p:cNvPr>
              <p:cNvSpPr/>
              <p:nvPr/>
            </p:nvSpPr>
            <p:spPr>
              <a:xfrm>
                <a:off x="4048218" y="4105069"/>
                <a:ext cx="48247" cy="6768"/>
              </a:xfrm>
              <a:custGeom>
                <a:avLst/>
                <a:gdLst>
                  <a:gd name="connsiteX0" fmla="*/ 48247 w 48247"/>
                  <a:gd name="connsiteY0" fmla="*/ 6769 h 6768"/>
                  <a:gd name="connsiteX1" fmla="*/ 2132 w 48247"/>
                  <a:gd name="connsiteY1" fmla="*/ 6769 h 6768"/>
                  <a:gd name="connsiteX2" fmla="*/ 0 w 48247"/>
                  <a:gd name="connsiteY2" fmla="*/ 0 h 6768"/>
                  <a:gd name="connsiteX3" fmla="*/ 45867 w 48247"/>
                  <a:gd name="connsiteY3" fmla="*/ 0 h 6768"/>
                  <a:gd name="connsiteX4" fmla="*/ 48247 w 48247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47" h="6768">
                    <a:moveTo>
                      <a:pt x="48247" y="6769"/>
                    </a:moveTo>
                    <a:lnTo>
                      <a:pt x="2132" y="6769"/>
                    </a:lnTo>
                    <a:lnTo>
                      <a:pt x="0" y="0"/>
                    </a:lnTo>
                    <a:lnTo>
                      <a:pt x="45867" y="0"/>
                    </a:lnTo>
                    <a:lnTo>
                      <a:pt x="48247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4C341C08-421D-EC82-2CA5-A9D1684D47DA}"/>
                  </a:ext>
                </a:extLst>
              </p:cNvPr>
              <p:cNvSpPr/>
              <p:nvPr/>
            </p:nvSpPr>
            <p:spPr>
              <a:xfrm>
                <a:off x="4130247" y="4105069"/>
                <a:ext cx="48772" cy="6768"/>
              </a:xfrm>
              <a:custGeom>
                <a:avLst/>
                <a:gdLst>
                  <a:gd name="connsiteX0" fmla="*/ 48773 w 48772"/>
                  <a:gd name="connsiteY0" fmla="*/ 6769 h 6768"/>
                  <a:gd name="connsiteX1" fmla="*/ 2627 w 48772"/>
                  <a:gd name="connsiteY1" fmla="*/ 6769 h 6768"/>
                  <a:gd name="connsiteX2" fmla="*/ 0 w 48772"/>
                  <a:gd name="connsiteY2" fmla="*/ 0 h 6768"/>
                  <a:gd name="connsiteX3" fmla="*/ 45837 w 48772"/>
                  <a:gd name="connsiteY3" fmla="*/ 0 h 6768"/>
                  <a:gd name="connsiteX4" fmla="*/ 48773 w 48772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2" h="6768">
                    <a:moveTo>
                      <a:pt x="48773" y="6769"/>
                    </a:moveTo>
                    <a:lnTo>
                      <a:pt x="2627" y="6769"/>
                    </a:lnTo>
                    <a:lnTo>
                      <a:pt x="0" y="0"/>
                    </a:lnTo>
                    <a:lnTo>
                      <a:pt x="45837" y="0"/>
                    </a:lnTo>
                    <a:lnTo>
                      <a:pt x="48773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73A4E3F8-F846-BDFF-5E7C-ECCC469220D8}"/>
                  </a:ext>
                </a:extLst>
              </p:cNvPr>
              <p:cNvSpPr/>
              <p:nvPr/>
            </p:nvSpPr>
            <p:spPr>
              <a:xfrm>
                <a:off x="4212246" y="4105069"/>
                <a:ext cx="49298" cy="6768"/>
              </a:xfrm>
              <a:custGeom>
                <a:avLst/>
                <a:gdLst>
                  <a:gd name="connsiteX0" fmla="*/ 49298 w 49298"/>
                  <a:gd name="connsiteY0" fmla="*/ 6769 h 6768"/>
                  <a:gd name="connsiteX1" fmla="*/ 3184 w 49298"/>
                  <a:gd name="connsiteY1" fmla="*/ 6769 h 6768"/>
                  <a:gd name="connsiteX2" fmla="*/ 0 w 49298"/>
                  <a:gd name="connsiteY2" fmla="*/ 0 h 6768"/>
                  <a:gd name="connsiteX3" fmla="*/ 45868 w 49298"/>
                  <a:gd name="connsiteY3" fmla="*/ 0 h 6768"/>
                  <a:gd name="connsiteX4" fmla="*/ 49298 w 49298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8" h="6768">
                    <a:moveTo>
                      <a:pt x="49298" y="6769"/>
                    </a:moveTo>
                    <a:lnTo>
                      <a:pt x="3184" y="6769"/>
                    </a:lnTo>
                    <a:lnTo>
                      <a:pt x="0" y="0"/>
                    </a:lnTo>
                    <a:lnTo>
                      <a:pt x="45868" y="0"/>
                    </a:lnTo>
                    <a:lnTo>
                      <a:pt x="49298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10A5232C-A4FE-1D3D-DB5F-028D16854756}"/>
                  </a:ext>
                </a:extLst>
              </p:cNvPr>
              <p:cNvSpPr/>
              <p:nvPr/>
            </p:nvSpPr>
            <p:spPr>
              <a:xfrm>
                <a:off x="4294276" y="4105069"/>
                <a:ext cx="49823" cy="6768"/>
              </a:xfrm>
              <a:custGeom>
                <a:avLst/>
                <a:gdLst>
                  <a:gd name="connsiteX0" fmla="*/ 49824 w 49823"/>
                  <a:gd name="connsiteY0" fmla="*/ 6769 h 6768"/>
                  <a:gd name="connsiteX1" fmla="*/ 3678 w 49823"/>
                  <a:gd name="connsiteY1" fmla="*/ 6769 h 6768"/>
                  <a:gd name="connsiteX2" fmla="*/ 0 w 49823"/>
                  <a:gd name="connsiteY2" fmla="*/ 0 h 6768"/>
                  <a:gd name="connsiteX3" fmla="*/ 45836 w 49823"/>
                  <a:gd name="connsiteY3" fmla="*/ 0 h 6768"/>
                  <a:gd name="connsiteX4" fmla="*/ 49824 w 49823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6768">
                    <a:moveTo>
                      <a:pt x="49824" y="6769"/>
                    </a:moveTo>
                    <a:lnTo>
                      <a:pt x="3678" y="6769"/>
                    </a:lnTo>
                    <a:lnTo>
                      <a:pt x="0" y="0"/>
                    </a:lnTo>
                    <a:lnTo>
                      <a:pt x="45836" y="0"/>
                    </a:lnTo>
                    <a:lnTo>
                      <a:pt x="49824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4BC3B91-5226-D539-0A87-5C46B7145165}"/>
                  </a:ext>
                </a:extLst>
              </p:cNvPr>
              <p:cNvSpPr/>
              <p:nvPr/>
            </p:nvSpPr>
            <p:spPr>
              <a:xfrm>
                <a:off x="4376305" y="4105069"/>
                <a:ext cx="50317" cy="6768"/>
              </a:xfrm>
              <a:custGeom>
                <a:avLst/>
                <a:gdLst>
                  <a:gd name="connsiteX0" fmla="*/ 50318 w 50317"/>
                  <a:gd name="connsiteY0" fmla="*/ 6769 h 6768"/>
                  <a:gd name="connsiteX1" fmla="*/ 4172 w 50317"/>
                  <a:gd name="connsiteY1" fmla="*/ 6769 h 6768"/>
                  <a:gd name="connsiteX2" fmla="*/ 0 w 50317"/>
                  <a:gd name="connsiteY2" fmla="*/ 0 h 6768"/>
                  <a:gd name="connsiteX3" fmla="*/ 45836 w 50317"/>
                  <a:gd name="connsiteY3" fmla="*/ 0 h 6768"/>
                  <a:gd name="connsiteX4" fmla="*/ 50318 w 50317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7" h="6768">
                    <a:moveTo>
                      <a:pt x="50318" y="6769"/>
                    </a:moveTo>
                    <a:lnTo>
                      <a:pt x="4172" y="6769"/>
                    </a:lnTo>
                    <a:lnTo>
                      <a:pt x="0" y="0"/>
                    </a:lnTo>
                    <a:lnTo>
                      <a:pt x="45836" y="0"/>
                    </a:lnTo>
                    <a:lnTo>
                      <a:pt x="50318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8BD082D3-14CE-7AC3-96D0-C13F1E20C57A}"/>
                  </a:ext>
                </a:extLst>
              </p:cNvPr>
              <p:cNvSpPr/>
              <p:nvPr/>
            </p:nvSpPr>
            <p:spPr>
              <a:xfrm>
                <a:off x="4458304" y="4105069"/>
                <a:ext cx="50874" cy="6768"/>
              </a:xfrm>
              <a:custGeom>
                <a:avLst/>
                <a:gdLst>
                  <a:gd name="connsiteX0" fmla="*/ 50875 w 50874"/>
                  <a:gd name="connsiteY0" fmla="*/ 6769 h 6768"/>
                  <a:gd name="connsiteX1" fmla="*/ 4729 w 50874"/>
                  <a:gd name="connsiteY1" fmla="*/ 6769 h 6768"/>
                  <a:gd name="connsiteX2" fmla="*/ 0 w 50874"/>
                  <a:gd name="connsiteY2" fmla="*/ 0 h 6768"/>
                  <a:gd name="connsiteX3" fmla="*/ 45868 w 50874"/>
                  <a:gd name="connsiteY3" fmla="*/ 0 h 6768"/>
                  <a:gd name="connsiteX4" fmla="*/ 50875 w 50874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4" h="6768">
                    <a:moveTo>
                      <a:pt x="50875" y="6769"/>
                    </a:moveTo>
                    <a:lnTo>
                      <a:pt x="4729" y="6769"/>
                    </a:lnTo>
                    <a:lnTo>
                      <a:pt x="0" y="0"/>
                    </a:lnTo>
                    <a:lnTo>
                      <a:pt x="45868" y="0"/>
                    </a:lnTo>
                    <a:lnTo>
                      <a:pt x="50875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55B01A0F-6FB6-F4F4-8278-8FF8139B4E2F}"/>
                  </a:ext>
                </a:extLst>
              </p:cNvPr>
              <p:cNvSpPr/>
              <p:nvPr/>
            </p:nvSpPr>
            <p:spPr>
              <a:xfrm>
                <a:off x="4540333" y="4105069"/>
                <a:ext cx="51368" cy="6768"/>
              </a:xfrm>
              <a:custGeom>
                <a:avLst/>
                <a:gdLst>
                  <a:gd name="connsiteX0" fmla="*/ 51369 w 51368"/>
                  <a:gd name="connsiteY0" fmla="*/ 6769 h 6768"/>
                  <a:gd name="connsiteX1" fmla="*/ 5224 w 51368"/>
                  <a:gd name="connsiteY1" fmla="*/ 6769 h 6768"/>
                  <a:gd name="connsiteX2" fmla="*/ 0 w 51368"/>
                  <a:gd name="connsiteY2" fmla="*/ 0 h 6768"/>
                  <a:gd name="connsiteX3" fmla="*/ 45836 w 51368"/>
                  <a:gd name="connsiteY3" fmla="*/ 0 h 6768"/>
                  <a:gd name="connsiteX4" fmla="*/ 51369 w 51368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6768">
                    <a:moveTo>
                      <a:pt x="51369" y="6769"/>
                    </a:moveTo>
                    <a:lnTo>
                      <a:pt x="5224" y="6769"/>
                    </a:lnTo>
                    <a:lnTo>
                      <a:pt x="0" y="0"/>
                    </a:lnTo>
                    <a:lnTo>
                      <a:pt x="45836" y="0"/>
                    </a:lnTo>
                    <a:lnTo>
                      <a:pt x="51369" y="676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9A5357BF-CFE8-AB33-8BB6-67B2DA5D70B9}"/>
                  </a:ext>
                </a:extLst>
              </p:cNvPr>
              <p:cNvSpPr/>
              <p:nvPr/>
            </p:nvSpPr>
            <p:spPr>
              <a:xfrm>
                <a:off x="4622363" y="4105069"/>
                <a:ext cx="51894" cy="6768"/>
              </a:xfrm>
              <a:custGeom>
                <a:avLst/>
                <a:gdLst>
                  <a:gd name="connsiteX0" fmla="*/ 51894 w 51894"/>
                  <a:gd name="connsiteY0" fmla="*/ 6769 h 6768"/>
                  <a:gd name="connsiteX1" fmla="*/ 5749 w 51894"/>
                  <a:gd name="connsiteY1" fmla="*/ 6769 h 6768"/>
                  <a:gd name="connsiteX2" fmla="*/ 0 w 51894"/>
                  <a:gd name="connsiteY2" fmla="*/ 0 h 6768"/>
                  <a:gd name="connsiteX3" fmla="*/ 45836 w 51894"/>
                  <a:gd name="connsiteY3" fmla="*/ 0 h 6768"/>
                  <a:gd name="connsiteX4" fmla="*/ 51894 w 51894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94" h="6768">
                    <a:moveTo>
                      <a:pt x="51894" y="6769"/>
                    </a:moveTo>
                    <a:lnTo>
                      <a:pt x="5749" y="6769"/>
                    </a:lnTo>
                    <a:lnTo>
                      <a:pt x="0" y="0"/>
                    </a:lnTo>
                    <a:lnTo>
                      <a:pt x="45836" y="0"/>
                    </a:lnTo>
                    <a:lnTo>
                      <a:pt x="51894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9B42B54E-A372-C3FC-8971-98285EB89425}"/>
                  </a:ext>
                </a:extLst>
              </p:cNvPr>
              <p:cNvSpPr/>
              <p:nvPr/>
            </p:nvSpPr>
            <p:spPr>
              <a:xfrm>
                <a:off x="4704362" y="4105069"/>
                <a:ext cx="52420" cy="6768"/>
              </a:xfrm>
              <a:custGeom>
                <a:avLst/>
                <a:gdLst>
                  <a:gd name="connsiteX0" fmla="*/ 52420 w 52420"/>
                  <a:gd name="connsiteY0" fmla="*/ 6769 h 6768"/>
                  <a:gd name="connsiteX1" fmla="*/ 6274 w 52420"/>
                  <a:gd name="connsiteY1" fmla="*/ 6769 h 6768"/>
                  <a:gd name="connsiteX2" fmla="*/ 0 w 52420"/>
                  <a:gd name="connsiteY2" fmla="*/ 0 h 6768"/>
                  <a:gd name="connsiteX3" fmla="*/ 45868 w 52420"/>
                  <a:gd name="connsiteY3" fmla="*/ 0 h 6768"/>
                  <a:gd name="connsiteX4" fmla="*/ 52420 w 52420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20" h="6768">
                    <a:moveTo>
                      <a:pt x="52420" y="6769"/>
                    </a:moveTo>
                    <a:lnTo>
                      <a:pt x="6274" y="6769"/>
                    </a:lnTo>
                    <a:lnTo>
                      <a:pt x="0" y="0"/>
                    </a:lnTo>
                    <a:lnTo>
                      <a:pt x="45868" y="0"/>
                    </a:lnTo>
                    <a:lnTo>
                      <a:pt x="52420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5CF63384-9E66-8A8E-E786-AB906F3EE124}"/>
                  </a:ext>
                </a:extLst>
              </p:cNvPr>
              <p:cNvSpPr/>
              <p:nvPr/>
            </p:nvSpPr>
            <p:spPr>
              <a:xfrm>
                <a:off x="4786391" y="4105069"/>
                <a:ext cx="52914" cy="6768"/>
              </a:xfrm>
              <a:custGeom>
                <a:avLst/>
                <a:gdLst>
                  <a:gd name="connsiteX0" fmla="*/ 52914 w 52914"/>
                  <a:gd name="connsiteY0" fmla="*/ 6769 h 6768"/>
                  <a:gd name="connsiteX1" fmla="*/ 6800 w 52914"/>
                  <a:gd name="connsiteY1" fmla="*/ 6769 h 6768"/>
                  <a:gd name="connsiteX2" fmla="*/ 0 w 52914"/>
                  <a:gd name="connsiteY2" fmla="*/ 0 h 6768"/>
                  <a:gd name="connsiteX3" fmla="*/ 45837 w 52914"/>
                  <a:gd name="connsiteY3" fmla="*/ 0 h 6768"/>
                  <a:gd name="connsiteX4" fmla="*/ 52914 w 52914"/>
                  <a:gd name="connsiteY4" fmla="*/ 6769 h 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14" h="6768">
                    <a:moveTo>
                      <a:pt x="52914" y="6769"/>
                    </a:moveTo>
                    <a:lnTo>
                      <a:pt x="6800" y="6769"/>
                    </a:lnTo>
                    <a:lnTo>
                      <a:pt x="0" y="0"/>
                    </a:lnTo>
                    <a:lnTo>
                      <a:pt x="45837" y="0"/>
                    </a:lnTo>
                    <a:lnTo>
                      <a:pt x="52914" y="67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14C2769A-321C-C944-AC0F-2EB560047C1D}"/>
                  </a:ext>
                </a:extLst>
              </p:cNvPr>
              <p:cNvSpPr/>
              <p:nvPr/>
            </p:nvSpPr>
            <p:spPr>
              <a:xfrm>
                <a:off x="2470246" y="4115299"/>
                <a:ext cx="54181" cy="6892"/>
              </a:xfrm>
              <a:custGeom>
                <a:avLst/>
                <a:gdLst>
                  <a:gd name="connsiteX0" fmla="*/ 46578 w 54181"/>
                  <a:gd name="connsiteY0" fmla="*/ 6892 h 6892"/>
                  <a:gd name="connsiteX1" fmla="*/ 0 w 54181"/>
                  <a:gd name="connsiteY1" fmla="*/ 6892 h 6892"/>
                  <a:gd name="connsiteX2" fmla="*/ 7881 w 54181"/>
                  <a:gd name="connsiteY2" fmla="*/ 0 h 6892"/>
                  <a:gd name="connsiteX3" fmla="*/ 54182 w 54181"/>
                  <a:gd name="connsiteY3" fmla="*/ 0 h 6892"/>
                  <a:gd name="connsiteX4" fmla="*/ 46578 w 54181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81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7881" y="0"/>
                    </a:lnTo>
                    <a:lnTo>
                      <a:pt x="54182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F48700DF-332A-AE00-169F-A560B9DBCF99}"/>
                  </a:ext>
                </a:extLst>
              </p:cNvPr>
              <p:cNvSpPr/>
              <p:nvPr/>
            </p:nvSpPr>
            <p:spPr>
              <a:xfrm>
                <a:off x="2553574" y="4115299"/>
                <a:ext cx="53656" cy="6892"/>
              </a:xfrm>
              <a:custGeom>
                <a:avLst/>
                <a:gdLst>
                  <a:gd name="connsiteX0" fmla="*/ 46578 w 53656"/>
                  <a:gd name="connsiteY0" fmla="*/ 6892 h 6892"/>
                  <a:gd name="connsiteX1" fmla="*/ 0 w 53656"/>
                  <a:gd name="connsiteY1" fmla="*/ 6892 h 6892"/>
                  <a:gd name="connsiteX2" fmla="*/ 7356 w 53656"/>
                  <a:gd name="connsiteY2" fmla="*/ 0 h 6892"/>
                  <a:gd name="connsiteX3" fmla="*/ 53656 w 53656"/>
                  <a:gd name="connsiteY3" fmla="*/ 0 h 6892"/>
                  <a:gd name="connsiteX4" fmla="*/ 46578 w 53656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7356" y="0"/>
                    </a:lnTo>
                    <a:lnTo>
                      <a:pt x="53656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72329D95-F345-8313-8F17-C6B1FF9E6E96}"/>
                  </a:ext>
                </a:extLst>
              </p:cNvPr>
              <p:cNvSpPr/>
              <p:nvPr/>
            </p:nvSpPr>
            <p:spPr>
              <a:xfrm>
                <a:off x="2636901" y="4115299"/>
                <a:ext cx="53130" cy="6892"/>
              </a:xfrm>
              <a:custGeom>
                <a:avLst/>
                <a:gdLst>
                  <a:gd name="connsiteX0" fmla="*/ 46578 w 53130"/>
                  <a:gd name="connsiteY0" fmla="*/ 6892 h 6892"/>
                  <a:gd name="connsiteX1" fmla="*/ 0 w 53130"/>
                  <a:gd name="connsiteY1" fmla="*/ 6892 h 6892"/>
                  <a:gd name="connsiteX2" fmla="*/ 6831 w 53130"/>
                  <a:gd name="connsiteY2" fmla="*/ 0 h 6892"/>
                  <a:gd name="connsiteX3" fmla="*/ 53131 w 53130"/>
                  <a:gd name="connsiteY3" fmla="*/ 0 h 6892"/>
                  <a:gd name="connsiteX4" fmla="*/ 46578 w 53130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30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6831" y="0"/>
                    </a:lnTo>
                    <a:lnTo>
                      <a:pt x="53131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9C34720B-0588-A8A6-F1A3-F35DB2B7A57D}"/>
                  </a:ext>
                </a:extLst>
              </p:cNvPr>
              <p:cNvSpPr/>
              <p:nvPr/>
            </p:nvSpPr>
            <p:spPr>
              <a:xfrm>
                <a:off x="2720229" y="4115299"/>
                <a:ext cx="52605" cy="6892"/>
              </a:xfrm>
              <a:custGeom>
                <a:avLst/>
                <a:gdLst>
                  <a:gd name="connsiteX0" fmla="*/ 46578 w 52605"/>
                  <a:gd name="connsiteY0" fmla="*/ 6892 h 6892"/>
                  <a:gd name="connsiteX1" fmla="*/ 0 w 52605"/>
                  <a:gd name="connsiteY1" fmla="*/ 6892 h 6892"/>
                  <a:gd name="connsiteX2" fmla="*/ 6305 w 52605"/>
                  <a:gd name="connsiteY2" fmla="*/ 0 h 6892"/>
                  <a:gd name="connsiteX3" fmla="*/ 52605 w 52605"/>
                  <a:gd name="connsiteY3" fmla="*/ 0 h 6892"/>
                  <a:gd name="connsiteX4" fmla="*/ 46578 w 52605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05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6305" y="0"/>
                    </a:lnTo>
                    <a:lnTo>
                      <a:pt x="52605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16A26103-1271-5D9F-66F1-7401A95D354F}"/>
                  </a:ext>
                </a:extLst>
              </p:cNvPr>
              <p:cNvSpPr/>
              <p:nvPr/>
            </p:nvSpPr>
            <p:spPr>
              <a:xfrm>
                <a:off x="2803557" y="4115299"/>
                <a:ext cx="52079" cy="6892"/>
              </a:xfrm>
              <a:custGeom>
                <a:avLst/>
                <a:gdLst>
                  <a:gd name="connsiteX0" fmla="*/ 46609 w 52079"/>
                  <a:gd name="connsiteY0" fmla="*/ 6892 h 6892"/>
                  <a:gd name="connsiteX1" fmla="*/ 0 w 52079"/>
                  <a:gd name="connsiteY1" fmla="*/ 6892 h 6892"/>
                  <a:gd name="connsiteX2" fmla="*/ 5780 w 52079"/>
                  <a:gd name="connsiteY2" fmla="*/ 0 h 6892"/>
                  <a:gd name="connsiteX3" fmla="*/ 52080 w 52079"/>
                  <a:gd name="connsiteY3" fmla="*/ 0 h 6892"/>
                  <a:gd name="connsiteX4" fmla="*/ 46609 w 52079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79" h="6892">
                    <a:moveTo>
                      <a:pt x="46609" y="6892"/>
                    </a:moveTo>
                    <a:lnTo>
                      <a:pt x="0" y="6892"/>
                    </a:lnTo>
                    <a:lnTo>
                      <a:pt x="5780" y="0"/>
                    </a:lnTo>
                    <a:lnTo>
                      <a:pt x="52080" y="0"/>
                    </a:lnTo>
                    <a:lnTo>
                      <a:pt x="46609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65FC9F25-5EA9-F009-345E-3AB61E3EE911}"/>
                  </a:ext>
                </a:extLst>
              </p:cNvPr>
              <p:cNvSpPr/>
              <p:nvPr/>
            </p:nvSpPr>
            <p:spPr>
              <a:xfrm>
                <a:off x="2886915" y="4115299"/>
                <a:ext cx="51523" cy="6892"/>
              </a:xfrm>
              <a:custGeom>
                <a:avLst/>
                <a:gdLst>
                  <a:gd name="connsiteX0" fmla="*/ 46578 w 51523"/>
                  <a:gd name="connsiteY0" fmla="*/ 6892 h 6892"/>
                  <a:gd name="connsiteX1" fmla="*/ 0 w 51523"/>
                  <a:gd name="connsiteY1" fmla="*/ 6892 h 6892"/>
                  <a:gd name="connsiteX2" fmla="*/ 5254 w 51523"/>
                  <a:gd name="connsiteY2" fmla="*/ 0 h 6892"/>
                  <a:gd name="connsiteX3" fmla="*/ 51524 w 51523"/>
                  <a:gd name="connsiteY3" fmla="*/ 0 h 6892"/>
                  <a:gd name="connsiteX4" fmla="*/ 46578 w 51523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23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5254" y="0"/>
                    </a:lnTo>
                    <a:lnTo>
                      <a:pt x="51524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A840B91-9C03-3362-726E-62C85168F6B9}"/>
                  </a:ext>
                </a:extLst>
              </p:cNvPr>
              <p:cNvSpPr/>
              <p:nvPr/>
            </p:nvSpPr>
            <p:spPr>
              <a:xfrm>
                <a:off x="2970243" y="4115299"/>
                <a:ext cx="50998" cy="6892"/>
              </a:xfrm>
              <a:custGeom>
                <a:avLst/>
                <a:gdLst>
                  <a:gd name="connsiteX0" fmla="*/ 46578 w 50998"/>
                  <a:gd name="connsiteY0" fmla="*/ 6892 h 6892"/>
                  <a:gd name="connsiteX1" fmla="*/ 0 w 50998"/>
                  <a:gd name="connsiteY1" fmla="*/ 6892 h 6892"/>
                  <a:gd name="connsiteX2" fmla="*/ 4729 w 50998"/>
                  <a:gd name="connsiteY2" fmla="*/ 0 h 6892"/>
                  <a:gd name="connsiteX3" fmla="*/ 50998 w 50998"/>
                  <a:gd name="connsiteY3" fmla="*/ 0 h 6892"/>
                  <a:gd name="connsiteX4" fmla="*/ 46578 w 50998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8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4729" y="0"/>
                    </a:lnTo>
                    <a:lnTo>
                      <a:pt x="50998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6A988A62-5BCE-74B4-2ADD-65D90A1754DD}"/>
                  </a:ext>
                </a:extLst>
              </p:cNvPr>
              <p:cNvSpPr/>
              <p:nvPr/>
            </p:nvSpPr>
            <p:spPr>
              <a:xfrm>
                <a:off x="3053571" y="4115299"/>
                <a:ext cx="50472" cy="6892"/>
              </a:xfrm>
              <a:custGeom>
                <a:avLst/>
                <a:gdLst>
                  <a:gd name="connsiteX0" fmla="*/ 46578 w 50472"/>
                  <a:gd name="connsiteY0" fmla="*/ 6892 h 6892"/>
                  <a:gd name="connsiteX1" fmla="*/ 0 w 50472"/>
                  <a:gd name="connsiteY1" fmla="*/ 6892 h 6892"/>
                  <a:gd name="connsiteX2" fmla="*/ 4203 w 50472"/>
                  <a:gd name="connsiteY2" fmla="*/ 0 h 6892"/>
                  <a:gd name="connsiteX3" fmla="*/ 50473 w 50472"/>
                  <a:gd name="connsiteY3" fmla="*/ 0 h 6892"/>
                  <a:gd name="connsiteX4" fmla="*/ 46578 w 50472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4203" y="0"/>
                    </a:lnTo>
                    <a:lnTo>
                      <a:pt x="50473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BF15B942-13A1-DC28-AF32-9531AD84C1B3}"/>
                  </a:ext>
                </a:extLst>
              </p:cNvPr>
              <p:cNvSpPr/>
              <p:nvPr/>
            </p:nvSpPr>
            <p:spPr>
              <a:xfrm>
                <a:off x="3136899" y="4115299"/>
                <a:ext cx="49977" cy="6892"/>
              </a:xfrm>
              <a:custGeom>
                <a:avLst/>
                <a:gdLst>
                  <a:gd name="connsiteX0" fmla="*/ 46609 w 49977"/>
                  <a:gd name="connsiteY0" fmla="*/ 6892 h 6892"/>
                  <a:gd name="connsiteX1" fmla="*/ 0 w 49977"/>
                  <a:gd name="connsiteY1" fmla="*/ 6892 h 6892"/>
                  <a:gd name="connsiteX2" fmla="*/ 3678 w 49977"/>
                  <a:gd name="connsiteY2" fmla="*/ 0 h 6892"/>
                  <a:gd name="connsiteX3" fmla="*/ 49978 w 49977"/>
                  <a:gd name="connsiteY3" fmla="*/ 0 h 6892"/>
                  <a:gd name="connsiteX4" fmla="*/ 46609 w 49977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77" h="6892">
                    <a:moveTo>
                      <a:pt x="46609" y="6892"/>
                    </a:moveTo>
                    <a:lnTo>
                      <a:pt x="0" y="6892"/>
                    </a:lnTo>
                    <a:lnTo>
                      <a:pt x="3678" y="0"/>
                    </a:lnTo>
                    <a:lnTo>
                      <a:pt x="49978" y="0"/>
                    </a:lnTo>
                    <a:lnTo>
                      <a:pt x="46609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465DB4A3-544C-FA05-1D34-AAA9FED91E5F}"/>
                  </a:ext>
                </a:extLst>
              </p:cNvPr>
              <p:cNvSpPr/>
              <p:nvPr/>
            </p:nvSpPr>
            <p:spPr>
              <a:xfrm>
                <a:off x="3220257" y="4115299"/>
                <a:ext cx="49421" cy="6892"/>
              </a:xfrm>
              <a:custGeom>
                <a:avLst/>
                <a:gdLst>
                  <a:gd name="connsiteX0" fmla="*/ 46578 w 49421"/>
                  <a:gd name="connsiteY0" fmla="*/ 6892 h 6892"/>
                  <a:gd name="connsiteX1" fmla="*/ 0 w 49421"/>
                  <a:gd name="connsiteY1" fmla="*/ 6892 h 6892"/>
                  <a:gd name="connsiteX2" fmla="*/ 3122 w 49421"/>
                  <a:gd name="connsiteY2" fmla="*/ 0 h 6892"/>
                  <a:gd name="connsiteX3" fmla="*/ 49422 w 49421"/>
                  <a:gd name="connsiteY3" fmla="*/ 0 h 6892"/>
                  <a:gd name="connsiteX4" fmla="*/ 46578 w 49421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21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3122" y="0"/>
                    </a:lnTo>
                    <a:lnTo>
                      <a:pt x="49422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A29244E0-28E2-9EFB-5BCC-C4DE56099E93}"/>
                  </a:ext>
                </a:extLst>
              </p:cNvPr>
              <p:cNvSpPr/>
              <p:nvPr/>
            </p:nvSpPr>
            <p:spPr>
              <a:xfrm>
                <a:off x="3303585" y="4115299"/>
                <a:ext cx="48896" cy="6892"/>
              </a:xfrm>
              <a:custGeom>
                <a:avLst/>
                <a:gdLst>
                  <a:gd name="connsiteX0" fmla="*/ 46578 w 48896"/>
                  <a:gd name="connsiteY0" fmla="*/ 6892 h 6892"/>
                  <a:gd name="connsiteX1" fmla="*/ 0 w 48896"/>
                  <a:gd name="connsiteY1" fmla="*/ 6892 h 6892"/>
                  <a:gd name="connsiteX2" fmla="*/ 2596 w 48896"/>
                  <a:gd name="connsiteY2" fmla="*/ 0 h 6892"/>
                  <a:gd name="connsiteX3" fmla="*/ 48897 w 48896"/>
                  <a:gd name="connsiteY3" fmla="*/ 0 h 6892"/>
                  <a:gd name="connsiteX4" fmla="*/ 46578 w 48896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96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2596" y="0"/>
                    </a:lnTo>
                    <a:lnTo>
                      <a:pt x="48897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44786405-5891-3743-FD12-5C42D1DB8BD9}"/>
                  </a:ext>
                </a:extLst>
              </p:cNvPr>
              <p:cNvSpPr/>
              <p:nvPr/>
            </p:nvSpPr>
            <p:spPr>
              <a:xfrm>
                <a:off x="3386912" y="4115299"/>
                <a:ext cx="48370" cy="6892"/>
              </a:xfrm>
              <a:custGeom>
                <a:avLst/>
                <a:gdLst>
                  <a:gd name="connsiteX0" fmla="*/ 46578 w 48370"/>
                  <a:gd name="connsiteY0" fmla="*/ 6892 h 6892"/>
                  <a:gd name="connsiteX1" fmla="*/ 0 w 48370"/>
                  <a:gd name="connsiteY1" fmla="*/ 6892 h 6892"/>
                  <a:gd name="connsiteX2" fmla="*/ 2071 w 48370"/>
                  <a:gd name="connsiteY2" fmla="*/ 0 h 6892"/>
                  <a:gd name="connsiteX3" fmla="*/ 48371 w 48370"/>
                  <a:gd name="connsiteY3" fmla="*/ 0 h 6892"/>
                  <a:gd name="connsiteX4" fmla="*/ 46578 w 48370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70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2071" y="0"/>
                    </a:lnTo>
                    <a:lnTo>
                      <a:pt x="48371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89F56077-9C04-D5B4-C3DA-39B249333DFD}"/>
                  </a:ext>
                </a:extLst>
              </p:cNvPr>
              <p:cNvSpPr/>
              <p:nvPr/>
            </p:nvSpPr>
            <p:spPr>
              <a:xfrm>
                <a:off x="3470240" y="4115299"/>
                <a:ext cx="47845" cy="6892"/>
              </a:xfrm>
              <a:custGeom>
                <a:avLst/>
                <a:gdLst>
                  <a:gd name="connsiteX0" fmla="*/ 46578 w 47845"/>
                  <a:gd name="connsiteY0" fmla="*/ 6892 h 6892"/>
                  <a:gd name="connsiteX1" fmla="*/ 0 w 47845"/>
                  <a:gd name="connsiteY1" fmla="*/ 6892 h 6892"/>
                  <a:gd name="connsiteX2" fmla="*/ 1545 w 47845"/>
                  <a:gd name="connsiteY2" fmla="*/ 0 h 6892"/>
                  <a:gd name="connsiteX3" fmla="*/ 47845 w 47845"/>
                  <a:gd name="connsiteY3" fmla="*/ 0 h 6892"/>
                  <a:gd name="connsiteX4" fmla="*/ 46578 w 47845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45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1545" y="0"/>
                    </a:lnTo>
                    <a:lnTo>
                      <a:pt x="47845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1C6BA1EA-0317-B1C8-FEF2-CE991B5EE2A6}"/>
                  </a:ext>
                </a:extLst>
              </p:cNvPr>
              <p:cNvSpPr/>
              <p:nvPr/>
            </p:nvSpPr>
            <p:spPr>
              <a:xfrm>
                <a:off x="3553568" y="4115299"/>
                <a:ext cx="47320" cy="6892"/>
              </a:xfrm>
              <a:custGeom>
                <a:avLst/>
                <a:gdLst>
                  <a:gd name="connsiteX0" fmla="*/ 46609 w 47320"/>
                  <a:gd name="connsiteY0" fmla="*/ 6892 h 6892"/>
                  <a:gd name="connsiteX1" fmla="*/ 0 w 47320"/>
                  <a:gd name="connsiteY1" fmla="*/ 6892 h 6892"/>
                  <a:gd name="connsiteX2" fmla="*/ 1020 w 47320"/>
                  <a:gd name="connsiteY2" fmla="*/ 0 h 6892"/>
                  <a:gd name="connsiteX3" fmla="*/ 47320 w 47320"/>
                  <a:gd name="connsiteY3" fmla="*/ 0 h 6892"/>
                  <a:gd name="connsiteX4" fmla="*/ 46609 w 47320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20" h="6892">
                    <a:moveTo>
                      <a:pt x="46609" y="6892"/>
                    </a:moveTo>
                    <a:lnTo>
                      <a:pt x="0" y="6892"/>
                    </a:lnTo>
                    <a:lnTo>
                      <a:pt x="1020" y="0"/>
                    </a:lnTo>
                    <a:lnTo>
                      <a:pt x="47320" y="0"/>
                    </a:lnTo>
                    <a:lnTo>
                      <a:pt x="46609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9B3D876-B978-72AE-0336-859F6F716430}"/>
                  </a:ext>
                </a:extLst>
              </p:cNvPr>
              <p:cNvSpPr/>
              <p:nvPr/>
            </p:nvSpPr>
            <p:spPr>
              <a:xfrm>
                <a:off x="3636926" y="4115299"/>
                <a:ext cx="46763" cy="6892"/>
              </a:xfrm>
              <a:custGeom>
                <a:avLst/>
                <a:gdLst>
                  <a:gd name="connsiteX0" fmla="*/ 46578 w 46763"/>
                  <a:gd name="connsiteY0" fmla="*/ 6892 h 6892"/>
                  <a:gd name="connsiteX1" fmla="*/ 0 w 46763"/>
                  <a:gd name="connsiteY1" fmla="*/ 6892 h 6892"/>
                  <a:gd name="connsiteX2" fmla="*/ 464 w 46763"/>
                  <a:gd name="connsiteY2" fmla="*/ 0 h 6892"/>
                  <a:gd name="connsiteX3" fmla="*/ 46764 w 46763"/>
                  <a:gd name="connsiteY3" fmla="*/ 0 h 6892"/>
                  <a:gd name="connsiteX4" fmla="*/ 46578 w 46763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63" h="6892">
                    <a:moveTo>
                      <a:pt x="46578" y="6892"/>
                    </a:moveTo>
                    <a:lnTo>
                      <a:pt x="0" y="6892"/>
                    </a:lnTo>
                    <a:lnTo>
                      <a:pt x="464" y="0"/>
                    </a:lnTo>
                    <a:lnTo>
                      <a:pt x="46764" y="0"/>
                    </a:lnTo>
                    <a:lnTo>
                      <a:pt x="46578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C46BB4FD-77BE-80AD-D232-254933B07587}"/>
                  </a:ext>
                </a:extLst>
              </p:cNvPr>
              <p:cNvSpPr/>
              <p:nvPr/>
            </p:nvSpPr>
            <p:spPr>
              <a:xfrm>
                <a:off x="3720223" y="4115299"/>
                <a:ext cx="46608" cy="6892"/>
              </a:xfrm>
              <a:custGeom>
                <a:avLst/>
                <a:gdLst>
                  <a:gd name="connsiteX0" fmla="*/ 46609 w 46608"/>
                  <a:gd name="connsiteY0" fmla="*/ 6892 h 6892"/>
                  <a:gd name="connsiteX1" fmla="*/ 31 w 46608"/>
                  <a:gd name="connsiteY1" fmla="*/ 6892 h 6892"/>
                  <a:gd name="connsiteX2" fmla="*/ 0 w 46608"/>
                  <a:gd name="connsiteY2" fmla="*/ 0 h 6892"/>
                  <a:gd name="connsiteX3" fmla="*/ 46269 w 46608"/>
                  <a:gd name="connsiteY3" fmla="*/ 0 h 6892"/>
                  <a:gd name="connsiteX4" fmla="*/ 46609 w 46608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8" h="6892">
                    <a:moveTo>
                      <a:pt x="46609" y="6892"/>
                    </a:moveTo>
                    <a:lnTo>
                      <a:pt x="31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46609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37F8B046-7971-2604-7F78-C7ECC02BECAF}"/>
                  </a:ext>
                </a:extLst>
              </p:cNvPr>
              <p:cNvSpPr/>
              <p:nvPr/>
            </p:nvSpPr>
            <p:spPr>
              <a:xfrm>
                <a:off x="3803025" y="4115299"/>
                <a:ext cx="47134" cy="6892"/>
              </a:xfrm>
              <a:custGeom>
                <a:avLst/>
                <a:gdLst>
                  <a:gd name="connsiteX0" fmla="*/ 47135 w 47134"/>
                  <a:gd name="connsiteY0" fmla="*/ 6892 h 6892"/>
                  <a:gd name="connsiteX1" fmla="*/ 557 w 47134"/>
                  <a:gd name="connsiteY1" fmla="*/ 6892 h 6892"/>
                  <a:gd name="connsiteX2" fmla="*/ 0 w 47134"/>
                  <a:gd name="connsiteY2" fmla="*/ 0 h 6892"/>
                  <a:gd name="connsiteX3" fmla="*/ 46269 w 47134"/>
                  <a:gd name="connsiteY3" fmla="*/ 0 h 6892"/>
                  <a:gd name="connsiteX4" fmla="*/ 47135 w 47134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34" h="6892">
                    <a:moveTo>
                      <a:pt x="47135" y="6892"/>
                    </a:moveTo>
                    <a:lnTo>
                      <a:pt x="557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47135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C741E5FC-58B4-6CFB-7399-6C7B4DD23E7B}"/>
                  </a:ext>
                </a:extLst>
              </p:cNvPr>
              <p:cNvSpPr/>
              <p:nvPr/>
            </p:nvSpPr>
            <p:spPr>
              <a:xfrm>
                <a:off x="3885828" y="4115299"/>
                <a:ext cx="47691" cy="6892"/>
              </a:xfrm>
              <a:custGeom>
                <a:avLst/>
                <a:gdLst>
                  <a:gd name="connsiteX0" fmla="*/ 47691 w 47691"/>
                  <a:gd name="connsiteY0" fmla="*/ 6892 h 6892"/>
                  <a:gd name="connsiteX1" fmla="*/ 1082 w 47691"/>
                  <a:gd name="connsiteY1" fmla="*/ 6892 h 6892"/>
                  <a:gd name="connsiteX2" fmla="*/ 0 w 47691"/>
                  <a:gd name="connsiteY2" fmla="*/ 0 h 6892"/>
                  <a:gd name="connsiteX3" fmla="*/ 46269 w 47691"/>
                  <a:gd name="connsiteY3" fmla="*/ 0 h 6892"/>
                  <a:gd name="connsiteX4" fmla="*/ 47691 w 47691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91" h="6892">
                    <a:moveTo>
                      <a:pt x="47691" y="6892"/>
                    </a:moveTo>
                    <a:lnTo>
                      <a:pt x="1082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47691" y="68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A14B777F-5BB9-FDB6-0598-598CE81BE8AB}"/>
                  </a:ext>
                </a:extLst>
              </p:cNvPr>
              <p:cNvSpPr/>
              <p:nvPr/>
            </p:nvSpPr>
            <p:spPr>
              <a:xfrm>
                <a:off x="3968630" y="4115299"/>
                <a:ext cx="48216" cy="6892"/>
              </a:xfrm>
              <a:custGeom>
                <a:avLst/>
                <a:gdLst>
                  <a:gd name="connsiteX0" fmla="*/ 48216 w 48216"/>
                  <a:gd name="connsiteY0" fmla="*/ 6892 h 6892"/>
                  <a:gd name="connsiteX1" fmla="*/ 1638 w 48216"/>
                  <a:gd name="connsiteY1" fmla="*/ 6892 h 6892"/>
                  <a:gd name="connsiteX2" fmla="*/ 0 w 48216"/>
                  <a:gd name="connsiteY2" fmla="*/ 0 h 6892"/>
                  <a:gd name="connsiteX3" fmla="*/ 46300 w 48216"/>
                  <a:gd name="connsiteY3" fmla="*/ 0 h 6892"/>
                  <a:gd name="connsiteX4" fmla="*/ 48216 w 48216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16" h="6892">
                    <a:moveTo>
                      <a:pt x="48216" y="6892"/>
                    </a:moveTo>
                    <a:lnTo>
                      <a:pt x="1638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48216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247115E2-5957-4F45-9957-2543661C650A}"/>
                  </a:ext>
                </a:extLst>
              </p:cNvPr>
              <p:cNvSpPr/>
              <p:nvPr/>
            </p:nvSpPr>
            <p:spPr>
              <a:xfrm>
                <a:off x="4051432" y="4115299"/>
                <a:ext cx="48741" cy="6892"/>
              </a:xfrm>
              <a:custGeom>
                <a:avLst/>
                <a:gdLst>
                  <a:gd name="connsiteX0" fmla="*/ 48742 w 48741"/>
                  <a:gd name="connsiteY0" fmla="*/ 6892 h 6892"/>
                  <a:gd name="connsiteX1" fmla="*/ 2164 w 48741"/>
                  <a:gd name="connsiteY1" fmla="*/ 6892 h 6892"/>
                  <a:gd name="connsiteX2" fmla="*/ 0 w 48741"/>
                  <a:gd name="connsiteY2" fmla="*/ 0 h 6892"/>
                  <a:gd name="connsiteX3" fmla="*/ 46300 w 48741"/>
                  <a:gd name="connsiteY3" fmla="*/ 0 h 6892"/>
                  <a:gd name="connsiteX4" fmla="*/ 48742 w 48741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41" h="6892">
                    <a:moveTo>
                      <a:pt x="48742" y="6892"/>
                    </a:moveTo>
                    <a:lnTo>
                      <a:pt x="2164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48742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C9E6561A-09B8-0C27-5BA5-FA658C1D77E9}"/>
                  </a:ext>
                </a:extLst>
              </p:cNvPr>
              <p:cNvSpPr/>
              <p:nvPr/>
            </p:nvSpPr>
            <p:spPr>
              <a:xfrm>
                <a:off x="4134235" y="4115299"/>
                <a:ext cx="49267" cy="6892"/>
              </a:xfrm>
              <a:custGeom>
                <a:avLst/>
                <a:gdLst>
                  <a:gd name="connsiteX0" fmla="*/ 49267 w 49267"/>
                  <a:gd name="connsiteY0" fmla="*/ 6892 h 6892"/>
                  <a:gd name="connsiteX1" fmla="*/ 2689 w 49267"/>
                  <a:gd name="connsiteY1" fmla="*/ 6892 h 6892"/>
                  <a:gd name="connsiteX2" fmla="*/ 0 w 49267"/>
                  <a:gd name="connsiteY2" fmla="*/ 0 h 6892"/>
                  <a:gd name="connsiteX3" fmla="*/ 46300 w 49267"/>
                  <a:gd name="connsiteY3" fmla="*/ 0 h 6892"/>
                  <a:gd name="connsiteX4" fmla="*/ 49267 w 49267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67" h="6892">
                    <a:moveTo>
                      <a:pt x="49267" y="6892"/>
                    </a:moveTo>
                    <a:lnTo>
                      <a:pt x="2689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49267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F7E90F2A-C67C-E289-6246-F2FA19E4A971}"/>
                  </a:ext>
                </a:extLst>
              </p:cNvPr>
              <p:cNvSpPr/>
              <p:nvPr/>
            </p:nvSpPr>
            <p:spPr>
              <a:xfrm>
                <a:off x="4217037" y="4115299"/>
                <a:ext cx="49823" cy="6892"/>
              </a:xfrm>
              <a:custGeom>
                <a:avLst/>
                <a:gdLst>
                  <a:gd name="connsiteX0" fmla="*/ 49824 w 49823"/>
                  <a:gd name="connsiteY0" fmla="*/ 6892 h 6892"/>
                  <a:gd name="connsiteX1" fmla="*/ 3215 w 49823"/>
                  <a:gd name="connsiteY1" fmla="*/ 6892 h 6892"/>
                  <a:gd name="connsiteX2" fmla="*/ 0 w 49823"/>
                  <a:gd name="connsiteY2" fmla="*/ 0 h 6892"/>
                  <a:gd name="connsiteX3" fmla="*/ 46300 w 49823"/>
                  <a:gd name="connsiteY3" fmla="*/ 0 h 6892"/>
                  <a:gd name="connsiteX4" fmla="*/ 49824 w 49823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6892">
                    <a:moveTo>
                      <a:pt x="49824" y="6892"/>
                    </a:moveTo>
                    <a:lnTo>
                      <a:pt x="3215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49824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826DAC3D-815F-4249-0305-6B717F69BFA8}"/>
                  </a:ext>
                </a:extLst>
              </p:cNvPr>
              <p:cNvSpPr/>
              <p:nvPr/>
            </p:nvSpPr>
            <p:spPr>
              <a:xfrm>
                <a:off x="4299839" y="4115299"/>
                <a:ext cx="50348" cy="6892"/>
              </a:xfrm>
              <a:custGeom>
                <a:avLst/>
                <a:gdLst>
                  <a:gd name="connsiteX0" fmla="*/ 50349 w 50348"/>
                  <a:gd name="connsiteY0" fmla="*/ 6892 h 6892"/>
                  <a:gd name="connsiteX1" fmla="*/ 3771 w 50348"/>
                  <a:gd name="connsiteY1" fmla="*/ 6892 h 6892"/>
                  <a:gd name="connsiteX2" fmla="*/ 0 w 50348"/>
                  <a:gd name="connsiteY2" fmla="*/ 0 h 6892"/>
                  <a:gd name="connsiteX3" fmla="*/ 46300 w 50348"/>
                  <a:gd name="connsiteY3" fmla="*/ 0 h 6892"/>
                  <a:gd name="connsiteX4" fmla="*/ 50349 w 50348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48" h="6892">
                    <a:moveTo>
                      <a:pt x="50349" y="6892"/>
                    </a:moveTo>
                    <a:lnTo>
                      <a:pt x="3771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50349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482FBDD3-EBAC-F235-A731-76CE8AB7786D}"/>
                  </a:ext>
                </a:extLst>
              </p:cNvPr>
              <p:cNvSpPr/>
              <p:nvPr/>
            </p:nvSpPr>
            <p:spPr>
              <a:xfrm>
                <a:off x="4382641" y="4115299"/>
                <a:ext cx="50874" cy="6892"/>
              </a:xfrm>
              <a:custGeom>
                <a:avLst/>
                <a:gdLst>
                  <a:gd name="connsiteX0" fmla="*/ 50875 w 50874"/>
                  <a:gd name="connsiteY0" fmla="*/ 6892 h 6892"/>
                  <a:gd name="connsiteX1" fmla="*/ 4296 w 50874"/>
                  <a:gd name="connsiteY1" fmla="*/ 6892 h 6892"/>
                  <a:gd name="connsiteX2" fmla="*/ 0 w 50874"/>
                  <a:gd name="connsiteY2" fmla="*/ 0 h 6892"/>
                  <a:gd name="connsiteX3" fmla="*/ 46300 w 50874"/>
                  <a:gd name="connsiteY3" fmla="*/ 0 h 6892"/>
                  <a:gd name="connsiteX4" fmla="*/ 50875 w 50874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4" h="6892">
                    <a:moveTo>
                      <a:pt x="50875" y="6892"/>
                    </a:moveTo>
                    <a:lnTo>
                      <a:pt x="4296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50875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A1CC23D7-D56C-01E2-0534-4D6C8FED6B1F}"/>
                  </a:ext>
                </a:extLst>
              </p:cNvPr>
              <p:cNvSpPr/>
              <p:nvPr/>
            </p:nvSpPr>
            <p:spPr>
              <a:xfrm>
                <a:off x="4465444" y="4115299"/>
                <a:ext cx="51399" cy="6892"/>
              </a:xfrm>
              <a:custGeom>
                <a:avLst/>
                <a:gdLst>
                  <a:gd name="connsiteX0" fmla="*/ 51400 w 51399"/>
                  <a:gd name="connsiteY0" fmla="*/ 6892 h 6892"/>
                  <a:gd name="connsiteX1" fmla="*/ 4821 w 51399"/>
                  <a:gd name="connsiteY1" fmla="*/ 6892 h 6892"/>
                  <a:gd name="connsiteX2" fmla="*/ 0 w 51399"/>
                  <a:gd name="connsiteY2" fmla="*/ 0 h 6892"/>
                  <a:gd name="connsiteX3" fmla="*/ 46300 w 51399"/>
                  <a:gd name="connsiteY3" fmla="*/ 0 h 6892"/>
                  <a:gd name="connsiteX4" fmla="*/ 51400 w 51399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9" h="6892">
                    <a:moveTo>
                      <a:pt x="51400" y="6892"/>
                    </a:moveTo>
                    <a:lnTo>
                      <a:pt x="4821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51400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268F1CB0-9AAA-9D25-68E6-EF0A92A42B78}"/>
                  </a:ext>
                </a:extLst>
              </p:cNvPr>
              <p:cNvSpPr/>
              <p:nvPr/>
            </p:nvSpPr>
            <p:spPr>
              <a:xfrm>
                <a:off x="4548277" y="4115299"/>
                <a:ext cx="51894" cy="6892"/>
              </a:xfrm>
              <a:custGeom>
                <a:avLst/>
                <a:gdLst>
                  <a:gd name="connsiteX0" fmla="*/ 51894 w 51894"/>
                  <a:gd name="connsiteY0" fmla="*/ 6892 h 6892"/>
                  <a:gd name="connsiteX1" fmla="*/ 5316 w 51894"/>
                  <a:gd name="connsiteY1" fmla="*/ 6892 h 6892"/>
                  <a:gd name="connsiteX2" fmla="*/ 0 w 51894"/>
                  <a:gd name="connsiteY2" fmla="*/ 0 h 6892"/>
                  <a:gd name="connsiteX3" fmla="*/ 46269 w 51894"/>
                  <a:gd name="connsiteY3" fmla="*/ 0 h 6892"/>
                  <a:gd name="connsiteX4" fmla="*/ 51894 w 51894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94" h="6892">
                    <a:moveTo>
                      <a:pt x="51894" y="6892"/>
                    </a:moveTo>
                    <a:lnTo>
                      <a:pt x="5316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51894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2F4A053-D87C-6261-A5C9-34676EAAF431}"/>
                  </a:ext>
                </a:extLst>
              </p:cNvPr>
              <p:cNvSpPr/>
              <p:nvPr/>
            </p:nvSpPr>
            <p:spPr>
              <a:xfrm>
                <a:off x="4631079" y="4115299"/>
                <a:ext cx="52450" cy="6892"/>
              </a:xfrm>
              <a:custGeom>
                <a:avLst/>
                <a:gdLst>
                  <a:gd name="connsiteX0" fmla="*/ 52451 w 52450"/>
                  <a:gd name="connsiteY0" fmla="*/ 6892 h 6892"/>
                  <a:gd name="connsiteX1" fmla="*/ 5842 w 52450"/>
                  <a:gd name="connsiteY1" fmla="*/ 6892 h 6892"/>
                  <a:gd name="connsiteX2" fmla="*/ 0 w 52450"/>
                  <a:gd name="connsiteY2" fmla="*/ 0 h 6892"/>
                  <a:gd name="connsiteX3" fmla="*/ 46269 w 52450"/>
                  <a:gd name="connsiteY3" fmla="*/ 0 h 6892"/>
                  <a:gd name="connsiteX4" fmla="*/ 52451 w 52450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50" h="6892">
                    <a:moveTo>
                      <a:pt x="52451" y="6892"/>
                    </a:moveTo>
                    <a:lnTo>
                      <a:pt x="5842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52451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7218CD2-08B4-8217-5889-69DD5643F584}"/>
                  </a:ext>
                </a:extLst>
              </p:cNvPr>
              <p:cNvSpPr/>
              <p:nvPr/>
            </p:nvSpPr>
            <p:spPr>
              <a:xfrm>
                <a:off x="4713881" y="4115299"/>
                <a:ext cx="52976" cy="6892"/>
              </a:xfrm>
              <a:custGeom>
                <a:avLst/>
                <a:gdLst>
                  <a:gd name="connsiteX0" fmla="*/ 52976 w 52976"/>
                  <a:gd name="connsiteY0" fmla="*/ 6892 h 6892"/>
                  <a:gd name="connsiteX1" fmla="*/ 6398 w 52976"/>
                  <a:gd name="connsiteY1" fmla="*/ 6892 h 6892"/>
                  <a:gd name="connsiteX2" fmla="*/ 0 w 52976"/>
                  <a:gd name="connsiteY2" fmla="*/ 0 h 6892"/>
                  <a:gd name="connsiteX3" fmla="*/ 46269 w 52976"/>
                  <a:gd name="connsiteY3" fmla="*/ 0 h 6892"/>
                  <a:gd name="connsiteX4" fmla="*/ 52976 w 52976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76" h="6892">
                    <a:moveTo>
                      <a:pt x="52976" y="6892"/>
                    </a:moveTo>
                    <a:lnTo>
                      <a:pt x="6398" y="6892"/>
                    </a:lnTo>
                    <a:lnTo>
                      <a:pt x="0" y="0"/>
                    </a:lnTo>
                    <a:lnTo>
                      <a:pt x="46269" y="0"/>
                    </a:lnTo>
                    <a:lnTo>
                      <a:pt x="52976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E45010E8-EE35-3A3F-AA9D-4677E14AAEC5}"/>
                  </a:ext>
                </a:extLst>
              </p:cNvPr>
              <p:cNvSpPr/>
              <p:nvPr/>
            </p:nvSpPr>
            <p:spPr>
              <a:xfrm>
                <a:off x="4796684" y="4115299"/>
                <a:ext cx="53501" cy="6892"/>
              </a:xfrm>
              <a:custGeom>
                <a:avLst/>
                <a:gdLst>
                  <a:gd name="connsiteX0" fmla="*/ 53501 w 53501"/>
                  <a:gd name="connsiteY0" fmla="*/ 6892 h 6892"/>
                  <a:gd name="connsiteX1" fmla="*/ 6923 w 53501"/>
                  <a:gd name="connsiteY1" fmla="*/ 6892 h 6892"/>
                  <a:gd name="connsiteX2" fmla="*/ 0 w 53501"/>
                  <a:gd name="connsiteY2" fmla="*/ 0 h 6892"/>
                  <a:gd name="connsiteX3" fmla="*/ 46300 w 53501"/>
                  <a:gd name="connsiteY3" fmla="*/ 0 h 6892"/>
                  <a:gd name="connsiteX4" fmla="*/ 53501 w 53501"/>
                  <a:gd name="connsiteY4" fmla="*/ 6892 h 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01" h="6892">
                    <a:moveTo>
                      <a:pt x="53501" y="6892"/>
                    </a:moveTo>
                    <a:lnTo>
                      <a:pt x="6923" y="6892"/>
                    </a:lnTo>
                    <a:lnTo>
                      <a:pt x="0" y="0"/>
                    </a:lnTo>
                    <a:lnTo>
                      <a:pt x="46300" y="0"/>
                    </a:lnTo>
                    <a:lnTo>
                      <a:pt x="53501" y="68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EFCAACD7-BA42-4CA9-A7D5-F262E401E218}"/>
                  </a:ext>
                </a:extLst>
              </p:cNvPr>
              <p:cNvSpPr/>
              <p:nvPr/>
            </p:nvSpPr>
            <p:spPr>
              <a:xfrm>
                <a:off x="2458099" y="4125715"/>
                <a:ext cx="54799" cy="7016"/>
              </a:xfrm>
              <a:custGeom>
                <a:avLst/>
                <a:gdLst>
                  <a:gd name="connsiteX0" fmla="*/ 47042 w 54799"/>
                  <a:gd name="connsiteY0" fmla="*/ 7016 h 7016"/>
                  <a:gd name="connsiteX1" fmla="*/ 0 w 54799"/>
                  <a:gd name="connsiteY1" fmla="*/ 7016 h 7016"/>
                  <a:gd name="connsiteX2" fmla="*/ 8067 w 54799"/>
                  <a:gd name="connsiteY2" fmla="*/ 0 h 7016"/>
                  <a:gd name="connsiteX3" fmla="*/ 54800 w 54799"/>
                  <a:gd name="connsiteY3" fmla="*/ 0 h 7016"/>
                  <a:gd name="connsiteX4" fmla="*/ 47042 w 54799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99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8067" y="0"/>
                    </a:lnTo>
                    <a:lnTo>
                      <a:pt x="54800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E2EE8302-D6C2-827D-E4CC-65039CE294F5}"/>
                  </a:ext>
                </a:extLst>
              </p:cNvPr>
              <p:cNvSpPr/>
              <p:nvPr/>
            </p:nvSpPr>
            <p:spPr>
              <a:xfrm>
                <a:off x="2542261" y="4125715"/>
                <a:ext cx="54243" cy="7016"/>
              </a:xfrm>
              <a:custGeom>
                <a:avLst/>
                <a:gdLst>
                  <a:gd name="connsiteX0" fmla="*/ 47042 w 54243"/>
                  <a:gd name="connsiteY0" fmla="*/ 7016 h 7016"/>
                  <a:gd name="connsiteX1" fmla="*/ 0 w 54243"/>
                  <a:gd name="connsiteY1" fmla="*/ 7016 h 7016"/>
                  <a:gd name="connsiteX2" fmla="*/ 7511 w 54243"/>
                  <a:gd name="connsiteY2" fmla="*/ 0 h 7016"/>
                  <a:gd name="connsiteX3" fmla="*/ 54244 w 54243"/>
                  <a:gd name="connsiteY3" fmla="*/ 0 h 7016"/>
                  <a:gd name="connsiteX4" fmla="*/ 47042 w 54243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3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7511" y="0"/>
                    </a:lnTo>
                    <a:lnTo>
                      <a:pt x="54244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48E835A1-9F6A-F371-C354-5AF954CEB707}"/>
                  </a:ext>
                </a:extLst>
              </p:cNvPr>
              <p:cNvSpPr/>
              <p:nvPr/>
            </p:nvSpPr>
            <p:spPr>
              <a:xfrm>
                <a:off x="2626393" y="4125715"/>
                <a:ext cx="53717" cy="7016"/>
              </a:xfrm>
              <a:custGeom>
                <a:avLst/>
                <a:gdLst>
                  <a:gd name="connsiteX0" fmla="*/ 47042 w 53717"/>
                  <a:gd name="connsiteY0" fmla="*/ 7016 h 7016"/>
                  <a:gd name="connsiteX1" fmla="*/ 0 w 53717"/>
                  <a:gd name="connsiteY1" fmla="*/ 7016 h 7016"/>
                  <a:gd name="connsiteX2" fmla="*/ 6985 w 53717"/>
                  <a:gd name="connsiteY2" fmla="*/ 0 h 7016"/>
                  <a:gd name="connsiteX3" fmla="*/ 53718 w 53717"/>
                  <a:gd name="connsiteY3" fmla="*/ 0 h 7016"/>
                  <a:gd name="connsiteX4" fmla="*/ 47042 w 53717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17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6985" y="0"/>
                    </a:lnTo>
                    <a:lnTo>
                      <a:pt x="53718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C0D7B33-9B45-2ECD-4642-CA626DB97898}"/>
                  </a:ext>
                </a:extLst>
              </p:cNvPr>
              <p:cNvSpPr/>
              <p:nvPr/>
            </p:nvSpPr>
            <p:spPr>
              <a:xfrm>
                <a:off x="2710555" y="4125715"/>
                <a:ext cx="53161" cy="7016"/>
              </a:xfrm>
              <a:custGeom>
                <a:avLst/>
                <a:gdLst>
                  <a:gd name="connsiteX0" fmla="*/ 47042 w 53161"/>
                  <a:gd name="connsiteY0" fmla="*/ 7016 h 7016"/>
                  <a:gd name="connsiteX1" fmla="*/ 0 w 53161"/>
                  <a:gd name="connsiteY1" fmla="*/ 7016 h 7016"/>
                  <a:gd name="connsiteX2" fmla="*/ 6429 w 53161"/>
                  <a:gd name="connsiteY2" fmla="*/ 0 h 7016"/>
                  <a:gd name="connsiteX3" fmla="*/ 53162 w 53161"/>
                  <a:gd name="connsiteY3" fmla="*/ 0 h 7016"/>
                  <a:gd name="connsiteX4" fmla="*/ 47042 w 53161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61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6429" y="0"/>
                    </a:lnTo>
                    <a:lnTo>
                      <a:pt x="53162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AB9A1356-264A-35D6-BFCF-CB80DC4F0A3E}"/>
                  </a:ext>
                </a:extLst>
              </p:cNvPr>
              <p:cNvSpPr/>
              <p:nvPr/>
            </p:nvSpPr>
            <p:spPr>
              <a:xfrm>
                <a:off x="2794686" y="4125715"/>
                <a:ext cx="52636" cy="7016"/>
              </a:xfrm>
              <a:custGeom>
                <a:avLst/>
                <a:gdLst>
                  <a:gd name="connsiteX0" fmla="*/ 47042 w 52636"/>
                  <a:gd name="connsiteY0" fmla="*/ 7016 h 7016"/>
                  <a:gd name="connsiteX1" fmla="*/ 0 w 52636"/>
                  <a:gd name="connsiteY1" fmla="*/ 7016 h 7016"/>
                  <a:gd name="connsiteX2" fmla="*/ 5903 w 52636"/>
                  <a:gd name="connsiteY2" fmla="*/ 0 h 7016"/>
                  <a:gd name="connsiteX3" fmla="*/ 52636 w 52636"/>
                  <a:gd name="connsiteY3" fmla="*/ 0 h 7016"/>
                  <a:gd name="connsiteX4" fmla="*/ 47042 w 52636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36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5903" y="0"/>
                    </a:lnTo>
                    <a:lnTo>
                      <a:pt x="52636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EBC87E0E-B9E8-EDAA-9A0D-5519E5E3805E}"/>
                  </a:ext>
                </a:extLst>
              </p:cNvPr>
              <p:cNvSpPr/>
              <p:nvPr/>
            </p:nvSpPr>
            <p:spPr>
              <a:xfrm>
                <a:off x="2878848" y="4125715"/>
                <a:ext cx="52079" cy="7016"/>
              </a:xfrm>
              <a:custGeom>
                <a:avLst/>
                <a:gdLst>
                  <a:gd name="connsiteX0" fmla="*/ 47042 w 52079"/>
                  <a:gd name="connsiteY0" fmla="*/ 7016 h 7016"/>
                  <a:gd name="connsiteX1" fmla="*/ 0 w 52079"/>
                  <a:gd name="connsiteY1" fmla="*/ 7016 h 7016"/>
                  <a:gd name="connsiteX2" fmla="*/ 5347 w 52079"/>
                  <a:gd name="connsiteY2" fmla="*/ 0 h 7016"/>
                  <a:gd name="connsiteX3" fmla="*/ 52080 w 52079"/>
                  <a:gd name="connsiteY3" fmla="*/ 0 h 7016"/>
                  <a:gd name="connsiteX4" fmla="*/ 47042 w 52079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79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5347" y="0"/>
                    </a:lnTo>
                    <a:lnTo>
                      <a:pt x="52080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26923F9E-7A59-63AD-1696-35F1778E4365}"/>
                  </a:ext>
                </a:extLst>
              </p:cNvPr>
              <p:cNvSpPr/>
              <p:nvPr/>
            </p:nvSpPr>
            <p:spPr>
              <a:xfrm>
                <a:off x="2962980" y="4125715"/>
                <a:ext cx="51554" cy="7016"/>
              </a:xfrm>
              <a:custGeom>
                <a:avLst/>
                <a:gdLst>
                  <a:gd name="connsiteX0" fmla="*/ 47042 w 51554"/>
                  <a:gd name="connsiteY0" fmla="*/ 7016 h 7016"/>
                  <a:gd name="connsiteX1" fmla="*/ 0 w 51554"/>
                  <a:gd name="connsiteY1" fmla="*/ 7016 h 7016"/>
                  <a:gd name="connsiteX2" fmla="*/ 4822 w 51554"/>
                  <a:gd name="connsiteY2" fmla="*/ 0 h 7016"/>
                  <a:gd name="connsiteX3" fmla="*/ 51554 w 51554"/>
                  <a:gd name="connsiteY3" fmla="*/ 0 h 7016"/>
                  <a:gd name="connsiteX4" fmla="*/ 47042 w 51554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54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4822" y="0"/>
                    </a:lnTo>
                    <a:lnTo>
                      <a:pt x="51554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18CC9864-2236-6FA9-BB10-68887AE2126B}"/>
                  </a:ext>
                </a:extLst>
              </p:cNvPr>
              <p:cNvSpPr/>
              <p:nvPr/>
            </p:nvSpPr>
            <p:spPr>
              <a:xfrm>
                <a:off x="3047142" y="4125715"/>
                <a:ext cx="50998" cy="7016"/>
              </a:xfrm>
              <a:custGeom>
                <a:avLst/>
                <a:gdLst>
                  <a:gd name="connsiteX0" fmla="*/ 47042 w 50998"/>
                  <a:gd name="connsiteY0" fmla="*/ 7016 h 7016"/>
                  <a:gd name="connsiteX1" fmla="*/ 0 w 50998"/>
                  <a:gd name="connsiteY1" fmla="*/ 7016 h 7016"/>
                  <a:gd name="connsiteX2" fmla="*/ 4265 w 50998"/>
                  <a:gd name="connsiteY2" fmla="*/ 0 h 7016"/>
                  <a:gd name="connsiteX3" fmla="*/ 50998 w 50998"/>
                  <a:gd name="connsiteY3" fmla="*/ 0 h 7016"/>
                  <a:gd name="connsiteX4" fmla="*/ 47042 w 50998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8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4265" y="0"/>
                    </a:lnTo>
                    <a:lnTo>
                      <a:pt x="50998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E68D448-78BE-055C-A57B-B06982D521D9}"/>
                  </a:ext>
                </a:extLst>
              </p:cNvPr>
              <p:cNvSpPr/>
              <p:nvPr/>
            </p:nvSpPr>
            <p:spPr>
              <a:xfrm>
                <a:off x="3131273" y="4125715"/>
                <a:ext cx="50472" cy="7016"/>
              </a:xfrm>
              <a:custGeom>
                <a:avLst/>
                <a:gdLst>
                  <a:gd name="connsiteX0" fmla="*/ 47042 w 50472"/>
                  <a:gd name="connsiteY0" fmla="*/ 7016 h 7016"/>
                  <a:gd name="connsiteX1" fmla="*/ 0 w 50472"/>
                  <a:gd name="connsiteY1" fmla="*/ 7016 h 7016"/>
                  <a:gd name="connsiteX2" fmla="*/ 3740 w 50472"/>
                  <a:gd name="connsiteY2" fmla="*/ 0 h 7016"/>
                  <a:gd name="connsiteX3" fmla="*/ 50473 w 50472"/>
                  <a:gd name="connsiteY3" fmla="*/ 0 h 7016"/>
                  <a:gd name="connsiteX4" fmla="*/ 47042 w 50472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3740" y="0"/>
                    </a:lnTo>
                    <a:lnTo>
                      <a:pt x="50473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1659AE8D-B16C-DC30-3675-FEC40B3661EA}"/>
                  </a:ext>
                </a:extLst>
              </p:cNvPr>
              <p:cNvSpPr/>
              <p:nvPr/>
            </p:nvSpPr>
            <p:spPr>
              <a:xfrm>
                <a:off x="3215435" y="4125715"/>
                <a:ext cx="49947" cy="7016"/>
              </a:xfrm>
              <a:custGeom>
                <a:avLst/>
                <a:gdLst>
                  <a:gd name="connsiteX0" fmla="*/ 47042 w 49947"/>
                  <a:gd name="connsiteY0" fmla="*/ 7016 h 7016"/>
                  <a:gd name="connsiteX1" fmla="*/ 0 w 49947"/>
                  <a:gd name="connsiteY1" fmla="*/ 7016 h 7016"/>
                  <a:gd name="connsiteX2" fmla="*/ 3184 w 49947"/>
                  <a:gd name="connsiteY2" fmla="*/ 0 h 7016"/>
                  <a:gd name="connsiteX3" fmla="*/ 49947 w 49947"/>
                  <a:gd name="connsiteY3" fmla="*/ 0 h 7016"/>
                  <a:gd name="connsiteX4" fmla="*/ 47042 w 49947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7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3184" y="0"/>
                    </a:lnTo>
                    <a:lnTo>
                      <a:pt x="49947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5F0D5B4D-CC5B-1350-CEEC-3B93D2F30A81}"/>
                  </a:ext>
                </a:extLst>
              </p:cNvPr>
              <p:cNvSpPr/>
              <p:nvPr/>
            </p:nvSpPr>
            <p:spPr>
              <a:xfrm>
                <a:off x="3299567" y="4125715"/>
                <a:ext cx="49421" cy="7016"/>
              </a:xfrm>
              <a:custGeom>
                <a:avLst/>
                <a:gdLst>
                  <a:gd name="connsiteX0" fmla="*/ 47042 w 49421"/>
                  <a:gd name="connsiteY0" fmla="*/ 7016 h 7016"/>
                  <a:gd name="connsiteX1" fmla="*/ 0 w 49421"/>
                  <a:gd name="connsiteY1" fmla="*/ 7016 h 7016"/>
                  <a:gd name="connsiteX2" fmla="*/ 2658 w 49421"/>
                  <a:gd name="connsiteY2" fmla="*/ 0 h 7016"/>
                  <a:gd name="connsiteX3" fmla="*/ 49422 w 49421"/>
                  <a:gd name="connsiteY3" fmla="*/ 0 h 7016"/>
                  <a:gd name="connsiteX4" fmla="*/ 47042 w 49421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21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2658" y="0"/>
                    </a:lnTo>
                    <a:lnTo>
                      <a:pt x="49422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DBCF86B-4ABB-8027-F144-F9B9251C57CF}"/>
                  </a:ext>
                </a:extLst>
              </p:cNvPr>
              <p:cNvSpPr/>
              <p:nvPr/>
            </p:nvSpPr>
            <p:spPr>
              <a:xfrm>
                <a:off x="3383729" y="4125715"/>
                <a:ext cx="48865" cy="7016"/>
              </a:xfrm>
              <a:custGeom>
                <a:avLst/>
                <a:gdLst>
                  <a:gd name="connsiteX0" fmla="*/ 47042 w 48865"/>
                  <a:gd name="connsiteY0" fmla="*/ 7016 h 7016"/>
                  <a:gd name="connsiteX1" fmla="*/ 0 w 48865"/>
                  <a:gd name="connsiteY1" fmla="*/ 7016 h 7016"/>
                  <a:gd name="connsiteX2" fmla="*/ 2102 w 48865"/>
                  <a:gd name="connsiteY2" fmla="*/ 0 h 7016"/>
                  <a:gd name="connsiteX3" fmla="*/ 48865 w 48865"/>
                  <a:gd name="connsiteY3" fmla="*/ 0 h 7016"/>
                  <a:gd name="connsiteX4" fmla="*/ 47042 w 48865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5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2102" y="0"/>
                    </a:lnTo>
                    <a:lnTo>
                      <a:pt x="48865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A656BA2B-A5EF-3389-D1FF-7B162ED226F6}"/>
                  </a:ext>
                </a:extLst>
              </p:cNvPr>
              <p:cNvSpPr/>
              <p:nvPr/>
            </p:nvSpPr>
            <p:spPr>
              <a:xfrm>
                <a:off x="3467860" y="4125715"/>
                <a:ext cx="48340" cy="7016"/>
              </a:xfrm>
              <a:custGeom>
                <a:avLst/>
                <a:gdLst>
                  <a:gd name="connsiteX0" fmla="*/ 47042 w 48340"/>
                  <a:gd name="connsiteY0" fmla="*/ 7016 h 7016"/>
                  <a:gd name="connsiteX1" fmla="*/ 0 w 48340"/>
                  <a:gd name="connsiteY1" fmla="*/ 7016 h 7016"/>
                  <a:gd name="connsiteX2" fmla="*/ 1576 w 48340"/>
                  <a:gd name="connsiteY2" fmla="*/ 0 h 7016"/>
                  <a:gd name="connsiteX3" fmla="*/ 48340 w 48340"/>
                  <a:gd name="connsiteY3" fmla="*/ 0 h 7016"/>
                  <a:gd name="connsiteX4" fmla="*/ 47042 w 48340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340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1576" y="0"/>
                    </a:lnTo>
                    <a:lnTo>
                      <a:pt x="48340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0F223D52-158E-31F8-1D65-DB70D9E24878}"/>
                  </a:ext>
                </a:extLst>
              </p:cNvPr>
              <p:cNvSpPr/>
              <p:nvPr/>
            </p:nvSpPr>
            <p:spPr>
              <a:xfrm>
                <a:off x="3552022" y="4125715"/>
                <a:ext cx="47783" cy="7016"/>
              </a:xfrm>
              <a:custGeom>
                <a:avLst/>
                <a:gdLst>
                  <a:gd name="connsiteX0" fmla="*/ 47042 w 47783"/>
                  <a:gd name="connsiteY0" fmla="*/ 7016 h 7016"/>
                  <a:gd name="connsiteX1" fmla="*/ 0 w 47783"/>
                  <a:gd name="connsiteY1" fmla="*/ 7016 h 7016"/>
                  <a:gd name="connsiteX2" fmla="*/ 1051 w 47783"/>
                  <a:gd name="connsiteY2" fmla="*/ 0 h 7016"/>
                  <a:gd name="connsiteX3" fmla="*/ 47783 w 47783"/>
                  <a:gd name="connsiteY3" fmla="*/ 0 h 7016"/>
                  <a:gd name="connsiteX4" fmla="*/ 47042 w 47783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83" h="7016">
                    <a:moveTo>
                      <a:pt x="47042" y="7016"/>
                    </a:moveTo>
                    <a:lnTo>
                      <a:pt x="0" y="7016"/>
                    </a:lnTo>
                    <a:lnTo>
                      <a:pt x="1051" y="0"/>
                    </a:lnTo>
                    <a:lnTo>
                      <a:pt x="47783" y="0"/>
                    </a:lnTo>
                    <a:lnTo>
                      <a:pt x="4704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174CE759-3D65-BCDE-7403-F4C425D28213}"/>
                  </a:ext>
                </a:extLst>
              </p:cNvPr>
              <p:cNvSpPr/>
              <p:nvPr/>
            </p:nvSpPr>
            <p:spPr>
              <a:xfrm>
                <a:off x="3636185" y="4125715"/>
                <a:ext cx="47227" cy="7016"/>
              </a:xfrm>
              <a:custGeom>
                <a:avLst/>
                <a:gdLst>
                  <a:gd name="connsiteX0" fmla="*/ 47011 w 47227"/>
                  <a:gd name="connsiteY0" fmla="*/ 7016 h 7016"/>
                  <a:gd name="connsiteX1" fmla="*/ 0 w 47227"/>
                  <a:gd name="connsiteY1" fmla="*/ 7016 h 7016"/>
                  <a:gd name="connsiteX2" fmla="*/ 495 w 47227"/>
                  <a:gd name="connsiteY2" fmla="*/ 0 h 7016"/>
                  <a:gd name="connsiteX3" fmla="*/ 47227 w 47227"/>
                  <a:gd name="connsiteY3" fmla="*/ 0 h 7016"/>
                  <a:gd name="connsiteX4" fmla="*/ 47011 w 47227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27" h="7016">
                    <a:moveTo>
                      <a:pt x="47011" y="7016"/>
                    </a:moveTo>
                    <a:lnTo>
                      <a:pt x="0" y="7016"/>
                    </a:lnTo>
                    <a:lnTo>
                      <a:pt x="495" y="0"/>
                    </a:lnTo>
                    <a:lnTo>
                      <a:pt x="47227" y="0"/>
                    </a:lnTo>
                    <a:lnTo>
                      <a:pt x="47011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3516B2C8-1CC8-15C6-9E73-8D12DE732C07}"/>
                  </a:ext>
                </a:extLst>
              </p:cNvPr>
              <p:cNvSpPr/>
              <p:nvPr/>
            </p:nvSpPr>
            <p:spPr>
              <a:xfrm>
                <a:off x="3720285" y="4125715"/>
                <a:ext cx="47072" cy="7016"/>
              </a:xfrm>
              <a:custGeom>
                <a:avLst/>
                <a:gdLst>
                  <a:gd name="connsiteX0" fmla="*/ 47073 w 47072"/>
                  <a:gd name="connsiteY0" fmla="*/ 7016 h 7016"/>
                  <a:gd name="connsiteX1" fmla="*/ 31 w 47072"/>
                  <a:gd name="connsiteY1" fmla="*/ 7016 h 7016"/>
                  <a:gd name="connsiteX2" fmla="*/ 0 w 47072"/>
                  <a:gd name="connsiteY2" fmla="*/ 0 h 7016"/>
                  <a:gd name="connsiteX3" fmla="*/ 46733 w 47072"/>
                  <a:gd name="connsiteY3" fmla="*/ 0 h 7016"/>
                  <a:gd name="connsiteX4" fmla="*/ 47073 w 47072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" h="7016">
                    <a:moveTo>
                      <a:pt x="47073" y="7016"/>
                    </a:moveTo>
                    <a:lnTo>
                      <a:pt x="31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7073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8F316DF5-3551-9263-5DE8-BA3FA018413A}"/>
                  </a:ext>
                </a:extLst>
              </p:cNvPr>
              <p:cNvSpPr/>
              <p:nvPr/>
            </p:nvSpPr>
            <p:spPr>
              <a:xfrm>
                <a:off x="3803891" y="4125715"/>
                <a:ext cx="47598" cy="7016"/>
              </a:xfrm>
              <a:custGeom>
                <a:avLst/>
                <a:gdLst>
                  <a:gd name="connsiteX0" fmla="*/ 47598 w 47598"/>
                  <a:gd name="connsiteY0" fmla="*/ 7016 h 7016"/>
                  <a:gd name="connsiteX1" fmla="*/ 587 w 47598"/>
                  <a:gd name="connsiteY1" fmla="*/ 7016 h 7016"/>
                  <a:gd name="connsiteX2" fmla="*/ 0 w 47598"/>
                  <a:gd name="connsiteY2" fmla="*/ 0 h 7016"/>
                  <a:gd name="connsiteX3" fmla="*/ 46733 w 47598"/>
                  <a:gd name="connsiteY3" fmla="*/ 0 h 7016"/>
                  <a:gd name="connsiteX4" fmla="*/ 47598 w 47598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98" h="7016">
                    <a:moveTo>
                      <a:pt x="47598" y="7016"/>
                    </a:moveTo>
                    <a:lnTo>
                      <a:pt x="587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7598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BB765EF-FF5C-CC80-5473-12BDA47D0A8A}"/>
                  </a:ext>
                </a:extLst>
              </p:cNvPr>
              <p:cNvSpPr/>
              <p:nvPr/>
            </p:nvSpPr>
            <p:spPr>
              <a:xfrm>
                <a:off x="3887497" y="4125715"/>
                <a:ext cx="48154" cy="7016"/>
              </a:xfrm>
              <a:custGeom>
                <a:avLst/>
                <a:gdLst>
                  <a:gd name="connsiteX0" fmla="*/ 48154 w 48154"/>
                  <a:gd name="connsiteY0" fmla="*/ 7016 h 7016"/>
                  <a:gd name="connsiteX1" fmla="*/ 1113 w 48154"/>
                  <a:gd name="connsiteY1" fmla="*/ 7016 h 7016"/>
                  <a:gd name="connsiteX2" fmla="*/ 0 w 48154"/>
                  <a:gd name="connsiteY2" fmla="*/ 0 h 7016"/>
                  <a:gd name="connsiteX3" fmla="*/ 46733 w 48154"/>
                  <a:gd name="connsiteY3" fmla="*/ 0 h 7016"/>
                  <a:gd name="connsiteX4" fmla="*/ 48154 w 48154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54" h="7016">
                    <a:moveTo>
                      <a:pt x="48154" y="7016"/>
                    </a:moveTo>
                    <a:lnTo>
                      <a:pt x="1113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8154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FDF25044-65CE-F1CF-15BC-02A2A726ED2E}"/>
                  </a:ext>
                </a:extLst>
              </p:cNvPr>
              <p:cNvSpPr/>
              <p:nvPr/>
            </p:nvSpPr>
            <p:spPr>
              <a:xfrm>
                <a:off x="3971103" y="4125715"/>
                <a:ext cx="48679" cy="7016"/>
              </a:xfrm>
              <a:custGeom>
                <a:avLst/>
                <a:gdLst>
                  <a:gd name="connsiteX0" fmla="*/ 48680 w 48679"/>
                  <a:gd name="connsiteY0" fmla="*/ 7016 h 7016"/>
                  <a:gd name="connsiteX1" fmla="*/ 1669 w 48679"/>
                  <a:gd name="connsiteY1" fmla="*/ 7016 h 7016"/>
                  <a:gd name="connsiteX2" fmla="*/ 0 w 48679"/>
                  <a:gd name="connsiteY2" fmla="*/ 0 h 7016"/>
                  <a:gd name="connsiteX3" fmla="*/ 46733 w 48679"/>
                  <a:gd name="connsiteY3" fmla="*/ 0 h 7016"/>
                  <a:gd name="connsiteX4" fmla="*/ 48680 w 48679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9" h="7016">
                    <a:moveTo>
                      <a:pt x="48680" y="7016"/>
                    </a:moveTo>
                    <a:lnTo>
                      <a:pt x="1669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8680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60AD2E7-B998-8E62-241A-611CB653A1C4}"/>
                  </a:ext>
                </a:extLst>
              </p:cNvPr>
              <p:cNvSpPr/>
              <p:nvPr/>
            </p:nvSpPr>
            <p:spPr>
              <a:xfrm>
                <a:off x="4054709" y="4125715"/>
                <a:ext cx="49236" cy="7016"/>
              </a:xfrm>
              <a:custGeom>
                <a:avLst/>
                <a:gdLst>
                  <a:gd name="connsiteX0" fmla="*/ 49236 w 49236"/>
                  <a:gd name="connsiteY0" fmla="*/ 7016 h 7016"/>
                  <a:gd name="connsiteX1" fmla="*/ 2194 w 49236"/>
                  <a:gd name="connsiteY1" fmla="*/ 7016 h 7016"/>
                  <a:gd name="connsiteX2" fmla="*/ 0 w 49236"/>
                  <a:gd name="connsiteY2" fmla="*/ 0 h 7016"/>
                  <a:gd name="connsiteX3" fmla="*/ 46733 w 49236"/>
                  <a:gd name="connsiteY3" fmla="*/ 0 h 7016"/>
                  <a:gd name="connsiteX4" fmla="*/ 49236 w 49236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6" h="7016">
                    <a:moveTo>
                      <a:pt x="49236" y="7016"/>
                    </a:moveTo>
                    <a:lnTo>
                      <a:pt x="2194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9236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D0678C0-A777-48AE-04DC-6A4A13B683F1}"/>
                  </a:ext>
                </a:extLst>
              </p:cNvPr>
              <p:cNvSpPr/>
              <p:nvPr/>
            </p:nvSpPr>
            <p:spPr>
              <a:xfrm>
                <a:off x="4138315" y="4125715"/>
                <a:ext cx="49792" cy="7016"/>
              </a:xfrm>
              <a:custGeom>
                <a:avLst/>
                <a:gdLst>
                  <a:gd name="connsiteX0" fmla="*/ 49793 w 49792"/>
                  <a:gd name="connsiteY0" fmla="*/ 7016 h 7016"/>
                  <a:gd name="connsiteX1" fmla="*/ 2750 w 49792"/>
                  <a:gd name="connsiteY1" fmla="*/ 7016 h 7016"/>
                  <a:gd name="connsiteX2" fmla="*/ 0 w 49792"/>
                  <a:gd name="connsiteY2" fmla="*/ 0 h 7016"/>
                  <a:gd name="connsiteX3" fmla="*/ 46733 w 49792"/>
                  <a:gd name="connsiteY3" fmla="*/ 0 h 7016"/>
                  <a:gd name="connsiteX4" fmla="*/ 49793 w 49792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92" h="7016">
                    <a:moveTo>
                      <a:pt x="49793" y="7016"/>
                    </a:moveTo>
                    <a:lnTo>
                      <a:pt x="2750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49793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EFB0FA55-29D3-71E7-7D84-0A02373D36A7}"/>
                  </a:ext>
                </a:extLst>
              </p:cNvPr>
              <p:cNvSpPr/>
              <p:nvPr/>
            </p:nvSpPr>
            <p:spPr>
              <a:xfrm>
                <a:off x="4221920" y="4125715"/>
                <a:ext cx="50318" cy="7016"/>
              </a:xfrm>
              <a:custGeom>
                <a:avLst/>
                <a:gdLst>
                  <a:gd name="connsiteX0" fmla="*/ 50318 w 50318"/>
                  <a:gd name="connsiteY0" fmla="*/ 7016 h 7016"/>
                  <a:gd name="connsiteX1" fmla="*/ 3276 w 50318"/>
                  <a:gd name="connsiteY1" fmla="*/ 7016 h 7016"/>
                  <a:gd name="connsiteX2" fmla="*/ 0 w 50318"/>
                  <a:gd name="connsiteY2" fmla="*/ 0 h 7016"/>
                  <a:gd name="connsiteX3" fmla="*/ 46733 w 50318"/>
                  <a:gd name="connsiteY3" fmla="*/ 0 h 7016"/>
                  <a:gd name="connsiteX4" fmla="*/ 50318 w 50318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8" h="7016">
                    <a:moveTo>
                      <a:pt x="50318" y="7016"/>
                    </a:moveTo>
                    <a:lnTo>
                      <a:pt x="3276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0318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052ACFD4-39D0-454C-7605-055CB7088A37}"/>
                  </a:ext>
                </a:extLst>
              </p:cNvPr>
              <p:cNvSpPr/>
              <p:nvPr/>
            </p:nvSpPr>
            <p:spPr>
              <a:xfrm>
                <a:off x="4305526" y="4125715"/>
                <a:ext cx="50874" cy="7016"/>
              </a:xfrm>
              <a:custGeom>
                <a:avLst/>
                <a:gdLst>
                  <a:gd name="connsiteX0" fmla="*/ 50874 w 50874"/>
                  <a:gd name="connsiteY0" fmla="*/ 7016 h 7016"/>
                  <a:gd name="connsiteX1" fmla="*/ 3833 w 50874"/>
                  <a:gd name="connsiteY1" fmla="*/ 7016 h 7016"/>
                  <a:gd name="connsiteX2" fmla="*/ 0 w 50874"/>
                  <a:gd name="connsiteY2" fmla="*/ 0 h 7016"/>
                  <a:gd name="connsiteX3" fmla="*/ 46733 w 50874"/>
                  <a:gd name="connsiteY3" fmla="*/ 0 h 7016"/>
                  <a:gd name="connsiteX4" fmla="*/ 50874 w 50874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4" h="7016">
                    <a:moveTo>
                      <a:pt x="50874" y="7016"/>
                    </a:moveTo>
                    <a:lnTo>
                      <a:pt x="3833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0874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AFEAF955-8600-82E0-CB26-679743219C90}"/>
                  </a:ext>
                </a:extLst>
              </p:cNvPr>
              <p:cNvSpPr/>
              <p:nvPr/>
            </p:nvSpPr>
            <p:spPr>
              <a:xfrm>
                <a:off x="4389132" y="4125715"/>
                <a:ext cx="51399" cy="7016"/>
              </a:xfrm>
              <a:custGeom>
                <a:avLst/>
                <a:gdLst>
                  <a:gd name="connsiteX0" fmla="*/ 51400 w 51399"/>
                  <a:gd name="connsiteY0" fmla="*/ 7016 h 7016"/>
                  <a:gd name="connsiteX1" fmla="*/ 4358 w 51399"/>
                  <a:gd name="connsiteY1" fmla="*/ 7016 h 7016"/>
                  <a:gd name="connsiteX2" fmla="*/ 0 w 51399"/>
                  <a:gd name="connsiteY2" fmla="*/ 0 h 7016"/>
                  <a:gd name="connsiteX3" fmla="*/ 46733 w 51399"/>
                  <a:gd name="connsiteY3" fmla="*/ 0 h 7016"/>
                  <a:gd name="connsiteX4" fmla="*/ 51400 w 51399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9" h="7016">
                    <a:moveTo>
                      <a:pt x="51400" y="7016"/>
                    </a:moveTo>
                    <a:lnTo>
                      <a:pt x="4358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1400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B54D01A3-8DAD-BB60-8F8C-A3B0CC6A02F4}"/>
                  </a:ext>
                </a:extLst>
              </p:cNvPr>
              <p:cNvSpPr/>
              <p:nvPr/>
            </p:nvSpPr>
            <p:spPr>
              <a:xfrm>
                <a:off x="4472738" y="4125715"/>
                <a:ext cx="51956" cy="7016"/>
              </a:xfrm>
              <a:custGeom>
                <a:avLst/>
                <a:gdLst>
                  <a:gd name="connsiteX0" fmla="*/ 51956 w 51956"/>
                  <a:gd name="connsiteY0" fmla="*/ 7016 h 7016"/>
                  <a:gd name="connsiteX1" fmla="*/ 4914 w 51956"/>
                  <a:gd name="connsiteY1" fmla="*/ 7016 h 7016"/>
                  <a:gd name="connsiteX2" fmla="*/ 0 w 51956"/>
                  <a:gd name="connsiteY2" fmla="*/ 0 h 7016"/>
                  <a:gd name="connsiteX3" fmla="*/ 46733 w 51956"/>
                  <a:gd name="connsiteY3" fmla="*/ 0 h 7016"/>
                  <a:gd name="connsiteX4" fmla="*/ 51956 w 51956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6" h="7016">
                    <a:moveTo>
                      <a:pt x="51956" y="7016"/>
                    </a:moveTo>
                    <a:lnTo>
                      <a:pt x="4914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1956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8037EF-928E-E714-2FE5-6C7F7EA00156}"/>
                  </a:ext>
                </a:extLst>
              </p:cNvPr>
              <p:cNvSpPr/>
              <p:nvPr/>
            </p:nvSpPr>
            <p:spPr>
              <a:xfrm>
                <a:off x="4556344" y="4125715"/>
                <a:ext cx="52481" cy="7016"/>
              </a:xfrm>
              <a:custGeom>
                <a:avLst/>
                <a:gdLst>
                  <a:gd name="connsiteX0" fmla="*/ 52482 w 52481"/>
                  <a:gd name="connsiteY0" fmla="*/ 7016 h 7016"/>
                  <a:gd name="connsiteX1" fmla="*/ 5440 w 52481"/>
                  <a:gd name="connsiteY1" fmla="*/ 7016 h 7016"/>
                  <a:gd name="connsiteX2" fmla="*/ 0 w 52481"/>
                  <a:gd name="connsiteY2" fmla="*/ 0 h 7016"/>
                  <a:gd name="connsiteX3" fmla="*/ 46733 w 52481"/>
                  <a:gd name="connsiteY3" fmla="*/ 0 h 7016"/>
                  <a:gd name="connsiteX4" fmla="*/ 52482 w 52481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1" h="7016">
                    <a:moveTo>
                      <a:pt x="52482" y="7016"/>
                    </a:moveTo>
                    <a:lnTo>
                      <a:pt x="5440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2482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A49FE2FA-F064-6239-582C-6B56AACCB2FC}"/>
                  </a:ext>
                </a:extLst>
              </p:cNvPr>
              <p:cNvSpPr/>
              <p:nvPr/>
            </p:nvSpPr>
            <p:spPr>
              <a:xfrm>
                <a:off x="4639950" y="4125715"/>
                <a:ext cx="53038" cy="7016"/>
              </a:xfrm>
              <a:custGeom>
                <a:avLst/>
                <a:gdLst>
                  <a:gd name="connsiteX0" fmla="*/ 53038 w 53038"/>
                  <a:gd name="connsiteY0" fmla="*/ 7016 h 7016"/>
                  <a:gd name="connsiteX1" fmla="*/ 5996 w 53038"/>
                  <a:gd name="connsiteY1" fmla="*/ 7016 h 7016"/>
                  <a:gd name="connsiteX2" fmla="*/ 0 w 53038"/>
                  <a:gd name="connsiteY2" fmla="*/ 0 h 7016"/>
                  <a:gd name="connsiteX3" fmla="*/ 46733 w 53038"/>
                  <a:gd name="connsiteY3" fmla="*/ 0 h 7016"/>
                  <a:gd name="connsiteX4" fmla="*/ 53038 w 53038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38" h="7016">
                    <a:moveTo>
                      <a:pt x="53038" y="7016"/>
                    </a:moveTo>
                    <a:lnTo>
                      <a:pt x="5996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3038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2B4EE2E-BAA1-1868-9704-D5A38C710649}"/>
                  </a:ext>
                </a:extLst>
              </p:cNvPr>
              <p:cNvSpPr/>
              <p:nvPr/>
            </p:nvSpPr>
            <p:spPr>
              <a:xfrm>
                <a:off x="4723556" y="4125715"/>
                <a:ext cx="53563" cy="7016"/>
              </a:xfrm>
              <a:custGeom>
                <a:avLst/>
                <a:gdLst>
                  <a:gd name="connsiteX0" fmla="*/ 53563 w 53563"/>
                  <a:gd name="connsiteY0" fmla="*/ 7016 h 7016"/>
                  <a:gd name="connsiteX1" fmla="*/ 6522 w 53563"/>
                  <a:gd name="connsiteY1" fmla="*/ 7016 h 7016"/>
                  <a:gd name="connsiteX2" fmla="*/ 0 w 53563"/>
                  <a:gd name="connsiteY2" fmla="*/ 0 h 7016"/>
                  <a:gd name="connsiteX3" fmla="*/ 46733 w 53563"/>
                  <a:gd name="connsiteY3" fmla="*/ 0 h 7016"/>
                  <a:gd name="connsiteX4" fmla="*/ 53563 w 53563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63" h="7016">
                    <a:moveTo>
                      <a:pt x="53563" y="7016"/>
                    </a:moveTo>
                    <a:lnTo>
                      <a:pt x="6522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3563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FA8B7618-E0B6-6BEE-B9F6-4D10E7C5273B}"/>
                  </a:ext>
                </a:extLst>
              </p:cNvPr>
              <p:cNvSpPr/>
              <p:nvPr/>
            </p:nvSpPr>
            <p:spPr>
              <a:xfrm>
                <a:off x="4807161" y="4125715"/>
                <a:ext cx="54119" cy="7016"/>
              </a:xfrm>
              <a:custGeom>
                <a:avLst/>
                <a:gdLst>
                  <a:gd name="connsiteX0" fmla="*/ 54120 w 54119"/>
                  <a:gd name="connsiteY0" fmla="*/ 7016 h 7016"/>
                  <a:gd name="connsiteX1" fmla="*/ 7078 w 54119"/>
                  <a:gd name="connsiteY1" fmla="*/ 7016 h 7016"/>
                  <a:gd name="connsiteX2" fmla="*/ 0 w 54119"/>
                  <a:gd name="connsiteY2" fmla="*/ 0 h 7016"/>
                  <a:gd name="connsiteX3" fmla="*/ 46733 w 54119"/>
                  <a:gd name="connsiteY3" fmla="*/ 0 h 7016"/>
                  <a:gd name="connsiteX4" fmla="*/ 54120 w 54119"/>
                  <a:gd name="connsiteY4" fmla="*/ 7016 h 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19" h="7016">
                    <a:moveTo>
                      <a:pt x="54120" y="7016"/>
                    </a:moveTo>
                    <a:lnTo>
                      <a:pt x="7078" y="7016"/>
                    </a:lnTo>
                    <a:lnTo>
                      <a:pt x="0" y="0"/>
                    </a:lnTo>
                    <a:lnTo>
                      <a:pt x="46733" y="0"/>
                    </a:lnTo>
                    <a:lnTo>
                      <a:pt x="54120" y="7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95C36765-501A-D3D9-9475-03B9BCE75E9C}"/>
                  </a:ext>
                </a:extLst>
              </p:cNvPr>
              <p:cNvSpPr/>
              <p:nvPr/>
            </p:nvSpPr>
            <p:spPr>
              <a:xfrm>
                <a:off x="2445736" y="4136347"/>
                <a:ext cx="55417" cy="7170"/>
              </a:xfrm>
              <a:custGeom>
                <a:avLst/>
                <a:gdLst>
                  <a:gd name="connsiteX0" fmla="*/ 47505 w 55417"/>
                  <a:gd name="connsiteY0" fmla="*/ 7171 h 7170"/>
                  <a:gd name="connsiteX1" fmla="*/ 0 w 55417"/>
                  <a:gd name="connsiteY1" fmla="*/ 7171 h 7170"/>
                  <a:gd name="connsiteX2" fmla="*/ 8222 w 55417"/>
                  <a:gd name="connsiteY2" fmla="*/ 0 h 7170"/>
                  <a:gd name="connsiteX3" fmla="*/ 55418 w 55417"/>
                  <a:gd name="connsiteY3" fmla="*/ 0 h 7170"/>
                  <a:gd name="connsiteX4" fmla="*/ 47505 w 55417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17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8222" y="0"/>
                    </a:lnTo>
                    <a:lnTo>
                      <a:pt x="55418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59E55383-2DB8-BA50-C900-EF5422838998}"/>
                  </a:ext>
                </a:extLst>
              </p:cNvPr>
              <p:cNvSpPr/>
              <p:nvPr/>
            </p:nvSpPr>
            <p:spPr>
              <a:xfrm>
                <a:off x="2530733" y="4136347"/>
                <a:ext cx="54861" cy="7170"/>
              </a:xfrm>
              <a:custGeom>
                <a:avLst/>
                <a:gdLst>
                  <a:gd name="connsiteX0" fmla="*/ 47505 w 54861"/>
                  <a:gd name="connsiteY0" fmla="*/ 7171 h 7170"/>
                  <a:gd name="connsiteX1" fmla="*/ 0 w 54861"/>
                  <a:gd name="connsiteY1" fmla="*/ 7171 h 7170"/>
                  <a:gd name="connsiteX2" fmla="*/ 7665 w 54861"/>
                  <a:gd name="connsiteY2" fmla="*/ 0 h 7170"/>
                  <a:gd name="connsiteX3" fmla="*/ 54862 w 54861"/>
                  <a:gd name="connsiteY3" fmla="*/ 0 h 7170"/>
                  <a:gd name="connsiteX4" fmla="*/ 47505 w 54861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1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7665" y="0"/>
                    </a:lnTo>
                    <a:lnTo>
                      <a:pt x="54862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B46C89B-ADFD-C37D-6CD6-9BD583839B9F}"/>
                  </a:ext>
                </a:extLst>
              </p:cNvPr>
              <p:cNvSpPr/>
              <p:nvPr/>
            </p:nvSpPr>
            <p:spPr>
              <a:xfrm>
                <a:off x="2615699" y="4136347"/>
                <a:ext cx="54305" cy="7170"/>
              </a:xfrm>
              <a:custGeom>
                <a:avLst/>
                <a:gdLst>
                  <a:gd name="connsiteX0" fmla="*/ 47505 w 54305"/>
                  <a:gd name="connsiteY0" fmla="*/ 7171 h 7170"/>
                  <a:gd name="connsiteX1" fmla="*/ 0 w 54305"/>
                  <a:gd name="connsiteY1" fmla="*/ 7171 h 7170"/>
                  <a:gd name="connsiteX2" fmla="*/ 7109 w 54305"/>
                  <a:gd name="connsiteY2" fmla="*/ 0 h 7170"/>
                  <a:gd name="connsiteX3" fmla="*/ 54305 w 54305"/>
                  <a:gd name="connsiteY3" fmla="*/ 0 h 7170"/>
                  <a:gd name="connsiteX4" fmla="*/ 47505 w 54305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05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7109" y="0"/>
                    </a:lnTo>
                    <a:lnTo>
                      <a:pt x="54305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9BD14EF7-6124-0277-73C0-DF278C7DF843}"/>
                  </a:ext>
                </a:extLst>
              </p:cNvPr>
              <p:cNvSpPr/>
              <p:nvPr/>
            </p:nvSpPr>
            <p:spPr>
              <a:xfrm>
                <a:off x="2700664" y="4136347"/>
                <a:ext cx="53779" cy="7170"/>
              </a:xfrm>
              <a:custGeom>
                <a:avLst/>
                <a:gdLst>
                  <a:gd name="connsiteX0" fmla="*/ 47506 w 53779"/>
                  <a:gd name="connsiteY0" fmla="*/ 7171 h 7170"/>
                  <a:gd name="connsiteX1" fmla="*/ 0 w 53779"/>
                  <a:gd name="connsiteY1" fmla="*/ 7171 h 7170"/>
                  <a:gd name="connsiteX2" fmla="*/ 6583 w 53779"/>
                  <a:gd name="connsiteY2" fmla="*/ 0 h 7170"/>
                  <a:gd name="connsiteX3" fmla="*/ 53780 w 53779"/>
                  <a:gd name="connsiteY3" fmla="*/ 0 h 7170"/>
                  <a:gd name="connsiteX4" fmla="*/ 47506 w 53779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79" h="7170">
                    <a:moveTo>
                      <a:pt x="47506" y="7171"/>
                    </a:moveTo>
                    <a:lnTo>
                      <a:pt x="0" y="7171"/>
                    </a:lnTo>
                    <a:lnTo>
                      <a:pt x="6583" y="0"/>
                    </a:lnTo>
                    <a:lnTo>
                      <a:pt x="53780" y="0"/>
                    </a:lnTo>
                    <a:lnTo>
                      <a:pt x="47506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D527C2E2-3331-08B4-A566-AAE2BAE6E36A}"/>
                  </a:ext>
                </a:extLst>
              </p:cNvPr>
              <p:cNvSpPr/>
              <p:nvPr/>
            </p:nvSpPr>
            <p:spPr>
              <a:xfrm>
                <a:off x="2785661" y="4136347"/>
                <a:ext cx="53192" cy="7170"/>
              </a:xfrm>
              <a:custGeom>
                <a:avLst/>
                <a:gdLst>
                  <a:gd name="connsiteX0" fmla="*/ 47506 w 53192"/>
                  <a:gd name="connsiteY0" fmla="*/ 7171 h 7170"/>
                  <a:gd name="connsiteX1" fmla="*/ 0 w 53192"/>
                  <a:gd name="connsiteY1" fmla="*/ 7171 h 7170"/>
                  <a:gd name="connsiteX2" fmla="*/ 5996 w 53192"/>
                  <a:gd name="connsiteY2" fmla="*/ 0 h 7170"/>
                  <a:gd name="connsiteX3" fmla="*/ 53193 w 53192"/>
                  <a:gd name="connsiteY3" fmla="*/ 0 h 7170"/>
                  <a:gd name="connsiteX4" fmla="*/ 47506 w 53192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92" h="7170">
                    <a:moveTo>
                      <a:pt x="47506" y="7171"/>
                    </a:moveTo>
                    <a:lnTo>
                      <a:pt x="0" y="7171"/>
                    </a:lnTo>
                    <a:lnTo>
                      <a:pt x="5996" y="0"/>
                    </a:lnTo>
                    <a:lnTo>
                      <a:pt x="53193" y="0"/>
                    </a:lnTo>
                    <a:lnTo>
                      <a:pt x="47506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FB598255-F537-6380-84AC-1C07782A7452}"/>
                  </a:ext>
                </a:extLst>
              </p:cNvPr>
              <p:cNvSpPr/>
              <p:nvPr/>
            </p:nvSpPr>
            <p:spPr>
              <a:xfrm>
                <a:off x="2870627" y="4136347"/>
                <a:ext cx="52666" cy="7170"/>
              </a:xfrm>
              <a:custGeom>
                <a:avLst/>
                <a:gdLst>
                  <a:gd name="connsiteX0" fmla="*/ 47505 w 52666"/>
                  <a:gd name="connsiteY0" fmla="*/ 7171 h 7170"/>
                  <a:gd name="connsiteX1" fmla="*/ 0 w 52666"/>
                  <a:gd name="connsiteY1" fmla="*/ 7171 h 7170"/>
                  <a:gd name="connsiteX2" fmla="*/ 5471 w 52666"/>
                  <a:gd name="connsiteY2" fmla="*/ 0 h 7170"/>
                  <a:gd name="connsiteX3" fmla="*/ 52667 w 52666"/>
                  <a:gd name="connsiteY3" fmla="*/ 0 h 7170"/>
                  <a:gd name="connsiteX4" fmla="*/ 47505 w 52666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66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5471" y="0"/>
                    </a:lnTo>
                    <a:lnTo>
                      <a:pt x="52667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F2D489BD-A85E-746D-A9B4-DA8B9E27417A}"/>
                  </a:ext>
                </a:extLst>
              </p:cNvPr>
              <p:cNvSpPr/>
              <p:nvPr/>
            </p:nvSpPr>
            <p:spPr>
              <a:xfrm>
                <a:off x="3040590" y="4136347"/>
                <a:ext cx="51554" cy="7170"/>
              </a:xfrm>
              <a:custGeom>
                <a:avLst/>
                <a:gdLst>
                  <a:gd name="connsiteX0" fmla="*/ 47505 w 51554"/>
                  <a:gd name="connsiteY0" fmla="*/ 7171 h 7170"/>
                  <a:gd name="connsiteX1" fmla="*/ 0 w 51554"/>
                  <a:gd name="connsiteY1" fmla="*/ 7171 h 7170"/>
                  <a:gd name="connsiteX2" fmla="*/ 4358 w 51554"/>
                  <a:gd name="connsiteY2" fmla="*/ 0 h 7170"/>
                  <a:gd name="connsiteX3" fmla="*/ 51554 w 51554"/>
                  <a:gd name="connsiteY3" fmla="*/ 0 h 7170"/>
                  <a:gd name="connsiteX4" fmla="*/ 47505 w 51554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54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4358" y="0"/>
                    </a:lnTo>
                    <a:lnTo>
                      <a:pt x="51554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9FCCFDC7-A4D9-13B2-53C7-59570B65EAF7}"/>
                  </a:ext>
                </a:extLst>
              </p:cNvPr>
              <p:cNvSpPr/>
              <p:nvPr/>
            </p:nvSpPr>
            <p:spPr>
              <a:xfrm>
                <a:off x="3125555" y="4136347"/>
                <a:ext cx="50998" cy="7170"/>
              </a:xfrm>
              <a:custGeom>
                <a:avLst/>
                <a:gdLst>
                  <a:gd name="connsiteX0" fmla="*/ 47505 w 50998"/>
                  <a:gd name="connsiteY0" fmla="*/ 7171 h 7170"/>
                  <a:gd name="connsiteX1" fmla="*/ 0 w 50998"/>
                  <a:gd name="connsiteY1" fmla="*/ 7171 h 7170"/>
                  <a:gd name="connsiteX2" fmla="*/ 3802 w 50998"/>
                  <a:gd name="connsiteY2" fmla="*/ 0 h 7170"/>
                  <a:gd name="connsiteX3" fmla="*/ 50998 w 50998"/>
                  <a:gd name="connsiteY3" fmla="*/ 0 h 7170"/>
                  <a:gd name="connsiteX4" fmla="*/ 47505 w 50998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8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3802" y="0"/>
                    </a:lnTo>
                    <a:lnTo>
                      <a:pt x="50998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812592C-781A-89DA-0A84-0860C44029A0}"/>
                  </a:ext>
                </a:extLst>
              </p:cNvPr>
              <p:cNvSpPr/>
              <p:nvPr/>
            </p:nvSpPr>
            <p:spPr>
              <a:xfrm>
                <a:off x="3210521" y="4136347"/>
                <a:ext cx="50472" cy="7170"/>
              </a:xfrm>
              <a:custGeom>
                <a:avLst/>
                <a:gdLst>
                  <a:gd name="connsiteX0" fmla="*/ 47505 w 50472"/>
                  <a:gd name="connsiteY0" fmla="*/ 7171 h 7170"/>
                  <a:gd name="connsiteX1" fmla="*/ 0 w 50472"/>
                  <a:gd name="connsiteY1" fmla="*/ 7171 h 7170"/>
                  <a:gd name="connsiteX2" fmla="*/ 3276 w 50472"/>
                  <a:gd name="connsiteY2" fmla="*/ 0 h 7170"/>
                  <a:gd name="connsiteX3" fmla="*/ 50472 w 50472"/>
                  <a:gd name="connsiteY3" fmla="*/ 0 h 7170"/>
                  <a:gd name="connsiteX4" fmla="*/ 47505 w 50472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2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3276" y="0"/>
                    </a:lnTo>
                    <a:lnTo>
                      <a:pt x="50472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5970E812-1F2E-C667-D4A0-EA73002B9A76}"/>
                  </a:ext>
                </a:extLst>
              </p:cNvPr>
              <p:cNvSpPr/>
              <p:nvPr/>
            </p:nvSpPr>
            <p:spPr>
              <a:xfrm>
                <a:off x="3295518" y="4136347"/>
                <a:ext cx="49885" cy="7170"/>
              </a:xfrm>
              <a:custGeom>
                <a:avLst/>
                <a:gdLst>
                  <a:gd name="connsiteX0" fmla="*/ 47505 w 49885"/>
                  <a:gd name="connsiteY0" fmla="*/ 7171 h 7170"/>
                  <a:gd name="connsiteX1" fmla="*/ 0 w 49885"/>
                  <a:gd name="connsiteY1" fmla="*/ 7171 h 7170"/>
                  <a:gd name="connsiteX2" fmla="*/ 2689 w 49885"/>
                  <a:gd name="connsiteY2" fmla="*/ 0 h 7170"/>
                  <a:gd name="connsiteX3" fmla="*/ 49885 w 49885"/>
                  <a:gd name="connsiteY3" fmla="*/ 0 h 7170"/>
                  <a:gd name="connsiteX4" fmla="*/ 47505 w 49885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85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2689" y="0"/>
                    </a:lnTo>
                    <a:lnTo>
                      <a:pt x="49885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5C1BC658-A421-E937-F3FC-8F7964FB248A}"/>
                  </a:ext>
                </a:extLst>
              </p:cNvPr>
              <p:cNvSpPr/>
              <p:nvPr/>
            </p:nvSpPr>
            <p:spPr>
              <a:xfrm>
                <a:off x="3380484" y="4136347"/>
                <a:ext cx="49359" cy="7170"/>
              </a:xfrm>
              <a:custGeom>
                <a:avLst/>
                <a:gdLst>
                  <a:gd name="connsiteX0" fmla="*/ 47505 w 49359"/>
                  <a:gd name="connsiteY0" fmla="*/ 7171 h 7170"/>
                  <a:gd name="connsiteX1" fmla="*/ 0 w 49359"/>
                  <a:gd name="connsiteY1" fmla="*/ 7171 h 7170"/>
                  <a:gd name="connsiteX2" fmla="*/ 2164 w 49359"/>
                  <a:gd name="connsiteY2" fmla="*/ 0 h 7170"/>
                  <a:gd name="connsiteX3" fmla="*/ 49360 w 49359"/>
                  <a:gd name="connsiteY3" fmla="*/ 0 h 7170"/>
                  <a:gd name="connsiteX4" fmla="*/ 47505 w 49359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9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2164" y="0"/>
                    </a:lnTo>
                    <a:lnTo>
                      <a:pt x="49360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D244C918-3392-605B-3B4B-28197D3B363E}"/>
                  </a:ext>
                </a:extLst>
              </p:cNvPr>
              <p:cNvSpPr/>
              <p:nvPr/>
            </p:nvSpPr>
            <p:spPr>
              <a:xfrm>
                <a:off x="3465449" y="4136347"/>
                <a:ext cx="48803" cy="7170"/>
              </a:xfrm>
              <a:custGeom>
                <a:avLst/>
                <a:gdLst>
                  <a:gd name="connsiteX0" fmla="*/ 47505 w 48803"/>
                  <a:gd name="connsiteY0" fmla="*/ 7171 h 7170"/>
                  <a:gd name="connsiteX1" fmla="*/ 0 w 48803"/>
                  <a:gd name="connsiteY1" fmla="*/ 7171 h 7170"/>
                  <a:gd name="connsiteX2" fmla="*/ 1607 w 48803"/>
                  <a:gd name="connsiteY2" fmla="*/ 0 h 7170"/>
                  <a:gd name="connsiteX3" fmla="*/ 48804 w 48803"/>
                  <a:gd name="connsiteY3" fmla="*/ 0 h 7170"/>
                  <a:gd name="connsiteX4" fmla="*/ 47505 w 48803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03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1607" y="0"/>
                    </a:lnTo>
                    <a:lnTo>
                      <a:pt x="48804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0C9B92ED-0A14-5B3B-A484-C1A3E718F50E}"/>
                  </a:ext>
                </a:extLst>
              </p:cNvPr>
              <p:cNvSpPr/>
              <p:nvPr/>
            </p:nvSpPr>
            <p:spPr>
              <a:xfrm>
                <a:off x="3550446" y="4136347"/>
                <a:ext cx="48247" cy="7170"/>
              </a:xfrm>
              <a:custGeom>
                <a:avLst/>
                <a:gdLst>
                  <a:gd name="connsiteX0" fmla="*/ 47474 w 48247"/>
                  <a:gd name="connsiteY0" fmla="*/ 7171 h 7170"/>
                  <a:gd name="connsiteX1" fmla="*/ 0 w 48247"/>
                  <a:gd name="connsiteY1" fmla="*/ 7171 h 7170"/>
                  <a:gd name="connsiteX2" fmla="*/ 1051 w 48247"/>
                  <a:gd name="connsiteY2" fmla="*/ 0 h 7170"/>
                  <a:gd name="connsiteX3" fmla="*/ 48247 w 48247"/>
                  <a:gd name="connsiteY3" fmla="*/ 0 h 7170"/>
                  <a:gd name="connsiteX4" fmla="*/ 47474 w 48247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47" h="7170">
                    <a:moveTo>
                      <a:pt x="47474" y="7171"/>
                    </a:moveTo>
                    <a:lnTo>
                      <a:pt x="0" y="7171"/>
                    </a:lnTo>
                    <a:lnTo>
                      <a:pt x="1051" y="0"/>
                    </a:lnTo>
                    <a:lnTo>
                      <a:pt x="48247" y="0"/>
                    </a:lnTo>
                    <a:lnTo>
                      <a:pt x="47474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C913EDDD-6059-5659-572D-0772A636611D}"/>
                  </a:ext>
                </a:extLst>
              </p:cNvPr>
              <p:cNvSpPr/>
              <p:nvPr/>
            </p:nvSpPr>
            <p:spPr>
              <a:xfrm>
                <a:off x="3635412" y="4136347"/>
                <a:ext cx="47691" cy="7170"/>
              </a:xfrm>
              <a:custGeom>
                <a:avLst/>
                <a:gdLst>
                  <a:gd name="connsiteX0" fmla="*/ 47505 w 47691"/>
                  <a:gd name="connsiteY0" fmla="*/ 7171 h 7170"/>
                  <a:gd name="connsiteX1" fmla="*/ 0 w 47691"/>
                  <a:gd name="connsiteY1" fmla="*/ 7171 h 7170"/>
                  <a:gd name="connsiteX2" fmla="*/ 495 w 47691"/>
                  <a:gd name="connsiteY2" fmla="*/ 0 h 7170"/>
                  <a:gd name="connsiteX3" fmla="*/ 47691 w 47691"/>
                  <a:gd name="connsiteY3" fmla="*/ 0 h 7170"/>
                  <a:gd name="connsiteX4" fmla="*/ 47505 w 47691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91" h="7170">
                    <a:moveTo>
                      <a:pt x="47505" y="7171"/>
                    </a:moveTo>
                    <a:lnTo>
                      <a:pt x="0" y="7171"/>
                    </a:lnTo>
                    <a:lnTo>
                      <a:pt x="495" y="0"/>
                    </a:lnTo>
                    <a:lnTo>
                      <a:pt x="47691" y="0"/>
                    </a:lnTo>
                    <a:lnTo>
                      <a:pt x="4750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07B19708-D729-78BC-E0F3-ED5D311245E0}"/>
                  </a:ext>
                </a:extLst>
              </p:cNvPr>
              <p:cNvSpPr/>
              <p:nvPr/>
            </p:nvSpPr>
            <p:spPr>
              <a:xfrm>
                <a:off x="3720347" y="4136347"/>
                <a:ext cx="47536" cy="7170"/>
              </a:xfrm>
              <a:custGeom>
                <a:avLst/>
                <a:gdLst>
                  <a:gd name="connsiteX0" fmla="*/ 47536 w 47536"/>
                  <a:gd name="connsiteY0" fmla="*/ 7171 h 7170"/>
                  <a:gd name="connsiteX1" fmla="*/ 31 w 47536"/>
                  <a:gd name="connsiteY1" fmla="*/ 7171 h 7170"/>
                  <a:gd name="connsiteX2" fmla="*/ 0 w 47536"/>
                  <a:gd name="connsiteY2" fmla="*/ 0 h 7170"/>
                  <a:gd name="connsiteX3" fmla="*/ 47196 w 47536"/>
                  <a:gd name="connsiteY3" fmla="*/ 0 h 7170"/>
                  <a:gd name="connsiteX4" fmla="*/ 47536 w 47536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36" h="7170">
                    <a:moveTo>
                      <a:pt x="47536" y="7171"/>
                    </a:moveTo>
                    <a:lnTo>
                      <a:pt x="31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47536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9D0F2564-2902-1935-C3AC-B4B0FB881E58}"/>
                  </a:ext>
                </a:extLst>
              </p:cNvPr>
              <p:cNvSpPr/>
              <p:nvPr/>
            </p:nvSpPr>
            <p:spPr>
              <a:xfrm>
                <a:off x="3804756" y="4136347"/>
                <a:ext cx="48092" cy="7170"/>
              </a:xfrm>
              <a:custGeom>
                <a:avLst/>
                <a:gdLst>
                  <a:gd name="connsiteX0" fmla="*/ 48092 w 48092"/>
                  <a:gd name="connsiteY0" fmla="*/ 7171 h 7170"/>
                  <a:gd name="connsiteX1" fmla="*/ 587 w 48092"/>
                  <a:gd name="connsiteY1" fmla="*/ 7171 h 7170"/>
                  <a:gd name="connsiteX2" fmla="*/ 0 w 48092"/>
                  <a:gd name="connsiteY2" fmla="*/ 0 h 7170"/>
                  <a:gd name="connsiteX3" fmla="*/ 47196 w 48092"/>
                  <a:gd name="connsiteY3" fmla="*/ 0 h 7170"/>
                  <a:gd name="connsiteX4" fmla="*/ 48092 w 48092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92" h="7170">
                    <a:moveTo>
                      <a:pt x="48092" y="7171"/>
                    </a:moveTo>
                    <a:lnTo>
                      <a:pt x="587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48092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223947B0-5C2F-F1A9-9070-6B07704C14FB}"/>
                  </a:ext>
                </a:extLst>
              </p:cNvPr>
              <p:cNvSpPr/>
              <p:nvPr/>
            </p:nvSpPr>
            <p:spPr>
              <a:xfrm>
                <a:off x="3889197" y="4136347"/>
                <a:ext cx="48649" cy="7170"/>
              </a:xfrm>
              <a:custGeom>
                <a:avLst/>
                <a:gdLst>
                  <a:gd name="connsiteX0" fmla="*/ 48649 w 48649"/>
                  <a:gd name="connsiteY0" fmla="*/ 7171 h 7170"/>
                  <a:gd name="connsiteX1" fmla="*/ 1144 w 48649"/>
                  <a:gd name="connsiteY1" fmla="*/ 7171 h 7170"/>
                  <a:gd name="connsiteX2" fmla="*/ 0 w 48649"/>
                  <a:gd name="connsiteY2" fmla="*/ 0 h 7170"/>
                  <a:gd name="connsiteX3" fmla="*/ 47196 w 48649"/>
                  <a:gd name="connsiteY3" fmla="*/ 0 h 7170"/>
                  <a:gd name="connsiteX4" fmla="*/ 48649 w 48649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49" h="7170">
                    <a:moveTo>
                      <a:pt x="48649" y="7171"/>
                    </a:moveTo>
                    <a:lnTo>
                      <a:pt x="1144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48649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852182E3-A296-996E-59A0-6650928A7B63}"/>
                  </a:ext>
                </a:extLst>
              </p:cNvPr>
              <p:cNvSpPr/>
              <p:nvPr/>
            </p:nvSpPr>
            <p:spPr>
              <a:xfrm>
                <a:off x="3973606" y="4136347"/>
                <a:ext cx="49205" cy="7170"/>
              </a:xfrm>
              <a:custGeom>
                <a:avLst/>
                <a:gdLst>
                  <a:gd name="connsiteX0" fmla="*/ 49206 w 49205"/>
                  <a:gd name="connsiteY0" fmla="*/ 7171 h 7170"/>
                  <a:gd name="connsiteX1" fmla="*/ 1700 w 49205"/>
                  <a:gd name="connsiteY1" fmla="*/ 7171 h 7170"/>
                  <a:gd name="connsiteX2" fmla="*/ 0 w 49205"/>
                  <a:gd name="connsiteY2" fmla="*/ 0 h 7170"/>
                  <a:gd name="connsiteX3" fmla="*/ 47196 w 49205"/>
                  <a:gd name="connsiteY3" fmla="*/ 0 h 7170"/>
                  <a:gd name="connsiteX4" fmla="*/ 49206 w 49205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05" h="7170">
                    <a:moveTo>
                      <a:pt x="49206" y="7171"/>
                    </a:moveTo>
                    <a:lnTo>
                      <a:pt x="1700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49206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423EC48B-4611-BA19-9B47-94D2E4BA1EDD}"/>
                  </a:ext>
                </a:extLst>
              </p:cNvPr>
              <p:cNvSpPr/>
              <p:nvPr/>
            </p:nvSpPr>
            <p:spPr>
              <a:xfrm>
                <a:off x="4058047" y="4136347"/>
                <a:ext cx="49731" cy="7170"/>
              </a:xfrm>
              <a:custGeom>
                <a:avLst/>
                <a:gdLst>
                  <a:gd name="connsiteX0" fmla="*/ 49731 w 49731"/>
                  <a:gd name="connsiteY0" fmla="*/ 7171 h 7170"/>
                  <a:gd name="connsiteX1" fmla="*/ 2226 w 49731"/>
                  <a:gd name="connsiteY1" fmla="*/ 7171 h 7170"/>
                  <a:gd name="connsiteX2" fmla="*/ 0 w 49731"/>
                  <a:gd name="connsiteY2" fmla="*/ 0 h 7170"/>
                  <a:gd name="connsiteX3" fmla="*/ 47196 w 49731"/>
                  <a:gd name="connsiteY3" fmla="*/ 0 h 7170"/>
                  <a:gd name="connsiteX4" fmla="*/ 49731 w 49731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1" h="7170">
                    <a:moveTo>
                      <a:pt x="49731" y="7171"/>
                    </a:moveTo>
                    <a:lnTo>
                      <a:pt x="2226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49731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F4E9E868-E004-AAF5-38CE-767DF129D3C3}"/>
                  </a:ext>
                </a:extLst>
              </p:cNvPr>
              <p:cNvSpPr/>
              <p:nvPr/>
            </p:nvSpPr>
            <p:spPr>
              <a:xfrm>
                <a:off x="4142456" y="4136347"/>
                <a:ext cx="50318" cy="7170"/>
              </a:xfrm>
              <a:custGeom>
                <a:avLst/>
                <a:gdLst>
                  <a:gd name="connsiteX0" fmla="*/ 50318 w 50318"/>
                  <a:gd name="connsiteY0" fmla="*/ 7171 h 7170"/>
                  <a:gd name="connsiteX1" fmla="*/ 2813 w 50318"/>
                  <a:gd name="connsiteY1" fmla="*/ 7171 h 7170"/>
                  <a:gd name="connsiteX2" fmla="*/ 0 w 50318"/>
                  <a:gd name="connsiteY2" fmla="*/ 0 h 7170"/>
                  <a:gd name="connsiteX3" fmla="*/ 47196 w 50318"/>
                  <a:gd name="connsiteY3" fmla="*/ 0 h 7170"/>
                  <a:gd name="connsiteX4" fmla="*/ 50318 w 50318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8" h="7170">
                    <a:moveTo>
                      <a:pt x="50318" y="7171"/>
                    </a:moveTo>
                    <a:lnTo>
                      <a:pt x="2813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0318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354375D2-B7F6-D977-CF4B-0334980F2BE1}"/>
                  </a:ext>
                </a:extLst>
              </p:cNvPr>
              <p:cNvSpPr/>
              <p:nvPr/>
            </p:nvSpPr>
            <p:spPr>
              <a:xfrm>
                <a:off x="4226896" y="4136347"/>
                <a:ext cx="50843" cy="7170"/>
              </a:xfrm>
              <a:custGeom>
                <a:avLst/>
                <a:gdLst>
                  <a:gd name="connsiteX0" fmla="*/ 50844 w 50843"/>
                  <a:gd name="connsiteY0" fmla="*/ 7171 h 7170"/>
                  <a:gd name="connsiteX1" fmla="*/ 3338 w 50843"/>
                  <a:gd name="connsiteY1" fmla="*/ 7171 h 7170"/>
                  <a:gd name="connsiteX2" fmla="*/ 0 w 50843"/>
                  <a:gd name="connsiteY2" fmla="*/ 0 h 7170"/>
                  <a:gd name="connsiteX3" fmla="*/ 47196 w 50843"/>
                  <a:gd name="connsiteY3" fmla="*/ 0 h 7170"/>
                  <a:gd name="connsiteX4" fmla="*/ 50844 w 50843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43" h="7170">
                    <a:moveTo>
                      <a:pt x="50844" y="7171"/>
                    </a:moveTo>
                    <a:lnTo>
                      <a:pt x="3338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0844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7426D54A-8873-610E-07AD-59AA6067C212}"/>
                  </a:ext>
                </a:extLst>
              </p:cNvPr>
              <p:cNvSpPr/>
              <p:nvPr/>
            </p:nvSpPr>
            <p:spPr>
              <a:xfrm>
                <a:off x="4311306" y="4136347"/>
                <a:ext cx="51399" cy="7170"/>
              </a:xfrm>
              <a:custGeom>
                <a:avLst/>
                <a:gdLst>
                  <a:gd name="connsiteX0" fmla="*/ 51400 w 51399"/>
                  <a:gd name="connsiteY0" fmla="*/ 7171 h 7170"/>
                  <a:gd name="connsiteX1" fmla="*/ 3894 w 51399"/>
                  <a:gd name="connsiteY1" fmla="*/ 7171 h 7170"/>
                  <a:gd name="connsiteX2" fmla="*/ 0 w 51399"/>
                  <a:gd name="connsiteY2" fmla="*/ 0 h 7170"/>
                  <a:gd name="connsiteX3" fmla="*/ 47196 w 51399"/>
                  <a:gd name="connsiteY3" fmla="*/ 0 h 7170"/>
                  <a:gd name="connsiteX4" fmla="*/ 51400 w 51399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9" h="7170">
                    <a:moveTo>
                      <a:pt x="51400" y="7171"/>
                    </a:moveTo>
                    <a:lnTo>
                      <a:pt x="3894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1400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D18C0122-90D9-2304-BC6C-19055D05F56C}"/>
                  </a:ext>
                </a:extLst>
              </p:cNvPr>
              <p:cNvSpPr/>
              <p:nvPr/>
            </p:nvSpPr>
            <p:spPr>
              <a:xfrm>
                <a:off x="4395746" y="4136347"/>
                <a:ext cx="51956" cy="7170"/>
              </a:xfrm>
              <a:custGeom>
                <a:avLst/>
                <a:gdLst>
                  <a:gd name="connsiteX0" fmla="*/ 51956 w 51956"/>
                  <a:gd name="connsiteY0" fmla="*/ 7171 h 7170"/>
                  <a:gd name="connsiteX1" fmla="*/ 4451 w 51956"/>
                  <a:gd name="connsiteY1" fmla="*/ 7171 h 7170"/>
                  <a:gd name="connsiteX2" fmla="*/ 0 w 51956"/>
                  <a:gd name="connsiteY2" fmla="*/ 0 h 7170"/>
                  <a:gd name="connsiteX3" fmla="*/ 47196 w 51956"/>
                  <a:gd name="connsiteY3" fmla="*/ 0 h 7170"/>
                  <a:gd name="connsiteX4" fmla="*/ 51956 w 51956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6" h="7170">
                    <a:moveTo>
                      <a:pt x="51956" y="7171"/>
                    </a:moveTo>
                    <a:lnTo>
                      <a:pt x="4451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1956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A0CDC7F1-4BB8-A842-F6E8-3D8247826DCD}"/>
                  </a:ext>
                </a:extLst>
              </p:cNvPr>
              <p:cNvSpPr/>
              <p:nvPr/>
            </p:nvSpPr>
            <p:spPr>
              <a:xfrm>
                <a:off x="4480156" y="4136347"/>
                <a:ext cx="52512" cy="7170"/>
              </a:xfrm>
              <a:custGeom>
                <a:avLst/>
                <a:gdLst>
                  <a:gd name="connsiteX0" fmla="*/ 52512 w 52512"/>
                  <a:gd name="connsiteY0" fmla="*/ 7171 h 7170"/>
                  <a:gd name="connsiteX1" fmla="*/ 5007 w 52512"/>
                  <a:gd name="connsiteY1" fmla="*/ 7171 h 7170"/>
                  <a:gd name="connsiteX2" fmla="*/ 0 w 52512"/>
                  <a:gd name="connsiteY2" fmla="*/ 0 h 7170"/>
                  <a:gd name="connsiteX3" fmla="*/ 47196 w 52512"/>
                  <a:gd name="connsiteY3" fmla="*/ 0 h 7170"/>
                  <a:gd name="connsiteX4" fmla="*/ 52512 w 52512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2" h="7170">
                    <a:moveTo>
                      <a:pt x="52512" y="7171"/>
                    </a:moveTo>
                    <a:lnTo>
                      <a:pt x="5007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2512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BFBAF3E-8AA2-C790-5E47-CD741268D1FD}"/>
                  </a:ext>
                </a:extLst>
              </p:cNvPr>
              <p:cNvSpPr/>
              <p:nvPr/>
            </p:nvSpPr>
            <p:spPr>
              <a:xfrm>
                <a:off x="4564596" y="4136347"/>
                <a:ext cx="53038" cy="7170"/>
              </a:xfrm>
              <a:custGeom>
                <a:avLst/>
                <a:gdLst>
                  <a:gd name="connsiteX0" fmla="*/ 53038 w 53038"/>
                  <a:gd name="connsiteY0" fmla="*/ 7171 h 7170"/>
                  <a:gd name="connsiteX1" fmla="*/ 5533 w 53038"/>
                  <a:gd name="connsiteY1" fmla="*/ 7171 h 7170"/>
                  <a:gd name="connsiteX2" fmla="*/ 0 w 53038"/>
                  <a:gd name="connsiteY2" fmla="*/ 0 h 7170"/>
                  <a:gd name="connsiteX3" fmla="*/ 47196 w 53038"/>
                  <a:gd name="connsiteY3" fmla="*/ 0 h 7170"/>
                  <a:gd name="connsiteX4" fmla="*/ 53038 w 53038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38" h="7170">
                    <a:moveTo>
                      <a:pt x="53038" y="7171"/>
                    </a:moveTo>
                    <a:lnTo>
                      <a:pt x="5533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3038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1D64F0F4-B237-8847-7222-EA1DA3DCB895}"/>
                  </a:ext>
                </a:extLst>
              </p:cNvPr>
              <p:cNvSpPr/>
              <p:nvPr/>
            </p:nvSpPr>
            <p:spPr>
              <a:xfrm>
                <a:off x="4649006" y="4136347"/>
                <a:ext cx="53625" cy="7170"/>
              </a:xfrm>
              <a:custGeom>
                <a:avLst/>
                <a:gdLst>
                  <a:gd name="connsiteX0" fmla="*/ 53625 w 53625"/>
                  <a:gd name="connsiteY0" fmla="*/ 7171 h 7170"/>
                  <a:gd name="connsiteX1" fmla="*/ 6120 w 53625"/>
                  <a:gd name="connsiteY1" fmla="*/ 7171 h 7170"/>
                  <a:gd name="connsiteX2" fmla="*/ 0 w 53625"/>
                  <a:gd name="connsiteY2" fmla="*/ 0 h 7170"/>
                  <a:gd name="connsiteX3" fmla="*/ 47196 w 53625"/>
                  <a:gd name="connsiteY3" fmla="*/ 0 h 7170"/>
                  <a:gd name="connsiteX4" fmla="*/ 53625 w 53625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25" h="7170">
                    <a:moveTo>
                      <a:pt x="53625" y="7171"/>
                    </a:moveTo>
                    <a:lnTo>
                      <a:pt x="6120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3625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B52C526B-D15B-9591-83DE-27814A971BB8}"/>
                  </a:ext>
                </a:extLst>
              </p:cNvPr>
              <p:cNvSpPr/>
              <p:nvPr/>
            </p:nvSpPr>
            <p:spPr>
              <a:xfrm>
                <a:off x="4733446" y="4136347"/>
                <a:ext cx="54150" cy="7170"/>
              </a:xfrm>
              <a:custGeom>
                <a:avLst/>
                <a:gdLst>
                  <a:gd name="connsiteX0" fmla="*/ 54151 w 54150"/>
                  <a:gd name="connsiteY0" fmla="*/ 7171 h 7170"/>
                  <a:gd name="connsiteX1" fmla="*/ 6645 w 54150"/>
                  <a:gd name="connsiteY1" fmla="*/ 7171 h 7170"/>
                  <a:gd name="connsiteX2" fmla="*/ 0 w 54150"/>
                  <a:gd name="connsiteY2" fmla="*/ 0 h 7170"/>
                  <a:gd name="connsiteX3" fmla="*/ 47196 w 54150"/>
                  <a:gd name="connsiteY3" fmla="*/ 0 h 7170"/>
                  <a:gd name="connsiteX4" fmla="*/ 54151 w 54150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0" h="7170">
                    <a:moveTo>
                      <a:pt x="54151" y="7171"/>
                    </a:moveTo>
                    <a:lnTo>
                      <a:pt x="6645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4151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4D827DA1-81C0-B10B-D6B4-71841B1A380B}"/>
                  </a:ext>
                </a:extLst>
              </p:cNvPr>
              <p:cNvSpPr/>
              <p:nvPr/>
            </p:nvSpPr>
            <p:spPr>
              <a:xfrm>
                <a:off x="4817856" y="4136347"/>
                <a:ext cx="54706" cy="7170"/>
              </a:xfrm>
              <a:custGeom>
                <a:avLst/>
                <a:gdLst>
                  <a:gd name="connsiteX0" fmla="*/ 54707 w 54706"/>
                  <a:gd name="connsiteY0" fmla="*/ 7171 h 7170"/>
                  <a:gd name="connsiteX1" fmla="*/ 7201 w 54706"/>
                  <a:gd name="connsiteY1" fmla="*/ 7171 h 7170"/>
                  <a:gd name="connsiteX2" fmla="*/ 0 w 54706"/>
                  <a:gd name="connsiteY2" fmla="*/ 0 h 7170"/>
                  <a:gd name="connsiteX3" fmla="*/ 47196 w 54706"/>
                  <a:gd name="connsiteY3" fmla="*/ 0 h 7170"/>
                  <a:gd name="connsiteX4" fmla="*/ 54707 w 54706"/>
                  <a:gd name="connsiteY4" fmla="*/ 7171 h 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06" h="7170">
                    <a:moveTo>
                      <a:pt x="54707" y="7171"/>
                    </a:moveTo>
                    <a:lnTo>
                      <a:pt x="7201" y="7171"/>
                    </a:lnTo>
                    <a:lnTo>
                      <a:pt x="0" y="0"/>
                    </a:lnTo>
                    <a:lnTo>
                      <a:pt x="47196" y="0"/>
                    </a:lnTo>
                    <a:lnTo>
                      <a:pt x="54707" y="71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CEC48ED9-27CE-69BE-ACE7-F28DA8120D11}"/>
                  </a:ext>
                </a:extLst>
              </p:cNvPr>
              <p:cNvSpPr/>
              <p:nvPr/>
            </p:nvSpPr>
            <p:spPr>
              <a:xfrm>
                <a:off x="2433156" y="4147196"/>
                <a:ext cx="56036" cy="7294"/>
              </a:xfrm>
              <a:custGeom>
                <a:avLst/>
                <a:gdLst>
                  <a:gd name="connsiteX0" fmla="*/ 47969 w 56036"/>
                  <a:gd name="connsiteY0" fmla="*/ 7294 h 7294"/>
                  <a:gd name="connsiteX1" fmla="*/ 0 w 56036"/>
                  <a:gd name="connsiteY1" fmla="*/ 7294 h 7294"/>
                  <a:gd name="connsiteX2" fmla="*/ 8376 w 56036"/>
                  <a:gd name="connsiteY2" fmla="*/ 0 h 7294"/>
                  <a:gd name="connsiteX3" fmla="*/ 56036 w 56036"/>
                  <a:gd name="connsiteY3" fmla="*/ 0 h 7294"/>
                  <a:gd name="connsiteX4" fmla="*/ 47969 w 56036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36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8376" y="0"/>
                    </a:lnTo>
                    <a:lnTo>
                      <a:pt x="56036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40313F11-E126-33FE-DD26-4D5C2DB5CC5D}"/>
                  </a:ext>
                </a:extLst>
              </p:cNvPr>
              <p:cNvSpPr/>
              <p:nvPr/>
            </p:nvSpPr>
            <p:spPr>
              <a:xfrm>
                <a:off x="2518957" y="4147196"/>
                <a:ext cx="55479" cy="7294"/>
              </a:xfrm>
              <a:custGeom>
                <a:avLst/>
                <a:gdLst>
                  <a:gd name="connsiteX0" fmla="*/ 48000 w 55479"/>
                  <a:gd name="connsiteY0" fmla="*/ 7294 h 7294"/>
                  <a:gd name="connsiteX1" fmla="*/ 0 w 55479"/>
                  <a:gd name="connsiteY1" fmla="*/ 7294 h 7294"/>
                  <a:gd name="connsiteX2" fmla="*/ 7820 w 55479"/>
                  <a:gd name="connsiteY2" fmla="*/ 0 h 7294"/>
                  <a:gd name="connsiteX3" fmla="*/ 55480 w 55479"/>
                  <a:gd name="connsiteY3" fmla="*/ 0 h 7294"/>
                  <a:gd name="connsiteX4" fmla="*/ 48000 w 55479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79" h="7294">
                    <a:moveTo>
                      <a:pt x="48000" y="7294"/>
                    </a:moveTo>
                    <a:lnTo>
                      <a:pt x="0" y="7294"/>
                    </a:lnTo>
                    <a:lnTo>
                      <a:pt x="7820" y="0"/>
                    </a:lnTo>
                    <a:lnTo>
                      <a:pt x="55480" y="0"/>
                    </a:lnTo>
                    <a:lnTo>
                      <a:pt x="48000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ED1D5F91-0ACA-8E91-5C7B-4B7F46A8B823}"/>
                  </a:ext>
                </a:extLst>
              </p:cNvPr>
              <p:cNvSpPr/>
              <p:nvPr/>
            </p:nvSpPr>
            <p:spPr>
              <a:xfrm>
                <a:off x="2604788" y="4147196"/>
                <a:ext cx="54923" cy="7294"/>
              </a:xfrm>
              <a:custGeom>
                <a:avLst/>
                <a:gdLst>
                  <a:gd name="connsiteX0" fmla="*/ 47969 w 54923"/>
                  <a:gd name="connsiteY0" fmla="*/ 7294 h 7294"/>
                  <a:gd name="connsiteX1" fmla="*/ 0 w 54923"/>
                  <a:gd name="connsiteY1" fmla="*/ 7294 h 7294"/>
                  <a:gd name="connsiteX2" fmla="*/ 7263 w 54923"/>
                  <a:gd name="connsiteY2" fmla="*/ 0 h 7294"/>
                  <a:gd name="connsiteX3" fmla="*/ 54923 w 54923"/>
                  <a:gd name="connsiteY3" fmla="*/ 0 h 7294"/>
                  <a:gd name="connsiteX4" fmla="*/ 47969 w 54923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23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7263" y="0"/>
                    </a:lnTo>
                    <a:lnTo>
                      <a:pt x="54923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F5A4BF12-DDF4-C588-A6F0-40ECD3D0626F}"/>
                  </a:ext>
                </a:extLst>
              </p:cNvPr>
              <p:cNvSpPr/>
              <p:nvPr/>
            </p:nvSpPr>
            <p:spPr>
              <a:xfrm>
                <a:off x="2690619" y="4147196"/>
                <a:ext cx="54336" cy="7294"/>
              </a:xfrm>
              <a:custGeom>
                <a:avLst/>
                <a:gdLst>
                  <a:gd name="connsiteX0" fmla="*/ 47969 w 54336"/>
                  <a:gd name="connsiteY0" fmla="*/ 7294 h 7294"/>
                  <a:gd name="connsiteX1" fmla="*/ 0 w 54336"/>
                  <a:gd name="connsiteY1" fmla="*/ 7294 h 7294"/>
                  <a:gd name="connsiteX2" fmla="*/ 6676 w 54336"/>
                  <a:gd name="connsiteY2" fmla="*/ 0 h 7294"/>
                  <a:gd name="connsiteX3" fmla="*/ 54336 w 54336"/>
                  <a:gd name="connsiteY3" fmla="*/ 0 h 7294"/>
                  <a:gd name="connsiteX4" fmla="*/ 47969 w 54336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6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6676" y="0"/>
                    </a:lnTo>
                    <a:lnTo>
                      <a:pt x="54336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5572AAFD-3E82-E675-27EB-87E77FE31526}"/>
                  </a:ext>
                </a:extLst>
              </p:cNvPr>
              <p:cNvSpPr/>
              <p:nvPr/>
            </p:nvSpPr>
            <p:spPr>
              <a:xfrm>
                <a:off x="2776420" y="4147196"/>
                <a:ext cx="53810" cy="7294"/>
              </a:xfrm>
              <a:custGeom>
                <a:avLst/>
                <a:gdLst>
                  <a:gd name="connsiteX0" fmla="*/ 47969 w 53810"/>
                  <a:gd name="connsiteY0" fmla="*/ 7294 h 7294"/>
                  <a:gd name="connsiteX1" fmla="*/ 0 w 53810"/>
                  <a:gd name="connsiteY1" fmla="*/ 7294 h 7294"/>
                  <a:gd name="connsiteX2" fmla="*/ 6151 w 53810"/>
                  <a:gd name="connsiteY2" fmla="*/ 0 h 7294"/>
                  <a:gd name="connsiteX3" fmla="*/ 53811 w 53810"/>
                  <a:gd name="connsiteY3" fmla="*/ 0 h 7294"/>
                  <a:gd name="connsiteX4" fmla="*/ 47969 w 53810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10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6151" y="0"/>
                    </a:lnTo>
                    <a:lnTo>
                      <a:pt x="53811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52FB681-2F76-CAFF-00DE-D4243F527E3C}"/>
                  </a:ext>
                </a:extLst>
              </p:cNvPr>
              <p:cNvSpPr/>
              <p:nvPr/>
            </p:nvSpPr>
            <p:spPr>
              <a:xfrm>
                <a:off x="2862251" y="4147196"/>
                <a:ext cx="53223" cy="7294"/>
              </a:xfrm>
              <a:custGeom>
                <a:avLst/>
                <a:gdLst>
                  <a:gd name="connsiteX0" fmla="*/ 47969 w 53223"/>
                  <a:gd name="connsiteY0" fmla="*/ 7294 h 7294"/>
                  <a:gd name="connsiteX1" fmla="*/ 0 w 53223"/>
                  <a:gd name="connsiteY1" fmla="*/ 7294 h 7294"/>
                  <a:gd name="connsiteX2" fmla="*/ 5563 w 53223"/>
                  <a:gd name="connsiteY2" fmla="*/ 0 h 7294"/>
                  <a:gd name="connsiteX3" fmla="*/ 53223 w 53223"/>
                  <a:gd name="connsiteY3" fmla="*/ 0 h 7294"/>
                  <a:gd name="connsiteX4" fmla="*/ 47969 w 53223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23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5563" y="0"/>
                    </a:lnTo>
                    <a:lnTo>
                      <a:pt x="53223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836F7E25-67B8-8E7B-1DB3-1E81BA182C04}"/>
                  </a:ext>
                </a:extLst>
              </p:cNvPr>
              <p:cNvSpPr/>
              <p:nvPr/>
            </p:nvSpPr>
            <p:spPr>
              <a:xfrm>
                <a:off x="2948082" y="4147196"/>
                <a:ext cx="52666" cy="7294"/>
              </a:xfrm>
              <a:custGeom>
                <a:avLst/>
                <a:gdLst>
                  <a:gd name="connsiteX0" fmla="*/ 47969 w 52666"/>
                  <a:gd name="connsiteY0" fmla="*/ 7294 h 7294"/>
                  <a:gd name="connsiteX1" fmla="*/ 0 w 52666"/>
                  <a:gd name="connsiteY1" fmla="*/ 7294 h 7294"/>
                  <a:gd name="connsiteX2" fmla="*/ 5007 w 52666"/>
                  <a:gd name="connsiteY2" fmla="*/ 0 h 7294"/>
                  <a:gd name="connsiteX3" fmla="*/ 52667 w 52666"/>
                  <a:gd name="connsiteY3" fmla="*/ 0 h 7294"/>
                  <a:gd name="connsiteX4" fmla="*/ 47969 w 52666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66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5007" y="0"/>
                    </a:lnTo>
                    <a:lnTo>
                      <a:pt x="52667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6F5F9693-82EE-3223-546F-6FBD6DB80A83}"/>
                  </a:ext>
                </a:extLst>
              </p:cNvPr>
              <p:cNvSpPr/>
              <p:nvPr/>
            </p:nvSpPr>
            <p:spPr>
              <a:xfrm>
                <a:off x="3033882" y="4147196"/>
                <a:ext cx="52110" cy="7294"/>
              </a:xfrm>
              <a:custGeom>
                <a:avLst/>
                <a:gdLst>
                  <a:gd name="connsiteX0" fmla="*/ 47969 w 52110"/>
                  <a:gd name="connsiteY0" fmla="*/ 7294 h 7294"/>
                  <a:gd name="connsiteX1" fmla="*/ 0 w 52110"/>
                  <a:gd name="connsiteY1" fmla="*/ 7294 h 7294"/>
                  <a:gd name="connsiteX2" fmla="*/ 4451 w 52110"/>
                  <a:gd name="connsiteY2" fmla="*/ 0 h 7294"/>
                  <a:gd name="connsiteX3" fmla="*/ 52111 w 52110"/>
                  <a:gd name="connsiteY3" fmla="*/ 0 h 7294"/>
                  <a:gd name="connsiteX4" fmla="*/ 47969 w 52110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10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4451" y="0"/>
                    </a:lnTo>
                    <a:lnTo>
                      <a:pt x="52111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9AC7305F-32D4-FEDB-7571-54FEB6BE5A95}"/>
                  </a:ext>
                </a:extLst>
              </p:cNvPr>
              <p:cNvSpPr/>
              <p:nvPr/>
            </p:nvSpPr>
            <p:spPr>
              <a:xfrm>
                <a:off x="3119714" y="4147196"/>
                <a:ext cx="51554" cy="7294"/>
              </a:xfrm>
              <a:custGeom>
                <a:avLst/>
                <a:gdLst>
                  <a:gd name="connsiteX0" fmla="*/ 47969 w 51554"/>
                  <a:gd name="connsiteY0" fmla="*/ 7294 h 7294"/>
                  <a:gd name="connsiteX1" fmla="*/ 0 w 51554"/>
                  <a:gd name="connsiteY1" fmla="*/ 7294 h 7294"/>
                  <a:gd name="connsiteX2" fmla="*/ 3863 w 51554"/>
                  <a:gd name="connsiteY2" fmla="*/ 0 h 7294"/>
                  <a:gd name="connsiteX3" fmla="*/ 51555 w 51554"/>
                  <a:gd name="connsiteY3" fmla="*/ 0 h 7294"/>
                  <a:gd name="connsiteX4" fmla="*/ 47969 w 51554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54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3863" y="0"/>
                    </a:lnTo>
                    <a:lnTo>
                      <a:pt x="51555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5738BDD0-E503-6DDA-E07A-CEFF9183C126}"/>
                  </a:ext>
                </a:extLst>
              </p:cNvPr>
              <p:cNvSpPr/>
              <p:nvPr/>
            </p:nvSpPr>
            <p:spPr>
              <a:xfrm>
                <a:off x="3205514" y="4147196"/>
                <a:ext cx="50998" cy="7294"/>
              </a:xfrm>
              <a:custGeom>
                <a:avLst/>
                <a:gdLst>
                  <a:gd name="connsiteX0" fmla="*/ 48000 w 50998"/>
                  <a:gd name="connsiteY0" fmla="*/ 7294 h 7294"/>
                  <a:gd name="connsiteX1" fmla="*/ 0 w 50998"/>
                  <a:gd name="connsiteY1" fmla="*/ 7294 h 7294"/>
                  <a:gd name="connsiteX2" fmla="*/ 3338 w 50998"/>
                  <a:gd name="connsiteY2" fmla="*/ 0 h 7294"/>
                  <a:gd name="connsiteX3" fmla="*/ 50998 w 50998"/>
                  <a:gd name="connsiteY3" fmla="*/ 0 h 7294"/>
                  <a:gd name="connsiteX4" fmla="*/ 48000 w 50998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98" h="7294">
                    <a:moveTo>
                      <a:pt x="48000" y="7294"/>
                    </a:moveTo>
                    <a:lnTo>
                      <a:pt x="0" y="7294"/>
                    </a:lnTo>
                    <a:lnTo>
                      <a:pt x="3338" y="0"/>
                    </a:lnTo>
                    <a:lnTo>
                      <a:pt x="50998" y="0"/>
                    </a:lnTo>
                    <a:lnTo>
                      <a:pt x="48000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27A9B152-1608-A837-ACB1-F2EF36351424}"/>
                  </a:ext>
                </a:extLst>
              </p:cNvPr>
              <p:cNvSpPr/>
              <p:nvPr/>
            </p:nvSpPr>
            <p:spPr>
              <a:xfrm>
                <a:off x="3291345" y="4147196"/>
                <a:ext cx="50441" cy="7294"/>
              </a:xfrm>
              <a:custGeom>
                <a:avLst/>
                <a:gdLst>
                  <a:gd name="connsiteX0" fmla="*/ 47969 w 50441"/>
                  <a:gd name="connsiteY0" fmla="*/ 7294 h 7294"/>
                  <a:gd name="connsiteX1" fmla="*/ 0 w 50441"/>
                  <a:gd name="connsiteY1" fmla="*/ 7294 h 7294"/>
                  <a:gd name="connsiteX2" fmla="*/ 2751 w 50441"/>
                  <a:gd name="connsiteY2" fmla="*/ 0 h 7294"/>
                  <a:gd name="connsiteX3" fmla="*/ 50442 w 50441"/>
                  <a:gd name="connsiteY3" fmla="*/ 0 h 7294"/>
                  <a:gd name="connsiteX4" fmla="*/ 47969 w 50441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41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2751" y="0"/>
                    </a:lnTo>
                    <a:lnTo>
                      <a:pt x="50442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CAAE8DC8-7101-A385-66C3-3001CDFC6400}"/>
                  </a:ext>
                </a:extLst>
              </p:cNvPr>
              <p:cNvSpPr/>
              <p:nvPr/>
            </p:nvSpPr>
            <p:spPr>
              <a:xfrm>
                <a:off x="3377177" y="4147196"/>
                <a:ext cx="49854" cy="7294"/>
              </a:xfrm>
              <a:custGeom>
                <a:avLst/>
                <a:gdLst>
                  <a:gd name="connsiteX0" fmla="*/ 47969 w 49854"/>
                  <a:gd name="connsiteY0" fmla="*/ 7294 h 7294"/>
                  <a:gd name="connsiteX1" fmla="*/ 0 w 49854"/>
                  <a:gd name="connsiteY1" fmla="*/ 7294 h 7294"/>
                  <a:gd name="connsiteX2" fmla="*/ 2194 w 49854"/>
                  <a:gd name="connsiteY2" fmla="*/ 0 h 7294"/>
                  <a:gd name="connsiteX3" fmla="*/ 49854 w 49854"/>
                  <a:gd name="connsiteY3" fmla="*/ 0 h 7294"/>
                  <a:gd name="connsiteX4" fmla="*/ 47969 w 49854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4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2194" y="0"/>
                    </a:lnTo>
                    <a:lnTo>
                      <a:pt x="49854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D2AEC7B4-6866-9B76-EAD3-C7E9F960B911}"/>
                  </a:ext>
                </a:extLst>
              </p:cNvPr>
              <p:cNvSpPr/>
              <p:nvPr/>
            </p:nvSpPr>
            <p:spPr>
              <a:xfrm>
                <a:off x="3462977" y="4147196"/>
                <a:ext cx="49328" cy="7294"/>
              </a:xfrm>
              <a:custGeom>
                <a:avLst/>
                <a:gdLst>
                  <a:gd name="connsiteX0" fmla="*/ 48000 w 49328"/>
                  <a:gd name="connsiteY0" fmla="*/ 7294 h 7294"/>
                  <a:gd name="connsiteX1" fmla="*/ 0 w 49328"/>
                  <a:gd name="connsiteY1" fmla="*/ 7294 h 7294"/>
                  <a:gd name="connsiteX2" fmla="*/ 1638 w 49328"/>
                  <a:gd name="connsiteY2" fmla="*/ 0 h 7294"/>
                  <a:gd name="connsiteX3" fmla="*/ 49329 w 49328"/>
                  <a:gd name="connsiteY3" fmla="*/ 0 h 7294"/>
                  <a:gd name="connsiteX4" fmla="*/ 48000 w 49328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8" h="7294">
                    <a:moveTo>
                      <a:pt x="48000" y="7294"/>
                    </a:moveTo>
                    <a:lnTo>
                      <a:pt x="0" y="7294"/>
                    </a:lnTo>
                    <a:lnTo>
                      <a:pt x="1638" y="0"/>
                    </a:lnTo>
                    <a:lnTo>
                      <a:pt x="49329" y="0"/>
                    </a:lnTo>
                    <a:lnTo>
                      <a:pt x="48000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8205B926-921F-ACB5-F42E-52424DA6D6EB}"/>
                  </a:ext>
                </a:extLst>
              </p:cNvPr>
              <p:cNvSpPr/>
              <p:nvPr/>
            </p:nvSpPr>
            <p:spPr>
              <a:xfrm>
                <a:off x="3548808" y="4147196"/>
                <a:ext cx="48741" cy="7294"/>
              </a:xfrm>
              <a:custGeom>
                <a:avLst/>
                <a:gdLst>
                  <a:gd name="connsiteX0" fmla="*/ 47969 w 48741"/>
                  <a:gd name="connsiteY0" fmla="*/ 7294 h 7294"/>
                  <a:gd name="connsiteX1" fmla="*/ 0 w 48741"/>
                  <a:gd name="connsiteY1" fmla="*/ 7294 h 7294"/>
                  <a:gd name="connsiteX2" fmla="*/ 1082 w 48741"/>
                  <a:gd name="connsiteY2" fmla="*/ 0 h 7294"/>
                  <a:gd name="connsiteX3" fmla="*/ 48742 w 48741"/>
                  <a:gd name="connsiteY3" fmla="*/ 0 h 7294"/>
                  <a:gd name="connsiteX4" fmla="*/ 47969 w 48741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41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1082" y="0"/>
                    </a:lnTo>
                    <a:lnTo>
                      <a:pt x="48742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FFE4BAE9-D9BE-791D-A12F-64396EBF16B5}"/>
                  </a:ext>
                </a:extLst>
              </p:cNvPr>
              <p:cNvSpPr/>
              <p:nvPr/>
            </p:nvSpPr>
            <p:spPr>
              <a:xfrm>
                <a:off x="3634639" y="4147196"/>
                <a:ext cx="48154" cy="7294"/>
              </a:xfrm>
              <a:custGeom>
                <a:avLst/>
                <a:gdLst>
                  <a:gd name="connsiteX0" fmla="*/ 47969 w 48154"/>
                  <a:gd name="connsiteY0" fmla="*/ 7294 h 7294"/>
                  <a:gd name="connsiteX1" fmla="*/ 0 w 48154"/>
                  <a:gd name="connsiteY1" fmla="*/ 7294 h 7294"/>
                  <a:gd name="connsiteX2" fmla="*/ 495 w 48154"/>
                  <a:gd name="connsiteY2" fmla="*/ 0 h 7294"/>
                  <a:gd name="connsiteX3" fmla="*/ 48155 w 48154"/>
                  <a:gd name="connsiteY3" fmla="*/ 0 h 7294"/>
                  <a:gd name="connsiteX4" fmla="*/ 47969 w 48154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54" h="7294">
                    <a:moveTo>
                      <a:pt x="47969" y="7294"/>
                    </a:moveTo>
                    <a:lnTo>
                      <a:pt x="0" y="7294"/>
                    </a:lnTo>
                    <a:lnTo>
                      <a:pt x="495" y="0"/>
                    </a:lnTo>
                    <a:lnTo>
                      <a:pt x="48155" y="0"/>
                    </a:lnTo>
                    <a:lnTo>
                      <a:pt x="479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6C48CB74-2BF8-9707-8A46-70C987F6866E}"/>
                  </a:ext>
                </a:extLst>
              </p:cNvPr>
              <p:cNvSpPr/>
              <p:nvPr/>
            </p:nvSpPr>
            <p:spPr>
              <a:xfrm>
                <a:off x="3720409" y="4147196"/>
                <a:ext cx="48030" cy="7294"/>
              </a:xfrm>
              <a:custGeom>
                <a:avLst/>
                <a:gdLst>
                  <a:gd name="connsiteX0" fmla="*/ 48031 w 48030"/>
                  <a:gd name="connsiteY0" fmla="*/ 7294 h 7294"/>
                  <a:gd name="connsiteX1" fmla="*/ 31 w 48030"/>
                  <a:gd name="connsiteY1" fmla="*/ 7294 h 7294"/>
                  <a:gd name="connsiteX2" fmla="*/ 0 w 48030"/>
                  <a:gd name="connsiteY2" fmla="*/ 0 h 7294"/>
                  <a:gd name="connsiteX3" fmla="*/ 47660 w 48030"/>
                  <a:gd name="connsiteY3" fmla="*/ 0 h 7294"/>
                  <a:gd name="connsiteX4" fmla="*/ 48031 w 48030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0" h="7294">
                    <a:moveTo>
                      <a:pt x="48031" y="7294"/>
                    </a:moveTo>
                    <a:lnTo>
                      <a:pt x="31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48031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55EA8B13-39BE-010D-9DE1-C7AAAA94C5AF}"/>
                  </a:ext>
                </a:extLst>
              </p:cNvPr>
              <p:cNvSpPr/>
              <p:nvPr/>
            </p:nvSpPr>
            <p:spPr>
              <a:xfrm>
                <a:off x="3805653" y="4147196"/>
                <a:ext cx="48587" cy="7294"/>
              </a:xfrm>
              <a:custGeom>
                <a:avLst/>
                <a:gdLst>
                  <a:gd name="connsiteX0" fmla="*/ 48587 w 48587"/>
                  <a:gd name="connsiteY0" fmla="*/ 7294 h 7294"/>
                  <a:gd name="connsiteX1" fmla="*/ 618 w 48587"/>
                  <a:gd name="connsiteY1" fmla="*/ 7294 h 7294"/>
                  <a:gd name="connsiteX2" fmla="*/ 0 w 48587"/>
                  <a:gd name="connsiteY2" fmla="*/ 0 h 7294"/>
                  <a:gd name="connsiteX3" fmla="*/ 47660 w 48587"/>
                  <a:gd name="connsiteY3" fmla="*/ 0 h 7294"/>
                  <a:gd name="connsiteX4" fmla="*/ 48587 w 48587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7" h="7294">
                    <a:moveTo>
                      <a:pt x="48587" y="7294"/>
                    </a:moveTo>
                    <a:lnTo>
                      <a:pt x="618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48587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F1A0C626-C77F-5BAA-0072-9E77D141B2D5}"/>
                  </a:ext>
                </a:extLst>
              </p:cNvPr>
              <p:cNvSpPr/>
              <p:nvPr/>
            </p:nvSpPr>
            <p:spPr>
              <a:xfrm>
                <a:off x="3890928" y="4147196"/>
                <a:ext cx="49143" cy="7294"/>
              </a:xfrm>
              <a:custGeom>
                <a:avLst/>
                <a:gdLst>
                  <a:gd name="connsiteX0" fmla="*/ 49144 w 49143"/>
                  <a:gd name="connsiteY0" fmla="*/ 7294 h 7294"/>
                  <a:gd name="connsiteX1" fmla="*/ 1175 w 49143"/>
                  <a:gd name="connsiteY1" fmla="*/ 7294 h 7294"/>
                  <a:gd name="connsiteX2" fmla="*/ 0 w 49143"/>
                  <a:gd name="connsiteY2" fmla="*/ 0 h 7294"/>
                  <a:gd name="connsiteX3" fmla="*/ 47660 w 49143"/>
                  <a:gd name="connsiteY3" fmla="*/ 0 h 7294"/>
                  <a:gd name="connsiteX4" fmla="*/ 49144 w 49143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43" h="7294">
                    <a:moveTo>
                      <a:pt x="49144" y="7294"/>
                    </a:moveTo>
                    <a:lnTo>
                      <a:pt x="1175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49144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BBD39278-EC9A-63A0-2C5B-9FCFFF6CA601}"/>
                  </a:ext>
                </a:extLst>
              </p:cNvPr>
              <p:cNvSpPr/>
              <p:nvPr/>
            </p:nvSpPr>
            <p:spPr>
              <a:xfrm>
                <a:off x="3976172" y="4147196"/>
                <a:ext cx="49731" cy="7294"/>
              </a:xfrm>
              <a:custGeom>
                <a:avLst/>
                <a:gdLst>
                  <a:gd name="connsiteX0" fmla="*/ 49731 w 49731"/>
                  <a:gd name="connsiteY0" fmla="*/ 7294 h 7294"/>
                  <a:gd name="connsiteX1" fmla="*/ 1731 w 49731"/>
                  <a:gd name="connsiteY1" fmla="*/ 7294 h 7294"/>
                  <a:gd name="connsiteX2" fmla="*/ 0 w 49731"/>
                  <a:gd name="connsiteY2" fmla="*/ 0 h 7294"/>
                  <a:gd name="connsiteX3" fmla="*/ 47660 w 49731"/>
                  <a:gd name="connsiteY3" fmla="*/ 0 h 7294"/>
                  <a:gd name="connsiteX4" fmla="*/ 49731 w 49731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1" h="7294">
                    <a:moveTo>
                      <a:pt x="49731" y="7294"/>
                    </a:moveTo>
                    <a:lnTo>
                      <a:pt x="1731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49731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9161D321-D89C-A782-70EB-DD5BB43BEEA9}"/>
                  </a:ext>
                </a:extLst>
              </p:cNvPr>
              <p:cNvSpPr/>
              <p:nvPr/>
            </p:nvSpPr>
            <p:spPr>
              <a:xfrm>
                <a:off x="4061447" y="4147196"/>
                <a:ext cx="50255" cy="7294"/>
              </a:xfrm>
              <a:custGeom>
                <a:avLst/>
                <a:gdLst>
                  <a:gd name="connsiteX0" fmla="*/ 50256 w 50255"/>
                  <a:gd name="connsiteY0" fmla="*/ 7294 h 7294"/>
                  <a:gd name="connsiteX1" fmla="*/ 2287 w 50255"/>
                  <a:gd name="connsiteY1" fmla="*/ 7294 h 7294"/>
                  <a:gd name="connsiteX2" fmla="*/ 0 w 50255"/>
                  <a:gd name="connsiteY2" fmla="*/ 0 h 7294"/>
                  <a:gd name="connsiteX3" fmla="*/ 47660 w 50255"/>
                  <a:gd name="connsiteY3" fmla="*/ 0 h 7294"/>
                  <a:gd name="connsiteX4" fmla="*/ 50256 w 50255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5" h="7294">
                    <a:moveTo>
                      <a:pt x="50256" y="7294"/>
                    </a:moveTo>
                    <a:lnTo>
                      <a:pt x="2287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0256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E29C433D-B264-9075-899E-BAA29FA3517A}"/>
                  </a:ext>
                </a:extLst>
              </p:cNvPr>
              <p:cNvSpPr/>
              <p:nvPr/>
            </p:nvSpPr>
            <p:spPr>
              <a:xfrm>
                <a:off x="4146691" y="4147196"/>
                <a:ext cx="50843" cy="7294"/>
              </a:xfrm>
              <a:custGeom>
                <a:avLst/>
                <a:gdLst>
                  <a:gd name="connsiteX0" fmla="*/ 50843 w 50843"/>
                  <a:gd name="connsiteY0" fmla="*/ 7294 h 7294"/>
                  <a:gd name="connsiteX1" fmla="*/ 2874 w 50843"/>
                  <a:gd name="connsiteY1" fmla="*/ 7294 h 7294"/>
                  <a:gd name="connsiteX2" fmla="*/ 0 w 50843"/>
                  <a:gd name="connsiteY2" fmla="*/ 0 h 7294"/>
                  <a:gd name="connsiteX3" fmla="*/ 47660 w 50843"/>
                  <a:gd name="connsiteY3" fmla="*/ 0 h 7294"/>
                  <a:gd name="connsiteX4" fmla="*/ 50843 w 50843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43" h="7294">
                    <a:moveTo>
                      <a:pt x="50843" y="7294"/>
                    </a:moveTo>
                    <a:lnTo>
                      <a:pt x="2874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0843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69F1A332-E915-7072-6940-31B48BF95502}"/>
                  </a:ext>
                </a:extLst>
              </p:cNvPr>
              <p:cNvSpPr/>
              <p:nvPr/>
            </p:nvSpPr>
            <p:spPr>
              <a:xfrm>
                <a:off x="4231965" y="4147196"/>
                <a:ext cx="51368" cy="7294"/>
              </a:xfrm>
              <a:custGeom>
                <a:avLst/>
                <a:gdLst>
                  <a:gd name="connsiteX0" fmla="*/ 51369 w 51368"/>
                  <a:gd name="connsiteY0" fmla="*/ 7294 h 7294"/>
                  <a:gd name="connsiteX1" fmla="*/ 3400 w 51368"/>
                  <a:gd name="connsiteY1" fmla="*/ 7294 h 7294"/>
                  <a:gd name="connsiteX2" fmla="*/ 0 w 51368"/>
                  <a:gd name="connsiteY2" fmla="*/ 0 h 7294"/>
                  <a:gd name="connsiteX3" fmla="*/ 47660 w 51368"/>
                  <a:gd name="connsiteY3" fmla="*/ 0 h 7294"/>
                  <a:gd name="connsiteX4" fmla="*/ 51369 w 51368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7294">
                    <a:moveTo>
                      <a:pt x="51369" y="7294"/>
                    </a:moveTo>
                    <a:lnTo>
                      <a:pt x="3400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13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AF99B5E0-A187-B342-D0E3-1EE04B2C26D1}"/>
                  </a:ext>
                </a:extLst>
              </p:cNvPr>
              <p:cNvSpPr/>
              <p:nvPr/>
            </p:nvSpPr>
            <p:spPr>
              <a:xfrm>
                <a:off x="4317210" y="4147196"/>
                <a:ext cx="51955" cy="7294"/>
              </a:xfrm>
              <a:custGeom>
                <a:avLst/>
                <a:gdLst>
                  <a:gd name="connsiteX0" fmla="*/ 51956 w 51955"/>
                  <a:gd name="connsiteY0" fmla="*/ 7294 h 7294"/>
                  <a:gd name="connsiteX1" fmla="*/ 3987 w 51955"/>
                  <a:gd name="connsiteY1" fmla="*/ 7294 h 7294"/>
                  <a:gd name="connsiteX2" fmla="*/ 0 w 51955"/>
                  <a:gd name="connsiteY2" fmla="*/ 0 h 7294"/>
                  <a:gd name="connsiteX3" fmla="*/ 47660 w 51955"/>
                  <a:gd name="connsiteY3" fmla="*/ 0 h 7294"/>
                  <a:gd name="connsiteX4" fmla="*/ 51956 w 51955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5" h="7294">
                    <a:moveTo>
                      <a:pt x="51956" y="7294"/>
                    </a:moveTo>
                    <a:lnTo>
                      <a:pt x="3987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1956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FF09BB48-9D27-45C2-5D99-5A2F3CF999FD}"/>
                  </a:ext>
                </a:extLst>
              </p:cNvPr>
              <p:cNvSpPr/>
              <p:nvPr/>
            </p:nvSpPr>
            <p:spPr>
              <a:xfrm>
                <a:off x="4402484" y="4147196"/>
                <a:ext cx="52512" cy="7294"/>
              </a:xfrm>
              <a:custGeom>
                <a:avLst/>
                <a:gdLst>
                  <a:gd name="connsiteX0" fmla="*/ 52512 w 52512"/>
                  <a:gd name="connsiteY0" fmla="*/ 7294 h 7294"/>
                  <a:gd name="connsiteX1" fmla="*/ 4543 w 52512"/>
                  <a:gd name="connsiteY1" fmla="*/ 7294 h 7294"/>
                  <a:gd name="connsiteX2" fmla="*/ 0 w 52512"/>
                  <a:gd name="connsiteY2" fmla="*/ 0 h 7294"/>
                  <a:gd name="connsiteX3" fmla="*/ 47660 w 52512"/>
                  <a:gd name="connsiteY3" fmla="*/ 0 h 7294"/>
                  <a:gd name="connsiteX4" fmla="*/ 52512 w 52512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2" h="7294">
                    <a:moveTo>
                      <a:pt x="52512" y="7294"/>
                    </a:moveTo>
                    <a:lnTo>
                      <a:pt x="4543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2512" y="729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0068847-29B2-ADEC-74D9-83407173B3DB}"/>
                  </a:ext>
                </a:extLst>
              </p:cNvPr>
              <p:cNvSpPr/>
              <p:nvPr/>
            </p:nvSpPr>
            <p:spPr>
              <a:xfrm>
                <a:off x="4487728" y="4147196"/>
                <a:ext cx="53069" cy="7294"/>
              </a:xfrm>
              <a:custGeom>
                <a:avLst/>
                <a:gdLst>
                  <a:gd name="connsiteX0" fmla="*/ 53069 w 53069"/>
                  <a:gd name="connsiteY0" fmla="*/ 7294 h 7294"/>
                  <a:gd name="connsiteX1" fmla="*/ 5100 w 53069"/>
                  <a:gd name="connsiteY1" fmla="*/ 7294 h 7294"/>
                  <a:gd name="connsiteX2" fmla="*/ 0 w 53069"/>
                  <a:gd name="connsiteY2" fmla="*/ 0 h 7294"/>
                  <a:gd name="connsiteX3" fmla="*/ 47660 w 53069"/>
                  <a:gd name="connsiteY3" fmla="*/ 0 h 7294"/>
                  <a:gd name="connsiteX4" fmla="*/ 53069 w 53069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69" h="7294">
                    <a:moveTo>
                      <a:pt x="53069" y="7294"/>
                    </a:moveTo>
                    <a:lnTo>
                      <a:pt x="5100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3069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71816E1D-3090-5783-36E7-A94F6EF04EEE}"/>
                  </a:ext>
                </a:extLst>
              </p:cNvPr>
              <p:cNvSpPr/>
              <p:nvPr/>
            </p:nvSpPr>
            <p:spPr>
              <a:xfrm>
                <a:off x="4573003" y="4147196"/>
                <a:ext cx="53625" cy="7294"/>
              </a:xfrm>
              <a:custGeom>
                <a:avLst/>
                <a:gdLst>
                  <a:gd name="connsiteX0" fmla="*/ 53626 w 53625"/>
                  <a:gd name="connsiteY0" fmla="*/ 7294 h 7294"/>
                  <a:gd name="connsiteX1" fmla="*/ 5656 w 53625"/>
                  <a:gd name="connsiteY1" fmla="*/ 7294 h 7294"/>
                  <a:gd name="connsiteX2" fmla="*/ 0 w 53625"/>
                  <a:gd name="connsiteY2" fmla="*/ 0 h 7294"/>
                  <a:gd name="connsiteX3" fmla="*/ 47660 w 53625"/>
                  <a:gd name="connsiteY3" fmla="*/ 0 h 7294"/>
                  <a:gd name="connsiteX4" fmla="*/ 53626 w 53625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25" h="7294">
                    <a:moveTo>
                      <a:pt x="53626" y="7294"/>
                    </a:moveTo>
                    <a:lnTo>
                      <a:pt x="5656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3626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BFAEFD46-D90C-4BA0-EC14-339B06B387A4}"/>
                  </a:ext>
                </a:extLst>
              </p:cNvPr>
              <p:cNvSpPr/>
              <p:nvPr/>
            </p:nvSpPr>
            <p:spPr>
              <a:xfrm>
                <a:off x="4658247" y="4147196"/>
                <a:ext cx="54212" cy="7294"/>
              </a:xfrm>
              <a:custGeom>
                <a:avLst/>
                <a:gdLst>
                  <a:gd name="connsiteX0" fmla="*/ 54213 w 54212"/>
                  <a:gd name="connsiteY0" fmla="*/ 7294 h 7294"/>
                  <a:gd name="connsiteX1" fmla="*/ 6213 w 54212"/>
                  <a:gd name="connsiteY1" fmla="*/ 7294 h 7294"/>
                  <a:gd name="connsiteX2" fmla="*/ 0 w 54212"/>
                  <a:gd name="connsiteY2" fmla="*/ 0 h 7294"/>
                  <a:gd name="connsiteX3" fmla="*/ 47660 w 54212"/>
                  <a:gd name="connsiteY3" fmla="*/ 0 h 7294"/>
                  <a:gd name="connsiteX4" fmla="*/ 54213 w 54212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12" h="7294">
                    <a:moveTo>
                      <a:pt x="54213" y="7294"/>
                    </a:moveTo>
                    <a:lnTo>
                      <a:pt x="6213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4213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55FE286B-355A-54FF-8CF8-A7C5D5A2994C}"/>
                  </a:ext>
                </a:extLst>
              </p:cNvPr>
              <p:cNvSpPr/>
              <p:nvPr/>
            </p:nvSpPr>
            <p:spPr>
              <a:xfrm>
                <a:off x="4743522" y="4147196"/>
                <a:ext cx="54737" cy="7294"/>
              </a:xfrm>
              <a:custGeom>
                <a:avLst/>
                <a:gdLst>
                  <a:gd name="connsiteX0" fmla="*/ 54738 w 54737"/>
                  <a:gd name="connsiteY0" fmla="*/ 7294 h 7294"/>
                  <a:gd name="connsiteX1" fmla="*/ 6769 w 54737"/>
                  <a:gd name="connsiteY1" fmla="*/ 7294 h 7294"/>
                  <a:gd name="connsiteX2" fmla="*/ 0 w 54737"/>
                  <a:gd name="connsiteY2" fmla="*/ 0 h 7294"/>
                  <a:gd name="connsiteX3" fmla="*/ 47660 w 54737"/>
                  <a:gd name="connsiteY3" fmla="*/ 0 h 7294"/>
                  <a:gd name="connsiteX4" fmla="*/ 54738 w 54737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37" h="7294">
                    <a:moveTo>
                      <a:pt x="54738" y="7294"/>
                    </a:moveTo>
                    <a:lnTo>
                      <a:pt x="6769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4738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23F16B4C-7192-31ED-829D-6B9004D88849}"/>
                  </a:ext>
                </a:extLst>
              </p:cNvPr>
              <p:cNvSpPr/>
              <p:nvPr/>
            </p:nvSpPr>
            <p:spPr>
              <a:xfrm>
                <a:off x="4828766" y="4147196"/>
                <a:ext cx="55325" cy="7294"/>
              </a:xfrm>
              <a:custGeom>
                <a:avLst/>
                <a:gdLst>
                  <a:gd name="connsiteX0" fmla="*/ 55325 w 55325"/>
                  <a:gd name="connsiteY0" fmla="*/ 7294 h 7294"/>
                  <a:gd name="connsiteX1" fmla="*/ 7356 w 55325"/>
                  <a:gd name="connsiteY1" fmla="*/ 7294 h 7294"/>
                  <a:gd name="connsiteX2" fmla="*/ 0 w 55325"/>
                  <a:gd name="connsiteY2" fmla="*/ 0 h 7294"/>
                  <a:gd name="connsiteX3" fmla="*/ 47660 w 55325"/>
                  <a:gd name="connsiteY3" fmla="*/ 0 h 7294"/>
                  <a:gd name="connsiteX4" fmla="*/ 55325 w 55325"/>
                  <a:gd name="connsiteY4" fmla="*/ 7294 h 7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25" h="7294">
                    <a:moveTo>
                      <a:pt x="55325" y="7294"/>
                    </a:moveTo>
                    <a:lnTo>
                      <a:pt x="7356" y="7294"/>
                    </a:lnTo>
                    <a:lnTo>
                      <a:pt x="0" y="0"/>
                    </a:lnTo>
                    <a:lnTo>
                      <a:pt x="47660" y="0"/>
                    </a:lnTo>
                    <a:lnTo>
                      <a:pt x="55325" y="72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D4F643F-6D16-E73C-646F-76056B68CFB0}"/>
                  </a:ext>
                </a:extLst>
              </p:cNvPr>
              <p:cNvSpPr/>
              <p:nvPr/>
            </p:nvSpPr>
            <p:spPr>
              <a:xfrm>
                <a:off x="2420299" y="4158230"/>
                <a:ext cx="56654" cy="7448"/>
              </a:xfrm>
              <a:custGeom>
                <a:avLst/>
                <a:gdLst>
                  <a:gd name="connsiteX0" fmla="*/ 48433 w 56654"/>
                  <a:gd name="connsiteY0" fmla="*/ 7449 h 7448"/>
                  <a:gd name="connsiteX1" fmla="*/ 0 w 56654"/>
                  <a:gd name="connsiteY1" fmla="*/ 7449 h 7448"/>
                  <a:gd name="connsiteX2" fmla="*/ 8531 w 56654"/>
                  <a:gd name="connsiteY2" fmla="*/ 0 h 7448"/>
                  <a:gd name="connsiteX3" fmla="*/ 56654 w 56654"/>
                  <a:gd name="connsiteY3" fmla="*/ 0 h 7448"/>
                  <a:gd name="connsiteX4" fmla="*/ 48433 w 56654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" h="7448">
                    <a:moveTo>
                      <a:pt x="48433" y="7449"/>
                    </a:moveTo>
                    <a:lnTo>
                      <a:pt x="0" y="7449"/>
                    </a:lnTo>
                    <a:lnTo>
                      <a:pt x="8531" y="0"/>
                    </a:lnTo>
                    <a:lnTo>
                      <a:pt x="56654" y="0"/>
                    </a:lnTo>
                    <a:lnTo>
                      <a:pt x="48433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53C73601-D63A-60B4-327C-4485D477E25C}"/>
                  </a:ext>
                </a:extLst>
              </p:cNvPr>
              <p:cNvSpPr/>
              <p:nvPr/>
            </p:nvSpPr>
            <p:spPr>
              <a:xfrm>
                <a:off x="2506965" y="4158230"/>
                <a:ext cx="56097" cy="7448"/>
              </a:xfrm>
              <a:custGeom>
                <a:avLst/>
                <a:gdLst>
                  <a:gd name="connsiteX0" fmla="*/ 48464 w 56097"/>
                  <a:gd name="connsiteY0" fmla="*/ 7449 h 7448"/>
                  <a:gd name="connsiteX1" fmla="*/ 0 w 56097"/>
                  <a:gd name="connsiteY1" fmla="*/ 7449 h 7448"/>
                  <a:gd name="connsiteX2" fmla="*/ 7974 w 56097"/>
                  <a:gd name="connsiteY2" fmla="*/ 0 h 7448"/>
                  <a:gd name="connsiteX3" fmla="*/ 56098 w 56097"/>
                  <a:gd name="connsiteY3" fmla="*/ 0 h 7448"/>
                  <a:gd name="connsiteX4" fmla="*/ 48464 w 56097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7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7974" y="0"/>
                    </a:lnTo>
                    <a:lnTo>
                      <a:pt x="56098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46D05E61-73C0-F9E2-7DB5-A7FBC8CB5AFC}"/>
                  </a:ext>
                </a:extLst>
              </p:cNvPr>
              <p:cNvSpPr/>
              <p:nvPr/>
            </p:nvSpPr>
            <p:spPr>
              <a:xfrm>
                <a:off x="2593661" y="4158230"/>
                <a:ext cx="55510" cy="7448"/>
              </a:xfrm>
              <a:custGeom>
                <a:avLst/>
                <a:gdLst>
                  <a:gd name="connsiteX0" fmla="*/ 48464 w 55510"/>
                  <a:gd name="connsiteY0" fmla="*/ 7449 h 7448"/>
                  <a:gd name="connsiteX1" fmla="*/ 0 w 55510"/>
                  <a:gd name="connsiteY1" fmla="*/ 7449 h 7448"/>
                  <a:gd name="connsiteX2" fmla="*/ 7387 w 55510"/>
                  <a:gd name="connsiteY2" fmla="*/ 0 h 7448"/>
                  <a:gd name="connsiteX3" fmla="*/ 55511 w 55510"/>
                  <a:gd name="connsiteY3" fmla="*/ 0 h 7448"/>
                  <a:gd name="connsiteX4" fmla="*/ 48464 w 55510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10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7387" y="0"/>
                    </a:lnTo>
                    <a:lnTo>
                      <a:pt x="55511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4D92747-11B4-480D-790D-9953625DF3A5}"/>
                  </a:ext>
                </a:extLst>
              </p:cNvPr>
              <p:cNvSpPr/>
              <p:nvPr/>
            </p:nvSpPr>
            <p:spPr>
              <a:xfrm>
                <a:off x="2680327" y="4158230"/>
                <a:ext cx="54954" cy="7448"/>
              </a:xfrm>
              <a:custGeom>
                <a:avLst/>
                <a:gdLst>
                  <a:gd name="connsiteX0" fmla="*/ 48464 w 54954"/>
                  <a:gd name="connsiteY0" fmla="*/ 7449 h 7448"/>
                  <a:gd name="connsiteX1" fmla="*/ 0 w 54954"/>
                  <a:gd name="connsiteY1" fmla="*/ 7449 h 7448"/>
                  <a:gd name="connsiteX2" fmla="*/ 6831 w 54954"/>
                  <a:gd name="connsiteY2" fmla="*/ 0 h 7448"/>
                  <a:gd name="connsiteX3" fmla="*/ 54954 w 54954"/>
                  <a:gd name="connsiteY3" fmla="*/ 0 h 7448"/>
                  <a:gd name="connsiteX4" fmla="*/ 48464 w 54954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54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6831" y="0"/>
                    </a:lnTo>
                    <a:lnTo>
                      <a:pt x="54954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4BDEADE9-A17B-FB6F-8BDF-435E82387369}"/>
                  </a:ext>
                </a:extLst>
              </p:cNvPr>
              <p:cNvSpPr/>
              <p:nvPr/>
            </p:nvSpPr>
            <p:spPr>
              <a:xfrm>
                <a:off x="2767024" y="4158230"/>
                <a:ext cx="54366" cy="7448"/>
              </a:xfrm>
              <a:custGeom>
                <a:avLst/>
                <a:gdLst>
                  <a:gd name="connsiteX0" fmla="*/ 48464 w 54366"/>
                  <a:gd name="connsiteY0" fmla="*/ 7449 h 7448"/>
                  <a:gd name="connsiteX1" fmla="*/ 0 w 54366"/>
                  <a:gd name="connsiteY1" fmla="*/ 7449 h 7448"/>
                  <a:gd name="connsiteX2" fmla="*/ 6243 w 54366"/>
                  <a:gd name="connsiteY2" fmla="*/ 0 h 7448"/>
                  <a:gd name="connsiteX3" fmla="*/ 54367 w 54366"/>
                  <a:gd name="connsiteY3" fmla="*/ 0 h 7448"/>
                  <a:gd name="connsiteX4" fmla="*/ 48464 w 54366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6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6243" y="0"/>
                    </a:lnTo>
                    <a:lnTo>
                      <a:pt x="54367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9EC97B40-AD20-4661-85EB-5B63B030A92C}"/>
                  </a:ext>
                </a:extLst>
              </p:cNvPr>
              <p:cNvSpPr/>
              <p:nvPr/>
            </p:nvSpPr>
            <p:spPr>
              <a:xfrm>
                <a:off x="2853689" y="4158230"/>
                <a:ext cx="53841" cy="7448"/>
              </a:xfrm>
              <a:custGeom>
                <a:avLst/>
                <a:gdLst>
                  <a:gd name="connsiteX0" fmla="*/ 48464 w 53841"/>
                  <a:gd name="connsiteY0" fmla="*/ 7449 h 7448"/>
                  <a:gd name="connsiteX1" fmla="*/ 0 w 53841"/>
                  <a:gd name="connsiteY1" fmla="*/ 7449 h 7448"/>
                  <a:gd name="connsiteX2" fmla="*/ 5687 w 53841"/>
                  <a:gd name="connsiteY2" fmla="*/ 0 h 7448"/>
                  <a:gd name="connsiteX3" fmla="*/ 53842 w 53841"/>
                  <a:gd name="connsiteY3" fmla="*/ 0 h 7448"/>
                  <a:gd name="connsiteX4" fmla="*/ 48464 w 53841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1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5687" y="0"/>
                    </a:lnTo>
                    <a:lnTo>
                      <a:pt x="53842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0E66342-7B9A-2003-2750-8D6C130DFBEE}"/>
                  </a:ext>
                </a:extLst>
              </p:cNvPr>
              <p:cNvSpPr/>
              <p:nvPr/>
            </p:nvSpPr>
            <p:spPr>
              <a:xfrm>
                <a:off x="2940386" y="4158230"/>
                <a:ext cx="53254" cy="7448"/>
              </a:xfrm>
              <a:custGeom>
                <a:avLst/>
                <a:gdLst>
                  <a:gd name="connsiteX0" fmla="*/ 48464 w 53254"/>
                  <a:gd name="connsiteY0" fmla="*/ 7449 h 7448"/>
                  <a:gd name="connsiteX1" fmla="*/ 0 w 53254"/>
                  <a:gd name="connsiteY1" fmla="*/ 7449 h 7448"/>
                  <a:gd name="connsiteX2" fmla="*/ 5100 w 53254"/>
                  <a:gd name="connsiteY2" fmla="*/ 0 h 7448"/>
                  <a:gd name="connsiteX3" fmla="*/ 53254 w 53254"/>
                  <a:gd name="connsiteY3" fmla="*/ 0 h 7448"/>
                  <a:gd name="connsiteX4" fmla="*/ 48464 w 53254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4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5100" y="0"/>
                    </a:lnTo>
                    <a:lnTo>
                      <a:pt x="53254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D2ABCF63-21AA-24C8-0B82-C9EDD6B00511}"/>
                  </a:ext>
                </a:extLst>
              </p:cNvPr>
              <p:cNvSpPr/>
              <p:nvPr/>
            </p:nvSpPr>
            <p:spPr>
              <a:xfrm>
                <a:off x="3027052" y="4158230"/>
                <a:ext cx="52697" cy="7448"/>
              </a:xfrm>
              <a:custGeom>
                <a:avLst/>
                <a:gdLst>
                  <a:gd name="connsiteX0" fmla="*/ 48464 w 52697"/>
                  <a:gd name="connsiteY0" fmla="*/ 7449 h 7448"/>
                  <a:gd name="connsiteX1" fmla="*/ 0 w 52697"/>
                  <a:gd name="connsiteY1" fmla="*/ 7449 h 7448"/>
                  <a:gd name="connsiteX2" fmla="*/ 4543 w 52697"/>
                  <a:gd name="connsiteY2" fmla="*/ 0 h 7448"/>
                  <a:gd name="connsiteX3" fmla="*/ 52698 w 52697"/>
                  <a:gd name="connsiteY3" fmla="*/ 0 h 7448"/>
                  <a:gd name="connsiteX4" fmla="*/ 48464 w 52697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97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4543" y="0"/>
                    </a:lnTo>
                    <a:lnTo>
                      <a:pt x="52698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FA7DB047-7CE4-D8F0-9E35-4B4FFB49866A}"/>
                  </a:ext>
                </a:extLst>
              </p:cNvPr>
              <p:cNvSpPr/>
              <p:nvPr/>
            </p:nvSpPr>
            <p:spPr>
              <a:xfrm>
                <a:off x="3113749" y="4158230"/>
                <a:ext cx="52110" cy="7448"/>
              </a:xfrm>
              <a:custGeom>
                <a:avLst/>
                <a:gdLst>
                  <a:gd name="connsiteX0" fmla="*/ 48463 w 52110"/>
                  <a:gd name="connsiteY0" fmla="*/ 7449 h 7448"/>
                  <a:gd name="connsiteX1" fmla="*/ 0 w 52110"/>
                  <a:gd name="connsiteY1" fmla="*/ 7449 h 7448"/>
                  <a:gd name="connsiteX2" fmla="*/ 3956 w 52110"/>
                  <a:gd name="connsiteY2" fmla="*/ 0 h 7448"/>
                  <a:gd name="connsiteX3" fmla="*/ 52111 w 52110"/>
                  <a:gd name="connsiteY3" fmla="*/ 0 h 7448"/>
                  <a:gd name="connsiteX4" fmla="*/ 48463 w 52110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10" h="7448">
                    <a:moveTo>
                      <a:pt x="48463" y="7449"/>
                    </a:moveTo>
                    <a:lnTo>
                      <a:pt x="0" y="7449"/>
                    </a:lnTo>
                    <a:lnTo>
                      <a:pt x="3956" y="0"/>
                    </a:lnTo>
                    <a:lnTo>
                      <a:pt x="52111" y="0"/>
                    </a:lnTo>
                    <a:lnTo>
                      <a:pt x="48463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26A98C19-FA40-12A7-9A88-B748FB5B5A23}"/>
                  </a:ext>
                </a:extLst>
              </p:cNvPr>
              <p:cNvSpPr/>
              <p:nvPr/>
            </p:nvSpPr>
            <p:spPr>
              <a:xfrm>
                <a:off x="3200414" y="4158230"/>
                <a:ext cx="51554" cy="7448"/>
              </a:xfrm>
              <a:custGeom>
                <a:avLst/>
                <a:gdLst>
                  <a:gd name="connsiteX0" fmla="*/ 48464 w 51554"/>
                  <a:gd name="connsiteY0" fmla="*/ 7449 h 7448"/>
                  <a:gd name="connsiteX1" fmla="*/ 0 w 51554"/>
                  <a:gd name="connsiteY1" fmla="*/ 7449 h 7448"/>
                  <a:gd name="connsiteX2" fmla="*/ 3400 w 51554"/>
                  <a:gd name="connsiteY2" fmla="*/ 0 h 7448"/>
                  <a:gd name="connsiteX3" fmla="*/ 51555 w 51554"/>
                  <a:gd name="connsiteY3" fmla="*/ 0 h 7448"/>
                  <a:gd name="connsiteX4" fmla="*/ 48464 w 51554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54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3400" y="0"/>
                    </a:lnTo>
                    <a:lnTo>
                      <a:pt x="51555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FE91A760-232F-0A1E-C765-0C332F3D48AB}"/>
                  </a:ext>
                </a:extLst>
              </p:cNvPr>
              <p:cNvSpPr/>
              <p:nvPr/>
            </p:nvSpPr>
            <p:spPr>
              <a:xfrm>
                <a:off x="3287111" y="4158230"/>
                <a:ext cx="50967" cy="7448"/>
              </a:xfrm>
              <a:custGeom>
                <a:avLst/>
                <a:gdLst>
                  <a:gd name="connsiteX0" fmla="*/ 48463 w 50967"/>
                  <a:gd name="connsiteY0" fmla="*/ 7449 h 7448"/>
                  <a:gd name="connsiteX1" fmla="*/ 0 w 50967"/>
                  <a:gd name="connsiteY1" fmla="*/ 7449 h 7448"/>
                  <a:gd name="connsiteX2" fmla="*/ 2813 w 50967"/>
                  <a:gd name="connsiteY2" fmla="*/ 0 h 7448"/>
                  <a:gd name="connsiteX3" fmla="*/ 50967 w 50967"/>
                  <a:gd name="connsiteY3" fmla="*/ 0 h 7448"/>
                  <a:gd name="connsiteX4" fmla="*/ 48463 w 50967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67" h="7448">
                    <a:moveTo>
                      <a:pt x="48463" y="7449"/>
                    </a:moveTo>
                    <a:lnTo>
                      <a:pt x="0" y="7449"/>
                    </a:lnTo>
                    <a:lnTo>
                      <a:pt x="2813" y="0"/>
                    </a:lnTo>
                    <a:lnTo>
                      <a:pt x="50967" y="0"/>
                    </a:lnTo>
                    <a:lnTo>
                      <a:pt x="48463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6EE25B95-118E-F2B3-C821-B8BE15A90252}"/>
                  </a:ext>
                </a:extLst>
              </p:cNvPr>
              <p:cNvSpPr/>
              <p:nvPr/>
            </p:nvSpPr>
            <p:spPr>
              <a:xfrm>
                <a:off x="3373776" y="4158230"/>
                <a:ext cx="50410" cy="7448"/>
              </a:xfrm>
              <a:custGeom>
                <a:avLst/>
                <a:gdLst>
                  <a:gd name="connsiteX0" fmla="*/ 48464 w 50410"/>
                  <a:gd name="connsiteY0" fmla="*/ 7449 h 7448"/>
                  <a:gd name="connsiteX1" fmla="*/ 0 w 50410"/>
                  <a:gd name="connsiteY1" fmla="*/ 7449 h 7448"/>
                  <a:gd name="connsiteX2" fmla="*/ 2257 w 50410"/>
                  <a:gd name="connsiteY2" fmla="*/ 0 h 7448"/>
                  <a:gd name="connsiteX3" fmla="*/ 50411 w 50410"/>
                  <a:gd name="connsiteY3" fmla="*/ 0 h 7448"/>
                  <a:gd name="connsiteX4" fmla="*/ 48464 w 50410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0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2257" y="0"/>
                    </a:lnTo>
                    <a:lnTo>
                      <a:pt x="50411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5F37CBD5-8A54-6393-F563-6745E5D9E8CD}"/>
                  </a:ext>
                </a:extLst>
              </p:cNvPr>
              <p:cNvSpPr/>
              <p:nvPr/>
            </p:nvSpPr>
            <p:spPr>
              <a:xfrm>
                <a:off x="3460473" y="4158230"/>
                <a:ext cx="49823" cy="7448"/>
              </a:xfrm>
              <a:custGeom>
                <a:avLst/>
                <a:gdLst>
                  <a:gd name="connsiteX0" fmla="*/ 48464 w 49823"/>
                  <a:gd name="connsiteY0" fmla="*/ 7449 h 7448"/>
                  <a:gd name="connsiteX1" fmla="*/ 0 w 49823"/>
                  <a:gd name="connsiteY1" fmla="*/ 7449 h 7448"/>
                  <a:gd name="connsiteX2" fmla="*/ 1669 w 49823"/>
                  <a:gd name="connsiteY2" fmla="*/ 0 h 7448"/>
                  <a:gd name="connsiteX3" fmla="*/ 49824 w 49823"/>
                  <a:gd name="connsiteY3" fmla="*/ 0 h 7448"/>
                  <a:gd name="connsiteX4" fmla="*/ 48464 w 49823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23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1669" y="0"/>
                    </a:lnTo>
                    <a:lnTo>
                      <a:pt x="49824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E8C4EED6-B216-9408-6A15-F21173BA64E7}"/>
                  </a:ext>
                </a:extLst>
              </p:cNvPr>
              <p:cNvSpPr/>
              <p:nvPr/>
            </p:nvSpPr>
            <p:spPr>
              <a:xfrm>
                <a:off x="3547170" y="4158230"/>
                <a:ext cx="49236" cy="7448"/>
              </a:xfrm>
              <a:custGeom>
                <a:avLst/>
                <a:gdLst>
                  <a:gd name="connsiteX0" fmla="*/ 48432 w 49236"/>
                  <a:gd name="connsiteY0" fmla="*/ 7449 h 7448"/>
                  <a:gd name="connsiteX1" fmla="*/ 0 w 49236"/>
                  <a:gd name="connsiteY1" fmla="*/ 7449 h 7448"/>
                  <a:gd name="connsiteX2" fmla="*/ 1082 w 49236"/>
                  <a:gd name="connsiteY2" fmla="*/ 0 h 7448"/>
                  <a:gd name="connsiteX3" fmla="*/ 49236 w 49236"/>
                  <a:gd name="connsiteY3" fmla="*/ 0 h 7448"/>
                  <a:gd name="connsiteX4" fmla="*/ 48432 w 49236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6" h="7448">
                    <a:moveTo>
                      <a:pt x="48432" y="7449"/>
                    </a:moveTo>
                    <a:lnTo>
                      <a:pt x="0" y="7449"/>
                    </a:lnTo>
                    <a:lnTo>
                      <a:pt x="1082" y="0"/>
                    </a:lnTo>
                    <a:lnTo>
                      <a:pt x="49236" y="0"/>
                    </a:lnTo>
                    <a:lnTo>
                      <a:pt x="48432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75F1E9F3-0D71-B9FF-D0AC-F63DAC095088}"/>
                  </a:ext>
                </a:extLst>
              </p:cNvPr>
              <p:cNvSpPr/>
              <p:nvPr/>
            </p:nvSpPr>
            <p:spPr>
              <a:xfrm>
                <a:off x="3633836" y="4158230"/>
                <a:ext cx="48679" cy="7448"/>
              </a:xfrm>
              <a:custGeom>
                <a:avLst/>
                <a:gdLst>
                  <a:gd name="connsiteX0" fmla="*/ 48464 w 48679"/>
                  <a:gd name="connsiteY0" fmla="*/ 7449 h 7448"/>
                  <a:gd name="connsiteX1" fmla="*/ 0 w 48679"/>
                  <a:gd name="connsiteY1" fmla="*/ 7449 h 7448"/>
                  <a:gd name="connsiteX2" fmla="*/ 526 w 48679"/>
                  <a:gd name="connsiteY2" fmla="*/ 0 h 7448"/>
                  <a:gd name="connsiteX3" fmla="*/ 48680 w 48679"/>
                  <a:gd name="connsiteY3" fmla="*/ 0 h 7448"/>
                  <a:gd name="connsiteX4" fmla="*/ 48464 w 48679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9" h="7448">
                    <a:moveTo>
                      <a:pt x="48464" y="7449"/>
                    </a:moveTo>
                    <a:lnTo>
                      <a:pt x="0" y="7449"/>
                    </a:lnTo>
                    <a:lnTo>
                      <a:pt x="526" y="0"/>
                    </a:lnTo>
                    <a:lnTo>
                      <a:pt x="48680" y="0"/>
                    </a:lnTo>
                    <a:lnTo>
                      <a:pt x="4846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CA77ACF7-7917-1C94-A745-72A74A825F59}"/>
                  </a:ext>
                </a:extLst>
              </p:cNvPr>
              <p:cNvSpPr/>
              <p:nvPr/>
            </p:nvSpPr>
            <p:spPr>
              <a:xfrm>
                <a:off x="3720471" y="4158230"/>
                <a:ext cx="48494" cy="7448"/>
              </a:xfrm>
              <a:custGeom>
                <a:avLst/>
                <a:gdLst>
                  <a:gd name="connsiteX0" fmla="*/ 48495 w 48494"/>
                  <a:gd name="connsiteY0" fmla="*/ 7449 h 7448"/>
                  <a:gd name="connsiteX1" fmla="*/ 62 w 48494"/>
                  <a:gd name="connsiteY1" fmla="*/ 7449 h 7448"/>
                  <a:gd name="connsiteX2" fmla="*/ 0 w 48494"/>
                  <a:gd name="connsiteY2" fmla="*/ 0 h 7448"/>
                  <a:gd name="connsiteX3" fmla="*/ 48154 w 48494"/>
                  <a:gd name="connsiteY3" fmla="*/ 0 h 7448"/>
                  <a:gd name="connsiteX4" fmla="*/ 48495 w 48494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94" h="7448">
                    <a:moveTo>
                      <a:pt x="48495" y="7449"/>
                    </a:moveTo>
                    <a:lnTo>
                      <a:pt x="62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48495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4174D20C-07FA-E062-504F-1CCB5F04E772}"/>
                  </a:ext>
                </a:extLst>
              </p:cNvPr>
              <p:cNvSpPr/>
              <p:nvPr/>
            </p:nvSpPr>
            <p:spPr>
              <a:xfrm>
                <a:off x="3806580" y="4158230"/>
                <a:ext cx="49081" cy="7448"/>
              </a:xfrm>
              <a:custGeom>
                <a:avLst/>
                <a:gdLst>
                  <a:gd name="connsiteX0" fmla="*/ 49082 w 49081"/>
                  <a:gd name="connsiteY0" fmla="*/ 7449 h 7448"/>
                  <a:gd name="connsiteX1" fmla="*/ 618 w 49081"/>
                  <a:gd name="connsiteY1" fmla="*/ 7449 h 7448"/>
                  <a:gd name="connsiteX2" fmla="*/ 0 w 49081"/>
                  <a:gd name="connsiteY2" fmla="*/ 0 h 7448"/>
                  <a:gd name="connsiteX3" fmla="*/ 48155 w 49081"/>
                  <a:gd name="connsiteY3" fmla="*/ 0 h 7448"/>
                  <a:gd name="connsiteX4" fmla="*/ 49082 w 49081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81" h="7448">
                    <a:moveTo>
                      <a:pt x="49082" y="7449"/>
                    </a:moveTo>
                    <a:lnTo>
                      <a:pt x="618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49082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4B816974-6525-5969-ED2E-3984B555D30C}"/>
                  </a:ext>
                </a:extLst>
              </p:cNvPr>
              <p:cNvSpPr/>
              <p:nvPr/>
            </p:nvSpPr>
            <p:spPr>
              <a:xfrm>
                <a:off x="3892689" y="4158230"/>
                <a:ext cx="49638" cy="7448"/>
              </a:xfrm>
              <a:custGeom>
                <a:avLst/>
                <a:gdLst>
                  <a:gd name="connsiteX0" fmla="*/ 49638 w 49638"/>
                  <a:gd name="connsiteY0" fmla="*/ 7449 h 7448"/>
                  <a:gd name="connsiteX1" fmla="*/ 1205 w 49638"/>
                  <a:gd name="connsiteY1" fmla="*/ 7449 h 7448"/>
                  <a:gd name="connsiteX2" fmla="*/ 0 w 49638"/>
                  <a:gd name="connsiteY2" fmla="*/ 0 h 7448"/>
                  <a:gd name="connsiteX3" fmla="*/ 48155 w 49638"/>
                  <a:gd name="connsiteY3" fmla="*/ 0 h 7448"/>
                  <a:gd name="connsiteX4" fmla="*/ 49638 w 49638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38" h="7448">
                    <a:moveTo>
                      <a:pt x="49638" y="7449"/>
                    </a:moveTo>
                    <a:lnTo>
                      <a:pt x="1205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49638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BF8DB77F-40F2-FEB9-1B68-889CBF397556}"/>
                  </a:ext>
                </a:extLst>
              </p:cNvPr>
              <p:cNvSpPr/>
              <p:nvPr/>
            </p:nvSpPr>
            <p:spPr>
              <a:xfrm>
                <a:off x="3978799" y="4158230"/>
                <a:ext cx="50225" cy="7448"/>
              </a:xfrm>
              <a:custGeom>
                <a:avLst/>
                <a:gdLst>
                  <a:gd name="connsiteX0" fmla="*/ 50225 w 50225"/>
                  <a:gd name="connsiteY0" fmla="*/ 7449 h 7448"/>
                  <a:gd name="connsiteX1" fmla="*/ 1762 w 50225"/>
                  <a:gd name="connsiteY1" fmla="*/ 7449 h 7448"/>
                  <a:gd name="connsiteX2" fmla="*/ 0 w 50225"/>
                  <a:gd name="connsiteY2" fmla="*/ 0 h 7448"/>
                  <a:gd name="connsiteX3" fmla="*/ 48155 w 50225"/>
                  <a:gd name="connsiteY3" fmla="*/ 0 h 7448"/>
                  <a:gd name="connsiteX4" fmla="*/ 50225 w 50225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25" h="7448">
                    <a:moveTo>
                      <a:pt x="50225" y="7449"/>
                    </a:moveTo>
                    <a:lnTo>
                      <a:pt x="1762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50225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E2D7DEF3-E638-56FB-D30B-382BDFDCDE30}"/>
                  </a:ext>
                </a:extLst>
              </p:cNvPr>
              <p:cNvSpPr/>
              <p:nvPr/>
            </p:nvSpPr>
            <p:spPr>
              <a:xfrm>
                <a:off x="4064908" y="4158230"/>
                <a:ext cx="50812" cy="7448"/>
              </a:xfrm>
              <a:custGeom>
                <a:avLst/>
                <a:gdLst>
                  <a:gd name="connsiteX0" fmla="*/ 50812 w 50812"/>
                  <a:gd name="connsiteY0" fmla="*/ 7449 h 7448"/>
                  <a:gd name="connsiteX1" fmla="*/ 2349 w 50812"/>
                  <a:gd name="connsiteY1" fmla="*/ 7449 h 7448"/>
                  <a:gd name="connsiteX2" fmla="*/ 0 w 50812"/>
                  <a:gd name="connsiteY2" fmla="*/ 0 h 7448"/>
                  <a:gd name="connsiteX3" fmla="*/ 48154 w 50812"/>
                  <a:gd name="connsiteY3" fmla="*/ 0 h 7448"/>
                  <a:gd name="connsiteX4" fmla="*/ 50812 w 50812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2" h="7448">
                    <a:moveTo>
                      <a:pt x="50812" y="7449"/>
                    </a:moveTo>
                    <a:lnTo>
                      <a:pt x="2349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0812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0673E2ED-70FF-6929-72D3-C400706492C0}"/>
                  </a:ext>
                </a:extLst>
              </p:cNvPr>
              <p:cNvSpPr/>
              <p:nvPr/>
            </p:nvSpPr>
            <p:spPr>
              <a:xfrm>
                <a:off x="4151018" y="4158230"/>
                <a:ext cx="51368" cy="7448"/>
              </a:xfrm>
              <a:custGeom>
                <a:avLst/>
                <a:gdLst>
                  <a:gd name="connsiteX0" fmla="*/ 51369 w 51368"/>
                  <a:gd name="connsiteY0" fmla="*/ 7449 h 7448"/>
                  <a:gd name="connsiteX1" fmla="*/ 2905 w 51368"/>
                  <a:gd name="connsiteY1" fmla="*/ 7449 h 7448"/>
                  <a:gd name="connsiteX2" fmla="*/ 0 w 51368"/>
                  <a:gd name="connsiteY2" fmla="*/ 0 h 7448"/>
                  <a:gd name="connsiteX3" fmla="*/ 48154 w 51368"/>
                  <a:gd name="connsiteY3" fmla="*/ 0 h 7448"/>
                  <a:gd name="connsiteX4" fmla="*/ 51369 w 51368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7448">
                    <a:moveTo>
                      <a:pt x="51369" y="7449"/>
                    </a:moveTo>
                    <a:lnTo>
                      <a:pt x="2905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1369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B062F3-0184-D8BB-1245-420E39C11746}"/>
                  </a:ext>
                </a:extLst>
              </p:cNvPr>
              <p:cNvSpPr/>
              <p:nvPr/>
            </p:nvSpPr>
            <p:spPr>
              <a:xfrm>
                <a:off x="4237127" y="4158230"/>
                <a:ext cx="51955" cy="7448"/>
              </a:xfrm>
              <a:custGeom>
                <a:avLst/>
                <a:gdLst>
                  <a:gd name="connsiteX0" fmla="*/ 51956 w 51955"/>
                  <a:gd name="connsiteY0" fmla="*/ 7449 h 7448"/>
                  <a:gd name="connsiteX1" fmla="*/ 3493 w 51955"/>
                  <a:gd name="connsiteY1" fmla="*/ 7449 h 7448"/>
                  <a:gd name="connsiteX2" fmla="*/ 0 w 51955"/>
                  <a:gd name="connsiteY2" fmla="*/ 0 h 7448"/>
                  <a:gd name="connsiteX3" fmla="*/ 48154 w 51955"/>
                  <a:gd name="connsiteY3" fmla="*/ 0 h 7448"/>
                  <a:gd name="connsiteX4" fmla="*/ 51956 w 51955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5" h="7448">
                    <a:moveTo>
                      <a:pt x="51956" y="7449"/>
                    </a:moveTo>
                    <a:lnTo>
                      <a:pt x="3493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1956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CCCB6487-7D81-499E-5244-7ABA2913D3DA}"/>
                  </a:ext>
                </a:extLst>
              </p:cNvPr>
              <p:cNvSpPr/>
              <p:nvPr/>
            </p:nvSpPr>
            <p:spPr>
              <a:xfrm>
                <a:off x="4323236" y="4158230"/>
                <a:ext cx="52512" cy="7448"/>
              </a:xfrm>
              <a:custGeom>
                <a:avLst/>
                <a:gdLst>
                  <a:gd name="connsiteX0" fmla="*/ 52512 w 52512"/>
                  <a:gd name="connsiteY0" fmla="*/ 7449 h 7448"/>
                  <a:gd name="connsiteX1" fmla="*/ 4049 w 52512"/>
                  <a:gd name="connsiteY1" fmla="*/ 7449 h 7448"/>
                  <a:gd name="connsiteX2" fmla="*/ 0 w 52512"/>
                  <a:gd name="connsiteY2" fmla="*/ 0 h 7448"/>
                  <a:gd name="connsiteX3" fmla="*/ 48154 w 52512"/>
                  <a:gd name="connsiteY3" fmla="*/ 0 h 7448"/>
                  <a:gd name="connsiteX4" fmla="*/ 52512 w 52512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2" h="7448">
                    <a:moveTo>
                      <a:pt x="52512" y="7449"/>
                    </a:moveTo>
                    <a:lnTo>
                      <a:pt x="4049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2512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5CD679A4-DEF1-B5C6-4230-0263428EBE3B}"/>
                  </a:ext>
                </a:extLst>
              </p:cNvPr>
              <p:cNvSpPr/>
              <p:nvPr/>
            </p:nvSpPr>
            <p:spPr>
              <a:xfrm>
                <a:off x="4409346" y="4158230"/>
                <a:ext cx="53099" cy="7448"/>
              </a:xfrm>
              <a:custGeom>
                <a:avLst/>
                <a:gdLst>
                  <a:gd name="connsiteX0" fmla="*/ 53100 w 53099"/>
                  <a:gd name="connsiteY0" fmla="*/ 7449 h 7448"/>
                  <a:gd name="connsiteX1" fmla="*/ 4636 w 53099"/>
                  <a:gd name="connsiteY1" fmla="*/ 7449 h 7448"/>
                  <a:gd name="connsiteX2" fmla="*/ 0 w 53099"/>
                  <a:gd name="connsiteY2" fmla="*/ 0 h 7448"/>
                  <a:gd name="connsiteX3" fmla="*/ 48154 w 53099"/>
                  <a:gd name="connsiteY3" fmla="*/ 0 h 7448"/>
                  <a:gd name="connsiteX4" fmla="*/ 53100 w 53099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99" h="7448">
                    <a:moveTo>
                      <a:pt x="53100" y="7449"/>
                    </a:moveTo>
                    <a:lnTo>
                      <a:pt x="4636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3100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DD0188D2-0A7C-2AA8-C46D-10DDE249BF1F}"/>
                  </a:ext>
                </a:extLst>
              </p:cNvPr>
              <p:cNvSpPr/>
              <p:nvPr/>
            </p:nvSpPr>
            <p:spPr>
              <a:xfrm>
                <a:off x="4495455" y="4158230"/>
                <a:ext cx="53656" cy="7448"/>
              </a:xfrm>
              <a:custGeom>
                <a:avLst/>
                <a:gdLst>
                  <a:gd name="connsiteX0" fmla="*/ 53656 w 53656"/>
                  <a:gd name="connsiteY0" fmla="*/ 7449 h 7448"/>
                  <a:gd name="connsiteX1" fmla="*/ 5193 w 53656"/>
                  <a:gd name="connsiteY1" fmla="*/ 7449 h 7448"/>
                  <a:gd name="connsiteX2" fmla="*/ 0 w 53656"/>
                  <a:gd name="connsiteY2" fmla="*/ 0 h 7448"/>
                  <a:gd name="connsiteX3" fmla="*/ 48155 w 53656"/>
                  <a:gd name="connsiteY3" fmla="*/ 0 h 7448"/>
                  <a:gd name="connsiteX4" fmla="*/ 53656 w 53656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7448">
                    <a:moveTo>
                      <a:pt x="53656" y="7449"/>
                    </a:moveTo>
                    <a:lnTo>
                      <a:pt x="5193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53656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8AE43DD5-E1F8-5D4C-4CDE-1FA856399E6A}"/>
                  </a:ext>
                </a:extLst>
              </p:cNvPr>
              <p:cNvSpPr/>
              <p:nvPr/>
            </p:nvSpPr>
            <p:spPr>
              <a:xfrm>
                <a:off x="4581565" y="4158230"/>
                <a:ext cx="54243" cy="7448"/>
              </a:xfrm>
              <a:custGeom>
                <a:avLst/>
                <a:gdLst>
                  <a:gd name="connsiteX0" fmla="*/ 54244 w 54243"/>
                  <a:gd name="connsiteY0" fmla="*/ 7449 h 7448"/>
                  <a:gd name="connsiteX1" fmla="*/ 5780 w 54243"/>
                  <a:gd name="connsiteY1" fmla="*/ 7449 h 7448"/>
                  <a:gd name="connsiteX2" fmla="*/ 0 w 54243"/>
                  <a:gd name="connsiteY2" fmla="*/ 0 h 7448"/>
                  <a:gd name="connsiteX3" fmla="*/ 48155 w 54243"/>
                  <a:gd name="connsiteY3" fmla="*/ 0 h 7448"/>
                  <a:gd name="connsiteX4" fmla="*/ 54244 w 54243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3" h="7448">
                    <a:moveTo>
                      <a:pt x="54244" y="7449"/>
                    </a:moveTo>
                    <a:lnTo>
                      <a:pt x="5780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54244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84146690-C3C2-725B-3299-5DDA8BBF4FCD}"/>
                  </a:ext>
                </a:extLst>
              </p:cNvPr>
              <p:cNvSpPr/>
              <p:nvPr/>
            </p:nvSpPr>
            <p:spPr>
              <a:xfrm>
                <a:off x="4667674" y="4158230"/>
                <a:ext cx="54800" cy="7448"/>
              </a:xfrm>
              <a:custGeom>
                <a:avLst/>
                <a:gdLst>
                  <a:gd name="connsiteX0" fmla="*/ 54800 w 54800"/>
                  <a:gd name="connsiteY0" fmla="*/ 7449 h 7448"/>
                  <a:gd name="connsiteX1" fmla="*/ 6336 w 54800"/>
                  <a:gd name="connsiteY1" fmla="*/ 7449 h 7448"/>
                  <a:gd name="connsiteX2" fmla="*/ 0 w 54800"/>
                  <a:gd name="connsiteY2" fmla="*/ 0 h 7448"/>
                  <a:gd name="connsiteX3" fmla="*/ 48155 w 54800"/>
                  <a:gd name="connsiteY3" fmla="*/ 0 h 7448"/>
                  <a:gd name="connsiteX4" fmla="*/ 54800 w 54800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00" h="7448">
                    <a:moveTo>
                      <a:pt x="54800" y="7449"/>
                    </a:moveTo>
                    <a:lnTo>
                      <a:pt x="6336" y="7449"/>
                    </a:lnTo>
                    <a:lnTo>
                      <a:pt x="0" y="0"/>
                    </a:lnTo>
                    <a:lnTo>
                      <a:pt x="48155" y="0"/>
                    </a:lnTo>
                    <a:lnTo>
                      <a:pt x="54800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C05C63A6-D1BA-F3C0-136E-CDC557664D17}"/>
                  </a:ext>
                </a:extLst>
              </p:cNvPr>
              <p:cNvSpPr/>
              <p:nvPr/>
            </p:nvSpPr>
            <p:spPr>
              <a:xfrm>
                <a:off x="4753784" y="4158230"/>
                <a:ext cx="55386" cy="7448"/>
              </a:xfrm>
              <a:custGeom>
                <a:avLst/>
                <a:gdLst>
                  <a:gd name="connsiteX0" fmla="*/ 55387 w 55386"/>
                  <a:gd name="connsiteY0" fmla="*/ 7449 h 7448"/>
                  <a:gd name="connsiteX1" fmla="*/ 6923 w 55386"/>
                  <a:gd name="connsiteY1" fmla="*/ 7449 h 7448"/>
                  <a:gd name="connsiteX2" fmla="*/ 0 w 55386"/>
                  <a:gd name="connsiteY2" fmla="*/ 0 h 7448"/>
                  <a:gd name="connsiteX3" fmla="*/ 48154 w 55386"/>
                  <a:gd name="connsiteY3" fmla="*/ 0 h 7448"/>
                  <a:gd name="connsiteX4" fmla="*/ 55387 w 55386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6" h="7448">
                    <a:moveTo>
                      <a:pt x="55387" y="7449"/>
                    </a:moveTo>
                    <a:lnTo>
                      <a:pt x="6923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5387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E4312CF8-986C-3F27-741D-8D97D1FCFCA1}"/>
                  </a:ext>
                </a:extLst>
              </p:cNvPr>
              <p:cNvSpPr/>
              <p:nvPr/>
            </p:nvSpPr>
            <p:spPr>
              <a:xfrm>
                <a:off x="4839893" y="4158230"/>
                <a:ext cx="55943" cy="7448"/>
              </a:xfrm>
              <a:custGeom>
                <a:avLst/>
                <a:gdLst>
                  <a:gd name="connsiteX0" fmla="*/ 55943 w 55943"/>
                  <a:gd name="connsiteY0" fmla="*/ 7449 h 7448"/>
                  <a:gd name="connsiteX1" fmla="*/ 7479 w 55943"/>
                  <a:gd name="connsiteY1" fmla="*/ 7449 h 7448"/>
                  <a:gd name="connsiteX2" fmla="*/ 0 w 55943"/>
                  <a:gd name="connsiteY2" fmla="*/ 0 h 7448"/>
                  <a:gd name="connsiteX3" fmla="*/ 48154 w 55943"/>
                  <a:gd name="connsiteY3" fmla="*/ 0 h 7448"/>
                  <a:gd name="connsiteX4" fmla="*/ 55943 w 55943"/>
                  <a:gd name="connsiteY4" fmla="*/ 7449 h 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43" h="7448">
                    <a:moveTo>
                      <a:pt x="55943" y="7449"/>
                    </a:moveTo>
                    <a:lnTo>
                      <a:pt x="7479" y="7449"/>
                    </a:lnTo>
                    <a:lnTo>
                      <a:pt x="0" y="0"/>
                    </a:lnTo>
                    <a:lnTo>
                      <a:pt x="48154" y="0"/>
                    </a:lnTo>
                    <a:lnTo>
                      <a:pt x="55943" y="74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E630C8B8-8F3B-3B7D-15AF-8B9B94D3A311}"/>
                  </a:ext>
                </a:extLst>
              </p:cNvPr>
              <p:cNvSpPr/>
              <p:nvPr/>
            </p:nvSpPr>
            <p:spPr>
              <a:xfrm>
                <a:off x="2407163" y="4169511"/>
                <a:ext cx="57334" cy="7603"/>
              </a:xfrm>
              <a:custGeom>
                <a:avLst/>
                <a:gdLst>
                  <a:gd name="connsiteX0" fmla="*/ 48958 w 57334"/>
                  <a:gd name="connsiteY0" fmla="*/ 7603 h 7603"/>
                  <a:gd name="connsiteX1" fmla="*/ 0 w 57334"/>
                  <a:gd name="connsiteY1" fmla="*/ 7603 h 7603"/>
                  <a:gd name="connsiteX2" fmla="*/ 8716 w 57334"/>
                  <a:gd name="connsiteY2" fmla="*/ 0 h 7603"/>
                  <a:gd name="connsiteX3" fmla="*/ 57334 w 57334"/>
                  <a:gd name="connsiteY3" fmla="*/ 0 h 7603"/>
                  <a:gd name="connsiteX4" fmla="*/ 48958 w 57334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34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8716" y="0"/>
                    </a:lnTo>
                    <a:lnTo>
                      <a:pt x="57334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E072DC53-A4C4-8A8F-BDC8-C29A0F5E0EDB}"/>
                  </a:ext>
                </a:extLst>
              </p:cNvPr>
              <p:cNvSpPr/>
              <p:nvPr/>
            </p:nvSpPr>
            <p:spPr>
              <a:xfrm>
                <a:off x="2494725" y="4169511"/>
                <a:ext cx="56746" cy="7603"/>
              </a:xfrm>
              <a:custGeom>
                <a:avLst/>
                <a:gdLst>
                  <a:gd name="connsiteX0" fmla="*/ 48958 w 56746"/>
                  <a:gd name="connsiteY0" fmla="*/ 7603 h 7603"/>
                  <a:gd name="connsiteX1" fmla="*/ 0 w 56746"/>
                  <a:gd name="connsiteY1" fmla="*/ 7603 h 7603"/>
                  <a:gd name="connsiteX2" fmla="*/ 8129 w 56746"/>
                  <a:gd name="connsiteY2" fmla="*/ 0 h 7603"/>
                  <a:gd name="connsiteX3" fmla="*/ 56747 w 56746"/>
                  <a:gd name="connsiteY3" fmla="*/ 0 h 7603"/>
                  <a:gd name="connsiteX4" fmla="*/ 48958 w 56746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46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8129" y="0"/>
                    </a:lnTo>
                    <a:lnTo>
                      <a:pt x="56747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75946C7D-A2E1-9649-E5E7-3904950694A6}"/>
                  </a:ext>
                </a:extLst>
              </p:cNvPr>
              <p:cNvSpPr/>
              <p:nvPr/>
            </p:nvSpPr>
            <p:spPr>
              <a:xfrm>
                <a:off x="2582287" y="4169511"/>
                <a:ext cx="56159" cy="7603"/>
              </a:xfrm>
              <a:custGeom>
                <a:avLst/>
                <a:gdLst>
                  <a:gd name="connsiteX0" fmla="*/ 48958 w 56159"/>
                  <a:gd name="connsiteY0" fmla="*/ 7603 h 7603"/>
                  <a:gd name="connsiteX1" fmla="*/ 0 w 56159"/>
                  <a:gd name="connsiteY1" fmla="*/ 7603 h 7603"/>
                  <a:gd name="connsiteX2" fmla="*/ 7542 w 56159"/>
                  <a:gd name="connsiteY2" fmla="*/ 0 h 7603"/>
                  <a:gd name="connsiteX3" fmla="*/ 56160 w 56159"/>
                  <a:gd name="connsiteY3" fmla="*/ 0 h 7603"/>
                  <a:gd name="connsiteX4" fmla="*/ 48958 w 56159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9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7542" y="0"/>
                    </a:lnTo>
                    <a:lnTo>
                      <a:pt x="56160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7F31F2EE-8C21-B882-8FA0-1150E0BE7844}"/>
                  </a:ext>
                </a:extLst>
              </p:cNvPr>
              <p:cNvSpPr/>
              <p:nvPr/>
            </p:nvSpPr>
            <p:spPr>
              <a:xfrm>
                <a:off x="2669849" y="4169511"/>
                <a:ext cx="55603" cy="7603"/>
              </a:xfrm>
              <a:custGeom>
                <a:avLst/>
                <a:gdLst>
                  <a:gd name="connsiteX0" fmla="*/ 48958 w 55603"/>
                  <a:gd name="connsiteY0" fmla="*/ 7603 h 7603"/>
                  <a:gd name="connsiteX1" fmla="*/ 0 w 55603"/>
                  <a:gd name="connsiteY1" fmla="*/ 7603 h 7603"/>
                  <a:gd name="connsiteX2" fmla="*/ 6954 w 55603"/>
                  <a:gd name="connsiteY2" fmla="*/ 0 h 7603"/>
                  <a:gd name="connsiteX3" fmla="*/ 55603 w 55603"/>
                  <a:gd name="connsiteY3" fmla="*/ 0 h 7603"/>
                  <a:gd name="connsiteX4" fmla="*/ 48958 w 55603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03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6954" y="0"/>
                    </a:lnTo>
                    <a:lnTo>
                      <a:pt x="55603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CF0BDEAE-5E4E-E49B-E2B4-EEB119879B5D}"/>
                  </a:ext>
                </a:extLst>
              </p:cNvPr>
              <p:cNvSpPr/>
              <p:nvPr/>
            </p:nvSpPr>
            <p:spPr>
              <a:xfrm>
                <a:off x="2757411" y="4169511"/>
                <a:ext cx="55016" cy="7603"/>
              </a:xfrm>
              <a:custGeom>
                <a:avLst/>
                <a:gdLst>
                  <a:gd name="connsiteX0" fmla="*/ 48958 w 55016"/>
                  <a:gd name="connsiteY0" fmla="*/ 7603 h 7603"/>
                  <a:gd name="connsiteX1" fmla="*/ 0 w 55016"/>
                  <a:gd name="connsiteY1" fmla="*/ 7603 h 7603"/>
                  <a:gd name="connsiteX2" fmla="*/ 6367 w 55016"/>
                  <a:gd name="connsiteY2" fmla="*/ 0 h 7603"/>
                  <a:gd name="connsiteX3" fmla="*/ 55016 w 55016"/>
                  <a:gd name="connsiteY3" fmla="*/ 0 h 7603"/>
                  <a:gd name="connsiteX4" fmla="*/ 48958 w 55016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16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6367" y="0"/>
                    </a:lnTo>
                    <a:lnTo>
                      <a:pt x="55016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F8607F2-B1DD-5A6F-1A41-AE12AC1C03BA}"/>
                  </a:ext>
                </a:extLst>
              </p:cNvPr>
              <p:cNvSpPr/>
              <p:nvPr/>
            </p:nvSpPr>
            <p:spPr>
              <a:xfrm>
                <a:off x="2844973" y="4169511"/>
                <a:ext cx="54428" cy="7603"/>
              </a:xfrm>
              <a:custGeom>
                <a:avLst/>
                <a:gdLst>
                  <a:gd name="connsiteX0" fmla="*/ 48958 w 54428"/>
                  <a:gd name="connsiteY0" fmla="*/ 7603 h 7603"/>
                  <a:gd name="connsiteX1" fmla="*/ 0 w 54428"/>
                  <a:gd name="connsiteY1" fmla="*/ 7603 h 7603"/>
                  <a:gd name="connsiteX2" fmla="*/ 5811 w 54428"/>
                  <a:gd name="connsiteY2" fmla="*/ 0 h 7603"/>
                  <a:gd name="connsiteX3" fmla="*/ 54429 w 54428"/>
                  <a:gd name="connsiteY3" fmla="*/ 0 h 7603"/>
                  <a:gd name="connsiteX4" fmla="*/ 48958 w 54428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28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5811" y="0"/>
                    </a:lnTo>
                    <a:lnTo>
                      <a:pt x="54429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97D1B551-E3E3-C277-EDB7-B03A833BDB96}"/>
                  </a:ext>
                </a:extLst>
              </p:cNvPr>
              <p:cNvSpPr/>
              <p:nvPr/>
            </p:nvSpPr>
            <p:spPr>
              <a:xfrm>
                <a:off x="2932535" y="4169511"/>
                <a:ext cx="53841" cy="7603"/>
              </a:xfrm>
              <a:custGeom>
                <a:avLst/>
                <a:gdLst>
                  <a:gd name="connsiteX0" fmla="*/ 48958 w 53841"/>
                  <a:gd name="connsiteY0" fmla="*/ 7603 h 7603"/>
                  <a:gd name="connsiteX1" fmla="*/ 0 w 53841"/>
                  <a:gd name="connsiteY1" fmla="*/ 7603 h 7603"/>
                  <a:gd name="connsiteX2" fmla="*/ 5223 w 53841"/>
                  <a:gd name="connsiteY2" fmla="*/ 0 h 7603"/>
                  <a:gd name="connsiteX3" fmla="*/ 53842 w 53841"/>
                  <a:gd name="connsiteY3" fmla="*/ 0 h 7603"/>
                  <a:gd name="connsiteX4" fmla="*/ 48958 w 53841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1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5223" y="0"/>
                    </a:lnTo>
                    <a:lnTo>
                      <a:pt x="53842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A8B39030-D4AE-CEA4-A1A7-94C0EE2C3D81}"/>
                  </a:ext>
                </a:extLst>
              </p:cNvPr>
              <p:cNvSpPr/>
              <p:nvPr/>
            </p:nvSpPr>
            <p:spPr>
              <a:xfrm>
                <a:off x="3020098" y="4169511"/>
                <a:ext cx="53254" cy="7603"/>
              </a:xfrm>
              <a:custGeom>
                <a:avLst/>
                <a:gdLst>
                  <a:gd name="connsiteX0" fmla="*/ 48958 w 53254"/>
                  <a:gd name="connsiteY0" fmla="*/ 7603 h 7603"/>
                  <a:gd name="connsiteX1" fmla="*/ 0 w 53254"/>
                  <a:gd name="connsiteY1" fmla="*/ 7603 h 7603"/>
                  <a:gd name="connsiteX2" fmla="*/ 4636 w 53254"/>
                  <a:gd name="connsiteY2" fmla="*/ 0 h 7603"/>
                  <a:gd name="connsiteX3" fmla="*/ 53254 w 53254"/>
                  <a:gd name="connsiteY3" fmla="*/ 0 h 7603"/>
                  <a:gd name="connsiteX4" fmla="*/ 48958 w 53254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4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4636" y="0"/>
                    </a:lnTo>
                    <a:lnTo>
                      <a:pt x="53254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A389F72-7447-E09C-D47B-BB34C9A2F747}"/>
                  </a:ext>
                </a:extLst>
              </p:cNvPr>
              <p:cNvSpPr/>
              <p:nvPr/>
            </p:nvSpPr>
            <p:spPr>
              <a:xfrm>
                <a:off x="3107660" y="4169511"/>
                <a:ext cx="52667" cy="7603"/>
              </a:xfrm>
              <a:custGeom>
                <a:avLst/>
                <a:gdLst>
                  <a:gd name="connsiteX0" fmla="*/ 48958 w 52667"/>
                  <a:gd name="connsiteY0" fmla="*/ 7603 h 7603"/>
                  <a:gd name="connsiteX1" fmla="*/ 0 w 52667"/>
                  <a:gd name="connsiteY1" fmla="*/ 7603 h 7603"/>
                  <a:gd name="connsiteX2" fmla="*/ 4049 w 52667"/>
                  <a:gd name="connsiteY2" fmla="*/ 0 h 7603"/>
                  <a:gd name="connsiteX3" fmla="*/ 52667 w 52667"/>
                  <a:gd name="connsiteY3" fmla="*/ 0 h 7603"/>
                  <a:gd name="connsiteX4" fmla="*/ 48958 w 52667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67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4049" y="0"/>
                    </a:lnTo>
                    <a:lnTo>
                      <a:pt x="52667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180489D2-4DC5-8FAF-2AA4-89A72C36F6B0}"/>
                  </a:ext>
                </a:extLst>
              </p:cNvPr>
              <p:cNvSpPr/>
              <p:nvPr/>
            </p:nvSpPr>
            <p:spPr>
              <a:xfrm>
                <a:off x="3195222" y="4169511"/>
                <a:ext cx="52079" cy="7603"/>
              </a:xfrm>
              <a:custGeom>
                <a:avLst/>
                <a:gdLst>
                  <a:gd name="connsiteX0" fmla="*/ 48958 w 52079"/>
                  <a:gd name="connsiteY0" fmla="*/ 7603 h 7603"/>
                  <a:gd name="connsiteX1" fmla="*/ 0 w 52079"/>
                  <a:gd name="connsiteY1" fmla="*/ 7603 h 7603"/>
                  <a:gd name="connsiteX2" fmla="*/ 3462 w 52079"/>
                  <a:gd name="connsiteY2" fmla="*/ 0 h 7603"/>
                  <a:gd name="connsiteX3" fmla="*/ 52080 w 52079"/>
                  <a:gd name="connsiteY3" fmla="*/ 0 h 7603"/>
                  <a:gd name="connsiteX4" fmla="*/ 48958 w 52079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79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3462" y="0"/>
                    </a:lnTo>
                    <a:lnTo>
                      <a:pt x="52080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3947D538-4D46-7994-C0F0-F62BF335DBC1}"/>
                  </a:ext>
                </a:extLst>
              </p:cNvPr>
              <p:cNvSpPr/>
              <p:nvPr/>
            </p:nvSpPr>
            <p:spPr>
              <a:xfrm>
                <a:off x="3282784" y="4169511"/>
                <a:ext cx="51492" cy="7603"/>
              </a:xfrm>
              <a:custGeom>
                <a:avLst/>
                <a:gdLst>
                  <a:gd name="connsiteX0" fmla="*/ 48958 w 51492"/>
                  <a:gd name="connsiteY0" fmla="*/ 7603 h 7603"/>
                  <a:gd name="connsiteX1" fmla="*/ 0 w 51492"/>
                  <a:gd name="connsiteY1" fmla="*/ 7603 h 7603"/>
                  <a:gd name="connsiteX2" fmla="*/ 2875 w 51492"/>
                  <a:gd name="connsiteY2" fmla="*/ 0 h 7603"/>
                  <a:gd name="connsiteX3" fmla="*/ 51493 w 51492"/>
                  <a:gd name="connsiteY3" fmla="*/ 0 h 7603"/>
                  <a:gd name="connsiteX4" fmla="*/ 48958 w 51492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92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2875" y="0"/>
                    </a:lnTo>
                    <a:lnTo>
                      <a:pt x="51493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68117AE6-6A3D-0D5A-9204-4EC3288CB8F9}"/>
                  </a:ext>
                </a:extLst>
              </p:cNvPr>
              <p:cNvSpPr/>
              <p:nvPr/>
            </p:nvSpPr>
            <p:spPr>
              <a:xfrm>
                <a:off x="3370346" y="4169511"/>
                <a:ext cx="50905" cy="7603"/>
              </a:xfrm>
              <a:custGeom>
                <a:avLst/>
                <a:gdLst>
                  <a:gd name="connsiteX0" fmla="*/ 48958 w 50905"/>
                  <a:gd name="connsiteY0" fmla="*/ 7603 h 7603"/>
                  <a:gd name="connsiteX1" fmla="*/ 0 w 50905"/>
                  <a:gd name="connsiteY1" fmla="*/ 7603 h 7603"/>
                  <a:gd name="connsiteX2" fmla="*/ 2287 w 50905"/>
                  <a:gd name="connsiteY2" fmla="*/ 0 h 7603"/>
                  <a:gd name="connsiteX3" fmla="*/ 50906 w 50905"/>
                  <a:gd name="connsiteY3" fmla="*/ 0 h 7603"/>
                  <a:gd name="connsiteX4" fmla="*/ 48958 w 50905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05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2287" y="0"/>
                    </a:lnTo>
                    <a:lnTo>
                      <a:pt x="50906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F841EBAB-A2CA-9531-DF6F-F2C55B9A21E8}"/>
                  </a:ext>
                </a:extLst>
              </p:cNvPr>
              <p:cNvSpPr/>
              <p:nvPr/>
            </p:nvSpPr>
            <p:spPr>
              <a:xfrm>
                <a:off x="3457908" y="4169511"/>
                <a:ext cx="50317" cy="7603"/>
              </a:xfrm>
              <a:custGeom>
                <a:avLst/>
                <a:gdLst>
                  <a:gd name="connsiteX0" fmla="*/ 48958 w 50317"/>
                  <a:gd name="connsiteY0" fmla="*/ 7603 h 7603"/>
                  <a:gd name="connsiteX1" fmla="*/ 0 w 50317"/>
                  <a:gd name="connsiteY1" fmla="*/ 7603 h 7603"/>
                  <a:gd name="connsiteX2" fmla="*/ 1700 w 50317"/>
                  <a:gd name="connsiteY2" fmla="*/ 0 h 7603"/>
                  <a:gd name="connsiteX3" fmla="*/ 50318 w 50317"/>
                  <a:gd name="connsiteY3" fmla="*/ 0 h 7603"/>
                  <a:gd name="connsiteX4" fmla="*/ 48958 w 50317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17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1700" y="0"/>
                    </a:lnTo>
                    <a:lnTo>
                      <a:pt x="50318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4C19D81D-A6EF-9826-6310-65D16C1BC84E}"/>
                  </a:ext>
                </a:extLst>
              </p:cNvPr>
              <p:cNvSpPr/>
              <p:nvPr/>
            </p:nvSpPr>
            <p:spPr>
              <a:xfrm>
                <a:off x="3545470" y="4169511"/>
                <a:ext cx="49730" cy="7603"/>
              </a:xfrm>
              <a:custGeom>
                <a:avLst/>
                <a:gdLst>
                  <a:gd name="connsiteX0" fmla="*/ 48958 w 49730"/>
                  <a:gd name="connsiteY0" fmla="*/ 7603 h 7603"/>
                  <a:gd name="connsiteX1" fmla="*/ 0 w 49730"/>
                  <a:gd name="connsiteY1" fmla="*/ 7603 h 7603"/>
                  <a:gd name="connsiteX2" fmla="*/ 1113 w 49730"/>
                  <a:gd name="connsiteY2" fmla="*/ 0 h 7603"/>
                  <a:gd name="connsiteX3" fmla="*/ 49731 w 49730"/>
                  <a:gd name="connsiteY3" fmla="*/ 0 h 7603"/>
                  <a:gd name="connsiteX4" fmla="*/ 48958 w 49730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30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1113" y="0"/>
                    </a:lnTo>
                    <a:lnTo>
                      <a:pt x="49731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899E30D9-3EED-DD31-40B9-859FC6956CD8}"/>
                  </a:ext>
                </a:extLst>
              </p:cNvPr>
              <p:cNvSpPr/>
              <p:nvPr/>
            </p:nvSpPr>
            <p:spPr>
              <a:xfrm>
                <a:off x="3633032" y="4169511"/>
                <a:ext cx="49143" cy="7603"/>
              </a:xfrm>
              <a:custGeom>
                <a:avLst/>
                <a:gdLst>
                  <a:gd name="connsiteX0" fmla="*/ 48958 w 49143"/>
                  <a:gd name="connsiteY0" fmla="*/ 7603 h 7603"/>
                  <a:gd name="connsiteX1" fmla="*/ 0 w 49143"/>
                  <a:gd name="connsiteY1" fmla="*/ 7603 h 7603"/>
                  <a:gd name="connsiteX2" fmla="*/ 526 w 49143"/>
                  <a:gd name="connsiteY2" fmla="*/ 0 h 7603"/>
                  <a:gd name="connsiteX3" fmla="*/ 49144 w 49143"/>
                  <a:gd name="connsiteY3" fmla="*/ 0 h 7603"/>
                  <a:gd name="connsiteX4" fmla="*/ 48958 w 49143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43" h="7603">
                    <a:moveTo>
                      <a:pt x="48958" y="7603"/>
                    </a:moveTo>
                    <a:lnTo>
                      <a:pt x="0" y="7603"/>
                    </a:lnTo>
                    <a:lnTo>
                      <a:pt x="526" y="0"/>
                    </a:lnTo>
                    <a:lnTo>
                      <a:pt x="49144" y="0"/>
                    </a:lnTo>
                    <a:lnTo>
                      <a:pt x="4895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92954B6C-BC43-568D-9644-ECC9D6DF2080}"/>
                  </a:ext>
                </a:extLst>
              </p:cNvPr>
              <p:cNvSpPr/>
              <p:nvPr/>
            </p:nvSpPr>
            <p:spPr>
              <a:xfrm>
                <a:off x="3720532" y="4169511"/>
                <a:ext cx="49019" cy="7603"/>
              </a:xfrm>
              <a:custGeom>
                <a:avLst/>
                <a:gdLst>
                  <a:gd name="connsiteX0" fmla="*/ 49020 w 49019"/>
                  <a:gd name="connsiteY0" fmla="*/ 7603 h 7603"/>
                  <a:gd name="connsiteX1" fmla="*/ 62 w 49019"/>
                  <a:gd name="connsiteY1" fmla="*/ 7603 h 7603"/>
                  <a:gd name="connsiteX2" fmla="*/ 0 w 49019"/>
                  <a:gd name="connsiteY2" fmla="*/ 0 h 7603"/>
                  <a:gd name="connsiteX3" fmla="*/ 48618 w 49019"/>
                  <a:gd name="connsiteY3" fmla="*/ 0 h 7603"/>
                  <a:gd name="connsiteX4" fmla="*/ 49020 w 49019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9" h="7603">
                    <a:moveTo>
                      <a:pt x="49020" y="7603"/>
                    </a:moveTo>
                    <a:lnTo>
                      <a:pt x="62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49020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EF9027DD-983B-5228-128B-94DA7B455919}"/>
                  </a:ext>
                </a:extLst>
              </p:cNvPr>
              <p:cNvSpPr/>
              <p:nvPr/>
            </p:nvSpPr>
            <p:spPr>
              <a:xfrm>
                <a:off x="3807507" y="4169511"/>
                <a:ext cx="49606" cy="7603"/>
              </a:xfrm>
              <a:custGeom>
                <a:avLst/>
                <a:gdLst>
                  <a:gd name="connsiteX0" fmla="*/ 49607 w 49606"/>
                  <a:gd name="connsiteY0" fmla="*/ 7603 h 7603"/>
                  <a:gd name="connsiteX1" fmla="*/ 649 w 49606"/>
                  <a:gd name="connsiteY1" fmla="*/ 7603 h 7603"/>
                  <a:gd name="connsiteX2" fmla="*/ 0 w 49606"/>
                  <a:gd name="connsiteY2" fmla="*/ 0 h 7603"/>
                  <a:gd name="connsiteX3" fmla="*/ 48649 w 49606"/>
                  <a:gd name="connsiteY3" fmla="*/ 0 h 7603"/>
                  <a:gd name="connsiteX4" fmla="*/ 49607 w 49606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06" h="7603">
                    <a:moveTo>
                      <a:pt x="49607" y="7603"/>
                    </a:moveTo>
                    <a:lnTo>
                      <a:pt x="649" y="7603"/>
                    </a:lnTo>
                    <a:lnTo>
                      <a:pt x="0" y="0"/>
                    </a:lnTo>
                    <a:lnTo>
                      <a:pt x="48649" y="0"/>
                    </a:lnTo>
                    <a:lnTo>
                      <a:pt x="49607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E13E4E4A-569F-CAE1-FF4F-1EE44FC44885}"/>
                  </a:ext>
                </a:extLst>
              </p:cNvPr>
              <p:cNvSpPr/>
              <p:nvPr/>
            </p:nvSpPr>
            <p:spPr>
              <a:xfrm>
                <a:off x="3894513" y="4169511"/>
                <a:ext cx="50163" cy="7603"/>
              </a:xfrm>
              <a:custGeom>
                <a:avLst/>
                <a:gdLst>
                  <a:gd name="connsiteX0" fmla="*/ 50163 w 50163"/>
                  <a:gd name="connsiteY0" fmla="*/ 7603 h 7603"/>
                  <a:gd name="connsiteX1" fmla="*/ 1205 w 50163"/>
                  <a:gd name="connsiteY1" fmla="*/ 7603 h 7603"/>
                  <a:gd name="connsiteX2" fmla="*/ 0 w 50163"/>
                  <a:gd name="connsiteY2" fmla="*/ 0 h 7603"/>
                  <a:gd name="connsiteX3" fmla="*/ 48618 w 50163"/>
                  <a:gd name="connsiteY3" fmla="*/ 0 h 7603"/>
                  <a:gd name="connsiteX4" fmla="*/ 50163 w 50163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63" h="7603">
                    <a:moveTo>
                      <a:pt x="50163" y="7603"/>
                    </a:moveTo>
                    <a:lnTo>
                      <a:pt x="1205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0163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87F80596-FA12-2C43-7873-97BAEE99526C}"/>
                  </a:ext>
                </a:extLst>
              </p:cNvPr>
              <p:cNvSpPr/>
              <p:nvPr/>
            </p:nvSpPr>
            <p:spPr>
              <a:xfrm>
                <a:off x="3981488" y="4169511"/>
                <a:ext cx="50750" cy="7603"/>
              </a:xfrm>
              <a:custGeom>
                <a:avLst/>
                <a:gdLst>
                  <a:gd name="connsiteX0" fmla="*/ 50751 w 50750"/>
                  <a:gd name="connsiteY0" fmla="*/ 7603 h 7603"/>
                  <a:gd name="connsiteX1" fmla="*/ 1793 w 50750"/>
                  <a:gd name="connsiteY1" fmla="*/ 7603 h 7603"/>
                  <a:gd name="connsiteX2" fmla="*/ 0 w 50750"/>
                  <a:gd name="connsiteY2" fmla="*/ 0 h 7603"/>
                  <a:gd name="connsiteX3" fmla="*/ 48618 w 50750"/>
                  <a:gd name="connsiteY3" fmla="*/ 0 h 7603"/>
                  <a:gd name="connsiteX4" fmla="*/ 50751 w 50750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" h="7603">
                    <a:moveTo>
                      <a:pt x="50751" y="7603"/>
                    </a:moveTo>
                    <a:lnTo>
                      <a:pt x="1793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0751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278EDA02-F46F-9449-7C5A-7455DF25B867}"/>
                  </a:ext>
                </a:extLst>
              </p:cNvPr>
              <p:cNvSpPr/>
              <p:nvPr/>
            </p:nvSpPr>
            <p:spPr>
              <a:xfrm>
                <a:off x="4068462" y="4169511"/>
                <a:ext cx="51307" cy="7603"/>
              </a:xfrm>
              <a:custGeom>
                <a:avLst/>
                <a:gdLst>
                  <a:gd name="connsiteX0" fmla="*/ 51307 w 51307"/>
                  <a:gd name="connsiteY0" fmla="*/ 7603 h 7603"/>
                  <a:gd name="connsiteX1" fmla="*/ 2380 w 51307"/>
                  <a:gd name="connsiteY1" fmla="*/ 7603 h 7603"/>
                  <a:gd name="connsiteX2" fmla="*/ 0 w 51307"/>
                  <a:gd name="connsiteY2" fmla="*/ 0 h 7603"/>
                  <a:gd name="connsiteX3" fmla="*/ 48618 w 51307"/>
                  <a:gd name="connsiteY3" fmla="*/ 0 h 7603"/>
                  <a:gd name="connsiteX4" fmla="*/ 51307 w 51307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07" h="7603">
                    <a:moveTo>
                      <a:pt x="51307" y="7603"/>
                    </a:moveTo>
                    <a:lnTo>
                      <a:pt x="2380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1307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E51362D6-DAF4-3E51-407D-20E9FEC06A52}"/>
                  </a:ext>
                </a:extLst>
              </p:cNvPr>
              <p:cNvSpPr/>
              <p:nvPr/>
            </p:nvSpPr>
            <p:spPr>
              <a:xfrm>
                <a:off x="4155437" y="4169511"/>
                <a:ext cx="51894" cy="7603"/>
              </a:xfrm>
              <a:custGeom>
                <a:avLst/>
                <a:gdLst>
                  <a:gd name="connsiteX0" fmla="*/ 51894 w 51894"/>
                  <a:gd name="connsiteY0" fmla="*/ 7603 h 7603"/>
                  <a:gd name="connsiteX1" fmla="*/ 2967 w 51894"/>
                  <a:gd name="connsiteY1" fmla="*/ 7603 h 7603"/>
                  <a:gd name="connsiteX2" fmla="*/ 0 w 51894"/>
                  <a:gd name="connsiteY2" fmla="*/ 0 h 7603"/>
                  <a:gd name="connsiteX3" fmla="*/ 48618 w 51894"/>
                  <a:gd name="connsiteY3" fmla="*/ 0 h 7603"/>
                  <a:gd name="connsiteX4" fmla="*/ 51894 w 51894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94" h="7603">
                    <a:moveTo>
                      <a:pt x="51894" y="7603"/>
                    </a:moveTo>
                    <a:lnTo>
                      <a:pt x="2967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1894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6935BB61-3D82-46EF-E7A9-1C411EDD4859}"/>
                  </a:ext>
                </a:extLst>
              </p:cNvPr>
              <p:cNvSpPr/>
              <p:nvPr/>
            </p:nvSpPr>
            <p:spPr>
              <a:xfrm>
                <a:off x="4242412" y="4169511"/>
                <a:ext cx="52481" cy="7603"/>
              </a:xfrm>
              <a:custGeom>
                <a:avLst/>
                <a:gdLst>
                  <a:gd name="connsiteX0" fmla="*/ 52482 w 52481"/>
                  <a:gd name="connsiteY0" fmla="*/ 7603 h 7603"/>
                  <a:gd name="connsiteX1" fmla="*/ 3554 w 52481"/>
                  <a:gd name="connsiteY1" fmla="*/ 7603 h 7603"/>
                  <a:gd name="connsiteX2" fmla="*/ 0 w 52481"/>
                  <a:gd name="connsiteY2" fmla="*/ 0 h 7603"/>
                  <a:gd name="connsiteX3" fmla="*/ 48618 w 52481"/>
                  <a:gd name="connsiteY3" fmla="*/ 0 h 7603"/>
                  <a:gd name="connsiteX4" fmla="*/ 52482 w 52481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1" h="7603">
                    <a:moveTo>
                      <a:pt x="52482" y="7603"/>
                    </a:moveTo>
                    <a:lnTo>
                      <a:pt x="3554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2482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0D93D4FE-BB78-2103-347F-CD6BF4B94664}"/>
                  </a:ext>
                </a:extLst>
              </p:cNvPr>
              <p:cNvSpPr/>
              <p:nvPr/>
            </p:nvSpPr>
            <p:spPr>
              <a:xfrm>
                <a:off x="4329387" y="4169511"/>
                <a:ext cx="53069" cy="7603"/>
              </a:xfrm>
              <a:custGeom>
                <a:avLst/>
                <a:gdLst>
                  <a:gd name="connsiteX0" fmla="*/ 53069 w 53069"/>
                  <a:gd name="connsiteY0" fmla="*/ 7603 h 7603"/>
                  <a:gd name="connsiteX1" fmla="*/ 4142 w 53069"/>
                  <a:gd name="connsiteY1" fmla="*/ 7603 h 7603"/>
                  <a:gd name="connsiteX2" fmla="*/ 0 w 53069"/>
                  <a:gd name="connsiteY2" fmla="*/ 0 h 7603"/>
                  <a:gd name="connsiteX3" fmla="*/ 48618 w 53069"/>
                  <a:gd name="connsiteY3" fmla="*/ 0 h 7603"/>
                  <a:gd name="connsiteX4" fmla="*/ 53069 w 53069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69" h="7603">
                    <a:moveTo>
                      <a:pt x="53069" y="7603"/>
                    </a:moveTo>
                    <a:lnTo>
                      <a:pt x="4142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3069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6E4106A6-3205-446A-093C-5367754751B1}"/>
                  </a:ext>
                </a:extLst>
              </p:cNvPr>
              <p:cNvSpPr/>
              <p:nvPr/>
            </p:nvSpPr>
            <p:spPr>
              <a:xfrm>
                <a:off x="4416362" y="4169511"/>
                <a:ext cx="53656" cy="7603"/>
              </a:xfrm>
              <a:custGeom>
                <a:avLst/>
                <a:gdLst>
                  <a:gd name="connsiteX0" fmla="*/ 53656 w 53656"/>
                  <a:gd name="connsiteY0" fmla="*/ 7603 h 7603"/>
                  <a:gd name="connsiteX1" fmla="*/ 4729 w 53656"/>
                  <a:gd name="connsiteY1" fmla="*/ 7603 h 7603"/>
                  <a:gd name="connsiteX2" fmla="*/ 0 w 53656"/>
                  <a:gd name="connsiteY2" fmla="*/ 0 h 7603"/>
                  <a:gd name="connsiteX3" fmla="*/ 48618 w 53656"/>
                  <a:gd name="connsiteY3" fmla="*/ 0 h 7603"/>
                  <a:gd name="connsiteX4" fmla="*/ 53656 w 53656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7603">
                    <a:moveTo>
                      <a:pt x="53656" y="7603"/>
                    </a:moveTo>
                    <a:lnTo>
                      <a:pt x="4729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3656" y="760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2357D2C7-69B5-C698-507A-F3C95704A6F1}"/>
                  </a:ext>
                </a:extLst>
              </p:cNvPr>
              <p:cNvSpPr/>
              <p:nvPr/>
            </p:nvSpPr>
            <p:spPr>
              <a:xfrm>
                <a:off x="4503337" y="4169511"/>
                <a:ext cx="54243" cy="7603"/>
              </a:xfrm>
              <a:custGeom>
                <a:avLst/>
                <a:gdLst>
                  <a:gd name="connsiteX0" fmla="*/ 54243 w 54243"/>
                  <a:gd name="connsiteY0" fmla="*/ 7603 h 7603"/>
                  <a:gd name="connsiteX1" fmla="*/ 5316 w 54243"/>
                  <a:gd name="connsiteY1" fmla="*/ 7603 h 7603"/>
                  <a:gd name="connsiteX2" fmla="*/ 0 w 54243"/>
                  <a:gd name="connsiteY2" fmla="*/ 0 h 7603"/>
                  <a:gd name="connsiteX3" fmla="*/ 48618 w 54243"/>
                  <a:gd name="connsiteY3" fmla="*/ 0 h 7603"/>
                  <a:gd name="connsiteX4" fmla="*/ 54243 w 54243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3" h="7603">
                    <a:moveTo>
                      <a:pt x="54243" y="7603"/>
                    </a:moveTo>
                    <a:lnTo>
                      <a:pt x="5316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4243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AACA274A-9C48-450A-FEB1-075135732204}"/>
                  </a:ext>
                </a:extLst>
              </p:cNvPr>
              <p:cNvSpPr/>
              <p:nvPr/>
            </p:nvSpPr>
            <p:spPr>
              <a:xfrm>
                <a:off x="4590312" y="4169511"/>
                <a:ext cx="54830" cy="7603"/>
              </a:xfrm>
              <a:custGeom>
                <a:avLst/>
                <a:gdLst>
                  <a:gd name="connsiteX0" fmla="*/ 54831 w 54830"/>
                  <a:gd name="connsiteY0" fmla="*/ 7603 h 7603"/>
                  <a:gd name="connsiteX1" fmla="*/ 5903 w 54830"/>
                  <a:gd name="connsiteY1" fmla="*/ 7603 h 7603"/>
                  <a:gd name="connsiteX2" fmla="*/ 0 w 54830"/>
                  <a:gd name="connsiteY2" fmla="*/ 0 h 7603"/>
                  <a:gd name="connsiteX3" fmla="*/ 48618 w 54830"/>
                  <a:gd name="connsiteY3" fmla="*/ 0 h 7603"/>
                  <a:gd name="connsiteX4" fmla="*/ 54831 w 54830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30" h="7603">
                    <a:moveTo>
                      <a:pt x="54831" y="7603"/>
                    </a:moveTo>
                    <a:lnTo>
                      <a:pt x="5903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4831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D49867C9-B616-11DE-201C-B338B6B1B49F}"/>
                  </a:ext>
                </a:extLst>
              </p:cNvPr>
              <p:cNvSpPr/>
              <p:nvPr/>
            </p:nvSpPr>
            <p:spPr>
              <a:xfrm>
                <a:off x="4677287" y="4169511"/>
                <a:ext cx="55417" cy="7603"/>
              </a:xfrm>
              <a:custGeom>
                <a:avLst/>
                <a:gdLst>
                  <a:gd name="connsiteX0" fmla="*/ 55418 w 55417"/>
                  <a:gd name="connsiteY0" fmla="*/ 7603 h 7603"/>
                  <a:gd name="connsiteX1" fmla="*/ 6491 w 55417"/>
                  <a:gd name="connsiteY1" fmla="*/ 7603 h 7603"/>
                  <a:gd name="connsiteX2" fmla="*/ 0 w 55417"/>
                  <a:gd name="connsiteY2" fmla="*/ 0 h 7603"/>
                  <a:gd name="connsiteX3" fmla="*/ 48618 w 55417"/>
                  <a:gd name="connsiteY3" fmla="*/ 0 h 7603"/>
                  <a:gd name="connsiteX4" fmla="*/ 55418 w 55417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17" h="7603">
                    <a:moveTo>
                      <a:pt x="55418" y="7603"/>
                    </a:moveTo>
                    <a:lnTo>
                      <a:pt x="6491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5418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CAF704A-2E59-64FA-4D1A-0191CAF0D6EB}"/>
                  </a:ext>
                </a:extLst>
              </p:cNvPr>
              <p:cNvSpPr/>
              <p:nvPr/>
            </p:nvSpPr>
            <p:spPr>
              <a:xfrm>
                <a:off x="4764261" y="4169511"/>
                <a:ext cx="56005" cy="7603"/>
              </a:xfrm>
              <a:custGeom>
                <a:avLst/>
                <a:gdLst>
                  <a:gd name="connsiteX0" fmla="*/ 56005 w 56005"/>
                  <a:gd name="connsiteY0" fmla="*/ 7603 h 7603"/>
                  <a:gd name="connsiteX1" fmla="*/ 7078 w 56005"/>
                  <a:gd name="connsiteY1" fmla="*/ 7603 h 7603"/>
                  <a:gd name="connsiteX2" fmla="*/ 0 w 56005"/>
                  <a:gd name="connsiteY2" fmla="*/ 0 h 7603"/>
                  <a:gd name="connsiteX3" fmla="*/ 48618 w 56005"/>
                  <a:gd name="connsiteY3" fmla="*/ 0 h 7603"/>
                  <a:gd name="connsiteX4" fmla="*/ 56005 w 56005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05" h="7603">
                    <a:moveTo>
                      <a:pt x="56005" y="7603"/>
                    </a:moveTo>
                    <a:lnTo>
                      <a:pt x="7078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6005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8F16B677-0395-9AE8-6202-6E620AE7017A}"/>
                  </a:ext>
                </a:extLst>
              </p:cNvPr>
              <p:cNvSpPr/>
              <p:nvPr/>
            </p:nvSpPr>
            <p:spPr>
              <a:xfrm>
                <a:off x="4851236" y="4169511"/>
                <a:ext cx="56592" cy="7603"/>
              </a:xfrm>
              <a:custGeom>
                <a:avLst/>
                <a:gdLst>
                  <a:gd name="connsiteX0" fmla="*/ 56593 w 56592"/>
                  <a:gd name="connsiteY0" fmla="*/ 7603 h 7603"/>
                  <a:gd name="connsiteX1" fmla="*/ 7665 w 56592"/>
                  <a:gd name="connsiteY1" fmla="*/ 7603 h 7603"/>
                  <a:gd name="connsiteX2" fmla="*/ 0 w 56592"/>
                  <a:gd name="connsiteY2" fmla="*/ 0 h 7603"/>
                  <a:gd name="connsiteX3" fmla="*/ 48618 w 56592"/>
                  <a:gd name="connsiteY3" fmla="*/ 0 h 7603"/>
                  <a:gd name="connsiteX4" fmla="*/ 56593 w 56592"/>
                  <a:gd name="connsiteY4" fmla="*/ 7603 h 7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92" h="7603">
                    <a:moveTo>
                      <a:pt x="56593" y="7603"/>
                    </a:moveTo>
                    <a:lnTo>
                      <a:pt x="7665" y="7603"/>
                    </a:lnTo>
                    <a:lnTo>
                      <a:pt x="0" y="0"/>
                    </a:lnTo>
                    <a:lnTo>
                      <a:pt x="48618" y="0"/>
                    </a:lnTo>
                    <a:lnTo>
                      <a:pt x="56593" y="76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86C86A5C-03BD-79B0-C2DC-954CFBE3E450}"/>
                  </a:ext>
                </a:extLst>
              </p:cNvPr>
              <p:cNvSpPr/>
              <p:nvPr/>
            </p:nvSpPr>
            <p:spPr>
              <a:xfrm>
                <a:off x="2393780" y="4181040"/>
                <a:ext cx="58014" cy="7726"/>
              </a:xfrm>
              <a:custGeom>
                <a:avLst/>
                <a:gdLst>
                  <a:gd name="connsiteX0" fmla="*/ 49453 w 58014"/>
                  <a:gd name="connsiteY0" fmla="*/ 7727 h 7726"/>
                  <a:gd name="connsiteX1" fmla="*/ 0 w 58014"/>
                  <a:gd name="connsiteY1" fmla="*/ 7727 h 7726"/>
                  <a:gd name="connsiteX2" fmla="*/ 8901 w 58014"/>
                  <a:gd name="connsiteY2" fmla="*/ 0 h 7726"/>
                  <a:gd name="connsiteX3" fmla="*/ 58014 w 58014"/>
                  <a:gd name="connsiteY3" fmla="*/ 0 h 7726"/>
                  <a:gd name="connsiteX4" fmla="*/ 49453 w 5801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4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8901" y="0"/>
                    </a:lnTo>
                    <a:lnTo>
                      <a:pt x="58014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770CDB3A-DCE8-88A7-AB66-277A11B10BDD}"/>
                  </a:ext>
                </a:extLst>
              </p:cNvPr>
              <p:cNvSpPr/>
              <p:nvPr/>
            </p:nvSpPr>
            <p:spPr>
              <a:xfrm>
                <a:off x="2482238" y="4181040"/>
                <a:ext cx="57426" cy="7726"/>
              </a:xfrm>
              <a:custGeom>
                <a:avLst/>
                <a:gdLst>
                  <a:gd name="connsiteX0" fmla="*/ 49453 w 57426"/>
                  <a:gd name="connsiteY0" fmla="*/ 7727 h 7726"/>
                  <a:gd name="connsiteX1" fmla="*/ 0 w 57426"/>
                  <a:gd name="connsiteY1" fmla="*/ 7727 h 7726"/>
                  <a:gd name="connsiteX2" fmla="*/ 8314 w 57426"/>
                  <a:gd name="connsiteY2" fmla="*/ 0 h 7726"/>
                  <a:gd name="connsiteX3" fmla="*/ 57427 w 57426"/>
                  <a:gd name="connsiteY3" fmla="*/ 0 h 7726"/>
                  <a:gd name="connsiteX4" fmla="*/ 49453 w 57426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6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8314" y="0"/>
                    </a:lnTo>
                    <a:lnTo>
                      <a:pt x="57427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2D19BD08-313F-B360-FF3F-9091E35E9413}"/>
                  </a:ext>
                </a:extLst>
              </p:cNvPr>
              <p:cNvSpPr/>
              <p:nvPr/>
            </p:nvSpPr>
            <p:spPr>
              <a:xfrm>
                <a:off x="2570697" y="4181040"/>
                <a:ext cx="56808" cy="7726"/>
              </a:xfrm>
              <a:custGeom>
                <a:avLst/>
                <a:gdLst>
                  <a:gd name="connsiteX0" fmla="*/ 49453 w 56808"/>
                  <a:gd name="connsiteY0" fmla="*/ 7727 h 7726"/>
                  <a:gd name="connsiteX1" fmla="*/ 0 w 56808"/>
                  <a:gd name="connsiteY1" fmla="*/ 7727 h 7726"/>
                  <a:gd name="connsiteX2" fmla="*/ 7696 w 56808"/>
                  <a:gd name="connsiteY2" fmla="*/ 0 h 7726"/>
                  <a:gd name="connsiteX3" fmla="*/ 56809 w 56808"/>
                  <a:gd name="connsiteY3" fmla="*/ 0 h 7726"/>
                  <a:gd name="connsiteX4" fmla="*/ 49453 w 56808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8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7696" y="0"/>
                    </a:lnTo>
                    <a:lnTo>
                      <a:pt x="56809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76D14D5A-71FC-6BCA-8E06-EE65D7CAEAF3}"/>
                  </a:ext>
                </a:extLst>
              </p:cNvPr>
              <p:cNvSpPr/>
              <p:nvPr/>
            </p:nvSpPr>
            <p:spPr>
              <a:xfrm>
                <a:off x="2659155" y="4181040"/>
                <a:ext cx="56221" cy="7726"/>
              </a:xfrm>
              <a:custGeom>
                <a:avLst/>
                <a:gdLst>
                  <a:gd name="connsiteX0" fmla="*/ 49453 w 56221"/>
                  <a:gd name="connsiteY0" fmla="*/ 7727 h 7726"/>
                  <a:gd name="connsiteX1" fmla="*/ 0 w 56221"/>
                  <a:gd name="connsiteY1" fmla="*/ 7727 h 7726"/>
                  <a:gd name="connsiteX2" fmla="*/ 7109 w 56221"/>
                  <a:gd name="connsiteY2" fmla="*/ 0 h 7726"/>
                  <a:gd name="connsiteX3" fmla="*/ 56221 w 56221"/>
                  <a:gd name="connsiteY3" fmla="*/ 0 h 7726"/>
                  <a:gd name="connsiteX4" fmla="*/ 49453 w 5622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21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7109" y="0"/>
                    </a:lnTo>
                    <a:lnTo>
                      <a:pt x="56221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0224EC16-FFBA-9DA1-1F66-08EC79D64393}"/>
                  </a:ext>
                </a:extLst>
              </p:cNvPr>
              <p:cNvSpPr/>
              <p:nvPr/>
            </p:nvSpPr>
            <p:spPr>
              <a:xfrm>
                <a:off x="2747613" y="4181040"/>
                <a:ext cx="55634" cy="7726"/>
              </a:xfrm>
              <a:custGeom>
                <a:avLst/>
                <a:gdLst>
                  <a:gd name="connsiteX0" fmla="*/ 49453 w 55634"/>
                  <a:gd name="connsiteY0" fmla="*/ 7727 h 7726"/>
                  <a:gd name="connsiteX1" fmla="*/ 0 w 55634"/>
                  <a:gd name="connsiteY1" fmla="*/ 7727 h 7726"/>
                  <a:gd name="connsiteX2" fmla="*/ 6522 w 55634"/>
                  <a:gd name="connsiteY2" fmla="*/ 0 h 7726"/>
                  <a:gd name="connsiteX3" fmla="*/ 55634 w 55634"/>
                  <a:gd name="connsiteY3" fmla="*/ 0 h 7726"/>
                  <a:gd name="connsiteX4" fmla="*/ 49453 w 5563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4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6522" y="0"/>
                    </a:lnTo>
                    <a:lnTo>
                      <a:pt x="55634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12F64EEB-1D5C-3279-96A8-CAC542E4E063}"/>
                  </a:ext>
                </a:extLst>
              </p:cNvPr>
              <p:cNvSpPr/>
              <p:nvPr/>
            </p:nvSpPr>
            <p:spPr>
              <a:xfrm>
                <a:off x="2836072" y="4181040"/>
                <a:ext cx="55047" cy="7726"/>
              </a:xfrm>
              <a:custGeom>
                <a:avLst/>
                <a:gdLst>
                  <a:gd name="connsiteX0" fmla="*/ 49453 w 55047"/>
                  <a:gd name="connsiteY0" fmla="*/ 7727 h 7726"/>
                  <a:gd name="connsiteX1" fmla="*/ 0 w 55047"/>
                  <a:gd name="connsiteY1" fmla="*/ 7727 h 7726"/>
                  <a:gd name="connsiteX2" fmla="*/ 5904 w 55047"/>
                  <a:gd name="connsiteY2" fmla="*/ 0 h 7726"/>
                  <a:gd name="connsiteX3" fmla="*/ 55047 w 55047"/>
                  <a:gd name="connsiteY3" fmla="*/ 0 h 7726"/>
                  <a:gd name="connsiteX4" fmla="*/ 49453 w 55047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47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5904" y="0"/>
                    </a:lnTo>
                    <a:lnTo>
                      <a:pt x="55047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56DFE76B-5A56-6370-D1A9-A080FAE8CC98}"/>
                  </a:ext>
                </a:extLst>
              </p:cNvPr>
              <p:cNvSpPr/>
              <p:nvPr/>
            </p:nvSpPr>
            <p:spPr>
              <a:xfrm>
                <a:off x="2924530" y="4181040"/>
                <a:ext cx="54428" cy="7726"/>
              </a:xfrm>
              <a:custGeom>
                <a:avLst/>
                <a:gdLst>
                  <a:gd name="connsiteX0" fmla="*/ 49453 w 54428"/>
                  <a:gd name="connsiteY0" fmla="*/ 7727 h 7726"/>
                  <a:gd name="connsiteX1" fmla="*/ 0 w 54428"/>
                  <a:gd name="connsiteY1" fmla="*/ 7727 h 7726"/>
                  <a:gd name="connsiteX2" fmla="*/ 5316 w 54428"/>
                  <a:gd name="connsiteY2" fmla="*/ 0 h 7726"/>
                  <a:gd name="connsiteX3" fmla="*/ 54429 w 54428"/>
                  <a:gd name="connsiteY3" fmla="*/ 0 h 7726"/>
                  <a:gd name="connsiteX4" fmla="*/ 49453 w 54428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28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5316" y="0"/>
                    </a:lnTo>
                    <a:lnTo>
                      <a:pt x="54429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425F8FA9-F21B-E36F-CB1F-1E08A3D8E18E}"/>
                  </a:ext>
                </a:extLst>
              </p:cNvPr>
              <p:cNvSpPr/>
              <p:nvPr/>
            </p:nvSpPr>
            <p:spPr>
              <a:xfrm>
                <a:off x="3012989" y="4181040"/>
                <a:ext cx="53841" cy="7726"/>
              </a:xfrm>
              <a:custGeom>
                <a:avLst/>
                <a:gdLst>
                  <a:gd name="connsiteX0" fmla="*/ 49453 w 53841"/>
                  <a:gd name="connsiteY0" fmla="*/ 7727 h 7726"/>
                  <a:gd name="connsiteX1" fmla="*/ 0 w 53841"/>
                  <a:gd name="connsiteY1" fmla="*/ 7727 h 7726"/>
                  <a:gd name="connsiteX2" fmla="*/ 4729 w 53841"/>
                  <a:gd name="connsiteY2" fmla="*/ 0 h 7726"/>
                  <a:gd name="connsiteX3" fmla="*/ 53842 w 53841"/>
                  <a:gd name="connsiteY3" fmla="*/ 0 h 7726"/>
                  <a:gd name="connsiteX4" fmla="*/ 49453 w 5384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1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4729" y="0"/>
                    </a:lnTo>
                    <a:lnTo>
                      <a:pt x="53842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81A8FD6A-A662-EE1D-A6C4-8DF267D9EAF9}"/>
                  </a:ext>
                </a:extLst>
              </p:cNvPr>
              <p:cNvSpPr/>
              <p:nvPr/>
            </p:nvSpPr>
            <p:spPr>
              <a:xfrm>
                <a:off x="3101447" y="4181040"/>
                <a:ext cx="53254" cy="7726"/>
              </a:xfrm>
              <a:custGeom>
                <a:avLst/>
                <a:gdLst>
                  <a:gd name="connsiteX0" fmla="*/ 49453 w 53254"/>
                  <a:gd name="connsiteY0" fmla="*/ 7727 h 7726"/>
                  <a:gd name="connsiteX1" fmla="*/ 0 w 53254"/>
                  <a:gd name="connsiteY1" fmla="*/ 7727 h 7726"/>
                  <a:gd name="connsiteX2" fmla="*/ 4142 w 53254"/>
                  <a:gd name="connsiteY2" fmla="*/ 0 h 7726"/>
                  <a:gd name="connsiteX3" fmla="*/ 53255 w 53254"/>
                  <a:gd name="connsiteY3" fmla="*/ 0 h 7726"/>
                  <a:gd name="connsiteX4" fmla="*/ 49453 w 5325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54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4142" y="0"/>
                    </a:lnTo>
                    <a:lnTo>
                      <a:pt x="53255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3C74E739-D116-6550-F69C-C87FB63A91E4}"/>
                  </a:ext>
                </a:extLst>
              </p:cNvPr>
              <p:cNvSpPr/>
              <p:nvPr/>
            </p:nvSpPr>
            <p:spPr>
              <a:xfrm>
                <a:off x="3189905" y="4181040"/>
                <a:ext cx="52636" cy="7726"/>
              </a:xfrm>
              <a:custGeom>
                <a:avLst/>
                <a:gdLst>
                  <a:gd name="connsiteX0" fmla="*/ 49453 w 52636"/>
                  <a:gd name="connsiteY0" fmla="*/ 7727 h 7726"/>
                  <a:gd name="connsiteX1" fmla="*/ 0 w 52636"/>
                  <a:gd name="connsiteY1" fmla="*/ 7727 h 7726"/>
                  <a:gd name="connsiteX2" fmla="*/ 3524 w 52636"/>
                  <a:gd name="connsiteY2" fmla="*/ 0 h 7726"/>
                  <a:gd name="connsiteX3" fmla="*/ 52636 w 52636"/>
                  <a:gd name="connsiteY3" fmla="*/ 0 h 7726"/>
                  <a:gd name="connsiteX4" fmla="*/ 49453 w 52636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36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3524" y="0"/>
                    </a:lnTo>
                    <a:lnTo>
                      <a:pt x="52636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D5BC8854-DAB7-6947-BF28-13D1B841856F}"/>
                  </a:ext>
                </a:extLst>
              </p:cNvPr>
              <p:cNvSpPr/>
              <p:nvPr/>
            </p:nvSpPr>
            <p:spPr>
              <a:xfrm>
                <a:off x="3278364" y="4181040"/>
                <a:ext cx="52049" cy="7726"/>
              </a:xfrm>
              <a:custGeom>
                <a:avLst/>
                <a:gdLst>
                  <a:gd name="connsiteX0" fmla="*/ 49453 w 52049"/>
                  <a:gd name="connsiteY0" fmla="*/ 7727 h 7726"/>
                  <a:gd name="connsiteX1" fmla="*/ 0 w 52049"/>
                  <a:gd name="connsiteY1" fmla="*/ 7727 h 7726"/>
                  <a:gd name="connsiteX2" fmla="*/ 2936 w 52049"/>
                  <a:gd name="connsiteY2" fmla="*/ 0 h 7726"/>
                  <a:gd name="connsiteX3" fmla="*/ 52049 w 52049"/>
                  <a:gd name="connsiteY3" fmla="*/ 0 h 7726"/>
                  <a:gd name="connsiteX4" fmla="*/ 49453 w 52049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49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2936" y="0"/>
                    </a:lnTo>
                    <a:lnTo>
                      <a:pt x="52049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F60501B6-E50A-4A00-FD17-72A210BEBDD5}"/>
                  </a:ext>
                </a:extLst>
              </p:cNvPr>
              <p:cNvSpPr/>
              <p:nvPr/>
            </p:nvSpPr>
            <p:spPr>
              <a:xfrm>
                <a:off x="3366822" y="4181040"/>
                <a:ext cx="51461" cy="7726"/>
              </a:xfrm>
              <a:custGeom>
                <a:avLst/>
                <a:gdLst>
                  <a:gd name="connsiteX0" fmla="*/ 49453 w 51461"/>
                  <a:gd name="connsiteY0" fmla="*/ 7727 h 7726"/>
                  <a:gd name="connsiteX1" fmla="*/ 0 w 51461"/>
                  <a:gd name="connsiteY1" fmla="*/ 7727 h 7726"/>
                  <a:gd name="connsiteX2" fmla="*/ 2349 w 51461"/>
                  <a:gd name="connsiteY2" fmla="*/ 0 h 7726"/>
                  <a:gd name="connsiteX3" fmla="*/ 51462 w 51461"/>
                  <a:gd name="connsiteY3" fmla="*/ 0 h 7726"/>
                  <a:gd name="connsiteX4" fmla="*/ 49453 w 5146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61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2349" y="0"/>
                    </a:lnTo>
                    <a:lnTo>
                      <a:pt x="51462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11B04DA5-93E6-8DBD-BB62-DC5EBCECFC82}"/>
                  </a:ext>
                </a:extLst>
              </p:cNvPr>
              <p:cNvSpPr/>
              <p:nvPr/>
            </p:nvSpPr>
            <p:spPr>
              <a:xfrm>
                <a:off x="3455281" y="4181040"/>
                <a:ext cx="50874" cy="7726"/>
              </a:xfrm>
              <a:custGeom>
                <a:avLst/>
                <a:gdLst>
                  <a:gd name="connsiteX0" fmla="*/ 49453 w 50874"/>
                  <a:gd name="connsiteY0" fmla="*/ 7727 h 7726"/>
                  <a:gd name="connsiteX1" fmla="*/ 0 w 50874"/>
                  <a:gd name="connsiteY1" fmla="*/ 7727 h 7726"/>
                  <a:gd name="connsiteX2" fmla="*/ 1731 w 50874"/>
                  <a:gd name="connsiteY2" fmla="*/ 0 h 7726"/>
                  <a:gd name="connsiteX3" fmla="*/ 50874 w 50874"/>
                  <a:gd name="connsiteY3" fmla="*/ 0 h 7726"/>
                  <a:gd name="connsiteX4" fmla="*/ 49453 w 5087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74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1731" y="0"/>
                    </a:lnTo>
                    <a:lnTo>
                      <a:pt x="50874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75FACA22-9E6E-E31F-07D3-DA7D34628971}"/>
                  </a:ext>
                </a:extLst>
              </p:cNvPr>
              <p:cNvSpPr/>
              <p:nvPr/>
            </p:nvSpPr>
            <p:spPr>
              <a:xfrm>
                <a:off x="3543739" y="4181040"/>
                <a:ext cx="50255" cy="7726"/>
              </a:xfrm>
              <a:custGeom>
                <a:avLst/>
                <a:gdLst>
                  <a:gd name="connsiteX0" fmla="*/ 49453 w 50255"/>
                  <a:gd name="connsiteY0" fmla="*/ 7727 h 7726"/>
                  <a:gd name="connsiteX1" fmla="*/ 0 w 50255"/>
                  <a:gd name="connsiteY1" fmla="*/ 7727 h 7726"/>
                  <a:gd name="connsiteX2" fmla="*/ 1144 w 50255"/>
                  <a:gd name="connsiteY2" fmla="*/ 0 h 7726"/>
                  <a:gd name="connsiteX3" fmla="*/ 50256 w 50255"/>
                  <a:gd name="connsiteY3" fmla="*/ 0 h 7726"/>
                  <a:gd name="connsiteX4" fmla="*/ 49453 w 50255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5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1144" y="0"/>
                    </a:lnTo>
                    <a:lnTo>
                      <a:pt x="50256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B3FFBED8-64DE-F865-51DC-DBCCE5D3C8CB}"/>
                  </a:ext>
                </a:extLst>
              </p:cNvPr>
              <p:cNvSpPr/>
              <p:nvPr/>
            </p:nvSpPr>
            <p:spPr>
              <a:xfrm>
                <a:off x="3632198" y="4181040"/>
                <a:ext cx="49668" cy="7726"/>
              </a:xfrm>
              <a:custGeom>
                <a:avLst/>
                <a:gdLst>
                  <a:gd name="connsiteX0" fmla="*/ 49453 w 49668"/>
                  <a:gd name="connsiteY0" fmla="*/ 7727 h 7726"/>
                  <a:gd name="connsiteX1" fmla="*/ 0 w 49668"/>
                  <a:gd name="connsiteY1" fmla="*/ 7727 h 7726"/>
                  <a:gd name="connsiteX2" fmla="*/ 556 w 49668"/>
                  <a:gd name="connsiteY2" fmla="*/ 0 h 7726"/>
                  <a:gd name="connsiteX3" fmla="*/ 49669 w 49668"/>
                  <a:gd name="connsiteY3" fmla="*/ 0 h 7726"/>
                  <a:gd name="connsiteX4" fmla="*/ 49453 w 49668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68" h="7726">
                    <a:moveTo>
                      <a:pt x="49453" y="7727"/>
                    </a:moveTo>
                    <a:lnTo>
                      <a:pt x="0" y="7727"/>
                    </a:lnTo>
                    <a:lnTo>
                      <a:pt x="556" y="0"/>
                    </a:lnTo>
                    <a:lnTo>
                      <a:pt x="49669" y="0"/>
                    </a:lnTo>
                    <a:lnTo>
                      <a:pt x="49453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F770343D-05C5-EEED-FFA6-7F6BCF6115B1}"/>
                  </a:ext>
                </a:extLst>
              </p:cNvPr>
              <p:cNvSpPr/>
              <p:nvPr/>
            </p:nvSpPr>
            <p:spPr>
              <a:xfrm>
                <a:off x="3720625" y="4181040"/>
                <a:ext cx="49483" cy="7726"/>
              </a:xfrm>
              <a:custGeom>
                <a:avLst/>
                <a:gdLst>
                  <a:gd name="connsiteX0" fmla="*/ 49484 w 49483"/>
                  <a:gd name="connsiteY0" fmla="*/ 7727 h 7726"/>
                  <a:gd name="connsiteX1" fmla="*/ 31 w 49483"/>
                  <a:gd name="connsiteY1" fmla="*/ 7727 h 7726"/>
                  <a:gd name="connsiteX2" fmla="*/ 0 w 49483"/>
                  <a:gd name="connsiteY2" fmla="*/ 0 h 7726"/>
                  <a:gd name="connsiteX3" fmla="*/ 49113 w 49483"/>
                  <a:gd name="connsiteY3" fmla="*/ 0 h 7726"/>
                  <a:gd name="connsiteX4" fmla="*/ 49484 w 49483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83" h="7726">
                    <a:moveTo>
                      <a:pt x="49484" y="7727"/>
                    </a:moveTo>
                    <a:lnTo>
                      <a:pt x="31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49484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7E7983D7-3DA5-061E-A8A6-29A81AC82524}"/>
                  </a:ext>
                </a:extLst>
              </p:cNvPr>
              <p:cNvSpPr/>
              <p:nvPr/>
            </p:nvSpPr>
            <p:spPr>
              <a:xfrm>
                <a:off x="3808465" y="4181040"/>
                <a:ext cx="50101" cy="7726"/>
              </a:xfrm>
              <a:custGeom>
                <a:avLst/>
                <a:gdLst>
                  <a:gd name="connsiteX0" fmla="*/ 50102 w 50101"/>
                  <a:gd name="connsiteY0" fmla="*/ 7727 h 7726"/>
                  <a:gd name="connsiteX1" fmla="*/ 649 w 50101"/>
                  <a:gd name="connsiteY1" fmla="*/ 7727 h 7726"/>
                  <a:gd name="connsiteX2" fmla="*/ 0 w 50101"/>
                  <a:gd name="connsiteY2" fmla="*/ 0 h 7726"/>
                  <a:gd name="connsiteX3" fmla="*/ 49144 w 50101"/>
                  <a:gd name="connsiteY3" fmla="*/ 0 h 7726"/>
                  <a:gd name="connsiteX4" fmla="*/ 50102 w 5010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1" h="7726">
                    <a:moveTo>
                      <a:pt x="50102" y="7727"/>
                    </a:moveTo>
                    <a:lnTo>
                      <a:pt x="649" y="7727"/>
                    </a:lnTo>
                    <a:lnTo>
                      <a:pt x="0" y="0"/>
                    </a:lnTo>
                    <a:lnTo>
                      <a:pt x="49144" y="0"/>
                    </a:lnTo>
                    <a:lnTo>
                      <a:pt x="50102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38A720D5-44D2-4D1E-F64D-7C904949205A}"/>
                  </a:ext>
                </a:extLst>
              </p:cNvPr>
              <p:cNvSpPr/>
              <p:nvPr/>
            </p:nvSpPr>
            <p:spPr>
              <a:xfrm>
                <a:off x="3896337" y="4181040"/>
                <a:ext cx="50689" cy="7726"/>
              </a:xfrm>
              <a:custGeom>
                <a:avLst/>
                <a:gdLst>
                  <a:gd name="connsiteX0" fmla="*/ 50689 w 50689"/>
                  <a:gd name="connsiteY0" fmla="*/ 7727 h 7726"/>
                  <a:gd name="connsiteX1" fmla="*/ 1236 w 50689"/>
                  <a:gd name="connsiteY1" fmla="*/ 7727 h 7726"/>
                  <a:gd name="connsiteX2" fmla="*/ 0 w 50689"/>
                  <a:gd name="connsiteY2" fmla="*/ 0 h 7726"/>
                  <a:gd name="connsiteX3" fmla="*/ 49113 w 50689"/>
                  <a:gd name="connsiteY3" fmla="*/ 0 h 7726"/>
                  <a:gd name="connsiteX4" fmla="*/ 50689 w 50689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89" h="7726">
                    <a:moveTo>
                      <a:pt x="50689" y="7727"/>
                    </a:moveTo>
                    <a:lnTo>
                      <a:pt x="1236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0689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B1B70CC6-139B-7EE7-DD04-A2C365925983}"/>
                  </a:ext>
                </a:extLst>
              </p:cNvPr>
              <p:cNvSpPr/>
              <p:nvPr/>
            </p:nvSpPr>
            <p:spPr>
              <a:xfrm>
                <a:off x="3984207" y="4181040"/>
                <a:ext cx="51276" cy="7726"/>
              </a:xfrm>
              <a:custGeom>
                <a:avLst/>
                <a:gdLst>
                  <a:gd name="connsiteX0" fmla="*/ 51276 w 51276"/>
                  <a:gd name="connsiteY0" fmla="*/ 7727 h 7726"/>
                  <a:gd name="connsiteX1" fmla="*/ 1824 w 51276"/>
                  <a:gd name="connsiteY1" fmla="*/ 7727 h 7726"/>
                  <a:gd name="connsiteX2" fmla="*/ 0 w 51276"/>
                  <a:gd name="connsiteY2" fmla="*/ 0 h 7726"/>
                  <a:gd name="connsiteX3" fmla="*/ 49113 w 51276"/>
                  <a:gd name="connsiteY3" fmla="*/ 0 h 7726"/>
                  <a:gd name="connsiteX4" fmla="*/ 51276 w 51276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6" h="7726">
                    <a:moveTo>
                      <a:pt x="51276" y="7727"/>
                    </a:moveTo>
                    <a:lnTo>
                      <a:pt x="1824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1276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8C4EC14-AD46-2043-4F53-20C169797A68}"/>
                  </a:ext>
                </a:extLst>
              </p:cNvPr>
              <p:cNvSpPr/>
              <p:nvPr/>
            </p:nvSpPr>
            <p:spPr>
              <a:xfrm>
                <a:off x="4072079" y="4181040"/>
                <a:ext cx="51863" cy="7726"/>
              </a:xfrm>
              <a:custGeom>
                <a:avLst/>
                <a:gdLst>
                  <a:gd name="connsiteX0" fmla="*/ 51864 w 51863"/>
                  <a:gd name="connsiteY0" fmla="*/ 7727 h 7726"/>
                  <a:gd name="connsiteX1" fmla="*/ 2411 w 51863"/>
                  <a:gd name="connsiteY1" fmla="*/ 7727 h 7726"/>
                  <a:gd name="connsiteX2" fmla="*/ 0 w 51863"/>
                  <a:gd name="connsiteY2" fmla="*/ 0 h 7726"/>
                  <a:gd name="connsiteX3" fmla="*/ 49113 w 51863"/>
                  <a:gd name="connsiteY3" fmla="*/ 0 h 7726"/>
                  <a:gd name="connsiteX4" fmla="*/ 51864 w 51863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63" h="7726">
                    <a:moveTo>
                      <a:pt x="51864" y="7727"/>
                    </a:moveTo>
                    <a:lnTo>
                      <a:pt x="2411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1864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2F5E87AB-1510-289A-69A5-B744DD4C376E}"/>
                  </a:ext>
                </a:extLst>
              </p:cNvPr>
              <p:cNvSpPr/>
              <p:nvPr/>
            </p:nvSpPr>
            <p:spPr>
              <a:xfrm>
                <a:off x="4159919" y="4181040"/>
                <a:ext cx="52481" cy="7726"/>
              </a:xfrm>
              <a:custGeom>
                <a:avLst/>
                <a:gdLst>
                  <a:gd name="connsiteX0" fmla="*/ 52482 w 52481"/>
                  <a:gd name="connsiteY0" fmla="*/ 7727 h 7726"/>
                  <a:gd name="connsiteX1" fmla="*/ 3029 w 52481"/>
                  <a:gd name="connsiteY1" fmla="*/ 7727 h 7726"/>
                  <a:gd name="connsiteX2" fmla="*/ 0 w 52481"/>
                  <a:gd name="connsiteY2" fmla="*/ 0 h 7726"/>
                  <a:gd name="connsiteX3" fmla="*/ 49113 w 52481"/>
                  <a:gd name="connsiteY3" fmla="*/ 0 h 7726"/>
                  <a:gd name="connsiteX4" fmla="*/ 52482 w 5248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81" h="7726">
                    <a:moveTo>
                      <a:pt x="52482" y="7727"/>
                    </a:moveTo>
                    <a:lnTo>
                      <a:pt x="3029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2482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A61BAFFF-7C1E-A81E-4437-DE1AAB9FB7D1}"/>
                  </a:ext>
                </a:extLst>
              </p:cNvPr>
              <p:cNvSpPr/>
              <p:nvPr/>
            </p:nvSpPr>
            <p:spPr>
              <a:xfrm>
                <a:off x="4247790" y="4181040"/>
                <a:ext cx="53069" cy="7726"/>
              </a:xfrm>
              <a:custGeom>
                <a:avLst/>
                <a:gdLst>
                  <a:gd name="connsiteX0" fmla="*/ 53069 w 53069"/>
                  <a:gd name="connsiteY0" fmla="*/ 7727 h 7726"/>
                  <a:gd name="connsiteX1" fmla="*/ 3616 w 53069"/>
                  <a:gd name="connsiteY1" fmla="*/ 7727 h 7726"/>
                  <a:gd name="connsiteX2" fmla="*/ 0 w 53069"/>
                  <a:gd name="connsiteY2" fmla="*/ 0 h 7726"/>
                  <a:gd name="connsiteX3" fmla="*/ 49113 w 53069"/>
                  <a:gd name="connsiteY3" fmla="*/ 0 h 7726"/>
                  <a:gd name="connsiteX4" fmla="*/ 53069 w 53069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69" h="7726">
                    <a:moveTo>
                      <a:pt x="53069" y="7727"/>
                    </a:moveTo>
                    <a:lnTo>
                      <a:pt x="3616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3069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E9FDB713-9054-D3DD-3EA9-5E2A9009991A}"/>
                  </a:ext>
                </a:extLst>
              </p:cNvPr>
              <p:cNvSpPr/>
              <p:nvPr/>
            </p:nvSpPr>
            <p:spPr>
              <a:xfrm>
                <a:off x="4335661" y="4181040"/>
                <a:ext cx="53656" cy="7726"/>
              </a:xfrm>
              <a:custGeom>
                <a:avLst/>
                <a:gdLst>
                  <a:gd name="connsiteX0" fmla="*/ 53656 w 53656"/>
                  <a:gd name="connsiteY0" fmla="*/ 7727 h 7726"/>
                  <a:gd name="connsiteX1" fmla="*/ 4203 w 53656"/>
                  <a:gd name="connsiteY1" fmla="*/ 7727 h 7726"/>
                  <a:gd name="connsiteX2" fmla="*/ 0 w 53656"/>
                  <a:gd name="connsiteY2" fmla="*/ 0 h 7726"/>
                  <a:gd name="connsiteX3" fmla="*/ 49113 w 53656"/>
                  <a:gd name="connsiteY3" fmla="*/ 0 h 7726"/>
                  <a:gd name="connsiteX4" fmla="*/ 53656 w 53656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7726">
                    <a:moveTo>
                      <a:pt x="53656" y="7727"/>
                    </a:moveTo>
                    <a:lnTo>
                      <a:pt x="4203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3656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8C1119A7-1F92-DA93-EDA9-47B79848B60F}"/>
                  </a:ext>
                </a:extLst>
              </p:cNvPr>
              <p:cNvSpPr/>
              <p:nvPr/>
            </p:nvSpPr>
            <p:spPr>
              <a:xfrm>
                <a:off x="4423501" y="4181040"/>
                <a:ext cx="54274" cy="7726"/>
              </a:xfrm>
              <a:custGeom>
                <a:avLst/>
                <a:gdLst>
                  <a:gd name="connsiteX0" fmla="*/ 54274 w 54274"/>
                  <a:gd name="connsiteY0" fmla="*/ 7727 h 7726"/>
                  <a:gd name="connsiteX1" fmla="*/ 4822 w 54274"/>
                  <a:gd name="connsiteY1" fmla="*/ 7727 h 7726"/>
                  <a:gd name="connsiteX2" fmla="*/ 0 w 54274"/>
                  <a:gd name="connsiteY2" fmla="*/ 0 h 7726"/>
                  <a:gd name="connsiteX3" fmla="*/ 49144 w 54274"/>
                  <a:gd name="connsiteY3" fmla="*/ 0 h 7726"/>
                  <a:gd name="connsiteX4" fmla="*/ 54274 w 5427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4" h="7726">
                    <a:moveTo>
                      <a:pt x="54274" y="7727"/>
                    </a:moveTo>
                    <a:lnTo>
                      <a:pt x="4822" y="7727"/>
                    </a:lnTo>
                    <a:lnTo>
                      <a:pt x="0" y="0"/>
                    </a:lnTo>
                    <a:lnTo>
                      <a:pt x="49144" y="0"/>
                    </a:lnTo>
                    <a:lnTo>
                      <a:pt x="54274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86AEF277-BA91-63C6-C190-154C3D5339D5}"/>
                  </a:ext>
                </a:extLst>
              </p:cNvPr>
              <p:cNvSpPr/>
              <p:nvPr/>
            </p:nvSpPr>
            <p:spPr>
              <a:xfrm>
                <a:off x="4511373" y="4181040"/>
                <a:ext cx="54861" cy="7726"/>
              </a:xfrm>
              <a:custGeom>
                <a:avLst/>
                <a:gdLst>
                  <a:gd name="connsiteX0" fmla="*/ 54862 w 54861"/>
                  <a:gd name="connsiteY0" fmla="*/ 7727 h 7726"/>
                  <a:gd name="connsiteX1" fmla="*/ 5409 w 54861"/>
                  <a:gd name="connsiteY1" fmla="*/ 7727 h 7726"/>
                  <a:gd name="connsiteX2" fmla="*/ 0 w 54861"/>
                  <a:gd name="connsiteY2" fmla="*/ 0 h 7726"/>
                  <a:gd name="connsiteX3" fmla="*/ 49113 w 54861"/>
                  <a:gd name="connsiteY3" fmla="*/ 0 h 7726"/>
                  <a:gd name="connsiteX4" fmla="*/ 54862 w 5486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1" h="7726">
                    <a:moveTo>
                      <a:pt x="54862" y="7727"/>
                    </a:moveTo>
                    <a:lnTo>
                      <a:pt x="5409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4862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952C687A-6342-B5CC-2213-C6E00A213370}"/>
                  </a:ext>
                </a:extLst>
              </p:cNvPr>
              <p:cNvSpPr/>
              <p:nvPr/>
            </p:nvSpPr>
            <p:spPr>
              <a:xfrm>
                <a:off x="4599244" y="4181040"/>
                <a:ext cx="55448" cy="7726"/>
              </a:xfrm>
              <a:custGeom>
                <a:avLst/>
                <a:gdLst>
                  <a:gd name="connsiteX0" fmla="*/ 55449 w 55448"/>
                  <a:gd name="connsiteY0" fmla="*/ 7727 h 7726"/>
                  <a:gd name="connsiteX1" fmla="*/ 5996 w 55448"/>
                  <a:gd name="connsiteY1" fmla="*/ 7727 h 7726"/>
                  <a:gd name="connsiteX2" fmla="*/ 0 w 55448"/>
                  <a:gd name="connsiteY2" fmla="*/ 0 h 7726"/>
                  <a:gd name="connsiteX3" fmla="*/ 49112 w 55448"/>
                  <a:gd name="connsiteY3" fmla="*/ 0 h 7726"/>
                  <a:gd name="connsiteX4" fmla="*/ 55449 w 55448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48" h="7726">
                    <a:moveTo>
                      <a:pt x="55449" y="7727"/>
                    </a:moveTo>
                    <a:lnTo>
                      <a:pt x="5996" y="7727"/>
                    </a:lnTo>
                    <a:lnTo>
                      <a:pt x="0" y="0"/>
                    </a:lnTo>
                    <a:lnTo>
                      <a:pt x="49112" y="0"/>
                    </a:lnTo>
                    <a:lnTo>
                      <a:pt x="55449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2EEB6AA3-F4FF-7D41-C51D-939165E6281F}"/>
                  </a:ext>
                </a:extLst>
              </p:cNvPr>
              <p:cNvSpPr/>
              <p:nvPr/>
            </p:nvSpPr>
            <p:spPr>
              <a:xfrm>
                <a:off x="4687115" y="4181040"/>
                <a:ext cx="56036" cy="7726"/>
              </a:xfrm>
              <a:custGeom>
                <a:avLst/>
                <a:gdLst>
                  <a:gd name="connsiteX0" fmla="*/ 56036 w 56036"/>
                  <a:gd name="connsiteY0" fmla="*/ 7727 h 7726"/>
                  <a:gd name="connsiteX1" fmla="*/ 6583 w 56036"/>
                  <a:gd name="connsiteY1" fmla="*/ 7727 h 7726"/>
                  <a:gd name="connsiteX2" fmla="*/ 0 w 56036"/>
                  <a:gd name="connsiteY2" fmla="*/ 0 h 7726"/>
                  <a:gd name="connsiteX3" fmla="*/ 49113 w 56036"/>
                  <a:gd name="connsiteY3" fmla="*/ 0 h 7726"/>
                  <a:gd name="connsiteX4" fmla="*/ 56036 w 56036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36" h="7726">
                    <a:moveTo>
                      <a:pt x="56036" y="7727"/>
                    </a:moveTo>
                    <a:lnTo>
                      <a:pt x="6583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6036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A7EC4784-8BF3-65BE-FDAF-F31699BE02A9}"/>
                  </a:ext>
                </a:extLst>
              </p:cNvPr>
              <p:cNvSpPr/>
              <p:nvPr/>
            </p:nvSpPr>
            <p:spPr>
              <a:xfrm>
                <a:off x="4774955" y="4181040"/>
                <a:ext cx="56654" cy="7726"/>
              </a:xfrm>
              <a:custGeom>
                <a:avLst/>
                <a:gdLst>
                  <a:gd name="connsiteX0" fmla="*/ 56654 w 56654"/>
                  <a:gd name="connsiteY0" fmla="*/ 7727 h 7726"/>
                  <a:gd name="connsiteX1" fmla="*/ 7201 w 56654"/>
                  <a:gd name="connsiteY1" fmla="*/ 7727 h 7726"/>
                  <a:gd name="connsiteX2" fmla="*/ 0 w 56654"/>
                  <a:gd name="connsiteY2" fmla="*/ 0 h 7726"/>
                  <a:gd name="connsiteX3" fmla="*/ 49113 w 56654"/>
                  <a:gd name="connsiteY3" fmla="*/ 0 h 7726"/>
                  <a:gd name="connsiteX4" fmla="*/ 56654 w 56654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" h="7726">
                    <a:moveTo>
                      <a:pt x="56654" y="7727"/>
                    </a:moveTo>
                    <a:lnTo>
                      <a:pt x="7201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6654" y="77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85805B0A-2B89-C537-A3CA-93A6E9118977}"/>
                  </a:ext>
                </a:extLst>
              </p:cNvPr>
              <p:cNvSpPr/>
              <p:nvPr/>
            </p:nvSpPr>
            <p:spPr>
              <a:xfrm>
                <a:off x="4862826" y="4181040"/>
                <a:ext cx="57241" cy="7726"/>
              </a:xfrm>
              <a:custGeom>
                <a:avLst/>
                <a:gdLst>
                  <a:gd name="connsiteX0" fmla="*/ 57241 w 57241"/>
                  <a:gd name="connsiteY0" fmla="*/ 7727 h 7726"/>
                  <a:gd name="connsiteX1" fmla="*/ 7789 w 57241"/>
                  <a:gd name="connsiteY1" fmla="*/ 7727 h 7726"/>
                  <a:gd name="connsiteX2" fmla="*/ 0 w 57241"/>
                  <a:gd name="connsiteY2" fmla="*/ 0 h 7726"/>
                  <a:gd name="connsiteX3" fmla="*/ 49113 w 57241"/>
                  <a:gd name="connsiteY3" fmla="*/ 0 h 7726"/>
                  <a:gd name="connsiteX4" fmla="*/ 57241 w 57241"/>
                  <a:gd name="connsiteY4" fmla="*/ 7727 h 7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41" h="7726">
                    <a:moveTo>
                      <a:pt x="57241" y="7727"/>
                    </a:moveTo>
                    <a:lnTo>
                      <a:pt x="7789" y="7727"/>
                    </a:lnTo>
                    <a:lnTo>
                      <a:pt x="0" y="0"/>
                    </a:lnTo>
                    <a:lnTo>
                      <a:pt x="49113" y="0"/>
                    </a:lnTo>
                    <a:lnTo>
                      <a:pt x="57241" y="772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FBBA3EF8-257C-4B35-647B-BA73C53607FB}"/>
                  </a:ext>
                </a:extLst>
              </p:cNvPr>
              <p:cNvSpPr/>
              <p:nvPr/>
            </p:nvSpPr>
            <p:spPr>
              <a:xfrm>
                <a:off x="2380119" y="4192785"/>
                <a:ext cx="58694" cy="7881"/>
              </a:xfrm>
              <a:custGeom>
                <a:avLst/>
                <a:gdLst>
                  <a:gd name="connsiteX0" fmla="*/ 49947 w 58694"/>
                  <a:gd name="connsiteY0" fmla="*/ 7882 h 7881"/>
                  <a:gd name="connsiteX1" fmla="*/ 0 w 58694"/>
                  <a:gd name="connsiteY1" fmla="*/ 7882 h 7881"/>
                  <a:gd name="connsiteX2" fmla="*/ 9087 w 58694"/>
                  <a:gd name="connsiteY2" fmla="*/ 0 h 7881"/>
                  <a:gd name="connsiteX3" fmla="*/ 58694 w 58694"/>
                  <a:gd name="connsiteY3" fmla="*/ 0 h 7881"/>
                  <a:gd name="connsiteX4" fmla="*/ 49947 w 5869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4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9087" y="0"/>
                    </a:lnTo>
                    <a:lnTo>
                      <a:pt x="58694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F8D7C526-2724-80C3-2278-0421FDA32D9D}"/>
                  </a:ext>
                </a:extLst>
              </p:cNvPr>
              <p:cNvSpPr/>
              <p:nvPr/>
            </p:nvSpPr>
            <p:spPr>
              <a:xfrm>
                <a:off x="2469504" y="4192785"/>
                <a:ext cx="58075" cy="7881"/>
              </a:xfrm>
              <a:custGeom>
                <a:avLst/>
                <a:gdLst>
                  <a:gd name="connsiteX0" fmla="*/ 49947 w 58075"/>
                  <a:gd name="connsiteY0" fmla="*/ 7882 h 7881"/>
                  <a:gd name="connsiteX1" fmla="*/ 0 w 58075"/>
                  <a:gd name="connsiteY1" fmla="*/ 7882 h 7881"/>
                  <a:gd name="connsiteX2" fmla="*/ 8469 w 58075"/>
                  <a:gd name="connsiteY2" fmla="*/ 0 h 7881"/>
                  <a:gd name="connsiteX3" fmla="*/ 58076 w 58075"/>
                  <a:gd name="connsiteY3" fmla="*/ 0 h 7881"/>
                  <a:gd name="connsiteX4" fmla="*/ 49947 w 58075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75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8469" y="0"/>
                    </a:lnTo>
                    <a:lnTo>
                      <a:pt x="58076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410A1901-EF26-95D9-2700-29D953119709}"/>
                  </a:ext>
                </a:extLst>
              </p:cNvPr>
              <p:cNvSpPr/>
              <p:nvPr/>
            </p:nvSpPr>
            <p:spPr>
              <a:xfrm>
                <a:off x="2558859" y="4192785"/>
                <a:ext cx="57488" cy="7881"/>
              </a:xfrm>
              <a:custGeom>
                <a:avLst/>
                <a:gdLst>
                  <a:gd name="connsiteX0" fmla="*/ 49978 w 57488"/>
                  <a:gd name="connsiteY0" fmla="*/ 7882 h 7881"/>
                  <a:gd name="connsiteX1" fmla="*/ 0 w 57488"/>
                  <a:gd name="connsiteY1" fmla="*/ 7882 h 7881"/>
                  <a:gd name="connsiteX2" fmla="*/ 7881 w 57488"/>
                  <a:gd name="connsiteY2" fmla="*/ 0 h 7881"/>
                  <a:gd name="connsiteX3" fmla="*/ 57489 w 57488"/>
                  <a:gd name="connsiteY3" fmla="*/ 0 h 7881"/>
                  <a:gd name="connsiteX4" fmla="*/ 49978 w 57488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88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7881" y="0"/>
                    </a:lnTo>
                    <a:lnTo>
                      <a:pt x="57489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439EBDBC-C46F-E2F5-698E-AF00D0C22103}"/>
                  </a:ext>
                </a:extLst>
              </p:cNvPr>
              <p:cNvSpPr/>
              <p:nvPr/>
            </p:nvSpPr>
            <p:spPr>
              <a:xfrm>
                <a:off x="2648245" y="4192785"/>
                <a:ext cx="56870" cy="7881"/>
              </a:xfrm>
              <a:custGeom>
                <a:avLst/>
                <a:gdLst>
                  <a:gd name="connsiteX0" fmla="*/ 49947 w 56870"/>
                  <a:gd name="connsiteY0" fmla="*/ 7882 h 7881"/>
                  <a:gd name="connsiteX1" fmla="*/ 0 w 56870"/>
                  <a:gd name="connsiteY1" fmla="*/ 7882 h 7881"/>
                  <a:gd name="connsiteX2" fmla="*/ 7263 w 56870"/>
                  <a:gd name="connsiteY2" fmla="*/ 0 h 7881"/>
                  <a:gd name="connsiteX3" fmla="*/ 56870 w 56870"/>
                  <a:gd name="connsiteY3" fmla="*/ 0 h 7881"/>
                  <a:gd name="connsiteX4" fmla="*/ 49947 w 56870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70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7263" y="0"/>
                    </a:lnTo>
                    <a:lnTo>
                      <a:pt x="56870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D3E3425F-C4B7-74C1-D18A-A94852B595C5}"/>
                  </a:ext>
                </a:extLst>
              </p:cNvPr>
              <p:cNvSpPr/>
              <p:nvPr/>
            </p:nvSpPr>
            <p:spPr>
              <a:xfrm>
                <a:off x="2737599" y="4192785"/>
                <a:ext cx="56283" cy="7881"/>
              </a:xfrm>
              <a:custGeom>
                <a:avLst/>
                <a:gdLst>
                  <a:gd name="connsiteX0" fmla="*/ 49978 w 56283"/>
                  <a:gd name="connsiteY0" fmla="*/ 7882 h 7881"/>
                  <a:gd name="connsiteX1" fmla="*/ 0 w 56283"/>
                  <a:gd name="connsiteY1" fmla="*/ 7882 h 7881"/>
                  <a:gd name="connsiteX2" fmla="*/ 6645 w 56283"/>
                  <a:gd name="connsiteY2" fmla="*/ 0 h 7881"/>
                  <a:gd name="connsiteX3" fmla="*/ 56283 w 56283"/>
                  <a:gd name="connsiteY3" fmla="*/ 0 h 7881"/>
                  <a:gd name="connsiteX4" fmla="*/ 49978 w 56283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83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6645" y="0"/>
                    </a:lnTo>
                    <a:lnTo>
                      <a:pt x="56283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35F7049F-6046-A11F-346E-E8700CA55CAC}"/>
                  </a:ext>
                </a:extLst>
              </p:cNvPr>
              <p:cNvSpPr/>
              <p:nvPr/>
            </p:nvSpPr>
            <p:spPr>
              <a:xfrm>
                <a:off x="2826985" y="4192785"/>
                <a:ext cx="55664" cy="7881"/>
              </a:xfrm>
              <a:custGeom>
                <a:avLst/>
                <a:gdLst>
                  <a:gd name="connsiteX0" fmla="*/ 49978 w 55664"/>
                  <a:gd name="connsiteY0" fmla="*/ 7882 h 7881"/>
                  <a:gd name="connsiteX1" fmla="*/ 0 w 55664"/>
                  <a:gd name="connsiteY1" fmla="*/ 7882 h 7881"/>
                  <a:gd name="connsiteX2" fmla="*/ 6027 w 55664"/>
                  <a:gd name="connsiteY2" fmla="*/ 0 h 7881"/>
                  <a:gd name="connsiteX3" fmla="*/ 55665 w 55664"/>
                  <a:gd name="connsiteY3" fmla="*/ 0 h 7881"/>
                  <a:gd name="connsiteX4" fmla="*/ 49978 w 5566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64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6027" y="0"/>
                    </a:lnTo>
                    <a:lnTo>
                      <a:pt x="55665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D9FD924D-9D20-B37E-54FB-7174F90CAF4F}"/>
                  </a:ext>
                </a:extLst>
              </p:cNvPr>
              <p:cNvSpPr/>
              <p:nvPr/>
            </p:nvSpPr>
            <p:spPr>
              <a:xfrm>
                <a:off x="2916371" y="4192785"/>
                <a:ext cx="55046" cy="7881"/>
              </a:xfrm>
              <a:custGeom>
                <a:avLst/>
                <a:gdLst>
                  <a:gd name="connsiteX0" fmla="*/ 49947 w 55046"/>
                  <a:gd name="connsiteY0" fmla="*/ 7882 h 7881"/>
                  <a:gd name="connsiteX1" fmla="*/ 0 w 55046"/>
                  <a:gd name="connsiteY1" fmla="*/ 7882 h 7881"/>
                  <a:gd name="connsiteX2" fmla="*/ 5409 w 55046"/>
                  <a:gd name="connsiteY2" fmla="*/ 0 h 7881"/>
                  <a:gd name="connsiteX3" fmla="*/ 55047 w 55046"/>
                  <a:gd name="connsiteY3" fmla="*/ 0 h 7881"/>
                  <a:gd name="connsiteX4" fmla="*/ 49947 w 55046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46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5409" y="0"/>
                    </a:lnTo>
                    <a:lnTo>
                      <a:pt x="55047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4809A119-5CC1-5289-5B70-E6AC585A490C}"/>
                  </a:ext>
                </a:extLst>
              </p:cNvPr>
              <p:cNvSpPr/>
              <p:nvPr/>
            </p:nvSpPr>
            <p:spPr>
              <a:xfrm>
                <a:off x="3005725" y="4192785"/>
                <a:ext cx="54459" cy="7881"/>
              </a:xfrm>
              <a:custGeom>
                <a:avLst/>
                <a:gdLst>
                  <a:gd name="connsiteX0" fmla="*/ 49978 w 54459"/>
                  <a:gd name="connsiteY0" fmla="*/ 7882 h 7881"/>
                  <a:gd name="connsiteX1" fmla="*/ 0 w 54459"/>
                  <a:gd name="connsiteY1" fmla="*/ 7882 h 7881"/>
                  <a:gd name="connsiteX2" fmla="*/ 4822 w 54459"/>
                  <a:gd name="connsiteY2" fmla="*/ 0 h 7881"/>
                  <a:gd name="connsiteX3" fmla="*/ 54460 w 54459"/>
                  <a:gd name="connsiteY3" fmla="*/ 0 h 7881"/>
                  <a:gd name="connsiteX4" fmla="*/ 49978 w 54459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59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4822" y="0"/>
                    </a:lnTo>
                    <a:lnTo>
                      <a:pt x="54460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1E9EB683-0005-712A-19E6-A41D96131B76}"/>
                  </a:ext>
                </a:extLst>
              </p:cNvPr>
              <p:cNvSpPr/>
              <p:nvPr/>
            </p:nvSpPr>
            <p:spPr>
              <a:xfrm>
                <a:off x="3095111" y="4192785"/>
                <a:ext cx="53841" cy="7881"/>
              </a:xfrm>
              <a:custGeom>
                <a:avLst/>
                <a:gdLst>
                  <a:gd name="connsiteX0" fmla="*/ 49978 w 53841"/>
                  <a:gd name="connsiteY0" fmla="*/ 7882 h 7881"/>
                  <a:gd name="connsiteX1" fmla="*/ 0 w 53841"/>
                  <a:gd name="connsiteY1" fmla="*/ 7882 h 7881"/>
                  <a:gd name="connsiteX2" fmla="*/ 4203 w 53841"/>
                  <a:gd name="connsiteY2" fmla="*/ 0 h 7881"/>
                  <a:gd name="connsiteX3" fmla="*/ 53841 w 53841"/>
                  <a:gd name="connsiteY3" fmla="*/ 0 h 7881"/>
                  <a:gd name="connsiteX4" fmla="*/ 49978 w 53841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1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4203" y="0"/>
                    </a:lnTo>
                    <a:lnTo>
                      <a:pt x="53841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83DC0362-7C40-6A43-1E3D-5192F46A18E5}"/>
                  </a:ext>
                </a:extLst>
              </p:cNvPr>
              <p:cNvSpPr/>
              <p:nvPr/>
            </p:nvSpPr>
            <p:spPr>
              <a:xfrm>
                <a:off x="3184497" y="4192785"/>
                <a:ext cx="53223" cy="7881"/>
              </a:xfrm>
              <a:custGeom>
                <a:avLst/>
                <a:gdLst>
                  <a:gd name="connsiteX0" fmla="*/ 49947 w 53223"/>
                  <a:gd name="connsiteY0" fmla="*/ 7882 h 7881"/>
                  <a:gd name="connsiteX1" fmla="*/ 0 w 53223"/>
                  <a:gd name="connsiteY1" fmla="*/ 7882 h 7881"/>
                  <a:gd name="connsiteX2" fmla="*/ 3585 w 53223"/>
                  <a:gd name="connsiteY2" fmla="*/ 0 h 7881"/>
                  <a:gd name="connsiteX3" fmla="*/ 53224 w 53223"/>
                  <a:gd name="connsiteY3" fmla="*/ 0 h 7881"/>
                  <a:gd name="connsiteX4" fmla="*/ 49947 w 53223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23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3585" y="0"/>
                    </a:lnTo>
                    <a:lnTo>
                      <a:pt x="53224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938EECAB-B1B2-1640-D94F-10A544DBC3D5}"/>
                  </a:ext>
                </a:extLst>
              </p:cNvPr>
              <p:cNvSpPr/>
              <p:nvPr/>
            </p:nvSpPr>
            <p:spPr>
              <a:xfrm>
                <a:off x="3273851" y="4192785"/>
                <a:ext cx="52636" cy="7881"/>
              </a:xfrm>
              <a:custGeom>
                <a:avLst/>
                <a:gdLst>
                  <a:gd name="connsiteX0" fmla="*/ 49978 w 52636"/>
                  <a:gd name="connsiteY0" fmla="*/ 7882 h 7881"/>
                  <a:gd name="connsiteX1" fmla="*/ 0 w 52636"/>
                  <a:gd name="connsiteY1" fmla="*/ 7882 h 7881"/>
                  <a:gd name="connsiteX2" fmla="*/ 2998 w 52636"/>
                  <a:gd name="connsiteY2" fmla="*/ 0 h 7881"/>
                  <a:gd name="connsiteX3" fmla="*/ 52636 w 52636"/>
                  <a:gd name="connsiteY3" fmla="*/ 0 h 7881"/>
                  <a:gd name="connsiteX4" fmla="*/ 49978 w 52636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36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2998" y="0"/>
                    </a:lnTo>
                    <a:lnTo>
                      <a:pt x="52636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77ADB4B3-964B-3A1E-12F4-9EBF4D4EED3E}"/>
                  </a:ext>
                </a:extLst>
              </p:cNvPr>
              <p:cNvSpPr/>
              <p:nvPr/>
            </p:nvSpPr>
            <p:spPr>
              <a:xfrm>
                <a:off x="3363237" y="4192785"/>
                <a:ext cx="52017" cy="7881"/>
              </a:xfrm>
              <a:custGeom>
                <a:avLst/>
                <a:gdLst>
                  <a:gd name="connsiteX0" fmla="*/ 49978 w 52017"/>
                  <a:gd name="connsiteY0" fmla="*/ 7882 h 7881"/>
                  <a:gd name="connsiteX1" fmla="*/ 0 w 52017"/>
                  <a:gd name="connsiteY1" fmla="*/ 7882 h 7881"/>
                  <a:gd name="connsiteX2" fmla="*/ 2380 w 52017"/>
                  <a:gd name="connsiteY2" fmla="*/ 0 h 7881"/>
                  <a:gd name="connsiteX3" fmla="*/ 52018 w 52017"/>
                  <a:gd name="connsiteY3" fmla="*/ 0 h 7881"/>
                  <a:gd name="connsiteX4" fmla="*/ 49978 w 52017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17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2380" y="0"/>
                    </a:lnTo>
                    <a:lnTo>
                      <a:pt x="52018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6EBB0BAF-5437-654C-FDD9-DF24AA551BAD}"/>
                  </a:ext>
                </a:extLst>
              </p:cNvPr>
              <p:cNvSpPr/>
              <p:nvPr/>
            </p:nvSpPr>
            <p:spPr>
              <a:xfrm>
                <a:off x="3452623" y="4192785"/>
                <a:ext cx="51399" cy="7881"/>
              </a:xfrm>
              <a:custGeom>
                <a:avLst/>
                <a:gdLst>
                  <a:gd name="connsiteX0" fmla="*/ 49947 w 51399"/>
                  <a:gd name="connsiteY0" fmla="*/ 7882 h 7881"/>
                  <a:gd name="connsiteX1" fmla="*/ 0 w 51399"/>
                  <a:gd name="connsiteY1" fmla="*/ 7882 h 7881"/>
                  <a:gd name="connsiteX2" fmla="*/ 1762 w 51399"/>
                  <a:gd name="connsiteY2" fmla="*/ 0 h 7881"/>
                  <a:gd name="connsiteX3" fmla="*/ 51400 w 51399"/>
                  <a:gd name="connsiteY3" fmla="*/ 0 h 7881"/>
                  <a:gd name="connsiteX4" fmla="*/ 49947 w 51399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99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1762" y="0"/>
                    </a:lnTo>
                    <a:lnTo>
                      <a:pt x="51400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0D32A611-81FF-871D-04FF-CFA5FD60EB67}"/>
                  </a:ext>
                </a:extLst>
              </p:cNvPr>
              <p:cNvSpPr/>
              <p:nvPr/>
            </p:nvSpPr>
            <p:spPr>
              <a:xfrm>
                <a:off x="3541977" y="4192785"/>
                <a:ext cx="50812" cy="7881"/>
              </a:xfrm>
              <a:custGeom>
                <a:avLst/>
                <a:gdLst>
                  <a:gd name="connsiteX0" fmla="*/ 49978 w 50812"/>
                  <a:gd name="connsiteY0" fmla="*/ 7882 h 7881"/>
                  <a:gd name="connsiteX1" fmla="*/ 0 w 50812"/>
                  <a:gd name="connsiteY1" fmla="*/ 7882 h 7881"/>
                  <a:gd name="connsiteX2" fmla="*/ 1175 w 50812"/>
                  <a:gd name="connsiteY2" fmla="*/ 0 h 7881"/>
                  <a:gd name="connsiteX3" fmla="*/ 50813 w 50812"/>
                  <a:gd name="connsiteY3" fmla="*/ 0 h 7881"/>
                  <a:gd name="connsiteX4" fmla="*/ 49978 w 50812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12" h="7881">
                    <a:moveTo>
                      <a:pt x="49978" y="7882"/>
                    </a:moveTo>
                    <a:lnTo>
                      <a:pt x="0" y="7882"/>
                    </a:lnTo>
                    <a:lnTo>
                      <a:pt x="1175" y="0"/>
                    </a:lnTo>
                    <a:lnTo>
                      <a:pt x="50813" y="0"/>
                    </a:lnTo>
                    <a:lnTo>
                      <a:pt x="4997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7DF28D91-BF6B-0EE2-9D40-4344B3205127}"/>
                  </a:ext>
                </a:extLst>
              </p:cNvPr>
              <p:cNvSpPr/>
              <p:nvPr/>
            </p:nvSpPr>
            <p:spPr>
              <a:xfrm>
                <a:off x="3631363" y="4192785"/>
                <a:ext cx="50194" cy="7881"/>
              </a:xfrm>
              <a:custGeom>
                <a:avLst/>
                <a:gdLst>
                  <a:gd name="connsiteX0" fmla="*/ 49947 w 50194"/>
                  <a:gd name="connsiteY0" fmla="*/ 7882 h 7881"/>
                  <a:gd name="connsiteX1" fmla="*/ 0 w 50194"/>
                  <a:gd name="connsiteY1" fmla="*/ 7882 h 7881"/>
                  <a:gd name="connsiteX2" fmla="*/ 556 w 50194"/>
                  <a:gd name="connsiteY2" fmla="*/ 0 h 7881"/>
                  <a:gd name="connsiteX3" fmla="*/ 50194 w 50194"/>
                  <a:gd name="connsiteY3" fmla="*/ 0 h 7881"/>
                  <a:gd name="connsiteX4" fmla="*/ 49947 w 5019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94" h="7881">
                    <a:moveTo>
                      <a:pt x="49947" y="7882"/>
                    </a:moveTo>
                    <a:lnTo>
                      <a:pt x="0" y="7882"/>
                    </a:lnTo>
                    <a:lnTo>
                      <a:pt x="556" y="0"/>
                    </a:lnTo>
                    <a:lnTo>
                      <a:pt x="50194" y="0"/>
                    </a:lnTo>
                    <a:lnTo>
                      <a:pt x="4994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972FE4F4-19D8-A6B0-27B0-7C798C8DE164}"/>
                  </a:ext>
                </a:extLst>
              </p:cNvPr>
              <p:cNvSpPr/>
              <p:nvPr/>
            </p:nvSpPr>
            <p:spPr>
              <a:xfrm>
                <a:off x="3720687" y="4192785"/>
                <a:ext cx="50008" cy="7881"/>
              </a:xfrm>
              <a:custGeom>
                <a:avLst/>
                <a:gdLst>
                  <a:gd name="connsiteX0" fmla="*/ 50009 w 50008"/>
                  <a:gd name="connsiteY0" fmla="*/ 7882 h 7881"/>
                  <a:gd name="connsiteX1" fmla="*/ 61 w 50008"/>
                  <a:gd name="connsiteY1" fmla="*/ 7882 h 7881"/>
                  <a:gd name="connsiteX2" fmla="*/ 0 w 50008"/>
                  <a:gd name="connsiteY2" fmla="*/ 0 h 7881"/>
                  <a:gd name="connsiteX3" fmla="*/ 49607 w 50008"/>
                  <a:gd name="connsiteY3" fmla="*/ 0 h 7881"/>
                  <a:gd name="connsiteX4" fmla="*/ 50009 w 50008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08" h="7881">
                    <a:moveTo>
                      <a:pt x="50009" y="7882"/>
                    </a:moveTo>
                    <a:lnTo>
                      <a:pt x="61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0009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89A9B6C2-9310-FDA8-FFC3-FEAD35CF891B}"/>
                  </a:ext>
                </a:extLst>
              </p:cNvPr>
              <p:cNvSpPr/>
              <p:nvPr/>
            </p:nvSpPr>
            <p:spPr>
              <a:xfrm>
                <a:off x="3809454" y="4192785"/>
                <a:ext cx="50627" cy="7881"/>
              </a:xfrm>
              <a:custGeom>
                <a:avLst/>
                <a:gdLst>
                  <a:gd name="connsiteX0" fmla="*/ 50627 w 50627"/>
                  <a:gd name="connsiteY0" fmla="*/ 7882 h 7881"/>
                  <a:gd name="connsiteX1" fmla="*/ 649 w 50627"/>
                  <a:gd name="connsiteY1" fmla="*/ 7882 h 7881"/>
                  <a:gd name="connsiteX2" fmla="*/ 0 w 50627"/>
                  <a:gd name="connsiteY2" fmla="*/ 0 h 7881"/>
                  <a:gd name="connsiteX3" fmla="*/ 49607 w 50627"/>
                  <a:gd name="connsiteY3" fmla="*/ 0 h 7881"/>
                  <a:gd name="connsiteX4" fmla="*/ 50627 w 50627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27" h="7881">
                    <a:moveTo>
                      <a:pt x="50627" y="7882"/>
                    </a:moveTo>
                    <a:lnTo>
                      <a:pt x="649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0627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D73DAAB0-154D-8401-F3D6-3D28BFE75ABA}"/>
                  </a:ext>
                </a:extLst>
              </p:cNvPr>
              <p:cNvSpPr/>
              <p:nvPr/>
            </p:nvSpPr>
            <p:spPr>
              <a:xfrm>
                <a:off x="3898222" y="4192785"/>
                <a:ext cx="51214" cy="7881"/>
              </a:xfrm>
              <a:custGeom>
                <a:avLst/>
                <a:gdLst>
                  <a:gd name="connsiteX0" fmla="*/ 51214 w 51214"/>
                  <a:gd name="connsiteY0" fmla="*/ 7882 h 7881"/>
                  <a:gd name="connsiteX1" fmla="*/ 1267 w 51214"/>
                  <a:gd name="connsiteY1" fmla="*/ 7882 h 7881"/>
                  <a:gd name="connsiteX2" fmla="*/ 0 w 51214"/>
                  <a:gd name="connsiteY2" fmla="*/ 0 h 7881"/>
                  <a:gd name="connsiteX3" fmla="*/ 49607 w 51214"/>
                  <a:gd name="connsiteY3" fmla="*/ 0 h 7881"/>
                  <a:gd name="connsiteX4" fmla="*/ 51214 w 5121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14" h="7881">
                    <a:moveTo>
                      <a:pt x="51214" y="7882"/>
                    </a:moveTo>
                    <a:lnTo>
                      <a:pt x="1267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1214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DCF09B36-A046-F2FD-D72D-5B07C741AF27}"/>
                  </a:ext>
                </a:extLst>
              </p:cNvPr>
              <p:cNvSpPr/>
              <p:nvPr/>
            </p:nvSpPr>
            <p:spPr>
              <a:xfrm>
                <a:off x="3986989" y="4192785"/>
                <a:ext cx="51832" cy="7881"/>
              </a:xfrm>
              <a:custGeom>
                <a:avLst/>
                <a:gdLst>
                  <a:gd name="connsiteX0" fmla="*/ 51833 w 51832"/>
                  <a:gd name="connsiteY0" fmla="*/ 7882 h 7881"/>
                  <a:gd name="connsiteX1" fmla="*/ 1885 w 51832"/>
                  <a:gd name="connsiteY1" fmla="*/ 7882 h 7881"/>
                  <a:gd name="connsiteX2" fmla="*/ 0 w 51832"/>
                  <a:gd name="connsiteY2" fmla="*/ 0 h 7881"/>
                  <a:gd name="connsiteX3" fmla="*/ 49607 w 51832"/>
                  <a:gd name="connsiteY3" fmla="*/ 0 h 7881"/>
                  <a:gd name="connsiteX4" fmla="*/ 51833 w 51832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32" h="7881">
                    <a:moveTo>
                      <a:pt x="51833" y="7882"/>
                    </a:moveTo>
                    <a:lnTo>
                      <a:pt x="1885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1833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BE2036D9-AB4D-3EC7-E29C-FC1AB5163E9A}"/>
                  </a:ext>
                </a:extLst>
              </p:cNvPr>
              <p:cNvSpPr/>
              <p:nvPr/>
            </p:nvSpPr>
            <p:spPr>
              <a:xfrm>
                <a:off x="4075757" y="4192785"/>
                <a:ext cx="52450" cy="7881"/>
              </a:xfrm>
              <a:custGeom>
                <a:avLst/>
                <a:gdLst>
                  <a:gd name="connsiteX0" fmla="*/ 52451 w 52450"/>
                  <a:gd name="connsiteY0" fmla="*/ 7882 h 7881"/>
                  <a:gd name="connsiteX1" fmla="*/ 2472 w 52450"/>
                  <a:gd name="connsiteY1" fmla="*/ 7882 h 7881"/>
                  <a:gd name="connsiteX2" fmla="*/ 0 w 52450"/>
                  <a:gd name="connsiteY2" fmla="*/ 0 h 7881"/>
                  <a:gd name="connsiteX3" fmla="*/ 49607 w 52450"/>
                  <a:gd name="connsiteY3" fmla="*/ 0 h 7881"/>
                  <a:gd name="connsiteX4" fmla="*/ 52451 w 52450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50" h="7881">
                    <a:moveTo>
                      <a:pt x="52451" y="7882"/>
                    </a:moveTo>
                    <a:lnTo>
                      <a:pt x="2472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2451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BCB6E810-17DD-39C3-4EFF-E656A15133B0}"/>
                  </a:ext>
                </a:extLst>
              </p:cNvPr>
              <p:cNvSpPr/>
              <p:nvPr/>
            </p:nvSpPr>
            <p:spPr>
              <a:xfrm>
                <a:off x="4164524" y="4192785"/>
                <a:ext cx="53037" cy="7881"/>
              </a:xfrm>
              <a:custGeom>
                <a:avLst/>
                <a:gdLst>
                  <a:gd name="connsiteX0" fmla="*/ 53038 w 53037"/>
                  <a:gd name="connsiteY0" fmla="*/ 7882 h 7881"/>
                  <a:gd name="connsiteX1" fmla="*/ 3091 w 53037"/>
                  <a:gd name="connsiteY1" fmla="*/ 7882 h 7881"/>
                  <a:gd name="connsiteX2" fmla="*/ 0 w 53037"/>
                  <a:gd name="connsiteY2" fmla="*/ 0 h 7881"/>
                  <a:gd name="connsiteX3" fmla="*/ 49607 w 53037"/>
                  <a:gd name="connsiteY3" fmla="*/ 0 h 7881"/>
                  <a:gd name="connsiteX4" fmla="*/ 53038 w 53037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37" h="7881">
                    <a:moveTo>
                      <a:pt x="53038" y="7882"/>
                    </a:moveTo>
                    <a:lnTo>
                      <a:pt x="3091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303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2FB7DCCF-E749-B4BC-A3BE-54D5A9A183B7}"/>
                  </a:ext>
                </a:extLst>
              </p:cNvPr>
              <p:cNvSpPr/>
              <p:nvPr/>
            </p:nvSpPr>
            <p:spPr>
              <a:xfrm>
                <a:off x="4253292" y="4192785"/>
                <a:ext cx="53656" cy="7881"/>
              </a:xfrm>
              <a:custGeom>
                <a:avLst/>
                <a:gdLst>
                  <a:gd name="connsiteX0" fmla="*/ 53656 w 53656"/>
                  <a:gd name="connsiteY0" fmla="*/ 7882 h 7881"/>
                  <a:gd name="connsiteX1" fmla="*/ 3678 w 53656"/>
                  <a:gd name="connsiteY1" fmla="*/ 7882 h 7881"/>
                  <a:gd name="connsiteX2" fmla="*/ 0 w 53656"/>
                  <a:gd name="connsiteY2" fmla="*/ 0 h 7881"/>
                  <a:gd name="connsiteX3" fmla="*/ 49607 w 53656"/>
                  <a:gd name="connsiteY3" fmla="*/ 0 h 7881"/>
                  <a:gd name="connsiteX4" fmla="*/ 53656 w 53656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7881">
                    <a:moveTo>
                      <a:pt x="53656" y="7882"/>
                    </a:moveTo>
                    <a:lnTo>
                      <a:pt x="3678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3656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6874017-A759-78B8-8040-D33D5C36C5E0}"/>
                  </a:ext>
                </a:extLst>
              </p:cNvPr>
              <p:cNvSpPr/>
              <p:nvPr/>
            </p:nvSpPr>
            <p:spPr>
              <a:xfrm>
                <a:off x="4342059" y="4192785"/>
                <a:ext cx="54274" cy="7881"/>
              </a:xfrm>
              <a:custGeom>
                <a:avLst/>
                <a:gdLst>
                  <a:gd name="connsiteX0" fmla="*/ 54274 w 54274"/>
                  <a:gd name="connsiteY0" fmla="*/ 7882 h 7881"/>
                  <a:gd name="connsiteX1" fmla="*/ 4296 w 54274"/>
                  <a:gd name="connsiteY1" fmla="*/ 7882 h 7881"/>
                  <a:gd name="connsiteX2" fmla="*/ 0 w 54274"/>
                  <a:gd name="connsiteY2" fmla="*/ 0 h 7881"/>
                  <a:gd name="connsiteX3" fmla="*/ 49607 w 54274"/>
                  <a:gd name="connsiteY3" fmla="*/ 0 h 7881"/>
                  <a:gd name="connsiteX4" fmla="*/ 54274 w 5427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4" h="7881">
                    <a:moveTo>
                      <a:pt x="54274" y="7882"/>
                    </a:moveTo>
                    <a:lnTo>
                      <a:pt x="4296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4274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8BAF335E-CF81-D87D-FD76-5783A094F62C}"/>
                  </a:ext>
                </a:extLst>
              </p:cNvPr>
              <p:cNvSpPr/>
              <p:nvPr/>
            </p:nvSpPr>
            <p:spPr>
              <a:xfrm>
                <a:off x="4430827" y="4192785"/>
                <a:ext cx="54861" cy="7881"/>
              </a:xfrm>
              <a:custGeom>
                <a:avLst/>
                <a:gdLst>
                  <a:gd name="connsiteX0" fmla="*/ 54862 w 54861"/>
                  <a:gd name="connsiteY0" fmla="*/ 7882 h 7881"/>
                  <a:gd name="connsiteX1" fmla="*/ 4915 w 54861"/>
                  <a:gd name="connsiteY1" fmla="*/ 7882 h 7881"/>
                  <a:gd name="connsiteX2" fmla="*/ 0 w 54861"/>
                  <a:gd name="connsiteY2" fmla="*/ 0 h 7881"/>
                  <a:gd name="connsiteX3" fmla="*/ 49607 w 54861"/>
                  <a:gd name="connsiteY3" fmla="*/ 0 h 7881"/>
                  <a:gd name="connsiteX4" fmla="*/ 54862 w 54861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1" h="7881">
                    <a:moveTo>
                      <a:pt x="54862" y="7882"/>
                    </a:moveTo>
                    <a:lnTo>
                      <a:pt x="4915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4862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CD88220A-8F1C-4DB3-B8EF-4EF7699245BF}"/>
                  </a:ext>
                </a:extLst>
              </p:cNvPr>
              <p:cNvSpPr/>
              <p:nvPr/>
            </p:nvSpPr>
            <p:spPr>
              <a:xfrm>
                <a:off x="4519594" y="4192785"/>
                <a:ext cx="55479" cy="7881"/>
              </a:xfrm>
              <a:custGeom>
                <a:avLst/>
                <a:gdLst>
                  <a:gd name="connsiteX0" fmla="*/ 55480 w 55479"/>
                  <a:gd name="connsiteY0" fmla="*/ 7882 h 7881"/>
                  <a:gd name="connsiteX1" fmla="*/ 5501 w 55479"/>
                  <a:gd name="connsiteY1" fmla="*/ 7882 h 7881"/>
                  <a:gd name="connsiteX2" fmla="*/ 0 w 55479"/>
                  <a:gd name="connsiteY2" fmla="*/ 0 h 7881"/>
                  <a:gd name="connsiteX3" fmla="*/ 49607 w 55479"/>
                  <a:gd name="connsiteY3" fmla="*/ 0 h 7881"/>
                  <a:gd name="connsiteX4" fmla="*/ 55480 w 55479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79" h="7881">
                    <a:moveTo>
                      <a:pt x="55480" y="7882"/>
                    </a:moveTo>
                    <a:lnTo>
                      <a:pt x="5501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5480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7760FDA1-6F63-6224-CB90-8E45E4CAB59E}"/>
                  </a:ext>
                </a:extLst>
              </p:cNvPr>
              <p:cNvSpPr/>
              <p:nvPr/>
            </p:nvSpPr>
            <p:spPr>
              <a:xfrm>
                <a:off x="4608362" y="4192785"/>
                <a:ext cx="56097" cy="7881"/>
              </a:xfrm>
              <a:custGeom>
                <a:avLst/>
                <a:gdLst>
                  <a:gd name="connsiteX0" fmla="*/ 56098 w 56097"/>
                  <a:gd name="connsiteY0" fmla="*/ 7882 h 7881"/>
                  <a:gd name="connsiteX1" fmla="*/ 6120 w 56097"/>
                  <a:gd name="connsiteY1" fmla="*/ 7882 h 7881"/>
                  <a:gd name="connsiteX2" fmla="*/ 0 w 56097"/>
                  <a:gd name="connsiteY2" fmla="*/ 0 h 7881"/>
                  <a:gd name="connsiteX3" fmla="*/ 49607 w 56097"/>
                  <a:gd name="connsiteY3" fmla="*/ 0 h 7881"/>
                  <a:gd name="connsiteX4" fmla="*/ 56098 w 56097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7" h="7881">
                    <a:moveTo>
                      <a:pt x="56098" y="7882"/>
                    </a:moveTo>
                    <a:lnTo>
                      <a:pt x="6120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6098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BCAAC9A7-BF3B-8398-8E22-0B8ADF85771C}"/>
                  </a:ext>
                </a:extLst>
              </p:cNvPr>
              <p:cNvSpPr/>
              <p:nvPr/>
            </p:nvSpPr>
            <p:spPr>
              <a:xfrm>
                <a:off x="4697129" y="4192785"/>
                <a:ext cx="56684" cy="7881"/>
              </a:xfrm>
              <a:custGeom>
                <a:avLst/>
                <a:gdLst>
                  <a:gd name="connsiteX0" fmla="*/ 56685 w 56684"/>
                  <a:gd name="connsiteY0" fmla="*/ 7882 h 7881"/>
                  <a:gd name="connsiteX1" fmla="*/ 6738 w 56684"/>
                  <a:gd name="connsiteY1" fmla="*/ 7882 h 7881"/>
                  <a:gd name="connsiteX2" fmla="*/ 0 w 56684"/>
                  <a:gd name="connsiteY2" fmla="*/ 0 h 7881"/>
                  <a:gd name="connsiteX3" fmla="*/ 49607 w 56684"/>
                  <a:gd name="connsiteY3" fmla="*/ 0 h 7881"/>
                  <a:gd name="connsiteX4" fmla="*/ 56685 w 56684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84" h="7881">
                    <a:moveTo>
                      <a:pt x="56685" y="7882"/>
                    </a:moveTo>
                    <a:lnTo>
                      <a:pt x="6738" y="7882"/>
                    </a:lnTo>
                    <a:lnTo>
                      <a:pt x="0" y="0"/>
                    </a:lnTo>
                    <a:lnTo>
                      <a:pt x="49607" y="0"/>
                    </a:lnTo>
                    <a:lnTo>
                      <a:pt x="56685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F22A7A4C-42F5-69AA-FCAF-E8EE83F57E01}"/>
                  </a:ext>
                </a:extLst>
              </p:cNvPr>
              <p:cNvSpPr/>
              <p:nvPr/>
            </p:nvSpPr>
            <p:spPr>
              <a:xfrm>
                <a:off x="4785866" y="4192785"/>
                <a:ext cx="57333" cy="7881"/>
              </a:xfrm>
              <a:custGeom>
                <a:avLst/>
                <a:gdLst>
                  <a:gd name="connsiteX0" fmla="*/ 57334 w 57333"/>
                  <a:gd name="connsiteY0" fmla="*/ 7882 h 7881"/>
                  <a:gd name="connsiteX1" fmla="*/ 7356 w 57333"/>
                  <a:gd name="connsiteY1" fmla="*/ 7882 h 7881"/>
                  <a:gd name="connsiteX2" fmla="*/ 0 w 57333"/>
                  <a:gd name="connsiteY2" fmla="*/ 0 h 7881"/>
                  <a:gd name="connsiteX3" fmla="*/ 49638 w 57333"/>
                  <a:gd name="connsiteY3" fmla="*/ 0 h 7881"/>
                  <a:gd name="connsiteX4" fmla="*/ 57334 w 57333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33" h="7881">
                    <a:moveTo>
                      <a:pt x="57334" y="7882"/>
                    </a:moveTo>
                    <a:lnTo>
                      <a:pt x="7356" y="7882"/>
                    </a:lnTo>
                    <a:lnTo>
                      <a:pt x="0" y="0"/>
                    </a:lnTo>
                    <a:lnTo>
                      <a:pt x="49638" y="0"/>
                    </a:lnTo>
                    <a:lnTo>
                      <a:pt x="57334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C9235A02-CA59-38D6-04B5-F764C0BE8EC1}"/>
                  </a:ext>
                </a:extLst>
              </p:cNvPr>
              <p:cNvSpPr/>
              <p:nvPr/>
            </p:nvSpPr>
            <p:spPr>
              <a:xfrm>
                <a:off x="4874633" y="4192785"/>
                <a:ext cx="57921" cy="7881"/>
              </a:xfrm>
              <a:custGeom>
                <a:avLst/>
                <a:gdLst>
                  <a:gd name="connsiteX0" fmla="*/ 57921 w 57921"/>
                  <a:gd name="connsiteY0" fmla="*/ 7882 h 7881"/>
                  <a:gd name="connsiteX1" fmla="*/ 7974 w 57921"/>
                  <a:gd name="connsiteY1" fmla="*/ 7882 h 7881"/>
                  <a:gd name="connsiteX2" fmla="*/ 0 w 57921"/>
                  <a:gd name="connsiteY2" fmla="*/ 0 h 7881"/>
                  <a:gd name="connsiteX3" fmla="*/ 49638 w 57921"/>
                  <a:gd name="connsiteY3" fmla="*/ 0 h 7881"/>
                  <a:gd name="connsiteX4" fmla="*/ 57921 w 57921"/>
                  <a:gd name="connsiteY4" fmla="*/ 7882 h 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21" h="7881">
                    <a:moveTo>
                      <a:pt x="57921" y="7882"/>
                    </a:moveTo>
                    <a:lnTo>
                      <a:pt x="7974" y="7882"/>
                    </a:lnTo>
                    <a:lnTo>
                      <a:pt x="0" y="0"/>
                    </a:lnTo>
                    <a:lnTo>
                      <a:pt x="49638" y="0"/>
                    </a:lnTo>
                    <a:lnTo>
                      <a:pt x="57921" y="78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726B9134-930E-F759-5E31-6AEA4979E3A3}"/>
                  </a:ext>
                </a:extLst>
              </p:cNvPr>
              <p:cNvSpPr/>
              <p:nvPr/>
            </p:nvSpPr>
            <p:spPr>
              <a:xfrm>
                <a:off x="2366179" y="4204747"/>
                <a:ext cx="59404" cy="8097"/>
              </a:xfrm>
              <a:custGeom>
                <a:avLst/>
                <a:gdLst>
                  <a:gd name="connsiteX0" fmla="*/ 50473 w 59404"/>
                  <a:gd name="connsiteY0" fmla="*/ 8098 h 8097"/>
                  <a:gd name="connsiteX1" fmla="*/ 0 w 59404"/>
                  <a:gd name="connsiteY1" fmla="*/ 8098 h 8097"/>
                  <a:gd name="connsiteX2" fmla="*/ 9241 w 59404"/>
                  <a:gd name="connsiteY2" fmla="*/ 0 h 8097"/>
                  <a:gd name="connsiteX3" fmla="*/ 59405 w 59404"/>
                  <a:gd name="connsiteY3" fmla="*/ 0 h 8097"/>
                  <a:gd name="connsiteX4" fmla="*/ 50473 w 5940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04" h="8097">
                    <a:moveTo>
                      <a:pt x="50473" y="8098"/>
                    </a:moveTo>
                    <a:lnTo>
                      <a:pt x="0" y="8098"/>
                    </a:lnTo>
                    <a:lnTo>
                      <a:pt x="9241" y="0"/>
                    </a:lnTo>
                    <a:lnTo>
                      <a:pt x="59405" y="0"/>
                    </a:lnTo>
                    <a:lnTo>
                      <a:pt x="5047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89116FE9-7434-2D9F-0AD7-CE8426835603}"/>
                  </a:ext>
                </a:extLst>
              </p:cNvPr>
              <p:cNvSpPr/>
              <p:nvPr/>
            </p:nvSpPr>
            <p:spPr>
              <a:xfrm>
                <a:off x="2456461" y="4204747"/>
                <a:ext cx="58786" cy="8097"/>
              </a:xfrm>
              <a:custGeom>
                <a:avLst/>
                <a:gdLst>
                  <a:gd name="connsiteX0" fmla="*/ 50503 w 58786"/>
                  <a:gd name="connsiteY0" fmla="*/ 8098 h 8097"/>
                  <a:gd name="connsiteX1" fmla="*/ 0 w 58786"/>
                  <a:gd name="connsiteY1" fmla="*/ 8098 h 8097"/>
                  <a:gd name="connsiteX2" fmla="*/ 8654 w 58786"/>
                  <a:gd name="connsiteY2" fmla="*/ 0 h 8097"/>
                  <a:gd name="connsiteX3" fmla="*/ 58787 w 58786"/>
                  <a:gd name="connsiteY3" fmla="*/ 0 h 8097"/>
                  <a:gd name="connsiteX4" fmla="*/ 50503 w 58786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86" h="8097">
                    <a:moveTo>
                      <a:pt x="50503" y="8098"/>
                    </a:moveTo>
                    <a:lnTo>
                      <a:pt x="0" y="8098"/>
                    </a:lnTo>
                    <a:lnTo>
                      <a:pt x="8654" y="0"/>
                    </a:lnTo>
                    <a:lnTo>
                      <a:pt x="58787" y="0"/>
                    </a:lnTo>
                    <a:lnTo>
                      <a:pt x="5050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6F75E563-E58E-E624-24B4-232C21F1E812}"/>
                  </a:ext>
                </a:extLst>
              </p:cNvPr>
              <p:cNvSpPr/>
              <p:nvPr/>
            </p:nvSpPr>
            <p:spPr>
              <a:xfrm>
                <a:off x="2546774" y="4204747"/>
                <a:ext cx="58168" cy="8097"/>
              </a:xfrm>
              <a:custGeom>
                <a:avLst/>
                <a:gdLst>
                  <a:gd name="connsiteX0" fmla="*/ 50504 w 58168"/>
                  <a:gd name="connsiteY0" fmla="*/ 8098 h 8097"/>
                  <a:gd name="connsiteX1" fmla="*/ 0 w 58168"/>
                  <a:gd name="connsiteY1" fmla="*/ 8098 h 8097"/>
                  <a:gd name="connsiteX2" fmla="*/ 8036 w 58168"/>
                  <a:gd name="connsiteY2" fmla="*/ 0 h 8097"/>
                  <a:gd name="connsiteX3" fmla="*/ 58169 w 58168"/>
                  <a:gd name="connsiteY3" fmla="*/ 0 h 8097"/>
                  <a:gd name="connsiteX4" fmla="*/ 50504 w 58168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68" h="8097">
                    <a:moveTo>
                      <a:pt x="50504" y="8098"/>
                    </a:moveTo>
                    <a:lnTo>
                      <a:pt x="0" y="8098"/>
                    </a:lnTo>
                    <a:lnTo>
                      <a:pt x="8036" y="0"/>
                    </a:lnTo>
                    <a:lnTo>
                      <a:pt x="58169" y="0"/>
                    </a:lnTo>
                    <a:lnTo>
                      <a:pt x="50504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DC807009-DAC6-E417-065D-77DB3550CB22}"/>
                  </a:ext>
                </a:extLst>
              </p:cNvPr>
              <p:cNvSpPr/>
              <p:nvPr/>
            </p:nvSpPr>
            <p:spPr>
              <a:xfrm>
                <a:off x="2637087" y="4204747"/>
                <a:ext cx="57550" cy="8097"/>
              </a:xfrm>
              <a:custGeom>
                <a:avLst/>
                <a:gdLst>
                  <a:gd name="connsiteX0" fmla="*/ 50503 w 57550"/>
                  <a:gd name="connsiteY0" fmla="*/ 8098 h 8097"/>
                  <a:gd name="connsiteX1" fmla="*/ 0 w 57550"/>
                  <a:gd name="connsiteY1" fmla="*/ 8098 h 8097"/>
                  <a:gd name="connsiteX2" fmla="*/ 7418 w 57550"/>
                  <a:gd name="connsiteY2" fmla="*/ 0 h 8097"/>
                  <a:gd name="connsiteX3" fmla="*/ 57550 w 57550"/>
                  <a:gd name="connsiteY3" fmla="*/ 0 h 8097"/>
                  <a:gd name="connsiteX4" fmla="*/ 50503 w 57550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0" h="8097">
                    <a:moveTo>
                      <a:pt x="50503" y="8098"/>
                    </a:moveTo>
                    <a:lnTo>
                      <a:pt x="0" y="8098"/>
                    </a:lnTo>
                    <a:lnTo>
                      <a:pt x="7418" y="0"/>
                    </a:lnTo>
                    <a:lnTo>
                      <a:pt x="57550" y="0"/>
                    </a:lnTo>
                    <a:lnTo>
                      <a:pt x="5050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84FD16E9-2E8E-5AF8-5F14-B428164F74F5}"/>
                  </a:ext>
                </a:extLst>
              </p:cNvPr>
              <p:cNvSpPr/>
              <p:nvPr/>
            </p:nvSpPr>
            <p:spPr>
              <a:xfrm>
                <a:off x="2727400" y="4204747"/>
                <a:ext cx="56932" cy="8097"/>
              </a:xfrm>
              <a:custGeom>
                <a:avLst/>
                <a:gdLst>
                  <a:gd name="connsiteX0" fmla="*/ 50504 w 56932"/>
                  <a:gd name="connsiteY0" fmla="*/ 8098 h 8097"/>
                  <a:gd name="connsiteX1" fmla="*/ 0 w 56932"/>
                  <a:gd name="connsiteY1" fmla="*/ 8098 h 8097"/>
                  <a:gd name="connsiteX2" fmla="*/ 6800 w 56932"/>
                  <a:gd name="connsiteY2" fmla="*/ 0 h 8097"/>
                  <a:gd name="connsiteX3" fmla="*/ 56932 w 56932"/>
                  <a:gd name="connsiteY3" fmla="*/ 0 h 8097"/>
                  <a:gd name="connsiteX4" fmla="*/ 50504 w 56932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32" h="8097">
                    <a:moveTo>
                      <a:pt x="50504" y="8098"/>
                    </a:moveTo>
                    <a:lnTo>
                      <a:pt x="0" y="8098"/>
                    </a:lnTo>
                    <a:lnTo>
                      <a:pt x="6800" y="0"/>
                    </a:lnTo>
                    <a:lnTo>
                      <a:pt x="56932" y="0"/>
                    </a:lnTo>
                    <a:lnTo>
                      <a:pt x="50504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3D99588D-F79A-0AAB-6A1C-85ACD1AEF86E}"/>
                  </a:ext>
                </a:extLst>
              </p:cNvPr>
              <p:cNvSpPr/>
              <p:nvPr/>
            </p:nvSpPr>
            <p:spPr>
              <a:xfrm>
                <a:off x="2817713" y="4204747"/>
                <a:ext cx="56314" cy="8097"/>
              </a:xfrm>
              <a:custGeom>
                <a:avLst/>
                <a:gdLst>
                  <a:gd name="connsiteX0" fmla="*/ 50472 w 56314"/>
                  <a:gd name="connsiteY0" fmla="*/ 8098 h 8097"/>
                  <a:gd name="connsiteX1" fmla="*/ 0 w 56314"/>
                  <a:gd name="connsiteY1" fmla="*/ 8098 h 8097"/>
                  <a:gd name="connsiteX2" fmla="*/ 6151 w 56314"/>
                  <a:gd name="connsiteY2" fmla="*/ 0 h 8097"/>
                  <a:gd name="connsiteX3" fmla="*/ 56314 w 56314"/>
                  <a:gd name="connsiteY3" fmla="*/ 0 h 8097"/>
                  <a:gd name="connsiteX4" fmla="*/ 50472 w 5631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14" h="8097">
                    <a:moveTo>
                      <a:pt x="50472" y="8098"/>
                    </a:moveTo>
                    <a:lnTo>
                      <a:pt x="0" y="8098"/>
                    </a:lnTo>
                    <a:lnTo>
                      <a:pt x="6151" y="0"/>
                    </a:lnTo>
                    <a:lnTo>
                      <a:pt x="56314" y="0"/>
                    </a:lnTo>
                    <a:lnTo>
                      <a:pt x="50472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8669EE16-A8F3-E6C1-CA61-42467680298C}"/>
                  </a:ext>
                </a:extLst>
              </p:cNvPr>
              <p:cNvSpPr/>
              <p:nvPr/>
            </p:nvSpPr>
            <p:spPr>
              <a:xfrm>
                <a:off x="2908025" y="4204747"/>
                <a:ext cx="55665" cy="8097"/>
              </a:xfrm>
              <a:custGeom>
                <a:avLst/>
                <a:gdLst>
                  <a:gd name="connsiteX0" fmla="*/ 50473 w 55665"/>
                  <a:gd name="connsiteY0" fmla="*/ 8098 h 8097"/>
                  <a:gd name="connsiteX1" fmla="*/ 0 w 55665"/>
                  <a:gd name="connsiteY1" fmla="*/ 8098 h 8097"/>
                  <a:gd name="connsiteX2" fmla="*/ 5532 w 55665"/>
                  <a:gd name="connsiteY2" fmla="*/ 0 h 8097"/>
                  <a:gd name="connsiteX3" fmla="*/ 55665 w 55665"/>
                  <a:gd name="connsiteY3" fmla="*/ 0 h 8097"/>
                  <a:gd name="connsiteX4" fmla="*/ 50473 w 55665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65" h="8097">
                    <a:moveTo>
                      <a:pt x="50473" y="8098"/>
                    </a:moveTo>
                    <a:lnTo>
                      <a:pt x="0" y="8098"/>
                    </a:lnTo>
                    <a:lnTo>
                      <a:pt x="5532" y="0"/>
                    </a:lnTo>
                    <a:lnTo>
                      <a:pt x="55665" y="0"/>
                    </a:lnTo>
                    <a:lnTo>
                      <a:pt x="5047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0639B29B-DC51-07B2-FFFE-6A02980715F4}"/>
                  </a:ext>
                </a:extLst>
              </p:cNvPr>
              <p:cNvSpPr/>
              <p:nvPr/>
            </p:nvSpPr>
            <p:spPr>
              <a:xfrm>
                <a:off x="2998338" y="4204747"/>
                <a:ext cx="55047" cy="8097"/>
              </a:xfrm>
              <a:custGeom>
                <a:avLst/>
                <a:gdLst>
                  <a:gd name="connsiteX0" fmla="*/ 50473 w 55047"/>
                  <a:gd name="connsiteY0" fmla="*/ 8098 h 8097"/>
                  <a:gd name="connsiteX1" fmla="*/ 0 w 55047"/>
                  <a:gd name="connsiteY1" fmla="*/ 8098 h 8097"/>
                  <a:gd name="connsiteX2" fmla="*/ 4914 w 55047"/>
                  <a:gd name="connsiteY2" fmla="*/ 0 h 8097"/>
                  <a:gd name="connsiteX3" fmla="*/ 55047 w 55047"/>
                  <a:gd name="connsiteY3" fmla="*/ 0 h 8097"/>
                  <a:gd name="connsiteX4" fmla="*/ 50473 w 55047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47" h="8097">
                    <a:moveTo>
                      <a:pt x="50473" y="8098"/>
                    </a:moveTo>
                    <a:lnTo>
                      <a:pt x="0" y="8098"/>
                    </a:lnTo>
                    <a:lnTo>
                      <a:pt x="4914" y="0"/>
                    </a:lnTo>
                    <a:lnTo>
                      <a:pt x="55047" y="0"/>
                    </a:lnTo>
                    <a:lnTo>
                      <a:pt x="5047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FA1C456-96F2-15CB-177C-1A75A357E7B3}"/>
                  </a:ext>
                </a:extLst>
              </p:cNvPr>
              <p:cNvSpPr/>
              <p:nvPr/>
            </p:nvSpPr>
            <p:spPr>
              <a:xfrm>
                <a:off x="3088651" y="4204747"/>
                <a:ext cx="54428" cy="8097"/>
              </a:xfrm>
              <a:custGeom>
                <a:avLst/>
                <a:gdLst>
                  <a:gd name="connsiteX0" fmla="*/ 50473 w 54428"/>
                  <a:gd name="connsiteY0" fmla="*/ 8098 h 8097"/>
                  <a:gd name="connsiteX1" fmla="*/ 0 w 54428"/>
                  <a:gd name="connsiteY1" fmla="*/ 8098 h 8097"/>
                  <a:gd name="connsiteX2" fmla="*/ 4296 w 54428"/>
                  <a:gd name="connsiteY2" fmla="*/ 0 h 8097"/>
                  <a:gd name="connsiteX3" fmla="*/ 54429 w 54428"/>
                  <a:gd name="connsiteY3" fmla="*/ 0 h 8097"/>
                  <a:gd name="connsiteX4" fmla="*/ 50473 w 54428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28" h="8097">
                    <a:moveTo>
                      <a:pt x="50473" y="8098"/>
                    </a:moveTo>
                    <a:lnTo>
                      <a:pt x="0" y="8098"/>
                    </a:lnTo>
                    <a:lnTo>
                      <a:pt x="4296" y="0"/>
                    </a:lnTo>
                    <a:lnTo>
                      <a:pt x="54429" y="0"/>
                    </a:lnTo>
                    <a:lnTo>
                      <a:pt x="5047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215ACCBC-F7BE-4941-8453-6FDA86526974}"/>
                  </a:ext>
                </a:extLst>
              </p:cNvPr>
              <p:cNvSpPr/>
              <p:nvPr/>
            </p:nvSpPr>
            <p:spPr>
              <a:xfrm>
                <a:off x="3178964" y="4204747"/>
                <a:ext cx="53810" cy="8097"/>
              </a:xfrm>
              <a:custGeom>
                <a:avLst/>
                <a:gdLst>
                  <a:gd name="connsiteX0" fmla="*/ 50472 w 53810"/>
                  <a:gd name="connsiteY0" fmla="*/ 8098 h 8097"/>
                  <a:gd name="connsiteX1" fmla="*/ 0 w 53810"/>
                  <a:gd name="connsiteY1" fmla="*/ 8098 h 8097"/>
                  <a:gd name="connsiteX2" fmla="*/ 3678 w 53810"/>
                  <a:gd name="connsiteY2" fmla="*/ 0 h 8097"/>
                  <a:gd name="connsiteX3" fmla="*/ 53810 w 53810"/>
                  <a:gd name="connsiteY3" fmla="*/ 0 h 8097"/>
                  <a:gd name="connsiteX4" fmla="*/ 50472 w 53810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10" h="8097">
                    <a:moveTo>
                      <a:pt x="50472" y="8098"/>
                    </a:moveTo>
                    <a:lnTo>
                      <a:pt x="0" y="8098"/>
                    </a:lnTo>
                    <a:lnTo>
                      <a:pt x="3678" y="0"/>
                    </a:lnTo>
                    <a:lnTo>
                      <a:pt x="53810" y="0"/>
                    </a:lnTo>
                    <a:lnTo>
                      <a:pt x="50472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66125F0F-2947-9042-3A32-325AEF490709}"/>
                  </a:ext>
                </a:extLst>
              </p:cNvPr>
              <p:cNvSpPr/>
              <p:nvPr/>
            </p:nvSpPr>
            <p:spPr>
              <a:xfrm>
                <a:off x="3269277" y="4204747"/>
                <a:ext cx="53192" cy="8097"/>
              </a:xfrm>
              <a:custGeom>
                <a:avLst/>
                <a:gdLst>
                  <a:gd name="connsiteX0" fmla="*/ 50472 w 53192"/>
                  <a:gd name="connsiteY0" fmla="*/ 8098 h 8097"/>
                  <a:gd name="connsiteX1" fmla="*/ 0 w 53192"/>
                  <a:gd name="connsiteY1" fmla="*/ 8098 h 8097"/>
                  <a:gd name="connsiteX2" fmla="*/ 3029 w 53192"/>
                  <a:gd name="connsiteY2" fmla="*/ 0 h 8097"/>
                  <a:gd name="connsiteX3" fmla="*/ 53192 w 53192"/>
                  <a:gd name="connsiteY3" fmla="*/ 0 h 8097"/>
                  <a:gd name="connsiteX4" fmla="*/ 50472 w 53192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92" h="8097">
                    <a:moveTo>
                      <a:pt x="50472" y="8098"/>
                    </a:moveTo>
                    <a:lnTo>
                      <a:pt x="0" y="8098"/>
                    </a:lnTo>
                    <a:lnTo>
                      <a:pt x="3029" y="0"/>
                    </a:lnTo>
                    <a:lnTo>
                      <a:pt x="53192" y="0"/>
                    </a:lnTo>
                    <a:lnTo>
                      <a:pt x="50472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C1FB5C90-6B7E-177C-8733-EE26E16B08A3}"/>
                  </a:ext>
                </a:extLst>
              </p:cNvPr>
              <p:cNvSpPr/>
              <p:nvPr/>
            </p:nvSpPr>
            <p:spPr>
              <a:xfrm>
                <a:off x="3359559" y="4204747"/>
                <a:ext cx="52574" cy="8097"/>
              </a:xfrm>
              <a:custGeom>
                <a:avLst/>
                <a:gdLst>
                  <a:gd name="connsiteX0" fmla="*/ 50504 w 52574"/>
                  <a:gd name="connsiteY0" fmla="*/ 8098 h 8097"/>
                  <a:gd name="connsiteX1" fmla="*/ 0 w 52574"/>
                  <a:gd name="connsiteY1" fmla="*/ 8098 h 8097"/>
                  <a:gd name="connsiteX2" fmla="*/ 2442 w 52574"/>
                  <a:gd name="connsiteY2" fmla="*/ 0 h 8097"/>
                  <a:gd name="connsiteX3" fmla="*/ 52574 w 52574"/>
                  <a:gd name="connsiteY3" fmla="*/ 0 h 8097"/>
                  <a:gd name="connsiteX4" fmla="*/ 50504 w 5257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74" h="8097">
                    <a:moveTo>
                      <a:pt x="50504" y="8098"/>
                    </a:moveTo>
                    <a:lnTo>
                      <a:pt x="0" y="8098"/>
                    </a:lnTo>
                    <a:lnTo>
                      <a:pt x="2442" y="0"/>
                    </a:lnTo>
                    <a:lnTo>
                      <a:pt x="52574" y="0"/>
                    </a:lnTo>
                    <a:lnTo>
                      <a:pt x="50504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196159D7-9A23-A17D-17F1-95D1CFA434FA}"/>
                  </a:ext>
                </a:extLst>
              </p:cNvPr>
              <p:cNvSpPr/>
              <p:nvPr/>
            </p:nvSpPr>
            <p:spPr>
              <a:xfrm>
                <a:off x="3449872" y="4204747"/>
                <a:ext cx="51955" cy="8097"/>
              </a:xfrm>
              <a:custGeom>
                <a:avLst/>
                <a:gdLst>
                  <a:gd name="connsiteX0" fmla="*/ 50503 w 51955"/>
                  <a:gd name="connsiteY0" fmla="*/ 8098 h 8097"/>
                  <a:gd name="connsiteX1" fmla="*/ 0 w 51955"/>
                  <a:gd name="connsiteY1" fmla="*/ 8098 h 8097"/>
                  <a:gd name="connsiteX2" fmla="*/ 1823 w 51955"/>
                  <a:gd name="connsiteY2" fmla="*/ 0 h 8097"/>
                  <a:gd name="connsiteX3" fmla="*/ 51956 w 51955"/>
                  <a:gd name="connsiteY3" fmla="*/ 0 h 8097"/>
                  <a:gd name="connsiteX4" fmla="*/ 50503 w 51955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55" h="8097">
                    <a:moveTo>
                      <a:pt x="50503" y="8098"/>
                    </a:moveTo>
                    <a:lnTo>
                      <a:pt x="0" y="8098"/>
                    </a:lnTo>
                    <a:lnTo>
                      <a:pt x="1823" y="0"/>
                    </a:lnTo>
                    <a:lnTo>
                      <a:pt x="51956" y="0"/>
                    </a:lnTo>
                    <a:lnTo>
                      <a:pt x="5050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B378969C-C218-A8A4-EC9A-49603569E707}"/>
                  </a:ext>
                </a:extLst>
              </p:cNvPr>
              <p:cNvSpPr/>
              <p:nvPr/>
            </p:nvSpPr>
            <p:spPr>
              <a:xfrm>
                <a:off x="3540185" y="4204747"/>
                <a:ext cx="51337" cy="8097"/>
              </a:xfrm>
              <a:custGeom>
                <a:avLst/>
                <a:gdLst>
                  <a:gd name="connsiteX0" fmla="*/ 50503 w 51337"/>
                  <a:gd name="connsiteY0" fmla="*/ 8098 h 8097"/>
                  <a:gd name="connsiteX1" fmla="*/ 0 w 51337"/>
                  <a:gd name="connsiteY1" fmla="*/ 8098 h 8097"/>
                  <a:gd name="connsiteX2" fmla="*/ 1205 w 51337"/>
                  <a:gd name="connsiteY2" fmla="*/ 0 h 8097"/>
                  <a:gd name="connsiteX3" fmla="*/ 51338 w 51337"/>
                  <a:gd name="connsiteY3" fmla="*/ 0 h 8097"/>
                  <a:gd name="connsiteX4" fmla="*/ 50503 w 51337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37" h="8097">
                    <a:moveTo>
                      <a:pt x="50503" y="8098"/>
                    </a:moveTo>
                    <a:lnTo>
                      <a:pt x="0" y="8098"/>
                    </a:lnTo>
                    <a:lnTo>
                      <a:pt x="1205" y="0"/>
                    </a:lnTo>
                    <a:lnTo>
                      <a:pt x="51338" y="0"/>
                    </a:lnTo>
                    <a:lnTo>
                      <a:pt x="5050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4CDE1B66-5DD3-3039-851E-C42A5E20A887}"/>
                  </a:ext>
                </a:extLst>
              </p:cNvPr>
              <p:cNvSpPr/>
              <p:nvPr/>
            </p:nvSpPr>
            <p:spPr>
              <a:xfrm>
                <a:off x="3630498" y="4204747"/>
                <a:ext cx="50719" cy="8097"/>
              </a:xfrm>
              <a:custGeom>
                <a:avLst/>
                <a:gdLst>
                  <a:gd name="connsiteX0" fmla="*/ 50503 w 50719"/>
                  <a:gd name="connsiteY0" fmla="*/ 8098 h 8097"/>
                  <a:gd name="connsiteX1" fmla="*/ 0 w 50719"/>
                  <a:gd name="connsiteY1" fmla="*/ 8098 h 8097"/>
                  <a:gd name="connsiteX2" fmla="*/ 587 w 50719"/>
                  <a:gd name="connsiteY2" fmla="*/ 0 h 8097"/>
                  <a:gd name="connsiteX3" fmla="*/ 50720 w 50719"/>
                  <a:gd name="connsiteY3" fmla="*/ 0 h 8097"/>
                  <a:gd name="connsiteX4" fmla="*/ 50503 w 50719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19" h="8097">
                    <a:moveTo>
                      <a:pt x="50503" y="8098"/>
                    </a:moveTo>
                    <a:lnTo>
                      <a:pt x="0" y="8098"/>
                    </a:lnTo>
                    <a:lnTo>
                      <a:pt x="587" y="0"/>
                    </a:lnTo>
                    <a:lnTo>
                      <a:pt x="50720" y="0"/>
                    </a:lnTo>
                    <a:lnTo>
                      <a:pt x="5050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E2AD9D5-DB7C-711B-B1DE-BE18E1F83650}"/>
                  </a:ext>
                </a:extLst>
              </p:cNvPr>
              <p:cNvSpPr/>
              <p:nvPr/>
            </p:nvSpPr>
            <p:spPr>
              <a:xfrm>
                <a:off x="3720749" y="4204747"/>
                <a:ext cx="50534" cy="8097"/>
              </a:xfrm>
              <a:custGeom>
                <a:avLst/>
                <a:gdLst>
                  <a:gd name="connsiteX0" fmla="*/ 50535 w 50534"/>
                  <a:gd name="connsiteY0" fmla="*/ 8098 h 8097"/>
                  <a:gd name="connsiteX1" fmla="*/ 62 w 50534"/>
                  <a:gd name="connsiteY1" fmla="*/ 8098 h 8097"/>
                  <a:gd name="connsiteX2" fmla="*/ 0 w 50534"/>
                  <a:gd name="connsiteY2" fmla="*/ 0 h 8097"/>
                  <a:gd name="connsiteX3" fmla="*/ 50164 w 50534"/>
                  <a:gd name="connsiteY3" fmla="*/ 0 h 8097"/>
                  <a:gd name="connsiteX4" fmla="*/ 50535 w 5053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534" h="8097">
                    <a:moveTo>
                      <a:pt x="50535" y="8098"/>
                    </a:moveTo>
                    <a:lnTo>
                      <a:pt x="62" y="8098"/>
                    </a:lnTo>
                    <a:lnTo>
                      <a:pt x="0" y="0"/>
                    </a:lnTo>
                    <a:lnTo>
                      <a:pt x="50164" y="0"/>
                    </a:lnTo>
                    <a:lnTo>
                      <a:pt x="50535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10188B36-7DF7-9C5E-59FE-45B7E1FDB72A}"/>
                  </a:ext>
                </a:extLst>
              </p:cNvPr>
              <p:cNvSpPr/>
              <p:nvPr/>
            </p:nvSpPr>
            <p:spPr>
              <a:xfrm>
                <a:off x="3810443" y="4204747"/>
                <a:ext cx="51152" cy="8097"/>
              </a:xfrm>
              <a:custGeom>
                <a:avLst/>
                <a:gdLst>
                  <a:gd name="connsiteX0" fmla="*/ 51153 w 51152"/>
                  <a:gd name="connsiteY0" fmla="*/ 8098 h 8097"/>
                  <a:gd name="connsiteX1" fmla="*/ 680 w 51152"/>
                  <a:gd name="connsiteY1" fmla="*/ 8098 h 8097"/>
                  <a:gd name="connsiteX2" fmla="*/ 0 w 51152"/>
                  <a:gd name="connsiteY2" fmla="*/ 0 h 8097"/>
                  <a:gd name="connsiteX3" fmla="*/ 50133 w 51152"/>
                  <a:gd name="connsiteY3" fmla="*/ 0 h 8097"/>
                  <a:gd name="connsiteX4" fmla="*/ 51153 w 51152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2" h="8097">
                    <a:moveTo>
                      <a:pt x="51153" y="8098"/>
                    </a:moveTo>
                    <a:lnTo>
                      <a:pt x="680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115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A0774A36-D2F6-D9C3-84E7-1275E71DD305}"/>
                  </a:ext>
                </a:extLst>
              </p:cNvPr>
              <p:cNvSpPr/>
              <p:nvPr/>
            </p:nvSpPr>
            <p:spPr>
              <a:xfrm>
                <a:off x="3900138" y="4204747"/>
                <a:ext cx="51770" cy="8097"/>
              </a:xfrm>
              <a:custGeom>
                <a:avLst/>
                <a:gdLst>
                  <a:gd name="connsiteX0" fmla="*/ 51771 w 51770"/>
                  <a:gd name="connsiteY0" fmla="*/ 8098 h 8097"/>
                  <a:gd name="connsiteX1" fmla="*/ 1298 w 51770"/>
                  <a:gd name="connsiteY1" fmla="*/ 8098 h 8097"/>
                  <a:gd name="connsiteX2" fmla="*/ 0 w 51770"/>
                  <a:gd name="connsiteY2" fmla="*/ 0 h 8097"/>
                  <a:gd name="connsiteX3" fmla="*/ 50133 w 51770"/>
                  <a:gd name="connsiteY3" fmla="*/ 0 h 8097"/>
                  <a:gd name="connsiteX4" fmla="*/ 51771 w 51770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70" h="8097">
                    <a:moveTo>
                      <a:pt x="51771" y="8098"/>
                    </a:moveTo>
                    <a:lnTo>
                      <a:pt x="1298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1771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471C51D4-940D-EEA6-3648-4CFDDE1C9871}"/>
                  </a:ext>
                </a:extLst>
              </p:cNvPr>
              <p:cNvSpPr/>
              <p:nvPr/>
            </p:nvSpPr>
            <p:spPr>
              <a:xfrm>
                <a:off x="3989833" y="4204747"/>
                <a:ext cx="52388" cy="8097"/>
              </a:xfrm>
              <a:custGeom>
                <a:avLst/>
                <a:gdLst>
                  <a:gd name="connsiteX0" fmla="*/ 52389 w 52388"/>
                  <a:gd name="connsiteY0" fmla="*/ 8098 h 8097"/>
                  <a:gd name="connsiteX1" fmla="*/ 1916 w 52388"/>
                  <a:gd name="connsiteY1" fmla="*/ 8098 h 8097"/>
                  <a:gd name="connsiteX2" fmla="*/ 0 w 52388"/>
                  <a:gd name="connsiteY2" fmla="*/ 0 h 8097"/>
                  <a:gd name="connsiteX3" fmla="*/ 50133 w 52388"/>
                  <a:gd name="connsiteY3" fmla="*/ 0 h 8097"/>
                  <a:gd name="connsiteX4" fmla="*/ 52389 w 52388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8" h="8097">
                    <a:moveTo>
                      <a:pt x="52389" y="8098"/>
                    </a:moveTo>
                    <a:lnTo>
                      <a:pt x="1916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2389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87FF7BF4-5E5E-ACA3-FF2B-76F3EEC9DB75}"/>
                  </a:ext>
                </a:extLst>
              </p:cNvPr>
              <p:cNvSpPr/>
              <p:nvPr/>
            </p:nvSpPr>
            <p:spPr>
              <a:xfrm>
                <a:off x="4079528" y="4204747"/>
                <a:ext cx="53007" cy="8097"/>
              </a:xfrm>
              <a:custGeom>
                <a:avLst/>
                <a:gdLst>
                  <a:gd name="connsiteX0" fmla="*/ 53007 w 53007"/>
                  <a:gd name="connsiteY0" fmla="*/ 8098 h 8097"/>
                  <a:gd name="connsiteX1" fmla="*/ 2534 w 53007"/>
                  <a:gd name="connsiteY1" fmla="*/ 8098 h 8097"/>
                  <a:gd name="connsiteX2" fmla="*/ 0 w 53007"/>
                  <a:gd name="connsiteY2" fmla="*/ 0 h 8097"/>
                  <a:gd name="connsiteX3" fmla="*/ 50133 w 53007"/>
                  <a:gd name="connsiteY3" fmla="*/ 0 h 8097"/>
                  <a:gd name="connsiteX4" fmla="*/ 53007 w 53007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07" h="8097">
                    <a:moveTo>
                      <a:pt x="53007" y="8098"/>
                    </a:moveTo>
                    <a:lnTo>
                      <a:pt x="2534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3007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E8AED69B-F738-3EA3-3069-CEA6F51CB07A}"/>
                  </a:ext>
                </a:extLst>
              </p:cNvPr>
              <p:cNvSpPr/>
              <p:nvPr/>
            </p:nvSpPr>
            <p:spPr>
              <a:xfrm>
                <a:off x="4169192" y="4204747"/>
                <a:ext cx="53656" cy="8097"/>
              </a:xfrm>
              <a:custGeom>
                <a:avLst/>
                <a:gdLst>
                  <a:gd name="connsiteX0" fmla="*/ 53656 w 53656"/>
                  <a:gd name="connsiteY0" fmla="*/ 8098 h 8097"/>
                  <a:gd name="connsiteX1" fmla="*/ 3153 w 53656"/>
                  <a:gd name="connsiteY1" fmla="*/ 8098 h 8097"/>
                  <a:gd name="connsiteX2" fmla="*/ 0 w 53656"/>
                  <a:gd name="connsiteY2" fmla="*/ 0 h 8097"/>
                  <a:gd name="connsiteX3" fmla="*/ 50163 w 53656"/>
                  <a:gd name="connsiteY3" fmla="*/ 0 h 8097"/>
                  <a:gd name="connsiteX4" fmla="*/ 53656 w 53656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6" h="8097">
                    <a:moveTo>
                      <a:pt x="53656" y="8098"/>
                    </a:moveTo>
                    <a:lnTo>
                      <a:pt x="3153" y="8098"/>
                    </a:lnTo>
                    <a:lnTo>
                      <a:pt x="0" y="0"/>
                    </a:lnTo>
                    <a:lnTo>
                      <a:pt x="50163" y="0"/>
                    </a:lnTo>
                    <a:lnTo>
                      <a:pt x="53656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7BCB4C05-0A12-A55E-D97A-4B939DB2D072}"/>
                  </a:ext>
                </a:extLst>
              </p:cNvPr>
              <p:cNvSpPr/>
              <p:nvPr/>
            </p:nvSpPr>
            <p:spPr>
              <a:xfrm>
                <a:off x="4258886" y="4204747"/>
                <a:ext cx="54274" cy="8097"/>
              </a:xfrm>
              <a:custGeom>
                <a:avLst/>
                <a:gdLst>
                  <a:gd name="connsiteX0" fmla="*/ 54274 w 54274"/>
                  <a:gd name="connsiteY0" fmla="*/ 8098 h 8097"/>
                  <a:gd name="connsiteX1" fmla="*/ 3771 w 54274"/>
                  <a:gd name="connsiteY1" fmla="*/ 8098 h 8097"/>
                  <a:gd name="connsiteX2" fmla="*/ 0 w 54274"/>
                  <a:gd name="connsiteY2" fmla="*/ 0 h 8097"/>
                  <a:gd name="connsiteX3" fmla="*/ 50133 w 54274"/>
                  <a:gd name="connsiteY3" fmla="*/ 0 h 8097"/>
                  <a:gd name="connsiteX4" fmla="*/ 54274 w 5427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4" h="8097">
                    <a:moveTo>
                      <a:pt x="54274" y="8098"/>
                    </a:moveTo>
                    <a:lnTo>
                      <a:pt x="3771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4274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3313075A-E13E-D746-8FB5-38DC8D4D0F2A}"/>
                  </a:ext>
                </a:extLst>
              </p:cNvPr>
              <p:cNvSpPr/>
              <p:nvPr/>
            </p:nvSpPr>
            <p:spPr>
              <a:xfrm>
                <a:off x="4348581" y="4204747"/>
                <a:ext cx="54892" cy="8097"/>
              </a:xfrm>
              <a:custGeom>
                <a:avLst/>
                <a:gdLst>
                  <a:gd name="connsiteX0" fmla="*/ 54892 w 54892"/>
                  <a:gd name="connsiteY0" fmla="*/ 8098 h 8097"/>
                  <a:gd name="connsiteX1" fmla="*/ 4389 w 54892"/>
                  <a:gd name="connsiteY1" fmla="*/ 8098 h 8097"/>
                  <a:gd name="connsiteX2" fmla="*/ 0 w 54892"/>
                  <a:gd name="connsiteY2" fmla="*/ 0 h 8097"/>
                  <a:gd name="connsiteX3" fmla="*/ 50133 w 54892"/>
                  <a:gd name="connsiteY3" fmla="*/ 0 h 8097"/>
                  <a:gd name="connsiteX4" fmla="*/ 54892 w 54892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92" h="8097">
                    <a:moveTo>
                      <a:pt x="54892" y="8098"/>
                    </a:moveTo>
                    <a:lnTo>
                      <a:pt x="4389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4892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4CFC664A-821E-FCF7-1670-8FFC2B7B2443}"/>
                  </a:ext>
                </a:extLst>
              </p:cNvPr>
              <p:cNvSpPr/>
              <p:nvPr/>
            </p:nvSpPr>
            <p:spPr>
              <a:xfrm>
                <a:off x="4438276" y="4204747"/>
                <a:ext cx="55510" cy="8097"/>
              </a:xfrm>
              <a:custGeom>
                <a:avLst/>
                <a:gdLst>
                  <a:gd name="connsiteX0" fmla="*/ 55511 w 55510"/>
                  <a:gd name="connsiteY0" fmla="*/ 8098 h 8097"/>
                  <a:gd name="connsiteX1" fmla="*/ 5007 w 55510"/>
                  <a:gd name="connsiteY1" fmla="*/ 8098 h 8097"/>
                  <a:gd name="connsiteX2" fmla="*/ 0 w 55510"/>
                  <a:gd name="connsiteY2" fmla="*/ 0 h 8097"/>
                  <a:gd name="connsiteX3" fmla="*/ 50133 w 55510"/>
                  <a:gd name="connsiteY3" fmla="*/ 0 h 8097"/>
                  <a:gd name="connsiteX4" fmla="*/ 55511 w 55510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10" h="8097">
                    <a:moveTo>
                      <a:pt x="55511" y="8098"/>
                    </a:moveTo>
                    <a:lnTo>
                      <a:pt x="5007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5511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0C5D81F3-8202-391B-B0D5-B30C37BD2791}"/>
                  </a:ext>
                </a:extLst>
              </p:cNvPr>
              <p:cNvSpPr/>
              <p:nvPr/>
            </p:nvSpPr>
            <p:spPr>
              <a:xfrm>
                <a:off x="4527970" y="4204747"/>
                <a:ext cx="56097" cy="8097"/>
              </a:xfrm>
              <a:custGeom>
                <a:avLst/>
                <a:gdLst>
                  <a:gd name="connsiteX0" fmla="*/ 56098 w 56097"/>
                  <a:gd name="connsiteY0" fmla="*/ 8098 h 8097"/>
                  <a:gd name="connsiteX1" fmla="*/ 5625 w 56097"/>
                  <a:gd name="connsiteY1" fmla="*/ 8098 h 8097"/>
                  <a:gd name="connsiteX2" fmla="*/ 0 w 56097"/>
                  <a:gd name="connsiteY2" fmla="*/ 0 h 8097"/>
                  <a:gd name="connsiteX3" fmla="*/ 50133 w 56097"/>
                  <a:gd name="connsiteY3" fmla="*/ 0 h 8097"/>
                  <a:gd name="connsiteX4" fmla="*/ 56098 w 56097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7" h="8097">
                    <a:moveTo>
                      <a:pt x="56098" y="8098"/>
                    </a:moveTo>
                    <a:lnTo>
                      <a:pt x="5625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6098" y="809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F137639E-D6DA-1655-82F4-C614E0D1BBB9}"/>
                  </a:ext>
                </a:extLst>
              </p:cNvPr>
              <p:cNvSpPr/>
              <p:nvPr/>
            </p:nvSpPr>
            <p:spPr>
              <a:xfrm>
                <a:off x="4617634" y="4204747"/>
                <a:ext cx="56746" cy="8097"/>
              </a:xfrm>
              <a:custGeom>
                <a:avLst/>
                <a:gdLst>
                  <a:gd name="connsiteX0" fmla="*/ 56747 w 56746"/>
                  <a:gd name="connsiteY0" fmla="*/ 8098 h 8097"/>
                  <a:gd name="connsiteX1" fmla="*/ 6274 w 56746"/>
                  <a:gd name="connsiteY1" fmla="*/ 8098 h 8097"/>
                  <a:gd name="connsiteX2" fmla="*/ 0 w 56746"/>
                  <a:gd name="connsiteY2" fmla="*/ 0 h 8097"/>
                  <a:gd name="connsiteX3" fmla="*/ 50163 w 56746"/>
                  <a:gd name="connsiteY3" fmla="*/ 0 h 8097"/>
                  <a:gd name="connsiteX4" fmla="*/ 56747 w 56746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46" h="8097">
                    <a:moveTo>
                      <a:pt x="56747" y="8098"/>
                    </a:moveTo>
                    <a:lnTo>
                      <a:pt x="6274" y="8098"/>
                    </a:lnTo>
                    <a:lnTo>
                      <a:pt x="0" y="0"/>
                    </a:lnTo>
                    <a:lnTo>
                      <a:pt x="50163" y="0"/>
                    </a:lnTo>
                    <a:lnTo>
                      <a:pt x="56747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5EC50D37-0C70-D627-76B0-34E56CB93D1B}"/>
                  </a:ext>
                </a:extLst>
              </p:cNvPr>
              <p:cNvSpPr/>
              <p:nvPr/>
            </p:nvSpPr>
            <p:spPr>
              <a:xfrm>
                <a:off x="4707329" y="4204747"/>
                <a:ext cx="57364" cy="8097"/>
              </a:xfrm>
              <a:custGeom>
                <a:avLst/>
                <a:gdLst>
                  <a:gd name="connsiteX0" fmla="*/ 57365 w 57364"/>
                  <a:gd name="connsiteY0" fmla="*/ 8098 h 8097"/>
                  <a:gd name="connsiteX1" fmla="*/ 6892 w 57364"/>
                  <a:gd name="connsiteY1" fmla="*/ 8098 h 8097"/>
                  <a:gd name="connsiteX2" fmla="*/ 0 w 57364"/>
                  <a:gd name="connsiteY2" fmla="*/ 0 h 8097"/>
                  <a:gd name="connsiteX3" fmla="*/ 50133 w 57364"/>
                  <a:gd name="connsiteY3" fmla="*/ 0 h 8097"/>
                  <a:gd name="connsiteX4" fmla="*/ 57365 w 57364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64" h="8097">
                    <a:moveTo>
                      <a:pt x="57365" y="8098"/>
                    </a:moveTo>
                    <a:lnTo>
                      <a:pt x="6892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7365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88633D8F-1372-8874-AAD4-9DDB2444D60C}"/>
                  </a:ext>
                </a:extLst>
              </p:cNvPr>
              <p:cNvSpPr/>
              <p:nvPr/>
            </p:nvSpPr>
            <p:spPr>
              <a:xfrm>
                <a:off x="4797024" y="4204747"/>
                <a:ext cx="57983" cy="8097"/>
              </a:xfrm>
              <a:custGeom>
                <a:avLst/>
                <a:gdLst>
                  <a:gd name="connsiteX0" fmla="*/ 57983 w 57983"/>
                  <a:gd name="connsiteY0" fmla="*/ 8098 h 8097"/>
                  <a:gd name="connsiteX1" fmla="*/ 7510 w 57983"/>
                  <a:gd name="connsiteY1" fmla="*/ 8098 h 8097"/>
                  <a:gd name="connsiteX2" fmla="*/ 0 w 57983"/>
                  <a:gd name="connsiteY2" fmla="*/ 0 h 8097"/>
                  <a:gd name="connsiteX3" fmla="*/ 50133 w 57983"/>
                  <a:gd name="connsiteY3" fmla="*/ 0 h 8097"/>
                  <a:gd name="connsiteX4" fmla="*/ 57983 w 57983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3" h="8097">
                    <a:moveTo>
                      <a:pt x="57983" y="8098"/>
                    </a:moveTo>
                    <a:lnTo>
                      <a:pt x="7510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7983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B3DA1748-D99F-6D5F-4540-BFDD20833D5F}"/>
                  </a:ext>
                </a:extLst>
              </p:cNvPr>
              <p:cNvSpPr/>
              <p:nvPr/>
            </p:nvSpPr>
            <p:spPr>
              <a:xfrm>
                <a:off x="4886718" y="4204747"/>
                <a:ext cx="58601" cy="8097"/>
              </a:xfrm>
              <a:custGeom>
                <a:avLst/>
                <a:gdLst>
                  <a:gd name="connsiteX0" fmla="*/ 58602 w 58601"/>
                  <a:gd name="connsiteY0" fmla="*/ 8098 h 8097"/>
                  <a:gd name="connsiteX1" fmla="*/ 8129 w 58601"/>
                  <a:gd name="connsiteY1" fmla="*/ 8098 h 8097"/>
                  <a:gd name="connsiteX2" fmla="*/ 0 w 58601"/>
                  <a:gd name="connsiteY2" fmla="*/ 0 h 8097"/>
                  <a:gd name="connsiteX3" fmla="*/ 50133 w 58601"/>
                  <a:gd name="connsiteY3" fmla="*/ 0 h 8097"/>
                  <a:gd name="connsiteX4" fmla="*/ 58602 w 58601"/>
                  <a:gd name="connsiteY4" fmla="*/ 8098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1" h="8097">
                    <a:moveTo>
                      <a:pt x="58602" y="8098"/>
                    </a:moveTo>
                    <a:lnTo>
                      <a:pt x="8129" y="8098"/>
                    </a:lnTo>
                    <a:lnTo>
                      <a:pt x="0" y="0"/>
                    </a:lnTo>
                    <a:lnTo>
                      <a:pt x="50133" y="0"/>
                    </a:lnTo>
                    <a:lnTo>
                      <a:pt x="58602" y="80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F19F1FF4-D913-F6ED-74D7-DA8D242E2CF8}"/>
                  </a:ext>
                </a:extLst>
              </p:cNvPr>
              <p:cNvSpPr/>
              <p:nvPr/>
            </p:nvSpPr>
            <p:spPr>
              <a:xfrm>
                <a:off x="2351931" y="4216986"/>
                <a:ext cx="60115" cy="8252"/>
              </a:xfrm>
              <a:custGeom>
                <a:avLst/>
                <a:gdLst>
                  <a:gd name="connsiteX0" fmla="*/ 50998 w 60115"/>
                  <a:gd name="connsiteY0" fmla="*/ 8252 h 8252"/>
                  <a:gd name="connsiteX1" fmla="*/ 0 w 60115"/>
                  <a:gd name="connsiteY1" fmla="*/ 8252 h 8252"/>
                  <a:gd name="connsiteX2" fmla="*/ 9458 w 60115"/>
                  <a:gd name="connsiteY2" fmla="*/ 0 h 8252"/>
                  <a:gd name="connsiteX3" fmla="*/ 60116 w 60115"/>
                  <a:gd name="connsiteY3" fmla="*/ 0 h 8252"/>
                  <a:gd name="connsiteX4" fmla="*/ 50998 w 60115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15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9458" y="0"/>
                    </a:lnTo>
                    <a:lnTo>
                      <a:pt x="60116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291A7FF7-4EC2-2BB6-6B50-64ECDB563224}"/>
                  </a:ext>
                </a:extLst>
              </p:cNvPr>
              <p:cNvSpPr/>
              <p:nvPr/>
            </p:nvSpPr>
            <p:spPr>
              <a:xfrm>
                <a:off x="2443171" y="4216986"/>
                <a:ext cx="59497" cy="8252"/>
              </a:xfrm>
              <a:custGeom>
                <a:avLst/>
                <a:gdLst>
                  <a:gd name="connsiteX0" fmla="*/ 51029 w 59497"/>
                  <a:gd name="connsiteY0" fmla="*/ 8252 h 8252"/>
                  <a:gd name="connsiteX1" fmla="*/ 0 w 59497"/>
                  <a:gd name="connsiteY1" fmla="*/ 8252 h 8252"/>
                  <a:gd name="connsiteX2" fmla="*/ 8840 w 59497"/>
                  <a:gd name="connsiteY2" fmla="*/ 0 h 8252"/>
                  <a:gd name="connsiteX3" fmla="*/ 59498 w 59497"/>
                  <a:gd name="connsiteY3" fmla="*/ 0 h 8252"/>
                  <a:gd name="connsiteX4" fmla="*/ 51029 w 59497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97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8840" y="0"/>
                    </a:lnTo>
                    <a:lnTo>
                      <a:pt x="59498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232537BB-00DA-0D85-CA73-1EFAF72954F8}"/>
                  </a:ext>
                </a:extLst>
              </p:cNvPr>
              <p:cNvSpPr/>
              <p:nvPr/>
            </p:nvSpPr>
            <p:spPr>
              <a:xfrm>
                <a:off x="2534442" y="4216986"/>
                <a:ext cx="58879" cy="8252"/>
              </a:xfrm>
              <a:custGeom>
                <a:avLst/>
                <a:gdLst>
                  <a:gd name="connsiteX0" fmla="*/ 51029 w 58879"/>
                  <a:gd name="connsiteY0" fmla="*/ 8252 h 8252"/>
                  <a:gd name="connsiteX1" fmla="*/ 0 w 58879"/>
                  <a:gd name="connsiteY1" fmla="*/ 8252 h 8252"/>
                  <a:gd name="connsiteX2" fmla="*/ 8191 w 58879"/>
                  <a:gd name="connsiteY2" fmla="*/ 0 h 8252"/>
                  <a:gd name="connsiteX3" fmla="*/ 58880 w 58879"/>
                  <a:gd name="connsiteY3" fmla="*/ 0 h 8252"/>
                  <a:gd name="connsiteX4" fmla="*/ 51029 w 58879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79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8191" y="0"/>
                    </a:lnTo>
                    <a:lnTo>
                      <a:pt x="58880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3CD7CE5E-AFD4-F444-BBAC-FE4687B41779}"/>
                  </a:ext>
                </a:extLst>
              </p:cNvPr>
              <p:cNvSpPr/>
              <p:nvPr/>
            </p:nvSpPr>
            <p:spPr>
              <a:xfrm>
                <a:off x="2625713" y="4216986"/>
                <a:ext cx="58230" cy="8252"/>
              </a:xfrm>
              <a:custGeom>
                <a:avLst/>
                <a:gdLst>
                  <a:gd name="connsiteX0" fmla="*/ 51029 w 58230"/>
                  <a:gd name="connsiteY0" fmla="*/ 8252 h 8252"/>
                  <a:gd name="connsiteX1" fmla="*/ 0 w 58230"/>
                  <a:gd name="connsiteY1" fmla="*/ 8252 h 8252"/>
                  <a:gd name="connsiteX2" fmla="*/ 7572 w 58230"/>
                  <a:gd name="connsiteY2" fmla="*/ 0 h 8252"/>
                  <a:gd name="connsiteX3" fmla="*/ 58231 w 58230"/>
                  <a:gd name="connsiteY3" fmla="*/ 0 h 8252"/>
                  <a:gd name="connsiteX4" fmla="*/ 51029 w 58230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30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7572" y="0"/>
                    </a:lnTo>
                    <a:lnTo>
                      <a:pt x="58231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2D6F83EE-099C-72A2-5594-DA942F294C99}"/>
                  </a:ext>
                </a:extLst>
              </p:cNvPr>
              <p:cNvSpPr/>
              <p:nvPr/>
            </p:nvSpPr>
            <p:spPr>
              <a:xfrm>
                <a:off x="2716984" y="4216986"/>
                <a:ext cx="57581" cy="8252"/>
              </a:xfrm>
              <a:custGeom>
                <a:avLst/>
                <a:gdLst>
                  <a:gd name="connsiteX0" fmla="*/ 50998 w 57581"/>
                  <a:gd name="connsiteY0" fmla="*/ 8252 h 8252"/>
                  <a:gd name="connsiteX1" fmla="*/ 0 w 57581"/>
                  <a:gd name="connsiteY1" fmla="*/ 8252 h 8252"/>
                  <a:gd name="connsiteX2" fmla="*/ 6923 w 57581"/>
                  <a:gd name="connsiteY2" fmla="*/ 0 h 8252"/>
                  <a:gd name="connsiteX3" fmla="*/ 57581 w 57581"/>
                  <a:gd name="connsiteY3" fmla="*/ 0 h 8252"/>
                  <a:gd name="connsiteX4" fmla="*/ 50998 w 57581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81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6923" y="0"/>
                    </a:lnTo>
                    <a:lnTo>
                      <a:pt x="57581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7C11EC36-F96C-E948-EBAE-EAD9741D86CD}"/>
                  </a:ext>
                </a:extLst>
              </p:cNvPr>
              <p:cNvSpPr/>
              <p:nvPr/>
            </p:nvSpPr>
            <p:spPr>
              <a:xfrm>
                <a:off x="2808255" y="4216986"/>
                <a:ext cx="56932" cy="8252"/>
              </a:xfrm>
              <a:custGeom>
                <a:avLst/>
                <a:gdLst>
                  <a:gd name="connsiteX0" fmla="*/ 50998 w 56932"/>
                  <a:gd name="connsiteY0" fmla="*/ 8252 h 8252"/>
                  <a:gd name="connsiteX1" fmla="*/ 0 w 56932"/>
                  <a:gd name="connsiteY1" fmla="*/ 8252 h 8252"/>
                  <a:gd name="connsiteX2" fmla="*/ 6274 w 56932"/>
                  <a:gd name="connsiteY2" fmla="*/ 0 h 8252"/>
                  <a:gd name="connsiteX3" fmla="*/ 56932 w 56932"/>
                  <a:gd name="connsiteY3" fmla="*/ 0 h 8252"/>
                  <a:gd name="connsiteX4" fmla="*/ 50998 w 56932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32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6274" y="0"/>
                    </a:lnTo>
                    <a:lnTo>
                      <a:pt x="56932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CC57E355-8270-F0C5-CF4D-10F9C8877898}"/>
                  </a:ext>
                </a:extLst>
              </p:cNvPr>
              <p:cNvSpPr/>
              <p:nvPr/>
            </p:nvSpPr>
            <p:spPr>
              <a:xfrm>
                <a:off x="2899495" y="4216986"/>
                <a:ext cx="56345" cy="8252"/>
              </a:xfrm>
              <a:custGeom>
                <a:avLst/>
                <a:gdLst>
                  <a:gd name="connsiteX0" fmla="*/ 51029 w 56345"/>
                  <a:gd name="connsiteY0" fmla="*/ 8252 h 8252"/>
                  <a:gd name="connsiteX1" fmla="*/ 0 w 56345"/>
                  <a:gd name="connsiteY1" fmla="*/ 8252 h 8252"/>
                  <a:gd name="connsiteX2" fmla="*/ 5656 w 56345"/>
                  <a:gd name="connsiteY2" fmla="*/ 0 h 8252"/>
                  <a:gd name="connsiteX3" fmla="*/ 56345 w 56345"/>
                  <a:gd name="connsiteY3" fmla="*/ 0 h 8252"/>
                  <a:gd name="connsiteX4" fmla="*/ 51029 w 56345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45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5656" y="0"/>
                    </a:lnTo>
                    <a:lnTo>
                      <a:pt x="56345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AAED8BD1-661F-F71E-139F-E4C32676151E}"/>
                  </a:ext>
                </a:extLst>
              </p:cNvPr>
              <p:cNvSpPr/>
              <p:nvPr/>
            </p:nvSpPr>
            <p:spPr>
              <a:xfrm>
                <a:off x="2990766" y="4216986"/>
                <a:ext cx="55695" cy="8252"/>
              </a:xfrm>
              <a:custGeom>
                <a:avLst/>
                <a:gdLst>
                  <a:gd name="connsiteX0" fmla="*/ 51029 w 55695"/>
                  <a:gd name="connsiteY0" fmla="*/ 8252 h 8252"/>
                  <a:gd name="connsiteX1" fmla="*/ 0 w 55695"/>
                  <a:gd name="connsiteY1" fmla="*/ 8252 h 8252"/>
                  <a:gd name="connsiteX2" fmla="*/ 5038 w 55695"/>
                  <a:gd name="connsiteY2" fmla="*/ 0 h 8252"/>
                  <a:gd name="connsiteX3" fmla="*/ 55696 w 55695"/>
                  <a:gd name="connsiteY3" fmla="*/ 0 h 8252"/>
                  <a:gd name="connsiteX4" fmla="*/ 51029 w 55695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95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5038" y="0"/>
                    </a:lnTo>
                    <a:lnTo>
                      <a:pt x="55696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3970CCA8-E16C-8AF3-625F-529753925977}"/>
                  </a:ext>
                </a:extLst>
              </p:cNvPr>
              <p:cNvSpPr/>
              <p:nvPr/>
            </p:nvSpPr>
            <p:spPr>
              <a:xfrm>
                <a:off x="3082037" y="4216986"/>
                <a:ext cx="55046" cy="8252"/>
              </a:xfrm>
              <a:custGeom>
                <a:avLst/>
                <a:gdLst>
                  <a:gd name="connsiteX0" fmla="*/ 51029 w 55046"/>
                  <a:gd name="connsiteY0" fmla="*/ 8252 h 8252"/>
                  <a:gd name="connsiteX1" fmla="*/ 0 w 55046"/>
                  <a:gd name="connsiteY1" fmla="*/ 8252 h 8252"/>
                  <a:gd name="connsiteX2" fmla="*/ 4389 w 55046"/>
                  <a:gd name="connsiteY2" fmla="*/ 0 h 8252"/>
                  <a:gd name="connsiteX3" fmla="*/ 55047 w 55046"/>
                  <a:gd name="connsiteY3" fmla="*/ 0 h 8252"/>
                  <a:gd name="connsiteX4" fmla="*/ 51029 w 55046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46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4389" y="0"/>
                    </a:lnTo>
                    <a:lnTo>
                      <a:pt x="55047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38218E97-C0D2-4044-AF6E-0E84283FDAAD}"/>
                  </a:ext>
                </a:extLst>
              </p:cNvPr>
              <p:cNvSpPr/>
              <p:nvPr/>
            </p:nvSpPr>
            <p:spPr>
              <a:xfrm>
                <a:off x="3173308" y="4216986"/>
                <a:ext cx="54398" cy="8252"/>
              </a:xfrm>
              <a:custGeom>
                <a:avLst/>
                <a:gdLst>
                  <a:gd name="connsiteX0" fmla="*/ 50998 w 54398"/>
                  <a:gd name="connsiteY0" fmla="*/ 8252 h 8252"/>
                  <a:gd name="connsiteX1" fmla="*/ 0 w 54398"/>
                  <a:gd name="connsiteY1" fmla="*/ 8252 h 8252"/>
                  <a:gd name="connsiteX2" fmla="*/ 3740 w 54398"/>
                  <a:gd name="connsiteY2" fmla="*/ 0 h 8252"/>
                  <a:gd name="connsiteX3" fmla="*/ 54398 w 54398"/>
                  <a:gd name="connsiteY3" fmla="*/ 0 h 8252"/>
                  <a:gd name="connsiteX4" fmla="*/ 50998 w 54398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98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3740" y="0"/>
                    </a:lnTo>
                    <a:lnTo>
                      <a:pt x="54398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28521A8F-79F3-7B9B-B324-75B161B00137}"/>
                  </a:ext>
                </a:extLst>
              </p:cNvPr>
              <p:cNvSpPr/>
              <p:nvPr/>
            </p:nvSpPr>
            <p:spPr>
              <a:xfrm>
                <a:off x="3264579" y="4216986"/>
                <a:ext cx="53779" cy="8252"/>
              </a:xfrm>
              <a:custGeom>
                <a:avLst/>
                <a:gdLst>
                  <a:gd name="connsiteX0" fmla="*/ 50998 w 53779"/>
                  <a:gd name="connsiteY0" fmla="*/ 8252 h 8252"/>
                  <a:gd name="connsiteX1" fmla="*/ 0 w 53779"/>
                  <a:gd name="connsiteY1" fmla="*/ 8252 h 8252"/>
                  <a:gd name="connsiteX2" fmla="*/ 3122 w 53779"/>
                  <a:gd name="connsiteY2" fmla="*/ 0 h 8252"/>
                  <a:gd name="connsiteX3" fmla="*/ 53780 w 53779"/>
                  <a:gd name="connsiteY3" fmla="*/ 0 h 8252"/>
                  <a:gd name="connsiteX4" fmla="*/ 50998 w 53779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79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3122" y="0"/>
                    </a:lnTo>
                    <a:lnTo>
                      <a:pt x="53780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57DD7886-89B7-9F4B-C87E-3B7F3A949865}"/>
                  </a:ext>
                </a:extLst>
              </p:cNvPr>
              <p:cNvSpPr/>
              <p:nvPr/>
            </p:nvSpPr>
            <p:spPr>
              <a:xfrm>
                <a:off x="3355819" y="4216986"/>
                <a:ext cx="53161" cy="8252"/>
              </a:xfrm>
              <a:custGeom>
                <a:avLst/>
                <a:gdLst>
                  <a:gd name="connsiteX0" fmla="*/ 51029 w 53161"/>
                  <a:gd name="connsiteY0" fmla="*/ 8252 h 8252"/>
                  <a:gd name="connsiteX1" fmla="*/ 0 w 53161"/>
                  <a:gd name="connsiteY1" fmla="*/ 8252 h 8252"/>
                  <a:gd name="connsiteX2" fmla="*/ 2503 w 53161"/>
                  <a:gd name="connsiteY2" fmla="*/ 0 h 8252"/>
                  <a:gd name="connsiteX3" fmla="*/ 53161 w 53161"/>
                  <a:gd name="connsiteY3" fmla="*/ 0 h 8252"/>
                  <a:gd name="connsiteX4" fmla="*/ 51029 w 53161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61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2503" y="0"/>
                    </a:lnTo>
                    <a:lnTo>
                      <a:pt x="53161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51C0FDB0-2EFF-8F39-EAB6-F5428A14ACD9}"/>
                  </a:ext>
                </a:extLst>
              </p:cNvPr>
              <p:cNvSpPr/>
              <p:nvPr/>
            </p:nvSpPr>
            <p:spPr>
              <a:xfrm>
                <a:off x="3447090" y="4216986"/>
                <a:ext cx="52512" cy="8252"/>
              </a:xfrm>
              <a:custGeom>
                <a:avLst/>
                <a:gdLst>
                  <a:gd name="connsiteX0" fmla="*/ 51029 w 52512"/>
                  <a:gd name="connsiteY0" fmla="*/ 8252 h 8252"/>
                  <a:gd name="connsiteX1" fmla="*/ 0 w 52512"/>
                  <a:gd name="connsiteY1" fmla="*/ 8252 h 8252"/>
                  <a:gd name="connsiteX2" fmla="*/ 1854 w 52512"/>
                  <a:gd name="connsiteY2" fmla="*/ 0 h 8252"/>
                  <a:gd name="connsiteX3" fmla="*/ 52512 w 52512"/>
                  <a:gd name="connsiteY3" fmla="*/ 0 h 8252"/>
                  <a:gd name="connsiteX4" fmla="*/ 51029 w 52512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512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1854" y="0"/>
                    </a:lnTo>
                    <a:lnTo>
                      <a:pt x="52512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C6B68731-AEE9-34BF-0C8F-460D3C5DA89A}"/>
                  </a:ext>
                </a:extLst>
              </p:cNvPr>
              <p:cNvSpPr/>
              <p:nvPr/>
            </p:nvSpPr>
            <p:spPr>
              <a:xfrm>
                <a:off x="3538361" y="4216986"/>
                <a:ext cx="51894" cy="8252"/>
              </a:xfrm>
              <a:custGeom>
                <a:avLst/>
                <a:gdLst>
                  <a:gd name="connsiteX0" fmla="*/ 51029 w 51894"/>
                  <a:gd name="connsiteY0" fmla="*/ 8252 h 8252"/>
                  <a:gd name="connsiteX1" fmla="*/ 0 w 51894"/>
                  <a:gd name="connsiteY1" fmla="*/ 8252 h 8252"/>
                  <a:gd name="connsiteX2" fmla="*/ 1205 w 51894"/>
                  <a:gd name="connsiteY2" fmla="*/ 0 h 8252"/>
                  <a:gd name="connsiteX3" fmla="*/ 51894 w 51894"/>
                  <a:gd name="connsiteY3" fmla="*/ 0 h 8252"/>
                  <a:gd name="connsiteX4" fmla="*/ 51029 w 51894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94" h="8252">
                    <a:moveTo>
                      <a:pt x="51029" y="8252"/>
                    </a:moveTo>
                    <a:lnTo>
                      <a:pt x="0" y="8252"/>
                    </a:lnTo>
                    <a:lnTo>
                      <a:pt x="1205" y="0"/>
                    </a:lnTo>
                    <a:lnTo>
                      <a:pt x="51894" y="0"/>
                    </a:lnTo>
                    <a:lnTo>
                      <a:pt x="5102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E1367CBF-DC98-0B9C-E7AE-121DAB8E22D2}"/>
                  </a:ext>
                </a:extLst>
              </p:cNvPr>
              <p:cNvSpPr/>
              <p:nvPr/>
            </p:nvSpPr>
            <p:spPr>
              <a:xfrm>
                <a:off x="3629632" y="4216986"/>
                <a:ext cx="51245" cy="8252"/>
              </a:xfrm>
              <a:custGeom>
                <a:avLst/>
                <a:gdLst>
                  <a:gd name="connsiteX0" fmla="*/ 50998 w 51245"/>
                  <a:gd name="connsiteY0" fmla="*/ 8252 h 8252"/>
                  <a:gd name="connsiteX1" fmla="*/ 0 w 51245"/>
                  <a:gd name="connsiteY1" fmla="*/ 8252 h 8252"/>
                  <a:gd name="connsiteX2" fmla="*/ 587 w 51245"/>
                  <a:gd name="connsiteY2" fmla="*/ 0 h 8252"/>
                  <a:gd name="connsiteX3" fmla="*/ 51246 w 51245"/>
                  <a:gd name="connsiteY3" fmla="*/ 0 h 8252"/>
                  <a:gd name="connsiteX4" fmla="*/ 50998 w 51245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45" h="8252">
                    <a:moveTo>
                      <a:pt x="50998" y="8252"/>
                    </a:moveTo>
                    <a:lnTo>
                      <a:pt x="0" y="8252"/>
                    </a:lnTo>
                    <a:lnTo>
                      <a:pt x="587" y="0"/>
                    </a:lnTo>
                    <a:lnTo>
                      <a:pt x="51246" y="0"/>
                    </a:lnTo>
                    <a:lnTo>
                      <a:pt x="5099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D9E34D75-06DB-8154-D24E-43013AFC5CBE}"/>
                  </a:ext>
                </a:extLst>
              </p:cNvPr>
              <p:cNvSpPr/>
              <p:nvPr/>
            </p:nvSpPr>
            <p:spPr>
              <a:xfrm>
                <a:off x="3720841" y="4216986"/>
                <a:ext cx="51059" cy="8252"/>
              </a:xfrm>
              <a:custGeom>
                <a:avLst/>
                <a:gdLst>
                  <a:gd name="connsiteX0" fmla="*/ 51060 w 51059"/>
                  <a:gd name="connsiteY0" fmla="*/ 8252 h 8252"/>
                  <a:gd name="connsiteX1" fmla="*/ 31 w 51059"/>
                  <a:gd name="connsiteY1" fmla="*/ 8252 h 8252"/>
                  <a:gd name="connsiteX2" fmla="*/ 0 w 51059"/>
                  <a:gd name="connsiteY2" fmla="*/ 0 h 8252"/>
                  <a:gd name="connsiteX3" fmla="*/ 50658 w 51059"/>
                  <a:gd name="connsiteY3" fmla="*/ 0 h 8252"/>
                  <a:gd name="connsiteX4" fmla="*/ 51060 w 51059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9" h="8252">
                    <a:moveTo>
                      <a:pt x="51060" y="8252"/>
                    </a:moveTo>
                    <a:lnTo>
                      <a:pt x="31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1060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527184F3-FDCA-96BE-FF9A-9C808A774F5C}"/>
                  </a:ext>
                </a:extLst>
              </p:cNvPr>
              <p:cNvSpPr/>
              <p:nvPr/>
            </p:nvSpPr>
            <p:spPr>
              <a:xfrm>
                <a:off x="3811464" y="4216986"/>
                <a:ext cx="51708" cy="8252"/>
              </a:xfrm>
              <a:custGeom>
                <a:avLst/>
                <a:gdLst>
                  <a:gd name="connsiteX0" fmla="*/ 51709 w 51708"/>
                  <a:gd name="connsiteY0" fmla="*/ 8252 h 8252"/>
                  <a:gd name="connsiteX1" fmla="*/ 680 w 51708"/>
                  <a:gd name="connsiteY1" fmla="*/ 8252 h 8252"/>
                  <a:gd name="connsiteX2" fmla="*/ 0 w 51708"/>
                  <a:gd name="connsiteY2" fmla="*/ 0 h 8252"/>
                  <a:gd name="connsiteX3" fmla="*/ 50658 w 51708"/>
                  <a:gd name="connsiteY3" fmla="*/ 0 h 8252"/>
                  <a:gd name="connsiteX4" fmla="*/ 51709 w 51708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08" h="8252">
                    <a:moveTo>
                      <a:pt x="51709" y="8252"/>
                    </a:moveTo>
                    <a:lnTo>
                      <a:pt x="680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1709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F93898AB-D3C7-1AE8-1ABD-0874D83565DF}"/>
                  </a:ext>
                </a:extLst>
              </p:cNvPr>
              <p:cNvSpPr/>
              <p:nvPr/>
            </p:nvSpPr>
            <p:spPr>
              <a:xfrm>
                <a:off x="3902085" y="4216986"/>
                <a:ext cx="52358" cy="8252"/>
              </a:xfrm>
              <a:custGeom>
                <a:avLst/>
                <a:gdLst>
                  <a:gd name="connsiteX0" fmla="*/ 52358 w 52358"/>
                  <a:gd name="connsiteY0" fmla="*/ 8252 h 8252"/>
                  <a:gd name="connsiteX1" fmla="*/ 1329 w 52358"/>
                  <a:gd name="connsiteY1" fmla="*/ 8252 h 8252"/>
                  <a:gd name="connsiteX2" fmla="*/ 0 w 52358"/>
                  <a:gd name="connsiteY2" fmla="*/ 0 h 8252"/>
                  <a:gd name="connsiteX3" fmla="*/ 50689 w 52358"/>
                  <a:gd name="connsiteY3" fmla="*/ 0 h 8252"/>
                  <a:gd name="connsiteX4" fmla="*/ 52358 w 52358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58" h="8252">
                    <a:moveTo>
                      <a:pt x="52358" y="8252"/>
                    </a:moveTo>
                    <a:lnTo>
                      <a:pt x="1329" y="8252"/>
                    </a:lnTo>
                    <a:lnTo>
                      <a:pt x="0" y="0"/>
                    </a:lnTo>
                    <a:lnTo>
                      <a:pt x="50689" y="0"/>
                    </a:lnTo>
                    <a:lnTo>
                      <a:pt x="5235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F3BC2BF5-E388-5EA3-42E5-61843B3325B4}"/>
                  </a:ext>
                </a:extLst>
              </p:cNvPr>
              <p:cNvSpPr/>
              <p:nvPr/>
            </p:nvSpPr>
            <p:spPr>
              <a:xfrm>
                <a:off x="3992738" y="4216986"/>
                <a:ext cx="52976" cy="8252"/>
              </a:xfrm>
              <a:custGeom>
                <a:avLst/>
                <a:gdLst>
                  <a:gd name="connsiteX0" fmla="*/ 52976 w 52976"/>
                  <a:gd name="connsiteY0" fmla="*/ 8252 h 8252"/>
                  <a:gd name="connsiteX1" fmla="*/ 1947 w 52976"/>
                  <a:gd name="connsiteY1" fmla="*/ 8252 h 8252"/>
                  <a:gd name="connsiteX2" fmla="*/ 0 w 52976"/>
                  <a:gd name="connsiteY2" fmla="*/ 0 h 8252"/>
                  <a:gd name="connsiteX3" fmla="*/ 50658 w 52976"/>
                  <a:gd name="connsiteY3" fmla="*/ 0 h 8252"/>
                  <a:gd name="connsiteX4" fmla="*/ 52976 w 52976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76" h="8252">
                    <a:moveTo>
                      <a:pt x="52976" y="8252"/>
                    </a:moveTo>
                    <a:lnTo>
                      <a:pt x="1947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2976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4C0C2B77-C688-F62D-A309-F581C7C6EFA9}"/>
                  </a:ext>
                </a:extLst>
              </p:cNvPr>
              <p:cNvSpPr/>
              <p:nvPr/>
            </p:nvSpPr>
            <p:spPr>
              <a:xfrm>
                <a:off x="4083360" y="4216986"/>
                <a:ext cx="53594" cy="8252"/>
              </a:xfrm>
              <a:custGeom>
                <a:avLst/>
                <a:gdLst>
                  <a:gd name="connsiteX0" fmla="*/ 53594 w 53594"/>
                  <a:gd name="connsiteY0" fmla="*/ 8252 h 8252"/>
                  <a:gd name="connsiteX1" fmla="*/ 2596 w 53594"/>
                  <a:gd name="connsiteY1" fmla="*/ 8252 h 8252"/>
                  <a:gd name="connsiteX2" fmla="*/ 0 w 53594"/>
                  <a:gd name="connsiteY2" fmla="*/ 0 h 8252"/>
                  <a:gd name="connsiteX3" fmla="*/ 50658 w 53594"/>
                  <a:gd name="connsiteY3" fmla="*/ 0 h 8252"/>
                  <a:gd name="connsiteX4" fmla="*/ 53594 w 53594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94" h="8252">
                    <a:moveTo>
                      <a:pt x="53594" y="8252"/>
                    </a:moveTo>
                    <a:lnTo>
                      <a:pt x="2596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3594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9B5FBD17-1203-C6A3-F75C-4E2B03A55E0B}"/>
                  </a:ext>
                </a:extLst>
              </p:cNvPr>
              <p:cNvSpPr/>
              <p:nvPr/>
            </p:nvSpPr>
            <p:spPr>
              <a:xfrm>
                <a:off x="4173982" y="4216986"/>
                <a:ext cx="54243" cy="8252"/>
              </a:xfrm>
              <a:custGeom>
                <a:avLst/>
                <a:gdLst>
                  <a:gd name="connsiteX0" fmla="*/ 54244 w 54243"/>
                  <a:gd name="connsiteY0" fmla="*/ 8252 h 8252"/>
                  <a:gd name="connsiteX1" fmla="*/ 3215 w 54243"/>
                  <a:gd name="connsiteY1" fmla="*/ 8252 h 8252"/>
                  <a:gd name="connsiteX2" fmla="*/ 0 w 54243"/>
                  <a:gd name="connsiteY2" fmla="*/ 0 h 8252"/>
                  <a:gd name="connsiteX3" fmla="*/ 50658 w 54243"/>
                  <a:gd name="connsiteY3" fmla="*/ 0 h 8252"/>
                  <a:gd name="connsiteX4" fmla="*/ 54244 w 54243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43" h="8252">
                    <a:moveTo>
                      <a:pt x="54244" y="8252"/>
                    </a:moveTo>
                    <a:lnTo>
                      <a:pt x="3215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4244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85B4E79E-2295-F088-76D5-570EAA4A815D}"/>
                  </a:ext>
                </a:extLst>
              </p:cNvPr>
              <p:cNvSpPr/>
              <p:nvPr/>
            </p:nvSpPr>
            <p:spPr>
              <a:xfrm>
                <a:off x="4264604" y="4216986"/>
                <a:ext cx="54892" cy="8252"/>
              </a:xfrm>
              <a:custGeom>
                <a:avLst/>
                <a:gdLst>
                  <a:gd name="connsiteX0" fmla="*/ 54892 w 54892"/>
                  <a:gd name="connsiteY0" fmla="*/ 8252 h 8252"/>
                  <a:gd name="connsiteX1" fmla="*/ 3863 w 54892"/>
                  <a:gd name="connsiteY1" fmla="*/ 8252 h 8252"/>
                  <a:gd name="connsiteX2" fmla="*/ 0 w 54892"/>
                  <a:gd name="connsiteY2" fmla="*/ 0 h 8252"/>
                  <a:gd name="connsiteX3" fmla="*/ 50689 w 54892"/>
                  <a:gd name="connsiteY3" fmla="*/ 0 h 8252"/>
                  <a:gd name="connsiteX4" fmla="*/ 54892 w 54892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92" h="8252">
                    <a:moveTo>
                      <a:pt x="54892" y="8252"/>
                    </a:moveTo>
                    <a:lnTo>
                      <a:pt x="3863" y="8252"/>
                    </a:lnTo>
                    <a:lnTo>
                      <a:pt x="0" y="0"/>
                    </a:lnTo>
                    <a:lnTo>
                      <a:pt x="50689" y="0"/>
                    </a:lnTo>
                    <a:lnTo>
                      <a:pt x="54892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147DF041-0335-D260-00F1-0D7B2DD89B33}"/>
                  </a:ext>
                </a:extLst>
              </p:cNvPr>
              <p:cNvSpPr/>
              <p:nvPr/>
            </p:nvSpPr>
            <p:spPr>
              <a:xfrm>
                <a:off x="4355257" y="4216986"/>
                <a:ext cx="55510" cy="8252"/>
              </a:xfrm>
              <a:custGeom>
                <a:avLst/>
                <a:gdLst>
                  <a:gd name="connsiteX0" fmla="*/ 55510 w 55510"/>
                  <a:gd name="connsiteY0" fmla="*/ 8252 h 8252"/>
                  <a:gd name="connsiteX1" fmla="*/ 4481 w 55510"/>
                  <a:gd name="connsiteY1" fmla="*/ 8252 h 8252"/>
                  <a:gd name="connsiteX2" fmla="*/ 0 w 55510"/>
                  <a:gd name="connsiteY2" fmla="*/ 0 h 8252"/>
                  <a:gd name="connsiteX3" fmla="*/ 50658 w 55510"/>
                  <a:gd name="connsiteY3" fmla="*/ 0 h 8252"/>
                  <a:gd name="connsiteX4" fmla="*/ 55510 w 55510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10" h="8252">
                    <a:moveTo>
                      <a:pt x="55510" y="8252"/>
                    </a:moveTo>
                    <a:lnTo>
                      <a:pt x="4481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5510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76E0C8CE-9A52-03CE-C90A-04D1C1A1C8DE}"/>
                  </a:ext>
                </a:extLst>
              </p:cNvPr>
              <p:cNvSpPr/>
              <p:nvPr/>
            </p:nvSpPr>
            <p:spPr>
              <a:xfrm>
                <a:off x="4445879" y="4216986"/>
                <a:ext cx="56128" cy="8252"/>
              </a:xfrm>
              <a:custGeom>
                <a:avLst/>
                <a:gdLst>
                  <a:gd name="connsiteX0" fmla="*/ 56128 w 56128"/>
                  <a:gd name="connsiteY0" fmla="*/ 8252 h 8252"/>
                  <a:gd name="connsiteX1" fmla="*/ 5130 w 56128"/>
                  <a:gd name="connsiteY1" fmla="*/ 8252 h 8252"/>
                  <a:gd name="connsiteX2" fmla="*/ 0 w 56128"/>
                  <a:gd name="connsiteY2" fmla="*/ 0 h 8252"/>
                  <a:gd name="connsiteX3" fmla="*/ 50658 w 56128"/>
                  <a:gd name="connsiteY3" fmla="*/ 0 h 8252"/>
                  <a:gd name="connsiteX4" fmla="*/ 56128 w 56128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28" h="8252">
                    <a:moveTo>
                      <a:pt x="56128" y="8252"/>
                    </a:moveTo>
                    <a:lnTo>
                      <a:pt x="5130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612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B2BE5004-1C78-DC50-6B57-5F3F3667C714}"/>
                  </a:ext>
                </a:extLst>
              </p:cNvPr>
              <p:cNvSpPr/>
              <p:nvPr/>
            </p:nvSpPr>
            <p:spPr>
              <a:xfrm>
                <a:off x="4536501" y="4216986"/>
                <a:ext cx="56777" cy="8252"/>
              </a:xfrm>
              <a:custGeom>
                <a:avLst/>
                <a:gdLst>
                  <a:gd name="connsiteX0" fmla="*/ 56778 w 56777"/>
                  <a:gd name="connsiteY0" fmla="*/ 8252 h 8252"/>
                  <a:gd name="connsiteX1" fmla="*/ 5780 w 56777"/>
                  <a:gd name="connsiteY1" fmla="*/ 8252 h 8252"/>
                  <a:gd name="connsiteX2" fmla="*/ 0 w 56777"/>
                  <a:gd name="connsiteY2" fmla="*/ 0 h 8252"/>
                  <a:gd name="connsiteX3" fmla="*/ 50658 w 56777"/>
                  <a:gd name="connsiteY3" fmla="*/ 0 h 8252"/>
                  <a:gd name="connsiteX4" fmla="*/ 56778 w 56777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77" h="8252">
                    <a:moveTo>
                      <a:pt x="56778" y="8252"/>
                    </a:moveTo>
                    <a:lnTo>
                      <a:pt x="5780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6778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709558BC-7CBA-A3C3-3C18-3E4B982DE005}"/>
                  </a:ext>
                </a:extLst>
              </p:cNvPr>
              <p:cNvSpPr/>
              <p:nvPr/>
            </p:nvSpPr>
            <p:spPr>
              <a:xfrm>
                <a:off x="4627123" y="4216986"/>
                <a:ext cx="57427" cy="8252"/>
              </a:xfrm>
              <a:custGeom>
                <a:avLst/>
                <a:gdLst>
                  <a:gd name="connsiteX0" fmla="*/ 57427 w 57427"/>
                  <a:gd name="connsiteY0" fmla="*/ 8252 h 8252"/>
                  <a:gd name="connsiteX1" fmla="*/ 6398 w 57427"/>
                  <a:gd name="connsiteY1" fmla="*/ 8252 h 8252"/>
                  <a:gd name="connsiteX2" fmla="*/ 0 w 57427"/>
                  <a:gd name="connsiteY2" fmla="*/ 0 h 8252"/>
                  <a:gd name="connsiteX3" fmla="*/ 50689 w 57427"/>
                  <a:gd name="connsiteY3" fmla="*/ 0 h 8252"/>
                  <a:gd name="connsiteX4" fmla="*/ 57427 w 57427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7" h="8252">
                    <a:moveTo>
                      <a:pt x="57427" y="8252"/>
                    </a:moveTo>
                    <a:lnTo>
                      <a:pt x="6398" y="8252"/>
                    </a:lnTo>
                    <a:lnTo>
                      <a:pt x="0" y="0"/>
                    </a:lnTo>
                    <a:lnTo>
                      <a:pt x="50689" y="0"/>
                    </a:lnTo>
                    <a:lnTo>
                      <a:pt x="57427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92B67DC1-4096-A8FD-CF63-D5396A2E612B}"/>
                  </a:ext>
                </a:extLst>
              </p:cNvPr>
              <p:cNvSpPr/>
              <p:nvPr/>
            </p:nvSpPr>
            <p:spPr>
              <a:xfrm>
                <a:off x="4717776" y="4216986"/>
                <a:ext cx="58045" cy="8252"/>
              </a:xfrm>
              <a:custGeom>
                <a:avLst/>
                <a:gdLst>
                  <a:gd name="connsiteX0" fmla="*/ 58045 w 58045"/>
                  <a:gd name="connsiteY0" fmla="*/ 8252 h 8252"/>
                  <a:gd name="connsiteX1" fmla="*/ 7016 w 58045"/>
                  <a:gd name="connsiteY1" fmla="*/ 8252 h 8252"/>
                  <a:gd name="connsiteX2" fmla="*/ 0 w 58045"/>
                  <a:gd name="connsiteY2" fmla="*/ 0 h 8252"/>
                  <a:gd name="connsiteX3" fmla="*/ 50658 w 58045"/>
                  <a:gd name="connsiteY3" fmla="*/ 0 h 8252"/>
                  <a:gd name="connsiteX4" fmla="*/ 58045 w 58045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45" h="8252">
                    <a:moveTo>
                      <a:pt x="58045" y="8252"/>
                    </a:moveTo>
                    <a:lnTo>
                      <a:pt x="7016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8045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890B2F5F-6215-8C26-E520-98BB3D000C02}"/>
                  </a:ext>
                </a:extLst>
              </p:cNvPr>
              <p:cNvSpPr/>
              <p:nvPr/>
            </p:nvSpPr>
            <p:spPr>
              <a:xfrm>
                <a:off x="4808398" y="4216986"/>
                <a:ext cx="58694" cy="8252"/>
              </a:xfrm>
              <a:custGeom>
                <a:avLst/>
                <a:gdLst>
                  <a:gd name="connsiteX0" fmla="*/ 58694 w 58694"/>
                  <a:gd name="connsiteY0" fmla="*/ 8252 h 8252"/>
                  <a:gd name="connsiteX1" fmla="*/ 7665 w 58694"/>
                  <a:gd name="connsiteY1" fmla="*/ 8252 h 8252"/>
                  <a:gd name="connsiteX2" fmla="*/ 0 w 58694"/>
                  <a:gd name="connsiteY2" fmla="*/ 0 h 8252"/>
                  <a:gd name="connsiteX3" fmla="*/ 50658 w 58694"/>
                  <a:gd name="connsiteY3" fmla="*/ 0 h 8252"/>
                  <a:gd name="connsiteX4" fmla="*/ 58694 w 58694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4" h="8252">
                    <a:moveTo>
                      <a:pt x="58694" y="8252"/>
                    </a:moveTo>
                    <a:lnTo>
                      <a:pt x="7665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8694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8DB4E0A4-C56A-62C0-07D1-A3BAC16F94BE}"/>
                  </a:ext>
                </a:extLst>
              </p:cNvPr>
              <p:cNvSpPr/>
              <p:nvPr/>
            </p:nvSpPr>
            <p:spPr>
              <a:xfrm>
                <a:off x="4899020" y="4216986"/>
                <a:ext cx="59312" cy="8252"/>
              </a:xfrm>
              <a:custGeom>
                <a:avLst/>
                <a:gdLst>
                  <a:gd name="connsiteX0" fmla="*/ 59312 w 59312"/>
                  <a:gd name="connsiteY0" fmla="*/ 8252 h 8252"/>
                  <a:gd name="connsiteX1" fmla="*/ 8314 w 59312"/>
                  <a:gd name="connsiteY1" fmla="*/ 8252 h 8252"/>
                  <a:gd name="connsiteX2" fmla="*/ 0 w 59312"/>
                  <a:gd name="connsiteY2" fmla="*/ 0 h 8252"/>
                  <a:gd name="connsiteX3" fmla="*/ 50658 w 59312"/>
                  <a:gd name="connsiteY3" fmla="*/ 0 h 8252"/>
                  <a:gd name="connsiteX4" fmla="*/ 59312 w 59312"/>
                  <a:gd name="connsiteY4" fmla="*/ 8252 h 8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12" h="8252">
                    <a:moveTo>
                      <a:pt x="59312" y="8252"/>
                    </a:moveTo>
                    <a:lnTo>
                      <a:pt x="8314" y="8252"/>
                    </a:lnTo>
                    <a:lnTo>
                      <a:pt x="0" y="0"/>
                    </a:lnTo>
                    <a:lnTo>
                      <a:pt x="50658" y="0"/>
                    </a:lnTo>
                    <a:lnTo>
                      <a:pt x="59312" y="82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7A4F9EF2-809B-B5E0-52A0-FDD17D2389AB}"/>
                  </a:ext>
                </a:extLst>
              </p:cNvPr>
              <p:cNvSpPr/>
              <p:nvPr/>
            </p:nvSpPr>
            <p:spPr>
              <a:xfrm>
                <a:off x="2337373" y="4229504"/>
                <a:ext cx="60857" cy="8406"/>
              </a:xfrm>
              <a:custGeom>
                <a:avLst/>
                <a:gdLst>
                  <a:gd name="connsiteX0" fmla="*/ 51554 w 60857"/>
                  <a:gd name="connsiteY0" fmla="*/ 8407 h 8406"/>
                  <a:gd name="connsiteX1" fmla="*/ 0 w 60857"/>
                  <a:gd name="connsiteY1" fmla="*/ 8407 h 8406"/>
                  <a:gd name="connsiteX2" fmla="*/ 9674 w 60857"/>
                  <a:gd name="connsiteY2" fmla="*/ 0 h 8406"/>
                  <a:gd name="connsiteX3" fmla="*/ 60858 w 60857"/>
                  <a:gd name="connsiteY3" fmla="*/ 0 h 8406"/>
                  <a:gd name="connsiteX4" fmla="*/ 51554 w 6085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57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9674" y="0"/>
                    </a:lnTo>
                    <a:lnTo>
                      <a:pt x="60858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57289FD4-5F5E-8D2A-208A-577F3A802336}"/>
                  </a:ext>
                </a:extLst>
              </p:cNvPr>
              <p:cNvSpPr/>
              <p:nvPr/>
            </p:nvSpPr>
            <p:spPr>
              <a:xfrm>
                <a:off x="2429602" y="4229504"/>
                <a:ext cx="60239" cy="8406"/>
              </a:xfrm>
              <a:custGeom>
                <a:avLst/>
                <a:gdLst>
                  <a:gd name="connsiteX0" fmla="*/ 51585 w 60239"/>
                  <a:gd name="connsiteY0" fmla="*/ 8407 h 8406"/>
                  <a:gd name="connsiteX1" fmla="*/ 0 w 60239"/>
                  <a:gd name="connsiteY1" fmla="*/ 8407 h 8406"/>
                  <a:gd name="connsiteX2" fmla="*/ 9025 w 60239"/>
                  <a:gd name="connsiteY2" fmla="*/ 0 h 8406"/>
                  <a:gd name="connsiteX3" fmla="*/ 60239 w 60239"/>
                  <a:gd name="connsiteY3" fmla="*/ 0 h 8406"/>
                  <a:gd name="connsiteX4" fmla="*/ 51585 w 60239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39" h="8406">
                    <a:moveTo>
                      <a:pt x="51585" y="8407"/>
                    </a:moveTo>
                    <a:lnTo>
                      <a:pt x="0" y="8407"/>
                    </a:lnTo>
                    <a:lnTo>
                      <a:pt x="9025" y="0"/>
                    </a:lnTo>
                    <a:lnTo>
                      <a:pt x="60239" y="0"/>
                    </a:lnTo>
                    <a:lnTo>
                      <a:pt x="5158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C9D057F9-0DC7-956C-E580-F8A678386534}"/>
                  </a:ext>
                </a:extLst>
              </p:cNvPr>
              <p:cNvSpPr/>
              <p:nvPr/>
            </p:nvSpPr>
            <p:spPr>
              <a:xfrm>
                <a:off x="2521862" y="4229504"/>
                <a:ext cx="59559" cy="8406"/>
              </a:xfrm>
              <a:custGeom>
                <a:avLst/>
                <a:gdLst>
                  <a:gd name="connsiteX0" fmla="*/ 51554 w 59559"/>
                  <a:gd name="connsiteY0" fmla="*/ 8407 h 8406"/>
                  <a:gd name="connsiteX1" fmla="*/ 0 w 59559"/>
                  <a:gd name="connsiteY1" fmla="*/ 8407 h 8406"/>
                  <a:gd name="connsiteX2" fmla="*/ 8345 w 59559"/>
                  <a:gd name="connsiteY2" fmla="*/ 0 h 8406"/>
                  <a:gd name="connsiteX3" fmla="*/ 59560 w 59559"/>
                  <a:gd name="connsiteY3" fmla="*/ 0 h 8406"/>
                  <a:gd name="connsiteX4" fmla="*/ 51554 w 59559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9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8345" y="0"/>
                    </a:lnTo>
                    <a:lnTo>
                      <a:pt x="59560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4A8EF5A9-6578-4464-A93A-8A1ED3E87DAC}"/>
                  </a:ext>
                </a:extLst>
              </p:cNvPr>
              <p:cNvSpPr/>
              <p:nvPr/>
            </p:nvSpPr>
            <p:spPr>
              <a:xfrm>
                <a:off x="2614091" y="4229504"/>
                <a:ext cx="58910" cy="8406"/>
              </a:xfrm>
              <a:custGeom>
                <a:avLst/>
                <a:gdLst>
                  <a:gd name="connsiteX0" fmla="*/ 51554 w 58910"/>
                  <a:gd name="connsiteY0" fmla="*/ 8407 h 8406"/>
                  <a:gd name="connsiteX1" fmla="*/ 0 w 58910"/>
                  <a:gd name="connsiteY1" fmla="*/ 8407 h 8406"/>
                  <a:gd name="connsiteX2" fmla="*/ 7727 w 58910"/>
                  <a:gd name="connsiteY2" fmla="*/ 0 h 8406"/>
                  <a:gd name="connsiteX3" fmla="*/ 58910 w 58910"/>
                  <a:gd name="connsiteY3" fmla="*/ 0 h 8406"/>
                  <a:gd name="connsiteX4" fmla="*/ 51554 w 58910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910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7727" y="0"/>
                    </a:lnTo>
                    <a:lnTo>
                      <a:pt x="58910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E128B5C9-5A3C-5189-02D9-F5DDD42EDB3D}"/>
                  </a:ext>
                </a:extLst>
              </p:cNvPr>
              <p:cNvSpPr/>
              <p:nvPr/>
            </p:nvSpPr>
            <p:spPr>
              <a:xfrm>
                <a:off x="2706321" y="4229504"/>
                <a:ext cx="58292" cy="8406"/>
              </a:xfrm>
              <a:custGeom>
                <a:avLst/>
                <a:gdLst>
                  <a:gd name="connsiteX0" fmla="*/ 51585 w 58292"/>
                  <a:gd name="connsiteY0" fmla="*/ 8407 h 8406"/>
                  <a:gd name="connsiteX1" fmla="*/ 0 w 58292"/>
                  <a:gd name="connsiteY1" fmla="*/ 8407 h 8406"/>
                  <a:gd name="connsiteX2" fmla="*/ 7078 w 58292"/>
                  <a:gd name="connsiteY2" fmla="*/ 0 h 8406"/>
                  <a:gd name="connsiteX3" fmla="*/ 58292 w 58292"/>
                  <a:gd name="connsiteY3" fmla="*/ 0 h 8406"/>
                  <a:gd name="connsiteX4" fmla="*/ 51585 w 58292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92" h="8406">
                    <a:moveTo>
                      <a:pt x="51585" y="8407"/>
                    </a:moveTo>
                    <a:lnTo>
                      <a:pt x="0" y="8407"/>
                    </a:lnTo>
                    <a:lnTo>
                      <a:pt x="7078" y="0"/>
                    </a:lnTo>
                    <a:lnTo>
                      <a:pt x="58292" y="0"/>
                    </a:lnTo>
                    <a:lnTo>
                      <a:pt x="5158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54020815-E1AA-8EF2-FDB7-16E9737A9AB4}"/>
                  </a:ext>
                </a:extLst>
              </p:cNvPr>
              <p:cNvSpPr/>
              <p:nvPr/>
            </p:nvSpPr>
            <p:spPr>
              <a:xfrm>
                <a:off x="2798581" y="4229504"/>
                <a:ext cx="57612" cy="8406"/>
              </a:xfrm>
              <a:custGeom>
                <a:avLst/>
                <a:gdLst>
                  <a:gd name="connsiteX0" fmla="*/ 51554 w 57612"/>
                  <a:gd name="connsiteY0" fmla="*/ 8407 h 8406"/>
                  <a:gd name="connsiteX1" fmla="*/ 0 w 57612"/>
                  <a:gd name="connsiteY1" fmla="*/ 8407 h 8406"/>
                  <a:gd name="connsiteX2" fmla="*/ 6429 w 57612"/>
                  <a:gd name="connsiteY2" fmla="*/ 0 h 8406"/>
                  <a:gd name="connsiteX3" fmla="*/ 57612 w 57612"/>
                  <a:gd name="connsiteY3" fmla="*/ 0 h 8406"/>
                  <a:gd name="connsiteX4" fmla="*/ 51554 w 57612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12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6429" y="0"/>
                    </a:lnTo>
                    <a:lnTo>
                      <a:pt x="57612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94866812-6C07-0940-B4AD-F9AF65DAAAB0}"/>
                  </a:ext>
                </a:extLst>
              </p:cNvPr>
              <p:cNvSpPr/>
              <p:nvPr/>
            </p:nvSpPr>
            <p:spPr>
              <a:xfrm>
                <a:off x="2890810" y="4229504"/>
                <a:ext cx="56994" cy="8406"/>
              </a:xfrm>
              <a:custGeom>
                <a:avLst/>
                <a:gdLst>
                  <a:gd name="connsiteX0" fmla="*/ 51554 w 56994"/>
                  <a:gd name="connsiteY0" fmla="*/ 8407 h 8406"/>
                  <a:gd name="connsiteX1" fmla="*/ 0 w 56994"/>
                  <a:gd name="connsiteY1" fmla="*/ 8407 h 8406"/>
                  <a:gd name="connsiteX2" fmla="*/ 5780 w 56994"/>
                  <a:gd name="connsiteY2" fmla="*/ 0 h 8406"/>
                  <a:gd name="connsiteX3" fmla="*/ 56994 w 56994"/>
                  <a:gd name="connsiteY3" fmla="*/ 0 h 8406"/>
                  <a:gd name="connsiteX4" fmla="*/ 51554 w 56994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94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5780" y="0"/>
                    </a:lnTo>
                    <a:lnTo>
                      <a:pt x="56994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1D490D1D-F85F-78EE-F58E-A1586AA61616}"/>
                  </a:ext>
                </a:extLst>
              </p:cNvPr>
              <p:cNvSpPr/>
              <p:nvPr/>
            </p:nvSpPr>
            <p:spPr>
              <a:xfrm>
                <a:off x="2983039" y="4229504"/>
                <a:ext cx="56345" cy="8406"/>
              </a:xfrm>
              <a:custGeom>
                <a:avLst/>
                <a:gdLst>
                  <a:gd name="connsiteX0" fmla="*/ 51585 w 56345"/>
                  <a:gd name="connsiteY0" fmla="*/ 8407 h 8406"/>
                  <a:gd name="connsiteX1" fmla="*/ 0 w 56345"/>
                  <a:gd name="connsiteY1" fmla="*/ 8407 h 8406"/>
                  <a:gd name="connsiteX2" fmla="*/ 5131 w 56345"/>
                  <a:gd name="connsiteY2" fmla="*/ 0 h 8406"/>
                  <a:gd name="connsiteX3" fmla="*/ 56345 w 56345"/>
                  <a:gd name="connsiteY3" fmla="*/ 0 h 8406"/>
                  <a:gd name="connsiteX4" fmla="*/ 51585 w 56345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45" h="8406">
                    <a:moveTo>
                      <a:pt x="51585" y="8407"/>
                    </a:moveTo>
                    <a:lnTo>
                      <a:pt x="0" y="8407"/>
                    </a:lnTo>
                    <a:lnTo>
                      <a:pt x="5131" y="0"/>
                    </a:lnTo>
                    <a:lnTo>
                      <a:pt x="56345" y="0"/>
                    </a:lnTo>
                    <a:lnTo>
                      <a:pt x="5158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F5273C60-8CD5-D6D9-AF49-F74CBBD3D623}"/>
                  </a:ext>
                </a:extLst>
              </p:cNvPr>
              <p:cNvSpPr/>
              <p:nvPr/>
            </p:nvSpPr>
            <p:spPr>
              <a:xfrm>
                <a:off x="3075299" y="4229504"/>
                <a:ext cx="55665" cy="8406"/>
              </a:xfrm>
              <a:custGeom>
                <a:avLst/>
                <a:gdLst>
                  <a:gd name="connsiteX0" fmla="*/ 51555 w 55665"/>
                  <a:gd name="connsiteY0" fmla="*/ 8407 h 8406"/>
                  <a:gd name="connsiteX1" fmla="*/ 0 w 55665"/>
                  <a:gd name="connsiteY1" fmla="*/ 8407 h 8406"/>
                  <a:gd name="connsiteX2" fmla="*/ 4482 w 55665"/>
                  <a:gd name="connsiteY2" fmla="*/ 0 h 8406"/>
                  <a:gd name="connsiteX3" fmla="*/ 55665 w 55665"/>
                  <a:gd name="connsiteY3" fmla="*/ 0 h 8406"/>
                  <a:gd name="connsiteX4" fmla="*/ 51555 w 55665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65" h="8406">
                    <a:moveTo>
                      <a:pt x="51555" y="8407"/>
                    </a:moveTo>
                    <a:lnTo>
                      <a:pt x="0" y="8407"/>
                    </a:lnTo>
                    <a:lnTo>
                      <a:pt x="4482" y="0"/>
                    </a:lnTo>
                    <a:lnTo>
                      <a:pt x="55665" y="0"/>
                    </a:lnTo>
                    <a:lnTo>
                      <a:pt x="5155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9D709A76-70E9-C34B-A70A-605113FDD248}"/>
                  </a:ext>
                </a:extLst>
              </p:cNvPr>
              <p:cNvSpPr/>
              <p:nvPr/>
            </p:nvSpPr>
            <p:spPr>
              <a:xfrm>
                <a:off x="3167528" y="4229504"/>
                <a:ext cx="55047" cy="8406"/>
              </a:xfrm>
              <a:custGeom>
                <a:avLst/>
                <a:gdLst>
                  <a:gd name="connsiteX0" fmla="*/ 51555 w 55047"/>
                  <a:gd name="connsiteY0" fmla="*/ 8407 h 8406"/>
                  <a:gd name="connsiteX1" fmla="*/ 0 w 55047"/>
                  <a:gd name="connsiteY1" fmla="*/ 8407 h 8406"/>
                  <a:gd name="connsiteX2" fmla="*/ 3833 w 55047"/>
                  <a:gd name="connsiteY2" fmla="*/ 0 h 8406"/>
                  <a:gd name="connsiteX3" fmla="*/ 55047 w 55047"/>
                  <a:gd name="connsiteY3" fmla="*/ 0 h 8406"/>
                  <a:gd name="connsiteX4" fmla="*/ 51555 w 5504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47" h="8406">
                    <a:moveTo>
                      <a:pt x="51555" y="8407"/>
                    </a:moveTo>
                    <a:lnTo>
                      <a:pt x="0" y="8407"/>
                    </a:lnTo>
                    <a:lnTo>
                      <a:pt x="3833" y="0"/>
                    </a:lnTo>
                    <a:lnTo>
                      <a:pt x="55047" y="0"/>
                    </a:lnTo>
                    <a:lnTo>
                      <a:pt x="5155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F36695BE-4E7D-8E3D-E53C-1472675459CA}"/>
                  </a:ext>
                </a:extLst>
              </p:cNvPr>
              <p:cNvSpPr/>
              <p:nvPr/>
            </p:nvSpPr>
            <p:spPr>
              <a:xfrm>
                <a:off x="3259758" y="4229504"/>
                <a:ext cx="54397" cy="8406"/>
              </a:xfrm>
              <a:custGeom>
                <a:avLst/>
                <a:gdLst>
                  <a:gd name="connsiteX0" fmla="*/ 51585 w 54397"/>
                  <a:gd name="connsiteY0" fmla="*/ 8407 h 8406"/>
                  <a:gd name="connsiteX1" fmla="*/ 0 w 54397"/>
                  <a:gd name="connsiteY1" fmla="*/ 8407 h 8406"/>
                  <a:gd name="connsiteX2" fmla="*/ 3183 w 54397"/>
                  <a:gd name="connsiteY2" fmla="*/ 0 h 8406"/>
                  <a:gd name="connsiteX3" fmla="*/ 54398 w 54397"/>
                  <a:gd name="connsiteY3" fmla="*/ 0 h 8406"/>
                  <a:gd name="connsiteX4" fmla="*/ 51585 w 5439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97" h="8406">
                    <a:moveTo>
                      <a:pt x="51585" y="8407"/>
                    </a:moveTo>
                    <a:lnTo>
                      <a:pt x="0" y="8407"/>
                    </a:lnTo>
                    <a:lnTo>
                      <a:pt x="3183" y="0"/>
                    </a:lnTo>
                    <a:lnTo>
                      <a:pt x="54398" y="0"/>
                    </a:lnTo>
                    <a:lnTo>
                      <a:pt x="5158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2469E96E-5505-9C34-36CD-27E722048AAC}"/>
                  </a:ext>
                </a:extLst>
              </p:cNvPr>
              <p:cNvSpPr/>
              <p:nvPr/>
            </p:nvSpPr>
            <p:spPr>
              <a:xfrm>
                <a:off x="3352018" y="4229504"/>
                <a:ext cx="53717" cy="8406"/>
              </a:xfrm>
              <a:custGeom>
                <a:avLst/>
                <a:gdLst>
                  <a:gd name="connsiteX0" fmla="*/ 51554 w 53717"/>
                  <a:gd name="connsiteY0" fmla="*/ 8407 h 8406"/>
                  <a:gd name="connsiteX1" fmla="*/ 0 w 53717"/>
                  <a:gd name="connsiteY1" fmla="*/ 8407 h 8406"/>
                  <a:gd name="connsiteX2" fmla="*/ 2534 w 53717"/>
                  <a:gd name="connsiteY2" fmla="*/ 0 h 8406"/>
                  <a:gd name="connsiteX3" fmla="*/ 53718 w 53717"/>
                  <a:gd name="connsiteY3" fmla="*/ 0 h 8406"/>
                  <a:gd name="connsiteX4" fmla="*/ 51554 w 5371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17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2534" y="0"/>
                    </a:lnTo>
                    <a:lnTo>
                      <a:pt x="53718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4BDAAC8D-9ACB-D640-840D-9BCA1F9EF752}"/>
                  </a:ext>
                </a:extLst>
              </p:cNvPr>
              <p:cNvSpPr/>
              <p:nvPr/>
            </p:nvSpPr>
            <p:spPr>
              <a:xfrm>
                <a:off x="3444247" y="4229504"/>
                <a:ext cx="53099" cy="8406"/>
              </a:xfrm>
              <a:custGeom>
                <a:avLst/>
                <a:gdLst>
                  <a:gd name="connsiteX0" fmla="*/ 51555 w 53099"/>
                  <a:gd name="connsiteY0" fmla="*/ 8407 h 8406"/>
                  <a:gd name="connsiteX1" fmla="*/ 0 w 53099"/>
                  <a:gd name="connsiteY1" fmla="*/ 8407 h 8406"/>
                  <a:gd name="connsiteX2" fmla="*/ 1885 w 53099"/>
                  <a:gd name="connsiteY2" fmla="*/ 0 h 8406"/>
                  <a:gd name="connsiteX3" fmla="*/ 53100 w 53099"/>
                  <a:gd name="connsiteY3" fmla="*/ 0 h 8406"/>
                  <a:gd name="connsiteX4" fmla="*/ 51555 w 53099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99" h="8406">
                    <a:moveTo>
                      <a:pt x="51555" y="8407"/>
                    </a:moveTo>
                    <a:lnTo>
                      <a:pt x="0" y="8407"/>
                    </a:lnTo>
                    <a:lnTo>
                      <a:pt x="1885" y="0"/>
                    </a:lnTo>
                    <a:lnTo>
                      <a:pt x="53100" y="0"/>
                    </a:lnTo>
                    <a:lnTo>
                      <a:pt x="5155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EB14BB80-7011-A675-CF83-1B41A99825E4}"/>
                  </a:ext>
                </a:extLst>
              </p:cNvPr>
              <p:cNvSpPr/>
              <p:nvPr/>
            </p:nvSpPr>
            <p:spPr>
              <a:xfrm>
                <a:off x="3536476" y="4229504"/>
                <a:ext cx="52450" cy="8406"/>
              </a:xfrm>
              <a:custGeom>
                <a:avLst/>
                <a:gdLst>
                  <a:gd name="connsiteX0" fmla="*/ 51585 w 52450"/>
                  <a:gd name="connsiteY0" fmla="*/ 8407 h 8406"/>
                  <a:gd name="connsiteX1" fmla="*/ 0 w 52450"/>
                  <a:gd name="connsiteY1" fmla="*/ 8407 h 8406"/>
                  <a:gd name="connsiteX2" fmla="*/ 1267 w 52450"/>
                  <a:gd name="connsiteY2" fmla="*/ 0 h 8406"/>
                  <a:gd name="connsiteX3" fmla="*/ 52451 w 52450"/>
                  <a:gd name="connsiteY3" fmla="*/ 0 h 8406"/>
                  <a:gd name="connsiteX4" fmla="*/ 51585 w 52450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450" h="8406">
                    <a:moveTo>
                      <a:pt x="51585" y="8407"/>
                    </a:moveTo>
                    <a:lnTo>
                      <a:pt x="0" y="8407"/>
                    </a:lnTo>
                    <a:lnTo>
                      <a:pt x="1267" y="0"/>
                    </a:lnTo>
                    <a:lnTo>
                      <a:pt x="52451" y="0"/>
                    </a:lnTo>
                    <a:lnTo>
                      <a:pt x="51585" y="8407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B372C29E-80BE-1923-80B4-A42134D75B50}"/>
                  </a:ext>
                </a:extLst>
              </p:cNvPr>
              <p:cNvSpPr/>
              <p:nvPr/>
            </p:nvSpPr>
            <p:spPr>
              <a:xfrm>
                <a:off x="3628736" y="4229504"/>
                <a:ext cx="51801" cy="8406"/>
              </a:xfrm>
              <a:custGeom>
                <a:avLst/>
                <a:gdLst>
                  <a:gd name="connsiteX0" fmla="*/ 51554 w 51801"/>
                  <a:gd name="connsiteY0" fmla="*/ 8407 h 8406"/>
                  <a:gd name="connsiteX1" fmla="*/ 0 w 51801"/>
                  <a:gd name="connsiteY1" fmla="*/ 8407 h 8406"/>
                  <a:gd name="connsiteX2" fmla="*/ 587 w 51801"/>
                  <a:gd name="connsiteY2" fmla="*/ 0 h 8406"/>
                  <a:gd name="connsiteX3" fmla="*/ 51801 w 51801"/>
                  <a:gd name="connsiteY3" fmla="*/ 0 h 8406"/>
                  <a:gd name="connsiteX4" fmla="*/ 51554 w 51801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1" h="8406">
                    <a:moveTo>
                      <a:pt x="51554" y="8407"/>
                    </a:moveTo>
                    <a:lnTo>
                      <a:pt x="0" y="8407"/>
                    </a:lnTo>
                    <a:lnTo>
                      <a:pt x="587" y="0"/>
                    </a:lnTo>
                    <a:lnTo>
                      <a:pt x="51801" y="0"/>
                    </a:lnTo>
                    <a:lnTo>
                      <a:pt x="515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5B57E1B6-773C-C575-A01D-207C45798F96}"/>
                  </a:ext>
                </a:extLst>
              </p:cNvPr>
              <p:cNvSpPr/>
              <p:nvPr/>
            </p:nvSpPr>
            <p:spPr>
              <a:xfrm>
                <a:off x="3720903" y="4229504"/>
                <a:ext cx="51616" cy="8406"/>
              </a:xfrm>
              <a:custGeom>
                <a:avLst/>
                <a:gdLst>
                  <a:gd name="connsiteX0" fmla="*/ 51616 w 51616"/>
                  <a:gd name="connsiteY0" fmla="*/ 8407 h 8406"/>
                  <a:gd name="connsiteX1" fmla="*/ 62 w 51616"/>
                  <a:gd name="connsiteY1" fmla="*/ 8407 h 8406"/>
                  <a:gd name="connsiteX2" fmla="*/ 0 w 51616"/>
                  <a:gd name="connsiteY2" fmla="*/ 0 h 8406"/>
                  <a:gd name="connsiteX3" fmla="*/ 51214 w 51616"/>
                  <a:gd name="connsiteY3" fmla="*/ 0 h 8406"/>
                  <a:gd name="connsiteX4" fmla="*/ 51616 w 51616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16" h="8406">
                    <a:moveTo>
                      <a:pt x="51616" y="8407"/>
                    </a:moveTo>
                    <a:lnTo>
                      <a:pt x="62" y="8407"/>
                    </a:lnTo>
                    <a:lnTo>
                      <a:pt x="0" y="0"/>
                    </a:lnTo>
                    <a:lnTo>
                      <a:pt x="51214" y="0"/>
                    </a:lnTo>
                    <a:lnTo>
                      <a:pt x="51616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51A6EFB4-FB0B-E124-DB25-75CCEA45D095}"/>
                  </a:ext>
                </a:extLst>
              </p:cNvPr>
              <p:cNvSpPr/>
              <p:nvPr/>
            </p:nvSpPr>
            <p:spPr>
              <a:xfrm>
                <a:off x="3812514" y="4229504"/>
                <a:ext cx="52265" cy="8406"/>
              </a:xfrm>
              <a:custGeom>
                <a:avLst/>
                <a:gdLst>
                  <a:gd name="connsiteX0" fmla="*/ 52265 w 52265"/>
                  <a:gd name="connsiteY0" fmla="*/ 8407 h 8406"/>
                  <a:gd name="connsiteX1" fmla="*/ 680 w 52265"/>
                  <a:gd name="connsiteY1" fmla="*/ 8407 h 8406"/>
                  <a:gd name="connsiteX2" fmla="*/ 0 w 52265"/>
                  <a:gd name="connsiteY2" fmla="*/ 0 h 8406"/>
                  <a:gd name="connsiteX3" fmla="*/ 51183 w 52265"/>
                  <a:gd name="connsiteY3" fmla="*/ 0 h 8406"/>
                  <a:gd name="connsiteX4" fmla="*/ 52265 w 52265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65" h="8406">
                    <a:moveTo>
                      <a:pt x="52265" y="8407"/>
                    </a:moveTo>
                    <a:lnTo>
                      <a:pt x="680" y="8407"/>
                    </a:lnTo>
                    <a:lnTo>
                      <a:pt x="0" y="0"/>
                    </a:lnTo>
                    <a:lnTo>
                      <a:pt x="51183" y="0"/>
                    </a:lnTo>
                    <a:lnTo>
                      <a:pt x="52265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1B711B53-5256-A70F-2768-167C81D89783}"/>
                  </a:ext>
                </a:extLst>
              </p:cNvPr>
              <p:cNvSpPr/>
              <p:nvPr/>
            </p:nvSpPr>
            <p:spPr>
              <a:xfrm>
                <a:off x="3904094" y="4229504"/>
                <a:ext cx="52914" cy="8406"/>
              </a:xfrm>
              <a:custGeom>
                <a:avLst/>
                <a:gdLst>
                  <a:gd name="connsiteX0" fmla="*/ 52914 w 52914"/>
                  <a:gd name="connsiteY0" fmla="*/ 8407 h 8406"/>
                  <a:gd name="connsiteX1" fmla="*/ 1360 w 52914"/>
                  <a:gd name="connsiteY1" fmla="*/ 8407 h 8406"/>
                  <a:gd name="connsiteX2" fmla="*/ 0 w 52914"/>
                  <a:gd name="connsiteY2" fmla="*/ 0 h 8406"/>
                  <a:gd name="connsiteX3" fmla="*/ 51214 w 52914"/>
                  <a:gd name="connsiteY3" fmla="*/ 0 h 8406"/>
                  <a:gd name="connsiteX4" fmla="*/ 52914 w 52914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14" h="8406">
                    <a:moveTo>
                      <a:pt x="52914" y="8407"/>
                    </a:moveTo>
                    <a:lnTo>
                      <a:pt x="1360" y="8407"/>
                    </a:lnTo>
                    <a:lnTo>
                      <a:pt x="0" y="0"/>
                    </a:lnTo>
                    <a:lnTo>
                      <a:pt x="51214" y="0"/>
                    </a:lnTo>
                    <a:lnTo>
                      <a:pt x="5291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CA910CB7-1BE2-26F3-5524-40DCD4440D5B}"/>
                  </a:ext>
                </a:extLst>
              </p:cNvPr>
              <p:cNvSpPr/>
              <p:nvPr/>
            </p:nvSpPr>
            <p:spPr>
              <a:xfrm>
                <a:off x="3995675" y="4229504"/>
                <a:ext cx="53563" cy="8406"/>
              </a:xfrm>
              <a:custGeom>
                <a:avLst/>
                <a:gdLst>
                  <a:gd name="connsiteX0" fmla="*/ 53563 w 53563"/>
                  <a:gd name="connsiteY0" fmla="*/ 8407 h 8406"/>
                  <a:gd name="connsiteX1" fmla="*/ 2009 w 53563"/>
                  <a:gd name="connsiteY1" fmla="*/ 8407 h 8406"/>
                  <a:gd name="connsiteX2" fmla="*/ 0 w 53563"/>
                  <a:gd name="connsiteY2" fmla="*/ 0 h 8406"/>
                  <a:gd name="connsiteX3" fmla="*/ 51214 w 53563"/>
                  <a:gd name="connsiteY3" fmla="*/ 0 h 8406"/>
                  <a:gd name="connsiteX4" fmla="*/ 53563 w 53563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63" h="8406">
                    <a:moveTo>
                      <a:pt x="53563" y="8407"/>
                    </a:moveTo>
                    <a:lnTo>
                      <a:pt x="2009" y="8407"/>
                    </a:lnTo>
                    <a:lnTo>
                      <a:pt x="0" y="0"/>
                    </a:lnTo>
                    <a:lnTo>
                      <a:pt x="51214" y="0"/>
                    </a:lnTo>
                    <a:lnTo>
                      <a:pt x="53563" y="84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E8820393-69EA-B414-9173-1B0F574EA39A}"/>
                  </a:ext>
                </a:extLst>
              </p:cNvPr>
              <p:cNvSpPr/>
              <p:nvPr/>
            </p:nvSpPr>
            <p:spPr>
              <a:xfrm>
                <a:off x="4087286" y="4229504"/>
                <a:ext cx="54212" cy="8406"/>
              </a:xfrm>
              <a:custGeom>
                <a:avLst/>
                <a:gdLst>
                  <a:gd name="connsiteX0" fmla="*/ 54212 w 54212"/>
                  <a:gd name="connsiteY0" fmla="*/ 8407 h 8406"/>
                  <a:gd name="connsiteX1" fmla="*/ 2627 w 54212"/>
                  <a:gd name="connsiteY1" fmla="*/ 8407 h 8406"/>
                  <a:gd name="connsiteX2" fmla="*/ 0 w 54212"/>
                  <a:gd name="connsiteY2" fmla="*/ 0 h 8406"/>
                  <a:gd name="connsiteX3" fmla="*/ 51183 w 54212"/>
                  <a:gd name="connsiteY3" fmla="*/ 0 h 8406"/>
                  <a:gd name="connsiteX4" fmla="*/ 54212 w 54212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12" h="8406">
                    <a:moveTo>
                      <a:pt x="54212" y="8407"/>
                    </a:moveTo>
                    <a:lnTo>
                      <a:pt x="2627" y="8407"/>
                    </a:lnTo>
                    <a:lnTo>
                      <a:pt x="0" y="0"/>
                    </a:lnTo>
                    <a:lnTo>
                      <a:pt x="51183" y="0"/>
                    </a:lnTo>
                    <a:lnTo>
                      <a:pt x="54212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47665C98-21F0-603D-EE48-5501A5B4603F}"/>
                  </a:ext>
                </a:extLst>
              </p:cNvPr>
              <p:cNvSpPr/>
              <p:nvPr/>
            </p:nvSpPr>
            <p:spPr>
              <a:xfrm>
                <a:off x="4178866" y="4229504"/>
                <a:ext cx="54861" cy="8406"/>
              </a:xfrm>
              <a:custGeom>
                <a:avLst/>
                <a:gdLst>
                  <a:gd name="connsiteX0" fmla="*/ 54862 w 54861"/>
                  <a:gd name="connsiteY0" fmla="*/ 8407 h 8406"/>
                  <a:gd name="connsiteX1" fmla="*/ 3307 w 54861"/>
                  <a:gd name="connsiteY1" fmla="*/ 8407 h 8406"/>
                  <a:gd name="connsiteX2" fmla="*/ 0 w 54861"/>
                  <a:gd name="connsiteY2" fmla="*/ 0 h 8406"/>
                  <a:gd name="connsiteX3" fmla="*/ 51214 w 54861"/>
                  <a:gd name="connsiteY3" fmla="*/ 0 h 8406"/>
                  <a:gd name="connsiteX4" fmla="*/ 54862 w 54861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1" h="8406">
                    <a:moveTo>
                      <a:pt x="54862" y="8407"/>
                    </a:moveTo>
                    <a:lnTo>
                      <a:pt x="3307" y="8407"/>
                    </a:lnTo>
                    <a:lnTo>
                      <a:pt x="0" y="0"/>
                    </a:lnTo>
                    <a:lnTo>
                      <a:pt x="51214" y="0"/>
                    </a:lnTo>
                    <a:lnTo>
                      <a:pt x="54862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6F31051C-D346-CF7A-1F1D-76E1227682D3}"/>
                  </a:ext>
                </a:extLst>
              </p:cNvPr>
              <p:cNvSpPr/>
              <p:nvPr/>
            </p:nvSpPr>
            <p:spPr>
              <a:xfrm>
                <a:off x="4270477" y="4229504"/>
                <a:ext cx="55479" cy="8406"/>
              </a:xfrm>
              <a:custGeom>
                <a:avLst/>
                <a:gdLst>
                  <a:gd name="connsiteX0" fmla="*/ 55480 w 55479"/>
                  <a:gd name="connsiteY0" fmla="*/ 8407 h 8406"/>
                  <a:gd name="connsiteX1" fmla="*/ 3925 w 55479"/>
                  <a:gd name="connsiteY1" fmla="*/ 8407 h 8406"/>
                  <a:gd name="connsiteX2" fmla="*/ 0 w 55479"/>
                  <a:gd name="connsiteY2" fmla="*/ 0 h 8406"/>
                  <a:gd name="connsiteX3" fmla="*/ 51183 w 55479"/>
                  <a:gd name="connsiteY3" fmla="*/ 0 h 8406"/>
                  <a:gd name="connsiteX4" fmla="*/ 55480 w 55479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79" h="8406">
                    <a:moveTo>
                      <a:pt x="55480" y="8407"/>
                    </a:moveTo>
                    <a:lnTo>
                      <a:pt x="3925" y="8407"/>
                    </a:lnTo>
                    <a:lnTo>
                      <a:pt x="0" y="0"/>
                    </a:lnTo>
                    <a:lnTo>
                      <a:pt x="51183" y="0"/>
                    </a:lnTo>
                    <a:lnTo>
                      <a:pt x="55480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1E355FC8-EA24-21BA-B0A6-3B7306DD9036}"/>
                  </a:ext>
                </a:extLst>
              </p:cNvPr>
              <p:cNvSpPr/>
              <p:nvPr/>
            </p:nvSpPr>
            <p:spPr>
              <a:xfrm>
                <a:off x="4362057" y="4229504"/>
                <a:ext cx="56159" cy="8406"/>
              </a:xfrm>
              <a:custGeom>
                <a:avLst/>
                <a:gdLst>
                  <a:gd name="connsiteX0" fmla="*/ 56160 w 56159"/>
                  <a:gd name="connsiteY0" fmla="*/ 8407 h 8406"/>
                  <a:gd name="connsiteX1" fmla="*/ 4575 w 56159"/>
                  <a:gd name="connsiteY1" fmla="*/ 8407 h 8406"/>
                  <a:gd name="connsiteX2" fmla="*/ 0 w 56159"/>
                  <a:gd name="connsiteY2" fmla="*/ 0 h 8406"/>
                  <a:gd name="connsiteX3" fmla="*/ 51215 w 56159"/>
                  <a:gd name="connsiteY3" fmla="*/ 0 h 8406"/>
                  <a:gd name="connsiteX4" fmla="*/ 56160 w 56159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9" h="8406">
                    <a:moveTo>
                      <a:pt x="56160" y="8407"/>
                    </a:moveTo>
                    <a:lnTo>
                      <a:pt x="4575" y="8407"/>
                    </a:lnTo>
                    <a:lnTo>
                      <a:pt x="0" y="0"/>
                    </a:lnTo>
                    <a:lnTo>
                      <a:pt x="51215" y="0"/>
                    </a:lnTo>
                    <a:lnTo>
                      <a:pt x="56160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2B7DC5AA-85E9-F8C5-AD0F-30B757B6CC2E}"/>
                  </a:ext>
                </a:extLst>
              </p:cNvPr>
              <p:cNvSpPr/>
              <p:nvPr/>
            </p:nvSpPr>
            <p:spPr>
              <a:xfrm>
                <a:off x="4453637" y="4229504"/>
                <a:ext cx="56808" cy="8406"/>
              </a:xfrm>
              <a:custGeom>
                <a:avLst/>
                <a:gdLst>
                  <a:gd name="connsiteX0" fmla="*/ 56809 w 56808"/>
                  <a:gd name="connsiteY0" fmla="*/ 8407 h 8406"/>
                  <a:gd name="connsiteX1" fmla="*/ 5255 w 56808"/>
                  <a:gd name="connsiteY1" fmla="*/ 8407 h 8406"/>
                  <a:gd name="connsiteX2" fmla="*/ 0 w 56808"/>
                  <a:gd name="connsiteY2" fmla="*/ 0 h 8406"/>
                  <a:gd name="connsiteX3" fmla="*/ 51215 w 56808"/>
                  <a:gd name="connsiteY3" fmla="*/ 0 h 8406"/>
                  <a:gd name="connsiteX4" fmla="*/ 56809 w 56808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8" h="8406">
                    <a:moveTo>
                      <a:pt x="56809" y="8407"/>
                    </a:moveTo>
                    <a:lnTo>
                      <a:pt x="5255" y="8407"/>
                    </a:lnTo>
                    <a:lnTo>
                      <a:pt x="0" y="0"/>
                    </a:lnTo>
                    <a:lnTo>
                      <a:pt x="51215" y="0"/>
                    </a:lnTo>
                    <a:lnTo>
                      <a:pt x="56809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BF2C521D-E0F2-4222-122C-1F81ADC9EC1A}"/>
                  </a:ext>
                </a:extLst>
              </p:cNvPr>
              <p:cNvSpPr/>
              <p:nvPr/>
            </p:nvSpPr>
            <p:spPr>
              <a:xfrm>
                <a:off x="4545248" y="4229504"/>
                <a:ext cx="57427" cy="8406"/>
              </a:xfrm>
              <a:custGeom>
                <a:avLst/>
                <a:gdLst>
                  <a:gd name="connsiteX0" fmla="*/ 57427 w 57427"/>
                  <a:gd name="connsiteY0" fmla="*/ 8407 h 8406"/>
                  <a:gd name="connsiteX1" fmla="*/ 5873 w 57427"/>
                  <a:gd name="connsiteY1" fmla="*/ 8407 h 8406"/>
                  <a:gd name="connsiteX2" fmla="*/ 0 w 57427"/>
                  <a:gd name="connsiteY2" fmla="*/ 0 h 8406"/>
                  <a:gd name="connsiteX3" fmla="*/ 51184 w 57427"/>
                  <a:gd name="connsiteY3" fmla="*/ 0 h 8406"/>
                  <a:gd name="connsiteX4" fmla="*/ 57427 w 5742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7" h="8406">
                    <a:moveTo>
                      <a:pt x="57427" y="8407"/>
                    </a:moveTo>
                    <a:lnTo>
                      <a:pt x="5873" y="8407"/>
                    </a:lnTo>
                    <a:lnTo>
                      <a:pt x="0" y="0"/>
                    </a:lnTo>
                    <a:lnTo>
                      <a:pt x="51184" y="0"/>
                    </a:lnTo>
                    <a:lnTo>
                      <a:pt x="57427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F9C4865B-758C-80AA-D987-89ABD5BEAB27}"/>
                  </a:ext>
                </a:extLst>
              </p:cNvPr>
              <p:cNvSpPr/>
              <p:nvPr/>
            </p:nvSpPr>
            <p:spPr>
              <a:xfrm>
                <a:off x="4636828" y="4229504"/>
                <a:ext cx="58107" cy="8406"/>
              </a:xfrm>
              <a:custGeom>
                <a:avLst/>
                <a:gdLst>
                  <a:gd name="connsiteX0" fmla="*/ 58107 w 58107"/>
                  <a:gd name="connsiteY0" fmla="*/ 8407 h 8406"/>
                  <a:gd name="connsiteX1" fmla="*/ 6522 w 58107"/>
                  <a:gd name="connsiteY1" fmla="*/ 8407 h 8406"/>
                  <a:gd name="connsiteX2" fmla="*/ 0 w 58107"/>
                  <a:gd name="connsiteY2" fmla="*/ 0 h 8406"/>
                  <a:gd name="connsiteX3" fmla="*/ 51215 w 58107"/>
                  <a:gd name="connsiteY3" fmla="*/ 0 h 8406"/>
                  <a:gd name="connsiteX4" fmla="*/ 58107 w 58107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7" h="8406">
                    <a:moveTo>
                      <a:pt x="58107" y="8407"/>
                    </a:moveTo>
                    <a:lnTo>
                      <a:pt x="6522" y="8407"/>
                    </a:lnTo>
                    <a:lnTo>
                      <a:pt x="0" y="0"/>
                    </a:lnTo>
                    <a:lnTo>
                      <a:pt x="51215" y="0"/>
                    </a:lnTo>
                    <a:lnTo>
                      <a:pt x="58107" y="84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CE470D2C-87D9-6021-966E-C361EA161504}"/>
                  </a:ext>
                </a:extLst>
              </p:cNvPr>
              <p:cNvSpPr/>
              <p:nvPr/>
            </p:nvSpPr>
            <p:spPr>
              <a:xfrm>
                <a:off x="4728408" y="4229504"/>
                <a:ext cx="58755" cy="8406"/>
              </a:xfrm>
              <a:custGeom>
                <a:avLst/>
                <a:gdLst>
                  <a:gd name="connsiteX0" fmla="*/ 58756 w 58755"/>
                  <a:gd name="connsiteY0" fmla="*/ 8407 h 8406"/>
                  <a:gd name="connsiteX1" fmla="*/ 7202 w 58755"/>
                  <a:gd name="connsiteY1" fmla="*/ 8407 h 8406"/>
                  <a:gd name="connsiteX2" fmla="*/ 0 w 58755"/>
                  <a:gd name="connsiteY2" fmla="*/ 0 h 8406"/>
                  <a:gd name="connsiteX3" fmla="*/ 51215 w 58755"/>
                  <a:gd name="connsiteY3" fmla="*/ 0 h 8406"/>
                  <a:gd name="connsiteX4" fmla="*/ 58756 w 58755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55" h="8406">
                    <a:moveTo>
                      <a:pt x="58756" y="8407"/>
                    </a:moveTo>
                    <a:lnTo>
                      <a:pt x="7202" y="8407"/>
                    </a:lnTo>
                    <a:lnTo>
                      <a:pt x="0" y="0"/>
                    </a:lnTo>
                    <a:lnTo>
                      <a:pt x="51215" y="0"/>
                    </a:lnTo>
                    <a:lnTo>
                      <a:pt x="58756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B974514B-A9BD-E898-3EE7-600B66111217}"/>
                  </a:ext>
                </a:extLst>
              </p:cNvPr>
              <p:cNvSpPr/>
              <p:nvPr/>
            </p:nvSpPr>
            <p:spPr>
              <a:xfrm>
                <a:off x="4820019" y="4229504"/>
                <a:ext cx="59373" cy="8406"/>
              </a:xfrm>
              <a:custGeom>
                <a:avLst/>
                <a:gdLst>
                  <a:gd name="connsiteX0" fmla="*/ 59374 w 59373"/>
                  <a:gd name="connsiteY0" fmla="*/ 8407 h 8406"/>
                  <a:gd name="connsiteX1" fmla="*/ 7820 w 59373"/>
                  <a:gd name="connsiteY1" fmla="*/ 8407 h 8406"/>
                  <a:gd name="connsiteX2" fmla="*/ 0 w 59373"/>
                  <a:gd name="connsiteY2" fmla="*/ 0 h 8406"/>
                  <a:gd name="connsiteX3" fmla="*/ 51184 w 59373"/>
                  <a:gd name="connsiteY3" fmla="*/ 0 h 8406"/>
                  <a:gd name="connsiteX4" fmla="*/ 59374 w 59373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73" h="8406">
                    <a:moveTo>
                      <a:pt x="59374" y="8407"/>
                    </a:moveTo>
                    <a:lnTo>
                      <a:pt x="7820" y="8407"/>
                    </a:lnTo>
                    <a:lnTo>
                      <a:pt x="0" y="0"/>
                    </a:lnTo>
                    <a:lnTo>
                      <a:pt x="51184" y="0"/>
                    </a:lnTo>
                    <a:lnTo>
                      <a:pt x="5937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5BE69868-A875-A2F4-FACE-847A1C2DA921}"/>
                  </a:ext>
                </a:extLst>
              </p:cNvPr>
              <p:cNvSpPr/>
              <p:nvPr/>
            </p:nvSpPr>
            <p:spPr>
              <a:xfrm>
                <a:off x="4911599" y="4229504"/>
                <a:ext cx="60054" cy="8406"/>
              </a:xfrm>
              <a:custGeom>
                <a:avLst/>
                <a:gdLst>
                  <a:gd name="connsiteX0" fmla="*/ 60054 w 60054"/>
                  <a:gd name="connsiteY0" fmla="*/ 8407 h 8406"/>
                  <a:gd name="connsiteX1" fmla="*/ 8469 w 60054"/>
                  <a:gd name="connsiteY1" fmla="*/ 8407 h 8406"/>
                  <a:gd name="connsiteX2" fmla="*/ 0 w 60054"/>
                  <a:gd name="connsiteY2" fmla="*/ 0 h 8406"/>
                  <a:gd name="connsiteX3" fmla="*/ 51215 w 60054"/>
                  <a:gd name="connsiteY3" fmla="*/ 0 h 8406"/>
                  <a:gd name="connsiteX4" fmla="*/ 60054 w 60054"/>
                  <a:gd name="connsiteY4" fmla="*/ 8407 h 8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54" h="8406">
                    <a:moveTo>
                      <a:pt x="60054" y="8407"/>
                    </a:moveTo>
                    <a:lnTo>
                      <a:pt x="8469" y="8407"/>
                    </a:lnTo>
                    <a:lnTo>
                      <a:pt x="0" y="0"/>
                    </a:lnTo>
                    <a:lnTo>
                      <a:pt x="51215" y="0"/>
                    </a:lnTo>
                    <a:lnTo>
                      <a:pt x="60054" y="84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6C166D1D-273B-DC90-FF2F-F869CBD1814E}"/>
                  </a:ext>
                </a:extLst>
              </p:cNvPr>
              <p:cNvSpPr/>
              <p:nvPr/>
            </p:nvSpPr>
            <p:spPr>
              <a:xfrm>
                <a:off x="2322506" y="4242269"/>
                <a:ext cx="61630" cy="8592"/>
              </a:xfrm>
              <a:custGeom>
                <a:avLst/>
                <a:gdLst>
                  <a:gd name="connsiteX0" fmla="*/ 52111 w 61630"/>
                  <a:gd name="connsiteY0" fmla="*/ 8592 h 8592"/>
                  <a:gd name="connsiteX1" fmla="*/ 0 w 61630"/>
                  <a:gd name="connsiteY1" fmla="*/ 8592 h 8592"/>
                  <a:gd name="connsiteX2" fmla="*/ 9891 w 61630"/>
                  <a:gd name="connsiteY2" fmla="*/ 0 h 8592"/>
                  <a:gd name="connsiteX3" fmla="*/ 61630 w 61630"/>
                  <a:gd name="connsiteY3" fmla="*/ 0 h 8592"/>
                  <a:gd name="connsiteX4" fmla="*/ 52111 w 61630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30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9891" y="0"/>
                    </a:lnTo>
                    <a:lnTo>
                      <a:pt x="61630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2B569AB4-A1DA-0052-D18F-0D41B6AC15CE}"/>
                  </a:ext>
                </a:extLst>
              </p:cNvPr>
              <p:cNvSpPr/>
              <p:nvPr/>
            </p:nvSpPr>
            <p:spPr>
              <a:xfrm>
                <a:off x="2415724" y="4242269"/>
                <a:ext cx="60981" cy="8592"/>
              </a:xfrm>
              <a:custGeom>
                <a:avLst/>
                <a:gdLst>
                  <a:gd name="connsiteX0" fmla="*/ 52142 w 60981"/>
                  <a:gd name="connsiteY0" fmla="*/ 8592 h 8592"/>
                  <a:gd name="connsiteX1" fmla="*/ 0 w 60981"/>
                  <a:gd name="connsiteY1" fmla="*/ 8592 h 8592"/>
                  <a:gd name="connsiteX2" fmla="*/ 9242 w 60981"/>
                  <a:gd name="connsiteY2" fmla="*/ 0 h 8592"/>
                  <a:gd name="connsiteX3" fmla="*/ 60981 w 60981"/>
                  <a:gd name="connsiteY3" fmla="*/ 0 h 8592"/>
                  <a:gd name="connsiteX4" fmla="*/ 52142 w 60981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81" h="8592">
                    <a:moveTo>
                      <a:pt x="52142" y="8592"/>
                    </a:moveTo>
                    <a:lnTo>
                      <a:pt x="0" y="8592"/>
                    </a:lnTo>
                    <a:lnTo>
                      <a:pt x="9242" y="0"/>
                    </a:lnTo>
                    <a:lnTo>
                      <a:pt x="60981" y="0"/>
                    </a:lnTo>
                    <a:lnTo>
                      <a:pt x="52142" y="85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F355C2F8-E9E5-BD31-36E1-56ACEE28A0A5}"/>
                  </a:ext>
                </a:extLst>
              </p:cNvPr>
              <p:cNvSpPr/>
              <p:nvPr/>
            </p:nvSpPr>
            <p:spPr>
              <a:xfrm>
                <a:off x="2508974" y="4242269"/>
                <a:ext cx="60301" cy="8592"/>
              </a:xfrm>
              <a:custGeom>
                <a:avLst/>
                <a:gdLst>
                  <a:gd name="connsiteX0" fmla="*/ 52111 w 60301"/>
                  <a:gd name="connsiteY0" fmla="*/ 8592 h 8592"/>
                  <a:gd name="connsiteX1" fmla="*/ 0 w 60301"/>
                  <a:gd name="connsiteY1" fmla="*/ 8592 h 8592"/>
                  <a:gd name="connsiteX2" fmla="*/ 8561 w 60301"/>
                  <a:gd name="connsiteY2" fmla="*/ 0 h 8592"/>
                  <a:gd name="connsiteX3" fmla="*/ 60301 w 60301"/>
                  <a:gd name="connsiteY3" fmla="*/ 0 h 8592"/>
                  <a:gd name="connsiteX4" fmla="*/ 52111 w 60301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8561" y="0"/>
                    </a:lnTo>
                    <a:lnTo>
                      <a:pt x="60301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786DD196-852C-4FEA-0A37-63CAAB8EE96C}"/>
                  </a:ext>
                </a:extLst>
              </p:cNvPr>
              <p:cNvSpPr/>
              <p:nvPr/>
            </p:nvSpPr>
            <p:spPr>
              <a:xfrm>
                <a:off x="2602223" y="4242269"/>
                <a:ext cx="59621" cy="8592"/>
              </a:xfrm>
              <a:custGeom>
                <a:avLst/>
                <a:gdLst>
                  <a:gd name="connsiteX0" fmla="*/ 52111 w 59621"/>
                  <a:gd name="connsiteY0" fmla="*/ 8592 h 8592"/>
                  <a:gd name="connsiteX1" fmla="*/ 0 w 59621"/>
                  <a:gd name="connsiteY1" fmla="*/ 8592 h 8592"/>
                  <a:gd name="connsiteX2" fmla="*/ 7881 w 59621"/>
                  <a:gd name="connsiteY2" fmla="*/ 0 h 8592"/>
                  <a:gd name="connsiteX3" fmla="*/ 59621 w 59621"/>
                  <a:gd name="connsiteY3" fmla="*/ 0 h 8592"/>
                  <a:gd name="connsiteX4" fmla="*/ 52111 w 59621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21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7881" y="0"/>
                    </a:lnTo>
                    <a:lnTo>
                      <a:pt x="59621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915CD90D-CBB4-CC86-1D23-2D8417429950}"/>
                  </a:ext>
                </a:extLst>
              </p:cNvPr>
              <p:cNvSpPr/>
              <p:nvPr/>
            </p:nvSpPr>
            <p:spPr>
              <a:xfrm>
                <a:off x="2695441" y="4242269"/>
                <a:ext cx="59003" cy="8592"/>
              </a:xfrm>
              <a:custGeom>
                <a:avLst/>
                <a:gdLst>
                  <a:gd name="connsiteX0" fmla="*/ 52142 w 59003"/>
                  <a:gd name="connsiteY0" fmla="*/ 8592 h 8592"/>
                  <a:gd name="connsiteX1" fmla="*/ 0 w 59003"/>
                  <a:gd name="connsiteY1" fmla="*/ 8592 h 8592"/>
                  <a:gd name="connsiteX2" fmla="*/ 7233 w 59003"/>
                  <a:gd name="connsiteY2" fmla="*/ 0 h 8592"/>
                  <a:gd name="connsiteX3" fmla="*/ 59003 w 59003"/>
                  <a:gd name="connsiteY3" fmla="*/ 0 h 8592"/>
                  <a:gd name="connsiteX4" fmla="*/ 52142 w 59003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03" h="8592">
                    <a:moveTo>
                      <a:pt x="52142" y="8592"/>
                    </a:moveTo>
                    <a:lnTo>
                      <a:pt x="0" y="8592"/>
                    </a:lnTo>
                    <a:lnTo>
                      <a:pt x="7233" y="0"/>
                    </a:lnTo>
                    <a:lnTo>
                      <a:pt x="59003" y="0"/>
                    </a:lnTo>
                    <a:lnTo>
                      <a:pt x="5214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7CD7F87A-2F62-50F8-2128-7811F9211ADA}"/>
                  </a:ext>
                </a:extLst>
              </p:cNvPr>
              <p:cNvSpPr/>
              <p:nvPr/>
            </p:nvSpPr>
            <p:spPr>
              <a:xfrm>
                <a:off x="2788690" y="4242269"/>
                <a:ext cx="58323" cy="8592"/>
              </a:xfrm>
              <a:custGeom>
                <a:avLst/>
                <a:gdLst>
                  <a:gd name="connsiteX0" fmla="*/ 52111 w 58323"/>
                  <a:gd name="connsiteY0" fmla="*/ 8592 h 8592"/>
                  <a:gd name="connsiteX1" fmla="*/ 0 w 58323"/>
                  <a:gd name="connsiteY1" fmla="*/ 8592 h 8592"/>
                  <a:gd name="connsiteX2" fmla="*/ 6552 w 58323"/>
                  <a:gd name="connsiteY2" fmla="*/ 0 h 8592"/>
                  <a:gd name="connsiteX3" fmla="*/ 58323 w 58323"/>
                  <a:gd name="connsiteY3" fmla="*/ 0 h 8592"/>
                  <a:gd name="connsiteX4" fmla="*/ 52111 w 58323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23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6552" y="0"/>
                    </a:lnTo>
                    <a:lnTo>
                      <a:pt x="58323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26F5A54E-ABA1-E91D-A179-298CB7563CDD}"/>
                  </a:ext>
                </a:extLst>
              </p:cNvPr>
              <p:cNvSpPr/>
              <p:nvPr/>
            </p:nvSpPr>
            <p:spPr>
              <a:xfrm>
                <a:off x="2881908" y="4242269"/>
                <a:ext cx="57674" cy="8592"/>
              </a:xfrm>
              <a:custGeom>
                <a:avLst/>
                <a:gdLst>
                  <a:gd name="connsiteX0" fmla="*/ 52142 w 57674"/>
                  <a:gd name="connsiteY0" fmla="*/ 8592 h 8592"/>
                  <a:gd name="connsiteX1" fmla="*/ 0 w 57674"/>
                  <a:gd name="connsiteY1" fmla="*/ 8592 h 8592"/>
                  <a:gd name="connsiteX2" fmla="*/ 5904 w 57674"/>
                  <a:gd name="connsiteY2" fmla="*/ 0 h 8592"/>
                  <a:gd name="connsiteX3" fmla="*/ 57674 w 57674"/>
                  <a:gd name="connsiteY3" fmla="*/ 0 h 8592"/>
                  <a:gd name="connsiteX4" fmla="*/ 52142 w 57674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74" h="8592">
                    <a:moveTo>
                      <a:pt x="52142" y="8592"/>
                    </a:moveTo>
                    <a:lnTo>
                      <a:pt x="0" y="8592"/>
                    </a:lnTo>
                    <a:lnTo>
                      <a:pt x="5904" y="0"/>
                    </a:lnTo>
                    <a:lnTo>
                      <a:pt x="57674" y="0"/>
                    </a:lnTo>
                    <a:lnTo>
                      <a:pt x="5214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0A63610A-D4A3-1A19-B0E5-66DECBBF37A8}"/>
                  </a:ext>
                </a:extLst>
              </p:cNvPr>
              <p:cNvSpPr/>
              <p:nvPr/>
            </p:nvSpPr>
            <p:spPr>
              <a:xfrm>
                <a:off x="2975157" y="4242269"/>
                <a:ext cx="56994" cy="8592"/>
              </a:xfrm>
              <a:custGeom>
                <a:avLst/>
                <a:gdLst>
                  <a:gd name="connsiteX0" fmla="*/ 52111 w 56994"/>
                  <a:gd name="connsiteY0" fmla="*/ 8592 h 8592"/>
                  <a:gd name="connsiteX1" fmla="*/ 0 w 56994"/>
                  <a:gd name="connsiteY1" fmla="*/ 8592 h 8592"/>
                  <a:gd name="connsiteX2" fmla="*/ 5254 w 56994"/>
                  <a:gd name="connsiteY2" fmla="*/ 0 h 8592"/>
                  <a:gd name="connsiteX3" fmla="*/ 56994 w 56994"/>
                  <a:gd name="connsiteY3" fmla="*/ 0 h 8592"/>
                  <a:gd name="connsiteX4" fmla="*/ 52111 w 56994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94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5254" y="0"/>
                    </a:lnTo>
                    <a:lnTo>
                      <a:pt x="56994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A24C67EF-4E1B-70DD-BE9D-ED970FC9E800}"/>
                  </a:ext>
                </a:extLst>
              </p:cNvPr>
              <p:cNvSpPr/>
              <p:nvPr/>
            </p:nvSpPr>
            <p:spPr>
              <a:xfrm>
                <a:off x="3068407" y="4242269"/>
                <a:ext cx="56314" cy="8592"/>
              </a:xfrm>
              <a:custGeom>
                <a:avLst/>
                <a:gdLst>
                  <a:gd name="connsiteX0" fmla="*/ 52111 w 56314"/>
                  <a:gd name="connsiteY0" fmla="*/ 8592 h 8592"/>
                  <a:gd name="connsiteX1" fmla="*/ 0 w 56314"/>
                  <a:gd name="connsiteY1" fmla="*/ 8592 h 8592"/>
                  <a:gd name="connsiteX2" fmla="*/ 4574 w 56314"/>
                  <a:gd name="connsiteY2" fmla="*/ 0 h 8592"/>
                  <a:gd name="connsiteX3" fmla="*/ 56314 w 56314"/>
                  <a:gd name="connsiteY3" fmla="*/ 0 h 8592"/>
                  <a:gd name="connsiteX4" fmla="*/ 52111 w 56314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14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4574" y="0"/>
                    </a:lnTo>
                    <a:lnTo>
                      <a:pt x="56314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E141399F-20A8-12EF-6C5B-3435ADAA2644}"/>
                  </a:ext>
                </a:extLst>
              </p:cNvPr>
              <p:cNvSpPr/>
              <p:nvPr/>
            </p:nvSpPr>
            <p:spPr>
              <a:xfrm>
                <a:off x="3161625" y="4242269"/>
                <a:ext cx="55665" cy="8592"/>
              </a:xfrm>
              <a:custGeom>
                <a:avLst/>
                <a:gdLst>
                  <a:gd name="connsiteX0" fmla="*/ 52111 w 55665"/>
                  <a:gd name="connsiteY0" fmla="*/ 8592 h 8592"/>
                  <a:gd name="connsiteX1" fmla="*/ 0 w 55665"/>
                  <a:gd name="connsiteY1" fmla="*/ 8592 h 8592"/>
                  <a:gd name="connsiteX2" fmla="*/ 3925 w 55665"/>
                  <a:gd name="connsiteY2" fmla="*/ 0 h 8592"/>
                  <a:gd name="connsiteX3" fmla="*/ 55665 w 55665"/>
                  <a:gd name="connsiteY3" fmla="*/ 0 h 8592"/>
                  <a:gd name="connsiteX4" fmla="*/ 52111 w 55665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65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3925" y="0"/>
                    </a:lnTo>
                    <a:lnTo>
                      <a:pt x="55665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E07FED96-44F6-F428-B13E-FE89ABCD9084}"/>
                  </a:ext>
                </a:extLst>
              </p:cNvPr>
              <p:cNvSpPr/>
              <p:nvPr/>
            </p:nvSpPr>
            <p:spPr>
              <a:xfrm>
                <a:off x="3254874" y="4242269"/>
                <a:ext cx="54985" cy="8592"/>
              </a:xfrm>
              <a:custGeom>
                <a:avLst/>
                <a:gdLst>
                  <a:gd name="connsiteX0" fmla="*/ 52111 w 54985"/>
                  <a:gd name="connsiteY0" fmla="*/ 8592 h 8592"/>
                  <a:gd name="connsiteX1" fmla="*/ 0 w 54985"/>
                  <a:gd name="connsiteY1" fmla="*/ 8592 h 8592"/>
                  <a:gd name="connsiteX2" fmla="*/ 3245 w 54985"/>
                  <a:gd name="connsiteY2" fmla="*/ 0 h 8592"/>
                  <a:gd name="connsiteX3" fmla="*/ 54985 w 54985"/>
                  <a:gd name="connsiteY3" fmla="*/ 0 h 8592"/>
                  <a:gd name="connsiteX4" fmla="*/ 52111 w 54985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85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3245" y="0"/>
                    </a:lnTo>
                    <a:lnTo>
                      <a:pt x="54985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5A267E5B-7EFD-80DB-D8CA-071DC4D54A48}"/>
                  </a:ext>
                </a:extLst>
              </p:cNvPr>
              <p:cNvSpPr/>
              <p:nvPr/>
            </p:nvSpPr>
            <p:spPr>
              <a:xfrm>
                <a:off x="3348092" y="4242269"/>
                <a:ext cx="54366" cy="8592"/>
              </a:xfrm>
              <a:custGeom>
                <a:avLst/>
                <a:gdLst>
                  <a:gd name="connsiteX0" fmla="*/ 52142 w 54366"/>
                  <a:gd name="connsiteY0" fmla="*/ 8592 h 8592"/>
                  <a:gd name="connsiteX1" fmla="*/ 0 w 54366"/>
                  <a:gd name="connsiteY1" fmla="*/ 8592 h 8592"/>
                  <a:gd name="connsiteX2" fmla="*/ 2596 w 54366"/>
                  <a:gd name="connsiteY2" fmla="*/ 0 h 8592"/>
                  <a:gd name="connsiteX3" fmla="*/ 54367 w 54366"/>
                  <a:gd name="connsiteY3" fmla="*/ 0 h 8592"/>
                  <a:gd name="connsiteX4" fmla="*/ 52142 w 54366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6" h="8592">
                    <a:moveTo>
                      <a:pt x="52142" y="8592"/>
                    </a:moveTo>
                    <a:lnTo>
                      <a:pt x="0" y="8592"/>
                    </a:lnTo>
                    <a:lnTo>
                      <a:pt x="2596" y="0"/>
                    </a:lnTo>
                    <a:lnTo>
                      <a:pt x="54367" y="0"/>
                    </a:lnTo>
                    <a:lnTo>
                      <a:pt x="5214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FA00E6A2-81CA-D4B0-9479-035ECEA823D4}"/>
                  </a:ext>
                </a:extLst>
              </p:cNvPr>
              <p:cNvSpPr/>
              <p:nvPr/>
            </p:nvSpPr>
            <p:spPr>
              <a:xfrm>
                <a:off x="3441341" y="4242269"/>
                <a:ext cx="53687" cy="8592"/>
              </a:xfrm>
              <a:custGeom>
                <a:avLst/>
                <a:gdLst>
                  <a:gd name="connsiteX0" fmla="*/ 52111 w 53687"/>
                  <a:gd name="connsiteY0" fmla="*/ 8592 h 8592"/>
                  <a:gd name="connsiteX1" fmla="*/ 0 w 53687"/>
                  <a:gd name="connsiteY1" fmla="*/ 8592 h 8592"/>
                  <a:gd name="connsiteX2" fmla="*/ 1916 w 53687"/>
                  <a:gd name="connsiteY2" fmla="*/ 0 h 8592"/>
                  <a:gd name="connsiteX3" fmla="*/ 53687 w 53687"/>
                  <a:gd name="connsiteY3" fmla="*/ 0 h 8592"/>
                  <a:gd name="connsiteX4" fmla="*/ 52111 w 53687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87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1916" y="0"/>
                    </a:lnTo>
                    <a:lnTo>
                      <a:pt x="53687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0657B036-7B14-08D6-33E0-5CE46B0D35DE}"/>
                  </a:ext>
                </a:extLst>
              </p:cNvPr>
              <p:cNvSpPr/>
              <p:nvPr/>
            </p:nvSpPr>
            <p:spPr>
              <a:xfrm>
                <a:off x="3534559" y="4242269"/>
                <a:ext cx="53038" cy="8592"/>
              </a:xfrm>
              <a:custGeom>
                <a:avLst/>
                <a:gdLst>
                  <a:gd name="connsiteX0" fmla="*/ 52142 w 53038"/>
                  <a:gd name="connsiteY0" fmla="*/ 8592 h 8592"/>
                  <a:gd name="connsiteX1" fmla="*/ 0 w 53038"/>
                  <a:gd name="connsiteY1" fmla="*/ 8592 h 8592"/>
                  <a:gd name="connsiteX2" fmla="*/ 1298 w 53038"/>
                  <a:gd name="connsiteY2" fmla="*/ 0 h 8592"/>
                  <a:gd name="connsiteX3" fmla="*/ 53038 w 53038"/>
                  <a:gd name="connsiteY3" fmla="*/ 0 h 8592"/>
                  <a:gd name="connsiteX4" fmla="*/ 52142 w 53038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38" h="8592">
                    <a:moveTo>
                      <a:pt x="52142" y="8592"/>
                    </a:moveTo>
                    <a:lnTo>
                      <a:pt x="0" y="8592"/>
                    </a:lnTo>
                    <a:lnTo>
                      <a:pt x="1298" y="0"/>
                    </a:lnTo>
                    <a:lnTo>
                      <a:pt x="53038" y="0"/>
                    </a:lnTo>
                    <a:lnTo>
                      <a:pt x="5214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C077706B-2046-8FE3-F309-5CED1A426CF4}"/>
                  </a:ext>
                </a:extLst>
              </p:cNvPr>
              <p:cNvSpPr/>
              <p:nvPr/>
            </p:nvSpPr>
            <p:spPr>
              <a:xfrm>
                <a:off x="3627809" y="4242269"/>
                <a:ext cx="52357" cy="8592"/>
              </a:xfrm>
              <a:custGeom>
                <a:avLst/>
                <a:gdLst>
                  <a:gd name="connsiteX0" fmla="*/ 52111 w 52357"/>
                  <a:gd name="connsiteY0" fmla="*/ 8592 h 8592"/>
                  <a:gd name="connsiteX1" fmla="*/ 0 w 52357"/>
                  <a:gd name="connsiteY1" fmla="*/ 8592 h 8592"/>
                  <a:gd name="connsiteX2" fmla="*/ 618 w 52357"/>
                  <a:gd name="connsiteY2" fmla="*/ 0 h 8592"/>
                  <a:gd name="connsiteX3" fmla="*/ 52358 w 52357"/>
                  <a:gd name="connsiteY3" fmla="*/ 0 h 8592"/>
                  <a:gd name="connsiteX4" fmla="*/ 52111 w 52357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57" h="8592">
                    <a:moveTo>
                      <a:pt x="52111" y="8592"/>
                    </a:moveTo>
                    <a:lnTo>
                      <a:pt x="0" y="8592"/>
                    </a:lnTo>
                    <a:lnTo>
                      <a:pt x="618" y="0"/>
                    </a:lnTo>
                    <a:lnTo>
                      <a:pt x="52358" y="0"/>
                    </a:lnTo>
                    <a:lnTo>
                      <a:pt x="5211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53E19055-4BEF-7909-99B9-86FF3CD1E7E5}"/>
                  </a:ext>
                </a:extLst>
              </p:cNvPr>
              <p:cNvSpPr/>
              <p:nvPr/>
            </p:nvSpPr>
            <p:spPr>
              <a:xfrm>
                <a:off x="3720996" y="4242269"/>
                <a:ext cx="52172" cy="8592"/>
              </a:xfrm>
              <a:custGeom>
                <a:avLst/>
                <a:gdLst>
                  <a:gd name="connsiteX0" fmla="*/ 52173 w 52172"/>
                  <a:gd name="connsiteY0" fmla="*/ 8592 h 8592"/>
                  <a:gd name="connsiteX1" fmla="*/ 62 w 52172"/>
                  <a:gd name="connsiteY1" fmla="*/ 8592 h 8592"/>
                  <a:gd name="connsiteX2" fmla="*/ 0 w 52172"/>
                  <a:gd name="connsiteY2" fmla="*/ 0 h 8592"/>
                  <a:gd name="connsiteX3" fmla="*/ 51740 w 52172"/>
                  <a:gd name="connsiteY3" fmla="*/ 0 h 8592"/>
                  <a:gd name="connsiteX4" fmla="*/ 52173 w 52172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72" h="8592">
                    <a:moveTo>
                      <a:pt x="52173" y="8592"/>
                    </a:moveTo>
                    <a:lnTo>
                      <a:pt x="62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2173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266DBBB4-3595-B493-A833-896A89E72F28}"/>
                  </a:ext>
                </a:extLst>
              </p:cNvPr>
              <p:cNvSpPr/>
              <p:nvPr/>
            </p:nvSpPr>
            <p:spPr>
              <a:xfrm>
                <a:off x="3813565" y="4242269"/>
                <a:ext cx="52852" cy="8592"/>
              </a:xfrm>
              <a:custGeom>
                <a:avLst/>
                <a:gdLst>
                  <a:gd name="connsiteX0" fmla="*/ 52852 w 52852"/>
                  <a:gd name="connsiteY0" fmla="*/ 8592 h 8592"/>
                  <a:gd name="connsiteX1" fmla="*/ 711 w 52852"/>
                  <a:gd name="connsiteY1" fmla="*/ 8592 h 8592"/>
                  <a:gd name="connsiteX2" fmla="*/ 0 w 52852"/>
                  <a:gd name="connsiteY2" fmla="*/ 0 h 8592"/>
                  <a:gd name="connsiteX3" fmla="*/ 51740 w 52852"/>
                  <a:gd name="connsiteY3" fmla="*/ 0 h 8592"/>
                  <a:gd name="connsiteX4" fmla="*/ 52852 w 52852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52" h="8592">
                    <a:moveTo>
                      <a:pt x="52852" y="8592"/>
                    </a:moveTo>
                    <a:lnTo>
                      <a:pt x="711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285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F9308529-FC52-50CB-99B6-0047F711BB53}"/>
                  </a:ext>
                </a:extLst>
              </p:cNvPr>
              <p:cNvSpPr/>
              <p:nvPr/>
            </p:nvSpPr>
            <p:spPr>
              <a:xfrm>
                <a:off x="3906134" y="4242269"/>
                <a:ext cx="53501" cy="8592"/>
              </a:xfrm>
              <a:custGeom>
                <a:avLst/>
                <a:gdLst>
                  <a:gd name="connsiteX0" fmla="*/ 53501 w 53501"/>
                  <a:gd name="connsiteY0" fmla="*/ 8592 h 8592"/>
                  <a:gd name="connsiteX1" fmla="*/ 1391 w 53501"/>
                  <a:gd name="connsiteY1" fmla="*/ 8592 h 8592"/>
                  <a:gd name="connsiteX2" fmla="*/ 0 w 53501"/>
                  <a:gd name="connsiteY2" fmla="*/ 0 h 8592"/>
                  <a:gd name="connsiteX3" fmla="*/ 51771 w 53501"/>
                  <a:gd name="connsiteY3" fmla="*/ 0 h 8592"/>
                  <a:gd name="connsiteX4" fmla="*/ 53501 w 53501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01" h="8592">
                    <a:moveTo>
                      <a:pt x="53501" y="8592"/>
                    </a:moveTo>
                    <a:lnTo>
                      <a:pt x="1391" y="8592"/>
                    </a:lnTo>
                    <a:lnTo>
                      <a:pt x="0" y="0"/>
                    </a:lnTo>
                    <a:lnTo>
                      <a:pt x="51771" y="0"/>
                    </a:lnTo>
                    <a:lnTo>
                      <a:pt x="53501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4DA42460-89E6-5861-FD0E-3D3A8071BF5B}"/>
                  </a:ext>
                </a:extLst>
              </p:cNvPr>
              <p:cNvSpPr/>
              <p:nvPr/>
            </p:nvSpPr>
            <p:spPr>
              <a:xfrm>
                <a:off x="3998703" y="4242269"/>
                <a:ext cx="54181" cy="8592"/>
              </a:xfrm>
              <a:custGeom>
                <a:avLst/>
                <a:gdLst>
                  <a:gd name="connsiteX0" fmla="*/ 54182 w 54181"/>
                  <a:gd name="connsiteY0" fmla="*/ 8592 h 8592"/>
                  <a:gd name="connsiteX1" fmla="*/ 2040 w 54181"/>
                  <a:gd name="connsiteY1" fmla="*/ 8592 h 8592"/>
                  <a:gd name="connsiteX2" fmla="*/ 0 w 54181"/>
                  <a:gd name="connsiteY2" fmla="*/ 0 h 8592"/>
                  <a:gd name="connsiteX3" fmla="*/ 51771 w 54181"/>
                  <a:gd name="connsiteY3" fmla="*/ 0 h 8592"/>
                  <a:gd name="connsiteX4" fmla="*/ 54182 w 54181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81" h="8592">
                    <a:moveTo>
                      <a:pt x="54182" y="8592"/>
                    </a:moveTo>
                    <a:lnTo>
                      <a:pt x="2040" y="8592"/>
                    </a:lnTo>
                    <a:lnTo>
                      <a:pt x="0" y="0"/>
                    </a:lnTo>
                    <a:lnTo>
                      <a:pt x="51771" y="0"/>
                    </a:lnTo>
                    <a:lnTo>
                      <a:pt x="54182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B3142163-CAA2-4DC2-4FEA-242898F410C7}"/>
                  </a:ext>
                </a:extLst>
              </p:cNvPr>
              <p:cNvSpPr/>
              <p:nvPr/>
            </p:nvSpPr>
            <p:spPr>
              <a:xfrm>
                <a:off x="4091303" y="4242269"/>
                <a:ext cx="54799" cy="8592"/>
              </a:xfrm>
              <a:custGeom>
                <a:avLst/>
                <a:gdLst>
                  <a:gd name="connsiteX0" fmla="*/ 54800 w 54799"/>
                  <a:gd name="connsiteY0" fmla="*/ 8592 h 8592"/>
                  <a:gd name="connsiteX1" fmla="*/ 2689 w 54799"/>
                  <a:gd name="connsiteY1" fmla="*/ 8592 h 8592"/>
                  <a:gd name="connsiteX2" fmla="*/ 0 w 54799"/>
                  <a:gd name="connsiteY2" fmla="*/ 0 h 8592"/>
                  <a:gd name="connsiteX3" fmla="*/ 51740 w 54799"/>
                  <a:gd name="connsiteY3" fmla="*/ 0 h 8592"/>
                  <a:gd name="connsiteX4" fmla="*/ 54800 w 54799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99" h="8592">
                    <a:moveTo>
                      <a:pt x="54800" y="8592"/>
                    </a:moveTo>
                    <a:lnTo>
                      <a:pt x="2689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4800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BFCC92AD-7E94-6C9B-7198-C93ACEA8803A}"/>
                  </a:ext>
                </a:extLst>
              </p:cNvPr>
              <p:cNvSpPr/>
              <p:nvPr/>
            </p:nvSpPr>
            <p:spPr>
              <a:xfrm>
                <a:off x="4183873" y="4242269"/>
                <a:ext cx="55479" cy="8592"/>
              </a:xfrm>
              <a:custGeom>
                <a:avLst/>
                <a:gdLst>
                  <a:gd name="connsiteX0" fmla="*/ 55480 w 55479"/>
                  <a:gd name="connsiteY0" fmla="*/ 8592 h 8592"/>
                  <a:gd name="connsiteX1" fmla="*/ 3338 w 55479"/>
                  <a:gd name="connsiteY1" fmla="*/ 8592 h 8592"/>
                  <a:gd name="connsiteX2" fmla="*/ 0 w 55479"/>
                  <a:gd name="connsiteY2" fmla="*/ 0 h 8592"/>
                  <a:gd name="connsiteX3" fmla="*/ 51740 w 55479"/>
                  <a:gd name="connsiteY3" fmla="*/ 0 h 8592"/>
                  <a:gd name="connsiteX4" fmla="*/ 55480 w 55479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79" h="8592">
                    <a:moveTo>
                      <a:pt x="55480" y="8592"/>
                    </a:moveTo>
                    <a:lnTo>
                      <a:pt x="3338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5480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3E6AE456-787C-9DA7-1A71-4D57F264C2C3}"/>
                  </a:ext>
                </a:extLst>
              </p:cNvPr>
              <p:cNvSpPr/>
              <p:nvPr/>
            </p:nvSpPr>
            <p:spPr>
              <a:xfrm>
                <a:off x="4276442" y="4242269"/>
                <a:ext cx="56128" cy="8592"/>
              </a:xfrm>
              <a:custGeom>
                <a:avLst/>
                <a:gdLst>
                  <a:gd name="connsiteX0" fmla="*/ 56129 w 56128"/>
                  <a:gd name="connsiteY0" fmla="*/ 8592 h 8592"/>
                  <a:gd name="connsiteX1" fmla="*/ 4018 w 56128"/>
                  <a:gd name="connsiteY1" fmla="*/ 8592 h 8592"/>
                  <a:gd name="connsiteX2" fmla="*/ 0 w 56128"/>
                  <a:gd name="connsiteY2" fmla="*/ 0 h 8592"/>
                  <a:gd name="connsiteX3" fmla="*/ 51740 w 56128"/>
                  <a:gd name="connsiteY3" fmla="*/ 0 h 8592"/>
                  <a:gd name="connsiteX4" fmla="*/ 56129 w 56128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28" h="8592">
                    <a:moveTo>
                      <a:pt x="56129" y="8592"/>
                    </a:moveTo>
                    <a:lnTo>
                      <a:pt x="4018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6129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32A6405C-ACEE-3E72-9508-86D49FAE9601}"/>
                  </a:ext>
                </a:extLst>
              </p:cNvPr>
              <p:cNvSpPr/>
              <p:nvPr/>
            </p:nvSpPr>
            <p:spPr>
              <a:xfrm>
                <a:off x="4369011" y="4242269"/>
                <a:ext cx="56808" cy="8592"/>
              </a:xfrm>
              <a:custGeom>
                <a:avLst/>
                <a:gdLst>
                  <a:gd name="connsiteX0" fmla="*/ 56809 w 56808"/>
                  <a:gd name="connsiteY0" fmla="*/ 8592 h 8592"/>
                  <a:gd name="connsiteX1" fmla="*/ 4698 w 56808"/>
                  <a:gd name="connsiteY1" fmla="*/ 8592 h 8592"/>
                  <a:gd name="connsiteX2" fmla="*/ 0 w 56808"/>
                  <a:gd name="connsiteY2" fmla="*/ 0 h 8592"/>
                  <a:gd name="connsiteX3" fmla="*/ 51740 w 56808"/>
                  <a:gd name="connsiteY3" fmla="*/ 0 h 8592"/>
                  <a:gd name="connsiteX4" fmla="*/ 56809 w 56808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8" h="8592">
                    <a:moveTo>
                      <a:pt x="56809" y="8592"/>
                    </a:moveTo>
                    <a:lnTo>
                      <a:pt x="4698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6809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6BACEEBF-00A6-5F15-9DDE-3AD5ABF339C5}"/>
                  </a:ext>
                </a:extLst>
              </p:cNvPr>
              <p:cNvSpPr/>
              <p:nvPr/>
            </p:nvSpPr>
            <p:spPr>
              <a:xfrm>
                <a:off x="4461580" y="4242269"/>
                <a:ext cx="57488" cy="8592"/>
              </a:xfrm>
              <a:custGeom>
                <a:avLst/>
                <a:gdLst>
                  <a:gd name="connsiteX0" fmla="*/ 57489 w 57488"/>
                  <a:gd name="connsiteY0" fmla="*/ 8592 h 8592"/>
                  <a:gd name="connsiteX1" fmla="*/ 5347 w 57488"/>
                  <a:gd name="connsiteY1" fmla="*/ 8592 h 8592"/>
                  <a:gd name="connsiteX2" fmla="*/ 0 w 57488"/>
                  <a:gd name="connsiteY2" fmla="*/ 0 h 8592"/>
                  <a:gd name="connsiteX3" fmla="*/ 51771 w 57488"/>
                  <a:gd name="connsiteY3" fmla="*/ 0 h 8592"/>
                  <a:gd name="connsiteX4" fmla="*/ 57489 w 57488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88" h="8592">
                    <a:moveTo>
                      <a:pt x="57489" y="8592"/>
                    </a:moveTo>
                    <a:lnTo>
                      <a:pt x="5347" y="8592"/>
                    </a:lnTo>
                    <a:lnTo>
                      <a:pt x="0" y="0"/>
                    </a:lnTo>
                    <a:lnTo>
                      <a:pt x="51771" y="0"/>
                    </a:lnTo>
                    <a:lnTo>
                      <a:pt x="57489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B8A3B002-71CF-9438-DA70-D2F4DFD0B796}"/>
                  </a:ext>
                </a:extLst>
              </p:cNvPr>
              <p:cNvSpPr/>
              <p:nvPr/>
            </p:nvSpPr>
            <p:spPr>
              <a:xfrm>
                <a:off x="4554149" y="4242269"/>
                <a:ext cx="58137" cy="8592"/>
              </a:xfrm>
              <a:custGeom>
                <a:avLst/>
                <a:gdLst>
                  <a:gd name="connsiteX0" fmla="*/ 58138 w 58137"/>
                  <a:gd name="connsiteY0" fmla="*/ 8592 h 8592"/>
                  <a:gd name="connsiteX1" fmla="*/ 6027 w 58137"/>
                  <a:gd name="connsiteY1" fmla="*/ 8592 h 8592"/>
                  <a:gd name="connsiteX2" fmla="*/ 0 w 58137"/>
                  <a:gd name="connsiteY2" fmla="*/ 0 h 8592"/>
                  <a:gd name="connsiteX3" fmla="*/ 51771 w 58137"/>
                  <a:gd name="connsiteY3" fmla="*/ 0 h 8592"/>
                  <a:gd name="connsiteX4" fmla="*/ 58138 w 58137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37" h="8592">
                    <a:moveTo>
                      <a:pt x="58138" y="8592"/>
                    </a:moveTo>
                    <a:lnTo>
                      <a:pt x="6027" y="8592"/>
                    </a:lnTo>
                    <a:lnTo>
                      <a:pt x="0" y="0"/>
                    </a:lnTo>
                    <a:lnTo>
                      <a:pt x="51771" y="0"/>
                    </a:lnTo>
                    <a:lnTo>
                      <a:pt x="58138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4750E480-AE9C-5118-DE48-7323EA7B8778}"/>
                  </a:ext>
                </a:extLst>
              </p:cNvPr>
              <p:cNvSpPr/>
              <p:nvPr/>
            </p:nvSpPr>
            <p:spPr>
              <a:xfrm>
                <a:off x="4646719" y="4242269"/>
                <a:ext cx="58817" cy="8592"/>
              </a:xfrm>
              <a:custGeom>
                <a:avLst/>
                <a:gdLst>
                  <a:gd name="connsiteX0" fmla="*/ 58817 w 58817"/>
                  <a:gd name="connsiteY0" fmla="*/ 8592 h 8592"/>
                  <a:gd name="connsiteX1" fmla="*/ 6676 w 58817"/>
                  <a:gd name="connsiteY1" fmla="*/ 8592 h 8592"/>
                  <a:gd name="connsiteX2" fmla="*/ 0 w 58817"/>
                  <a:gd name="connsiteY2" fmla="*/ 0 h 8592"/>
                  <a:gd name="connsiteX3" fmla="*/ 51771 w 58817"/>
                  <a:gd name="connsiteY3" fmla="*/ 0 h 8592"/>
                  <a:gd name="connsiteX4" fmla="*/ 58817 w 58817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17" h="8592">
                    <a:moveTo>
                      <a:pt x="58817" y="8592"/>
                    </a:moveTo>
                    <a:lnTo>
                      <a:pt x="6676" y="8592"/>
                    </a:lnTo>
                    <a:lnTo>
                      <a:pt x="0" y="0"/>
                    </a:lnTo>
                    <a:lnTo>
                      <a:pt x="51771" y="0"/>
                    </a:lnTo>
                    <a:lnTo>
                      <a:pt x="58817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40235D9F-39A5-379C-6983-73A0A08E75ED}"/>
                  </a:ext>
                </a:extLst>
              </p:cNvPr>
              <p:cNvSpPr/>
              <p:nvPr/>
            </p:nvSpPr>
            <p:spPr>
              <a:xfrm>
                <a:off x="4739319" y="4242269"/>
                <a:ext cx="59435" cy="8592"/>
              </a:xfrm>
              <a:custGeom>
                <a:avLst/>
                <a:gdLst>
                  <a:gd name="connsiteX0" fmla="*/ 59436 w 59435"/>
                  <a:gd name="connsiteY0" fmla="*/ 8592 h 8592"/>
                  <a:gd name="connsiteX1" fmla="*/ 7325 w 59435"/>
                  <a:gd name="connsiteY1" fmla="*/ 8592 h 8592"/>
                  <a:gd name="connsiteX2" fmla="*/ 0 w 59435"/>
                  <a:gd name="connsiteY2" fmla="*/ 0 h 8592"/>
                  <a:gd name="connsiteX3" fmla="*/ 51740 w 59435"/>
                  <a:gd name="connsiteY3" fmla="*/ 0 h 8592"/>
                  <a:gd name="connsiteX4" fmla="*/ 59436 w 59435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5" h="8592">
                    <a:moveTo>
                      <a:pt x="59436" y="8592"/>
                    </a:moveTo>
                    <a:lnTo>
                      <a:pt x="7325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59436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33C424E8-F967-E814-EF92-6146AAE028E4}"/>
                  </a:ext>
                </a:extLst>
              </p:cNvPr>
              <p:cNvSpPr/>
              <p:nvPr/>
            </p:nvSpPr>
            <p:spPr>
              <a:xfrm>
                <a:off x="4831888" y="4242269"/>
                <a:ext cx="60116" cy="8592"/>
              </a:xfrm>
              <a:custGeom>
                <a:avLst/>
                <a:gdLst>
                  <a:gd name="connsiteX0" fmla="*/ 60116 w 60116"/>
                  <a:gd name="connsiteY0" fmla="*/ 8592 h 8592"/>
                  <a:gd name="connsiteX1" fmla="*/ 8005 w 60116"/>
                  <a:gd name="connsiteY1" fmla="*/ 8592 h 8592"/>
                  <a:gd name="connsiteX2" fmla="*/ 0 w 60116"/>
                  <a:gd name="connsiteY2" fmla="*/ 0 h 8592"/>
                  <a:gd name="connsiteX3" fmla="*/ 51740 w 60116"/>
                  <a:gd name="connsiteY3" fmla="*/ 0 h 8592"/>
                  <a:gd name="connsiteX4" fmla="*/ 60116 w 60116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16" h="8592">
                    <a:moveTo>
                      <a:pt x="60116" y="8592"/>
                    </a:moveTo>
                    <a:lnTo>
                      <a:pt x="8005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60116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D761ED3C-E935-68C1-54E8-3848CA869F2E}"/>
                  </a:ext>
                </a:extLst>
              </p:cNvPr>
              <p:cNvSpPr/>
              <p:nvPr/>
            </p:nvSpPr>
            <p:spPr>
              <a:xfrm>
                <a:off x="4924457" y="4242269"/>
                <a:ext cx="60765" cy="8592"/>
              </a:xfrm>
              <a:custGeom>
                <a:avLst/>
                <a:gdLst>
                  <a:gd name="connsiteX0" fmla="*/ 60765 w 60765"/>
                  <a:gd name="connsiteY0" fmla="*/ 8592 h 8592"/>
                  <a:gd name="connsiteX1" fmla="*/ 8654 w 60765"/>
                  <a:gd name="connsiteY1" fmla="*/ 8592 h 8592"/>
                  <a:gd name="connsiteX2" fmla="*/ 0 w 60765"/>
                  <a:gd name="connsiteY2" fmla="*/ 0 h 8592"/>
                  <a:gd name="connsiteX3" fmla="*/ 51740 w 60765"/>
                  <a:gd name="connsiteY3" fmla="*/ 0 h 8592"/>
                  <a:gd name="connsiteX4" fmla="*/ 60765 w 60765"/>
                  <a:gd name="connsiteY4" fmla="*/ 8592 h 8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65" h="8592">
                    <a:moveTo>
                      <a:pt x="60765" y="8592"/>
                    </a:moveTo>
                    <a:lnTo>
                      <a:pt x="8654" y="8592"/>
                    </a:lnTo>
                    <a:lnTo>
                      <a:pt x="0" y="0"/>
                    </a:lnTo>
                    <a:lnTo>
                      <a:pt x="51740" y="0"/>
                    </a:lnTo>
                    <a:lnTo>
                      <a:pt x="60765" y="85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1C6D8D6C-5CFF-284A-7150-62902F8DE164}"/>
                  </a:ext>
                </a:extLst>
              </p:cNvPr>
              <p:cNvSpPr/>
              <p:nvPr/>
            </p:nvSpPr>
            <p:spPr>
              <a:xfrm>
                <a:off x="2307300" y="4255312"/>
                <a:ext cx="62433" cy="8777"/>
              </a:xfrm>
              <a:custGeom>
                <a:avLst/>
                <a:gdLst>
                  <a:gd name="connsiteX0" fmla="*/ 52698 w 62433"/>
                  <a:gd name="connsiteY0" fmla="*/ 8778 h 8777"/>
                  <a:gd name="connsiteX1" fmla="*/ 0 w 62433"/>
                  <a:gd name="connsiteY1" fmla="*/ 8778 h 8777"/>
                  <a:gd name="connsiteX2" fmla="*/ 10107 w 62433"/>
                  <a:gd name="connsiteY2" fmla="*/ 0 h 8777"/>
                  <a:gd name="connsiteX3" fmla="*/ 62434 w 62433"/>
                  <a:gd name="connsiteY3" fmla="*/ 0 h 8777"/>
                  <a:gd name="connsiteX4" fmla="*/ 52698 w 62433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3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10107" y="0"/>
                    </a:lnTo>
                    <a:lnTo>
                      <a:pt x="62434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2A03E327-389E-0DAB-348B-F0F72F1014AF}"/>
                  </a:ext>
                </a:extLst>
              </p:cNvPr>
              <p:cNvSpPr/>
              <p:nvPr/>
            </p:nvSpPr>
            <p:spPr>
              <a:xfrm>
                <a:off x="2401569" y="4255312"/>
                <a:ext cx="61722" cy="8777"/>
              </a:xfrm>
              <a:custGeom>
                <a:avLst/>
                <a:gdLst>
                  <a:gd name="connsiteX0" fmla="*/ 52698 w 61722"/>
                  <a:gd name="connsiteY0" fmla="*/ 8778 h 8777"/>
                  <a:gd name="connsiteX1" fmla="*/ 0 w 61722"/>
                  <a:gd name="connsiteY1" fmla="*/ 8778 h 8777"/>
                  <a:gd name="connsiteX2" fmla="*/ 9427 w 61722"/>
                  <a:gd name="connsiteY2" fmla="*/ 0 h 8777"/>
                  <a:gd name="connsiteX3" fmla="*/ 61723 w 61722"/>
                  <a:gd name="connsiteY3" fmla="*/ 0 h 8777"/>
                  <a:gd name="connsiteX4" fmla="*/ 52698 w 61722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22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9427" y="0"/>
                    </a:lnTo>
                    <a:lnTo>
                      <a:pt x="61723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8D552723-0734-1EF6-C9FB-8605DDF28579}"/>
                  </a:ext>
                </a:extLst>
              </p:cNvPr>
              <p:cNvSpPr/>
              <p:nvPr/>
            </p:nvSpPr>
            <p:spPr>
              <a:xfrm>
                <a:off x="2495838" y="4255312"/>
                <a:ext cx="61043" cy="8777"/>
              </a:xfrm>
              <a:custGeom>
                <a:avLst/>
                <a:gdLst>
                  <a:gd name="connsiteX0" fmla="*/ 52667 w 61043"/>
                  <a:gd name="connsiteY0" fmla="*/ 8778 h 8777"/>
                  <a:gd name="connsiteX1" fmla="*/ 0 w 61043"/>
                  <a:gd name="connsiteY1" fmla="*/ 8778 h 8777"/>
                  <a:gd name="connsiteX2" fmla="*/ 8716 w 61043"/>
                  <a:gd name="connsiteY2" fmla="*/ 0 h 8777"/>
                  <a:gd name="connsiteX3" fmla="*/ 61043 w 61043"/>
                  <a:gd name="connsiteY3" fmla="*/ 0 h 8777"/>
                  <a:gd name="connsiteX4" fmla="*/ 52667 w 61043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43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8716" y="0"/>
                    </a:lnTo>
                    <a:lnTo>
                      <a:pt x="61043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62FC225B-417E-A1E3-6C15-1616D03C3314}"/>
                  </a:ext>
                </a:extLst>
              </p:cNvPr>
              <p:cNvSpPr/>
              <p:nvPr/>
            </p:nvSpPr>
            <p:spPr>
              <a:xfrm>
                <a:off x="2590076" y="4255312"/>
                <a:ext cx="60363" cy="8777"/>
              </a:xfrm>
              <a:custGeom>
                <a:avLst/>
                <a:gdLst>
                  <a:gd name="connsiteX0" fmla="*/ 52698 w 60363"/>
                  <a:gd name="connsiteY0" fmla="*/ 8778 h 8777"/>
                  <a:gd name="connsiteX1" fmla="*/ 0 w 60363"/>
                  <a:gd name="connsiteY1" fmla="*/ 8778 h 8777"/>
                  <a:gd name="connsiteX2" fmla="*/ 8067 w 60363"/>
                  <a:gd name="connsiteY2" fmla="*/ 0 h 8777"/>
                  <a:gd name="connsiteX3" fmla="*/ 60363 w 60363"/>
                  <a:gd name="connsiteY3" fmla="*/ 0 h 8777"/>
                  <a:gd name="connsiteX4" fmla="*/ 52698 w 60363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63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8067" y="0"/>
                    </a:lnTo>
                    <a:lnTo>
                      <a:pt x="60363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160B25B5-1790-75F6-28AE-B51D74C981B9}"/>
                  </a:ext>
                </a:extLst>
              </p:cNvPr>
              <p:cNvSpPr/>
              <p:nvPr/>
            </p:nvSpPr>
            <p:spPr>
              <a:xfrm>
                <a:off x="2684345" y="4255312"/>
                <a:ext cx="59683" cy="8777"/>
              </a:xfrm>
              <a:custGeom>
                <a:avLst/>
                <a:gdLst>
                  <a:gd name="connsiteX0" fmla="*/ 52667 w 59683"/>
                  <a:gd name="connsiteY0" fmla="*/ 8778 h 8777"/>
                  <a:gd name="connsiteX1" fmla="*/ 0 w 59683"/>
                  <a:gd name="connsiteY1" fmla="*/ 8778 h 8777"/>
                  <a:gd name="connsiteX2" fmla="*/ 7387 w 59683"/>
                  <a:gd name="connsiteY2" fmla="*/ 0 h 8777"/>
                  <a:gd name="connsiteX3" fmla="*/ 59683 w 59683"/>
                  <a:gd name="connsiteY3" fmla="*/ 0 h 8777"/>
                  <a:gd name="connsiteX4" fmla="*/ 52667 w 59683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83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7387" y="0"/>
                    </a:lnTo>
                    <a:lnTo>
                      <a:pt x="59683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A01825CA-FADD-DBFE-6A4F-053A99F733B3}"/>
                  </a:ext>
                </a:extLst>
              </p:cNvPr>
              <p:cNvSpPr/>
              <p:nvPr/>
            </p:nvSpPr>
            <p:spPr>
              <a:xfrm>
                <a:off x="2778583" y="4255312"/>
                <a:ext cx="59034" cy="8777"/>
              </a:xfrm>
              <a:custGeom>
                <a:avLst/>
                <a:gdLst>
                  <a:gd name="connsiteX0" fmla="*/ 52698 w 59034"/>
                  <a:gd name="connsiteY0" fmla="*/ 8778 h 8777"/>
                  <a:gd name="connsiteX1" fmla="*/ 0 w 59034"/>
                  <a:gd name="connsiteY1" fmla="*/ 8778 h 8777"/>
                  <a:gd name="connsiteX2" fmla="*/ 6707 w 59034"/>
                  <a:gd name="connsiteY2" fmla="*/ 0 h 8777"/>
                  <a:gd name="connsiteX3" fmla="*/ 59034 w 59034"/>
                  <a:gd name="connsiteY3" fmla="*/ 0 h 8777"/>
                  <a:gd name="connsiteX4" fmla="*/ 52698 w 5903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34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6707" y="0"/>
                    </a:lnTo>
                    <a:lnTo>
                      <a:pt x="59034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3095F6E1-670B-1929-7A04-BDB316A20C71}"/>
                  </a:ext>
                </a:extLst>
              </p:cNvPr>
              <p:cNvSpPr/>
              <p:nvPr/>
            </p:nvSpPr>
            <p:spPr>
              <a:xfrm>
                <a:off x="2872852" y="4255312"/>
                <a:ext cx="58323" cy="8777"/>
              </a:xfrm>
              <a:custGeom>
                <a:avLst/>
                <a:gdLst>
                  <a:gd name="connsiteX0" fmla="*/ 52667 w 58323"/>
                  <a:gd name="connsiteY0" fmla="*/ 8778 h 8777"/>
                  <a:gd name="connsiteX1" fmla="*/ 0 w 58323"/>
                  <a:gd name="connsiteY1" fmla="*/ 8778 h 8777"/>
                  <a:gd name="connsiteX2" fmla="*/ 6027 w 58323"/>
                  <a:gd name="connsiteY2" fmla="*/ 0 h 8777"/>
                  <a:gd name="connsiteX3" fmla="*/ 58323 w 58323"/>
                  <a:gd name="connsiteY3" fmla="*/ 0 h 8777"/>
                  <a:gd name="connsiteX4" fmla="*/ 52667 w 58323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23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6027" y="0"/>
                    </a:lnTo>
                    <a:lnTo>
                      <a:pt x="58323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B7252CE4-D31D-FBEE-06C3-9E83134A76EE}"/>
                  </a:ext>
                </a:extLst>
              </p:cNvPr>
              <p:cNvSpPr/>
              <p:nvPr/>
            </p:nvSpPr>
            <p:spPr>
              <a:xfrm>
                <a:off x="2967090" y="4255312"/>
                <a:ext cx="57674" cy="8777"/>
              </a:xfrm>
              <a:custGeom>
                <a:avLst/>
                <a:gdLst>
                  <a:gd name="connsiteX0" fmla="*/ 52698 w 57674"/>
                  <a:gd name="connsiteY0" fmla="*/ 8778 h 8777"/>
                  <a:gd name="connsiteX1" fmla="*/ 0 w 57674"/>
                  <a:gd name="connsiteY1" fmla="*/ 8778 h 8777"/>
                  <a:gd name="connsiteX2" fmla="*/ 5347 w 57674"/>
                  <a:gd name="connsiteY2" fmla="*/ 0 h 8777"/>
                  <a:gd name="connsiteX3" fmla="*/ 57674 w 57674"/>
                  <a:gd name="connsiteY3" fmla="*/ 0 h 8777"/>
                  <a:gd name="connsiteX4" fmla="*/ 52698 w 5767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74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5347" y="0"/>
                    </a:lnTo>
                    <a:lnTo>
                      <a:pt x="57674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C53A89DF-6A4C-A457-3E30-EBD8EC2C8551}"/>
                  </a:ext>
                </a:extLst>
              </p:cNvPr>
              <p:cNvSpPr/>
              <p:nvPr/>
            </p:nvSpPr>
            <p:spPr>
              <a:xfrm>
                <a:off x="3061360" y="4255312"/>
                <a:ext cx="56994" cy="8777"/>
              </a:xfrm>
              <a:custGeom>
                <a:avLst/>
                <a:gdLst>
                  <a:gd name="connsiteX0" fmla="*/ 52667 w 56994"/>
                  <a:gd name="connsiteY0" fmla="*/ 8778 h 8777"/>
                  <a:gd name="connsiteX1" fmla="*/ 0 w 56994"/>
                  <a:gd name="connsiteY1" fmla="*/ 8778 h 8777"/>
                  <a:gd name="connsiteX2" fmla="*/ 4667 w 56994"/>
                  <a:gd name="connsiteY2" fmla="*/ 0 h 8777"/>
                  <a:gd name="connsiteX3" fmla="*/ 56994 w 56994"/>
                  <a:gd name="connsiteY3" fmla="*/ 0 h 8777"/>
                  <a:gd name="connsiteX4" fmla="*/ 52667 w 5699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94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4667" y="0"/>
                    </a:lnTo>
                    <a:lnTo>
                      <a:pt x="56994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36597703-A245-44ED-D0B7-952C1D3246B2}"/>
                  </a:ext>
                </a:extLst>
              </p:cNvPr>
              <p:cNvSpPr/>
              <p:nvPr/>
            </p:nvSpPr>
            <p:spPr>
              <a:xfrm>
                <a:off x="3155598" y="4255312"/>
                <a:ext cx="56314" cy="8777"/>
              </a:xfrm>
              <a:custGeom>
                <a:avLst/>
                <a:gdLst>
                  <a:gd name="connsiteX0" fmla="*/ 52698 w 56314"/>
                  <a:gd name="connsiteY0" fmla="*/ 8778 h 8777"/>
                  <a:gd name="connsiteX1" fmla="*/ 0 w 56314"/>
                  <a:gd name="connsiteY1" fmla="*/ 8778 h 8777"/>
                  <a:gd name="connsiteX2" fmla="*/ 4018 w 56314"/>
                  <a:gd name="connsiteY2" fmla="*/ 0 h 8777"/>
                  <a:gd name="connsiteX3" fmla="*/ 56314 w 56314"/>
                  <a:gd name="connsiteY3" fmla="*/ 0 h 8777"/>
                  <a:gd name="connsiteX4" fmla="*/ 52698 w 5631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14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4018" y="0"/>
                    </a:lnTo>
                    <a:lnTo>
                      <a:pt x="56314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D8EB850E-C4A5-033A-E4F6-8588B38EBE0A}"/>
                  </a:ext>
                </a:extLst>
              </p:cNvPr>
              <p:cNvSpPr/>
              <p:nvPr/>
            </p:nvSpPr>
            <p:spPr>
              <a:xfrm>
                <a:off x="3249867" y="4255312"/>
                <a:ext cx="55634" cy="8777"/>
              </a:xfrm>
              <a:custGeom>
                <a:avLst/>
                <a:gdLst>
                  <a:gd name="connsiteX0" fmla="*/ 52667 w 55634"/>
                  <a:gd name="connsiteY0" fmla="*/ 8778 h 8777"/>
                  <a:gd name="connsiteX1" fmla="*/ 0 w 55634"/>
                  <a:gd name="connsiteY1" fmla="*/ 8778 h 8777"/>
                  <a:gd name="connsiteX2" fmla="*/ 3307 w 55634"/>
                  <a:gd name="connsiteY2" fmla="*/ 0 h 8777"/>
                  <a:gd name="connsiteX3" fmla="*/ 55634 w 55634"/>
                  <a:gd name="connsiteY3" fmla="*/ 0 h 8777"/>
                  <a:gd name="connsiteX4" fmla="*/ 52667 w 5563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34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3307" y="0"/>
                    </a:lnTo>
                    <a:lnTo>
                      <a:pt x="55634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7E1240C8-CA15-23F6-C557-B321452BEC82}"/>
                  </a:ext>
                </a:extLst>
              </p:cNvPr>
              <p:cNvSpPr/>
              <p:nvPr/>
            </p:nvSpPr>
            <p:spPr>
              <a:xfrm>
                <a:off x="3344105" y="4255312"/>
                <a:ext cx="54954" cy="8777"/>
              </a:xfrm>
              <a:custGeom>
                <a:avLst/>
                <a:gdLst>
                  <a:gd name="connsiteX0" fmla="*/ 52698 w 54954"/>
                  <a:gd name="connsiteY0" fmla="*/ 8778 h 8777"/>
                  <a:gd name="connsiteX1" fmla="*/ 0 w 54954"/>
                  <a:gd name="connsiteY1" fmla="*/ 8778 h 8777"/>
                  <a:gd name="connsiteX2" fmla="*/ 2658 w 54954"/>
                  <a:gd name="connsiteY2" fmla="*/ 0 h 8777"/>
                  <a:gd name="connsiteX3" fmla="*/ 54954 w 54954"/>
                  <a:gd name="connsiteY3" fmla="*/ 0 h 8777"/>
                  <a:gd name="connsiteX4" fmla="*/ 52698 w 5495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54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2658" y="0"/>
                    </a:lnTo>
                    <a:lnTo>
                      <a:pt x="54954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C6D0CE2E-9006-C85D-905B-0C005E90D0FF}"/>
                  </a:ext>
                </a:extLst>
              </p:cNvPr>
              <p:cNvSpPr/>
              <p:nvPr/>
            </p:nvSpPr>
            <p:spPr>
              <a:xfrm>
                <a:off x="3438374" y="4255312"/>
                <a:ext cx="54274" cy="8777"/>
              </a:xfrm>
              <a:custGeom>
                <a:avLst/>
                <a:gdLst>
                  <a:gd name="connsiteX0" fmla="*/ 52667 w 54274"/>
                  <a:gd name="connsiteY0" fmla="*/ 8778 h 8777"/>
                  <a:gd name="connsiteX1" fmla="*/ 0 w 54274"/>
                  <a:gd name="connsiteY1" fmla="*/ 8778 h 8777"/>
                  <a:gd name="connsiteX2" fmla="*/ 1978 w 54274"/>
                  <a:gd name="connsiteY2" fmla="*/ 0 h 8777"/>
                  <a:gd name="connsiteX3" fmla="*/ 54274 w 54274"/>
                  <a:gd name="connsiteY3" fmla="*/ 0 h 8777"/>
                  <a:gd name="connsiteX4" fmla="*/ 52667 w 5427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4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1978" y="0"/>
                    </a:lnTo>
                    <a:lnTo>
                      <a:pt x="54274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421C62A4-A59F-22E3-676F-678CCB05032C}"/>
                  </a:ext>
                </a:extLst>
              </p:cNvPr>
              <p:cNvSpPr/>
              <p:nvPr/>
            </p:nvSpPr>
            <p:spPr>
              <a:xfrm>
                <a:off x="3532612" y="4255312"/>
                <a:ext cx="53625" cy="8777"/>
              </a:xfrm>
              <a:custGeom>
                <a:avLst/>
                <a:gdLst>
                  <a:gd name="connsiteX0" fmla="*/ 52698 w 53625"/>
                  <a:gd name="connsiteY0" fmla="*/ 8778 h 8777"/>
                  <a:gd name="connsiteX1" fmla="*/ 0 w 53625"/>
                  <a:gd name="connsiteY1" fmla="*/ 8778 h 8777"/>
                  <a:gd name="connsiteX2" fmla="*/ 1298 w 53625"/>
                  <a:gd name="connsiteY2" fmla="*/ 0 h 8777"/>
                  <a:gd name="connsiteX3" fmla="*/ 53626 w 53625"/>
                  <a:gd name="connsiteY3" fmla="*/ 0 h 8777"/>
                  <a:gd name="connsiteX4" fmla="*/ 52698 w 53625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25" h="8777">
                    <a:moveTo>
                      <a:pt x="52698" y="8778"/>
                    </a:moveTo>
                    <a:lnTo>
                      <a:pt x="0" y="8778"/>
                    </a:lnTo>
                    <a:lnTo>
                      <a:pt x="1298" y="0"/>
                    </a:lnTo>
                    <a:lnTo>
                      <a:pt x="53626" y="0"/>
                    </a:lnTo>
                    <a:lnTo>
                      <a:pt x="526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F8A5E695-2139-F484-FA50-636E558420C6}"/>
                  </a:ext>
                </a:extLst>
              </p:cNvPr>
              <p:cNvSpPr/>
              <p:nvPr/>
            </p:nvSpPr>
            <p:spPr>
              <a:xfrm>
                <a:off x="3626881" y="4255312"/>
                <a:ext cx="52914" cy="8777"/>
              </a:xfrm>
              <a:custGeom>
                <a:avLst/>
                <a:gdLst>
                  <a:gd name="connsiteX0" fmla="*/ 52667 w 52914"/>
                  <a:gd name="connsiteY0" fmla="*/ 8778 h 8777"/>
                  <a:gd name="connsiteX1" fmla="*/ 0 w 52914"/>
                  <a:gd name="connsiteY1" fmla="*/ 8778 h 8777"/>
                  <a:gd name="connsiteX2" fmla="*/ 618 w 52914"/>
                  <a:gd name="connsiteY2" fmla="*/ 0 h 8777"/>
                  <a:gd name="connsiteX3" fmla="*/ 52914 w 52914"/>
                  <a:gd name="connsiteY3" fmla="*/ 0 h 8777"/>
                  <a:gd name="connsiteX4" fmla="*/ 52667 w 52914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14" h="8777">
                    <a:moveTo>
                      <a:pt x="52667" y="8778"/>
                    </a:moveTo>
                    <a:lnTo>
                      <a:pt x="0" y="8778"/>
                    </a:lnTo>
                    <a:lnTo>
                      <a:pt x="618" y="0"/>
                    </a:lnTo>
                    <a:lnTo>
                      <a:pt x="52914" y="0"/>
                    </a:lnTo>
                    <a:lnTo>
                      <a:pt x="52667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25C7D240-930B-E7F7-A80D-B6623BCFFA74}"/>
                  </a:ext>
                </a:extLst>
              </p:cNvPr>
              <p:cNvSpPr/>
              <p:nvPr/>
            </p:nvSpPr>
            <p:spPr>
              <a:xfrm>
                <a:off x="3721058" y="4255312"/>
                <a:ext cx="52759" cy="8777"/>
              </a:xfrm>
              <a:custGeom>
                <a:avLst/>
                <a:gdLst>
                  <a:gd name="connsiteX0" fmla="*/ 52760 w 52759"/>
                  <a:gd name="connsiteY0" fmla="*/ 8778 h 8777"/>
                  <a:gd name="connsiteX1" fmla="*/ 61 w 52759"/>
                  <a:gd name="connsiteY1" fmla="*/ 8778 h 8777"/>
                  <a:gd name="connsiteX2" fmla="*/ 0 w 52759"/>
                  <a:gd name="connsiteY2" fmla="*/ 0 h 8777"/>
                  <a:gd name="connsiteX3" fmla="*/ 52327 w 52759"/>
                  <a:gd name="connsiteY3" fmla="*/ 0 h 8777"/>
                  <a:gd name="connsiteX4" fmla="*/ 52760 w 52759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59" h="8777">
                    <a:moveTo>
                      <a:pt x="52760" y="8778"/>
                    </a:moveTo>
                    <a:lnTo>
                      <a:pt x="61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2760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DE429D83-1E06-CBD9-4FC8-B33F9CB07DD7}"/>
                  </a:ext>
                </a:extLst>
              </p:cNvPr>
              <p:cNvSpPr/>
              <p:nvPr/>
            </p:nvSpPr>
            <p:spPr>
              <a:xfrm>
                <a:off x="3814647" y="4255312"/>
                <a:ext cx="53408" cy="8777"/>
              </a:xfrm>
              <a:custGeom>
                <a:avLst/>
                <a:gdLst>
                  <a:gd name="connsiteX0" fmla="*/ 53409 w 53408"/>
                  <a:gd name="connsiteY0" fmla="*/ 8778 h 8777"/>
                  <a:gd name="connsiteX1" fmla="*/ 742 w 53408"/>
                  <a:gd name="connsiteY1" fmla="*/ 8778 h 8777"/>
                  <a:gd name="connsiteX2" fmla="*/ 0 w 53408"/>
                  <a:gd name="connsiteY2" fmla="*/ 0 h 8777"/>
                  <a:gd name="connsiteX3" fmla="*/ 52327 w 53408"/>
                  <a:gd name="connsiteY3" fmla="*/ 0 h 8777"/>
                  <a:gd name="connsiteX4" fmla="*/ 53409 w 5340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08" h="8777">
                    <a:moveTo>
                      <a:pt x="53409" y="8778"/>
                    </a:moveTo>
                    <a:lnTo>
                      <a:pt x="742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3409" y="877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A5782B1D-CE3C-D9EE-3214-7A48238BEDBE}"/>
                  </a:ext>
                </a:extLst>
              </p:cNvPr>
              <p:cNvSpPr/>
              <p:nvPr/>
            </p:nvSpPr>
            <p:spPr>
              <a:xfrm>
                <a:off x="3908236" y="4255312"/>
                <a:ext cx="54088" cy="8777"/>
              </a:xfrm>
              <a:custGeom>
                <a:avLst/>
                <a:gdLst>
                  <a:gd name="connsiteX0" fmla="*/ 54089 w 54088"/>
                  <a:gd name="connsiteY0" fmla="*/ 8778 h 8777"/>
                  <a:gd name="connsiteX1" fmla="*/ 1391 w 54088"/>
                  <a:gd name="connsiteY1" fmla="*/ 8778 h 8777"/>
                  <a:gd name="connsiteX2" fmla="*/ 0 w 54088"/>
                  <a:gd name="connsiteY2" fmla="*/ 0 h 8777"/>
                  <a:gd name="connsiteX3" fmla="*/ 52296 w 54088"/>
                  <a:gd name="connsiteY3" fmla="*/ 0 h 8777"/>
                  <a:gd name="connsiteX4" fmla="*/ 54089 w 5408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88" h="8777">
                    <a:moveTo>
                      <a:pt x="54089" y="8778"/>
                    </a:moveTo>
                    <a:lnTo>
                      <a:pt x="1391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54089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2014F508-D742-F914-FE52-E0829E591C9B}"/>
                  </a:ext>
                </a:extLst>
              </p:cNvPr>
              <p:cNvSpPr/>
              <p:nvPr/>
            </p:nvSpPr>
            <p:spPr>
              <a:xfrm>
                <a:off x="4001794" y="4255312"/>
                <a:ext cx="54799" cy="8777"/>
              </a:xfrm>
              <a:custGeom>
                <a:avLst/>
                <a:gdLst>
                  <a:gd name="connsiteX0" fmla="*/ 54800 w 54799"/>
                  <a:gd name="connsiteY0" fmla="*/ 8778 h 8777"/>
                  <a:gd name="connsiteX1" fmla="*/ 2102 w 54799"/>
                  <a:gd name="connsiteY1" fmla="*/ 8778 h 8777"/>
                  <a:gd name="connsiteX2" fmla="*/ 0 w 54799"/>
                  <a:gd name="connsiteY2" fmla="*/ 0 h 8777"/>
                  <a:gd name="connsiteX3" fmla="*/ 52327 w 54799"/>
                  <a:gd name="connsiteY3" fmla="*/ 0 h 8777"/>
                  <a:gd name="connsiteX4" fmla="*/ 54800 w 54799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99" h="8777">
                    <a:moveTo>
                      <a:pt x="54800" y="8778"/>
                    </a:moveTo>
                    <a:lnTo>
                      <a:pt x="2102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4800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EC3A4B64-3729-5F26-DAE0-5DD87DEB1F43}"/>
                  </a:ext>
                </a:extLst>
              </p:cNvPr>
              <p:cNvSpPr/>
              <p:nvPr/>
            </p:nvSpPr>
            <p:spPr>
              <a:xfrm>
                <a:off x="4095383" y="4255312"/>
                <a:ext cx="55448" cy="8777"/>
              </a:xfrm>
              <a:custGeom>
                <a:avLst/>
                <a:gdLst>
                  <a:gd name="connsiteX0" fmla="*/ 55449 w 55448"/>
                  <a:gd name="connsiteY0" fmla="*/ 8778 h 8777"/>
                  <a:gd name="connsiteX1" fmla="*/ 2751 w 55448"/>
                  <a:gd name="connsiteY1" fmla="*/ 8778 h 8777"/>
                  <a:gd name="connsiteX2" fmla="*/ 0 w 55448"/>
                  <a:gd name="connsiteY2" fmla="*/ 0 h 8777"/>
                  <a:gd name="connsiteX3" fmla="*/ 52327 w 55448"/>
                  <a:gd name="connsiteY3" fmla="*/ 0 h 8777"/>
                  <a:gd name="connsiteX4" fmla="*/ 55449 w 5544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48" h="8777">
                    <a:moveTo>
                      <a:pt x="55449" y="8778"/>
                    </a:moveTo>
                    <a:lnTo>
                      <a:pt x="2751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5449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7A34BF9D-4A26-33A5-A267-7149CD600C34}"/>
                  </a:ext>
                </a:extLst>
              </p:cNvPr>
              <p:cNvSpPr/>
              <p:nvPr/>
            </p:nvSpPr>
            <p:spPr>
              <a:xfrm>
                <a:off x="4188972" y="4255312"/>
                <a:ext cx="56128" cy="8777"/>
              </a:xfrm>
              <a:custGeom>
                <a:avLst/>
                <a:gdLst>
                  <a:gd name="connsiteX0" fmla="*/ 56129 w 56128"/>
                  <a:gd name="connsiteY0" fmla="*/ 8778 h 8777"/>
                  <a:gd name="connsiteX1" fmla="*/ 3431 w 56128"/>
                  <a:gd name="connsiteY1" fmla="*/ 8778 h 8777"/>
                  <a:gd name="connsiteX2" fmla="*/ 0 w 56128"/>
                  <a:gd name="connsiteY2" fmla="*/ 0 h 8777"/>
                  <a:gd name="connsiteX3" fmla="*/ 52296 w 56128"/>
                  <a:gd name="connsiteY3" fmla="*/ 0 h 8777"/>
                  <a:gd name="connsiteX4" fmla="*/ 56129 w 5612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28" h="8777">
                    <a:moveTo>
                      <a:pt x="56129" y="8778"/>
                    </a:moveTo>
                    <a:lnTo>
                      <a:pt x="3431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56129" y="877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4D2691DA-BCBC-3249-03E3-43D8590F1425}"/>
                  </a:ext>
                </a:extLst>
              </p:cNvPr>
              <p:cNvSpPr/>
              <p:nvPr/>
            </p:nvSpPr>
            <p:spPr>
              <a:xfrm>
                <a:off x="4282531" y="4255312"/>
                <a:ext cx="56808" cy="8777"/>
              </a:xfrm>
              <a:custGeom>
                <a:avLst/>
                <a:gdLst>
                  <a:gd name="connsiteX0" fmla="*/ 56809 w 56808"/>
                  <a:gd name="connsiteY0" fmla="*/ 8778 h 8777"/>
                  <a:gd name="connsiteX1" fmla="*/ 4111 w 56808"/>
                  <a:gd name="connsiteY1" fmla="*/ 8778 h 8777"/>
                  <a:gd name="connsiteX2" fmla="*/ 0 w 56808"/>
                  <a:gd name="connsiteY2" fmla="*/ 0 h 8777"/>
                  <a:gd name="connsiteX3" fmla="*/ 52327 w 56808"/>
                  <a:gd name="connsiteY3" fmla="*/ 0 h 8777"/>
                  <a:gd name="connsiteX4" fmla="*/ 56809 w 5680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08" h="8777">
                    <a:moveTo>
                      <a:pt x="56809" y="8778"/>
                    </a:moveTo>
                    <a:lnTo>
                      <a:pt x="4111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6809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B7E73B10-6F47-A64E-4618-5F661B73370C}"/>
                  </a:ext>
                </a:extLst>
              </p:cNvPr>
              <p:cNvSpPr/>
              <p:nvPr/>
            </p:nvSpPr>
            <p:spPr>
              <a:xfrm>
                <a:off x="4376120" y="4255312"/>
                <a:ext cx="57488" cy="8777"/>
              </a:xfrm>
              <a:custGeom>
                <a:avLst/>
                <a:gdLst>
                  <a:gd name="connsiteX0" fmla="*/ 57489 w 57488"/>
                  <a:gd name="connsiteY0" fmla="*/ 8778 h 8777"/>
                  <a:gd name="connsiteX1" fmla="*/ 4791 w 57488"/>
                  <a:gd name="connsiteY1" fmla="*/ 8778 h 8777"/>
                  <a:gd name="connsiteX2" fmla="*/ 0 w 57488"/>
                  <a:gd name="connsiteY2" fmla="*/ 0 h 8777"/>
                  <a:gd name="connsiteX3" fmla="*/ 52296 w 57488"/>
                  <a:gd name="connsiteY3" fmla="*/ 0 h 8777"/>
                  <a:gd name="connsiteX4" fmla="*/ 57489 w 5748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88" h="8777">
                    <a:moveTo>
                      <a:pt x="57489" y="8778"/>
                    </a:moveTo>
                    <a:lnTo>
                      <a:pt x="4791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57489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C548D2AE-CDB2-C9E3-C48A-F007C496C8C3}"/>
                  </a:ext>
                </a:extLst>
              </p:cNvPr>
              <p:cNvSpPr/>
              <p:nvPr/>
            </p:nvSpPr>
            <p:spPr>
              <a:xfrm>
                <a:off x="4469709" y="4255312"/>
                <a:ext cx="58137" cy="8777"/>
              </a:xfrm>
              <a:custGeom>
                <a:avLst/>
                <a:gdLst>
                  <a:gd name="connsiteX0" fmla="*/ 58138 w 58137"/>
                  <a:gd name="connsiteY0" fmla="*/ 8778 h 8777"/>
                  <a:gd name="connsiteX1" fmla="*/ 5440 w 58137"/>
                  <a:gd name="connsiteY1" fmla="*/ 8778 h 8777"/>
                  <a:gd name="connsiteX2" fmla="*/ 0 w 58137"/>
                  <a:gd name="connsiteY2" fmla="*/ 0 h 8777"/>
                  <a:gd name="connsiteX3" fmla="*/ 52296 w 58137"/>
                  <a:gd name="connsiteY3" fmla="*/ 0 h 8777"/>
                  <a:gd name="connsiteX4" fmla="*/ 58138 w 58137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37" h="8777">
                    <a:moveTo>
                      <a:pt x="58138" y="8778"/>
                    </a:moveTo>
                    <a:lnTo>
                      <a:pt x="5440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5813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B43D2E12-B9C2-0219-62F7-1FB08C5B4E2D}"/>
                  </a:ext>
                </a:extLst>
              </p:cNvPr>
              <p:cNvSpPr/>
              <p:nvPr/>
            </p:nvSpPr>
            <p:spPr>
              <a:xfrm>
                <a:off x="4563267" y="4255312"/>
                <a:ext cx="58848" cy="8777"/>
              </a:xfrm>
              <a:custGeom>
                <a:avLst/>
                <a:gdLst>
                  <a:gd name="connsiteX0" fmla="*/ 58848 w 58848"/>
                  <a:gd name="connsiteY0" fmla="*/ 8778 h 8777"/>
                  <a:gd name="connsiteX1" fmla="*/ 6151 w 58848"/>
                  <a:gd name="connsiteY1" fmla="*/ 8778 h 8777"/>
                  <a:gd name="connsiteX2" fmla="*/ 0 w 58848"/>
                  <a:gd name="connsiteY2" fmla="*/ 0 h 8777"/>
                  <a:gd name="connsiteX3" fmla="*/ 52327 w 58848"/>
                  <a:gd name="connsiteY3" fmla="*/ 0 h 8777"/>
                  <a:gd name="connsiteX4" fmla="*/ 58848 w 5884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8" h="8777">
                    <a:moveTo>
                      <a:pt x="58848" y="8778"/>
                    </a:moveTo>
                    <a:lnTo>
                      <a:pt x="6151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58848" y="877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5370B180-BE09-3962-A071-71E3AA297CF4}"/>
                  </a:ext>
                </a:extLst>
              </p:cNvPr>
              <p:cNvSpPr/>
              <p:nvPr/>
            </p:nvSpPr>
            <p:spPr>
              <a:xfrm>
                <a:off x="4656856" y="4255312"/>
                <a:ext cx="59497" cy="8777"/>
              </a:xfrm>
              <a:custGeom>
                <a:avLst/>
                <a:gdLst>
                  <a:gd name="connsiteX0" fmla="*/ 59498 w 59497"/>
                  <a:gd name="connsiteY0" fmla="*/ 8778 h 8777"/>
                  <a:gd name="connsiteX1" fmla="*/ 6800 w 59497"/>
                  <a:gd name="connsiteY1" fmla="*/ 8778 h 8777"/>
                  <a:gd name="connsiteX2" fmla="*/ 0 w 59497"/>
                  <a:gd name="connsiteY2" fmla="*/ 0 h 8777"/>
                  <a:gd name="connsiteX3" fmla="*/ 52296 w 59497"/>
                  <a:gd name="connsiteY3" fmla="*/ 0 h 8777"/>
                  <a:gd name="connsiteX4" fmla="*/ 59498 w 59497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97" h="8777">
                    <a:moveTo>
                      <a:pt x="59498" y="8778"/>
                    </a:moveTo>
                    <a:lnTo>
                      <a:pt x="6800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5949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7883FCBF-0723-5B4A-7D10-6C3E296209AA}"/>
                  </a:ext>
                </a:extLst>
              </p:cNvPr>
              <p:cNvSpPr/>
              <p:nvPr/>
            </p:nvSpPr>
            <p:spPr>
              <a:xfrm>
                <a:off x="4750414" y="4255312"/>
                <a:ext cx="60208" cy="8777"/>
              </a:xfrm>
              <a:custGeom>
                <a:avLst/>
                <a:gdLst>
                  <a:gd name="connsiteX0" fmla="*/ 60209 w 60208"/>
                  <a:gd name="connsiteY0" fmla="*/ 8778 h 8777"/>
                  <a:gd name="connsiteX1" fmla="*/ 7511 w 60208"/>
                  <a:gd name="connsiteY1" fmla="*/ 8778 h 8777"/>
                  <a:gd name="connsiteX2" fmla="*/ 0 w 60208"/>
                  <a:gd name="connsiteY2" fmla="*/ 0 h 8777"/>
                  <a:gd name="connsiteX3" fmla="*/ 52327 w 60208"/>
                  <a:gd name="connsiteY3" fmla="*/ 0 h 8777"/>
                  <a:gd name="connsiteX4" fmla="*/ 60209 w 60208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08" h="8777">
                    <a:moveTo>
                      <a:pt x="60209" y="8778"/>
                    </a:moveTo>
                    <a:lnTo>
                      <a:pt x="7511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60209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92E176E9-5D0C-0E11-5C4F-F79784927C93}"/>
                  </a:ext>
                </a:extLst>
              </p:cNvPr>
              <p:cNvSpPr/>
              <p:nvPr/>
            </p:nvSpPr>
            <p:spPr>
              <a:xfrm>
                <a:off x="4844004" y="4255312"/>
                <a:ext cx="60857" cy="8777"/>
              </a:xfrm>
              <a:custGeom>
                <a:avLst/>
                <a:gdLst>
                  <a:gd name="connsiteX0" fmla="*/ 60858 w 60857"/>
                  <a:gd name="connsiteY0" fmla="*/ 8778 h 8777"/>
                  <a:gd name="connsiteX1" fmla="*/ 8160 w 60857"/>
                  <a:gd name="connsiteY1" fmla="*/ 8778 h 8777"/>
                  <a:gd name="connsiteX2" fmla="*/ 0 w 60857"/>
                  <a:gd name="connsiteY2" fmla="*/ 0 h 8777"/>
                  <a:gd name="connsiteX3" fmla="*/ 52327 w 60857"/>
                  <a:gd name="connsiteY3" fmla="*/ 0 h 8777"/>
                  <a:gd name="connsiteX4" fmla="*/ 60858 w 60857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57" h="8777">
                    <a:moveTo>
                      <a:pt x="60858" y="8778"/>
                    </a:moveTo>
                    <a:lnTo>
                      <a:pt x="8160" y="8778"/>
                    </a:lnTo>
                    <a:lnTo>
                      <a:pt x="0" y="0"/>
                    </a:lnTo>
                    <a:lnTo>
                      <a:pt x="52327" y="0"/>
                    </a:lnTo>
                    <a:lnTo>
                      <a:pt x="60858" y="87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7CAD9D01-3AB6-97D3-C0A6-F4A68CE1BBF1}"/>
                  </a:ext>
                </a:extLst>
              </p:cNvPr>
              <p:cNvSpPr/>
              <p:nvPr/>
            </p:nvSpPr>
            <p:spPr>
              <a:xfrm>
                <a:off x="4937593" y="4255312"/>
                <a:ext cx="61537" cy="8777"/>
              </a:xfrm>
              <a:custGeom>
                <a:avLst/>
                <a:gdLst>
                  <a:gd name="connsiteX0" fmla="*/ 61538 w 61537"/>
                  <a:gd name="connsiteY0" fmla="*/ 8778 h 8777"/>
                  <a:gd name="connsiteX1" fmla="*/ 8840 w 61537"/>
                  <a:gd name="connsiteY1" fmla="*/ 8778 h 8777"/>
                  <a:gd name="connsiteX2" fmla="*/ 0 w 61537"/>
                  <a:gd name="connsiteY2" fmla="*/ 0 h 8777"/>
                  <a:gd name="connsiteX3" fmla="*/ 52296 w 61537"/>
                  <a:gd name="connsiteY3" fmla="*/ 0 h 8777"/>
                  <a:gd name="connsiteX4" fmla="*/ 61538 w 61537"/>
                  <a:gd name="connsiteY4" fmla="*/ 8778 h 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37" h="8777">
                    <a:moveTo>
                      <a:pt x="61538" y="8778"/>
                    </a:moveTo>
                    <a:lnTo>
                      <a:pt x="8840" y="8778"/>
                    </a:lnTo>
                    <a:lnTo>
                      <a:pt x="0" y="0"/>
                    </a:lnTo>
                    <a:lnTo>
                      <a:pt x="52296" y="0"/>
                    </a:lnTo>
                    <a:lnTo>
                      <a:pt x="61538" y="877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501C204D-4ABF-49A7-859A-F158287CDD22}"/>
                  </a:ext>
                </a:extLst>
              </p:cNvPr>
              <p:cNvSpPr/>
              <p:nvPr/>
            </p:nvSpPr>
            <p:spPr>
              <a:xfrm>
                <a:off x="2291784" y="4268633"/>
                <a:ext cx="63206" cy="8994"/>
              </a:xfrm>
              <a:custGeom>
                <a:avLst/>
                <a:gdLst>
                  <a:gd name="connsiteX0" fmla="*/ 53285 w 63206"/>
                  <a:gd name="connsiteY0" fmla="*/ 8994 h 8994"/>
                  <a:gd name="connsiteX1" fmla="*/ 0 w 63206"/>
                  <a:gd name="connsiteY1" fmla="*/ 8994 h 8994"/>
                  <a:gd name="connsiteX2" fmla="*/ 10323 w 63206"/>
                  <a:gd name="connsiteY2" fmla="*/ 0 h 8994"/>
                  <a:gd name="connsiteX3" fmla="*/ 63207 w 63206"/>
                  <a:gd name="connsiteY3" fmla="*/ 0 h 8994"/>
                  <a:gd name="connsiteX4" fmla="*/ 53285 w 63206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06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10323" y="0"/>
                    </a:lnTo>
                    <a:lnTo>
                      <a:pt x="63207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4CC5D2C7-6A38-CC98-7B2B-CEF6686B247E}"/>
                  </a:ext>
                </a:extLst>
              </p:cNvPr>
              <p:cNvSpPr/>
              <p:nvPr/>
            </p:nvSpPr>
            <p:spPr>
              <a:xfrm>
                <a:off x="2387073" y="4268633"/>
                <a:ext cx="62526" cy="8994"/>
              </a:xfrm>
              <a:custGeom>
                <a:avLst/>
                <a:gdLst>
                  <a:gd name="connsiteX0" fmla="*/ 53285 w 62526"/>
                  <a:gd name="connsiteY0" fmla="*/ 8994 h 8994"/>
                  <a:gd name="connsiteX1" fmla="*/ 0 w 62526"/>
                  <a:gd name="connsiteY1" fmla="*/ 8994 h 8994"/>
                  <a:gd name="connsiteX2" fmla="*/ 9643 w 62526"/>
                  <a:gd name="connsiteY2" fmla="*/ 0 h 8994"/>
                  <a:gd name="connsiteX3" fmla="*/ 62527 w 62526"/>
                  <a:gd name="connsiteY3" fmla="*/ 0 h 8994"/>
                  <a:gd name="connsiteX4" fmla="*/ 53285 w 62526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6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9643" y="0"/>
                    </a:lnTo>
                    <a:lnTo>
                      <a:pt x="62527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701FDB90-171C-F93A-DA37-652261764867}"/>
                  </a:ext>
                </a:extLst>
              </p:cNvPr>
              <p:cNvSpPr/>
              <p:nvPr/>
            </p:nvSpPr>
            <p:spPr>
              <a:xfrm>
                <a:off x="2482393" y="4268633"/>
                <a:ext cx="61815" cy="8994"/>
              </a:xfrm>
              <a:custGeom>
                <a:avLst/>
                <a:gdLst>
                  <a:gd name="connsiteX0" fmla="*/ 53254 w 61815"/>
                  <a:gd name="connsiteY0" fmla="*/ 8994 h 8994"/>
                  <a:gd name="connsiteX1" fmla="*/ 0 w 61815"/>
                  <a:gd name="connsiteY1" fmla="*/ 8994 h 8994"/>
                  <a:gd name="connsiteX2" fmla="*/ 8932 w 61815"/>
                  <a:gd name="connsiteY2" fmla="*/ 0 h 8994"/>
                  <a:gd name="connsiteX3" fmla="*/ 61816 w 61815"/>
                  <a:gd name="connsiteY3" fmla="*/ 0 h 8994"/>
                  <a:gd name="connsiteX4" fmla="*/ 53254 w 61815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5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8932" y="0"/>
                    </a:lnTo>
                    <a:lnTo>
                      <a:pt x="61816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C040DBDA-1D88-DD7C-BD6B-91FC5215DF2D}"/>
                  </a:ext>
                </a:extLst>
              </p:cNvPr>
              <p:cNvSpPr/>
              <p:nvPr/>
            </p:nvSpPr>
            <p:spPr>
              <a:xfrm>
                <a:off x="2577682" y="4268633"/>
                <a:ext cx="61104" cy="8994"/>
              </a:xfrm>
              <a:custGeom>
                <a:avLst/>
                <a:gdLst>
                  <a:gd name="connsiteX0" fmla="*/ 53254 w 61104"/>
                  <a:gd name="connsiteY0" fmla="*/ 8994 h 8994"/>
                  <a:gd name="connsiteX1" fmla="*/ 0 w 61104"/>
                  <a:gd name="connsiteY1" fmla="*/ 8994 h 8994"/>
                  <a:gd name="connsiteX2" fmla="*/ 8222 w 61104"/>
                  <a:gd name="connsiteY2" fmla="*/ 0 h 8994"/>
                  <a:gd name="connsiteX3" fmla="*/ 61105 w 61104"/>
                  <a:gd name="connsiteY3" fmla="*/ 0 h 8994"/>
                  <a:gd name="connsiteX4" fmla="*/ 53254 w 61104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04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8222" y="0"/>
                    </a:lnTo>
                    <a:lnTo>
                      <a:pt x="61105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C171782D-2348-1A1B-2AD2-39D86D6930F3}"/>
                  </a:ext>
                </a:extLst>
              </p:cNvPr>
              <p:cNvSpPr/>
              <p:nvPr/>
            </p:nvSpPr>
            <p:spPr>
              <a:xfrm>
                <a:off x="2672971" y="4268633"/>
                <a:ext cx="60424" cy="8994"/>
              </a:xfrm>
              <a:custGeom>
                <a:avLst/>
                <a:gdLst>
                  <a:gd name="connsiteX0" fmla="*/ 53254 w 60424"/>
                  <a:gd name="connsiteY0" fmla="*/ 8994 h 8994"/>
                  <a:gd name="connsiteX1" fmla="*/ 0 w 60424"/>
                  <a:gd name="connsiteY1" fmla="*/ 8994 h 8994"/>
                  <a:gd name="connsiteX2" fmla="*/ 7542 w 60424"/>
                  <a:gd name="connsiteY2" fmla="*/ 0 h 8994"/>
                  <a:gd name="connsiteX3" fmla="*/ 60425 w 60424"/>
                  <a:gd name="connsiteY3" fmla="*/ 0 h 8994"/>
                  <a:gd name="connsiteX4" fmla="*/ 53254 w 60424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24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7542" y="0"/>
                    </a:lnTo>
                    <a:lnTo>
                      <a:pt x="60425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2AAA5D00-AD23-C19D-37EE-DFA1BCC18E34}"/>
                  </a:ext>
                </a:extLst>
              </p:cNvPr>
              <p:cNvSpPr/>
              <p:nvPr/>
            </p:nvSpPr>
            <p:spPr>
              <a:xfrm>
                <a:off x="2768260" y="4268633"/>
                <a:ext cx="59744" cy="8994"/>
              </a:xfrm>
              <a:custGeom>
                <a:avLst/>
                <a:gdLst>
                  <a:gd name="connsiteX0" fmla="*/ 53285 w 59744"/>
                  <a:gd name="connsiteY0" fmla="*/ 8994 h 8994"/>
                  <a:gd name="connsiteX1" fmla="*/ 0 w 59744"/>
                  <a:gd name="connsiteY1" fmla="*/ 8994 h 8994"/>
                  <a:gd name="connsiteX2" fmla="*/ 6861 w 59744"/>
                  <a:gd name="connsiteY2" fmla="*/ 0 h 8994"/>
                  <a:gd name="connsiteX3" fmla="*/ 59745 w 59744"/>
                  <a:gd name="connsiteY3" fmla="*/ 0 h 8994"/>
                  <a:gd name="connsiteX4" fmla="*/ 53285 w 59744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44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6861" y="0"/>
                    </a:lnTo>
                    <a:lnTo>
                      <a:pt x="59745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27FBE077-0CBC-62DE-5E40-ABE8C93435EE}"/>
                  </a:ext>
                </a:extLst>
              </p:cNvPr>
              <p:cNvSpPr/>
              <p:nvPr/>
            </p:nvSpPr>
            <p:spPr>
              <a:xfrm>
                <a:off x="2863549" y="4268633"/>
                <a:ext cx="59064" cy="8994"/>
              </a:xfrm>
              <a:custGeom>
                <a:avLst/>
                <a:gdLst>
                  <a:gd name="connsiteX0" fmla="*/ 53285 w 59064"/>
                  <a:gd name="connsiteY0" fmla="*/ 8994 h 8994"/>
                  <a:gd name="connsiteX1" fmla="*/ 0 w 59064"/>
                  <a:gd name="connsiteY1" fmla="*/ 8994 h 8994"/>
                  <a:gd name="connsiteX2" fmla="*/ 6182 w 59064"/>
                  <a:gd name="connsiteY2" fmla="*/ 0 h 8994"/>
                  <a:gd name="connsiteX3" fmla="*/ 59065 w 59064"/>
                  <a:gd name="connsiteY3" fmla="*/ 0 h 8994"/>
                  <a:gd name="connsiteX4" fmla="*/ 53285 w 59064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64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6182" y="0"/>
                    </a:lnTo>
                    <a:lnTo>
                      <a:pt x="59065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9F334A74-2723-ED68-0C14-833799A4747F}"/>
                  </a:ext>
                </a:extLst>
              </p:cNvPr>
              <p:cNvSpPr/>
              <p:nvPr/>
            </p:nvSpPr>
            <p:spPr>
              <a:xfrm>
                <a:off x="3054158" y="4268633"/>
                <a:ext cx="57673" cy="8994"/>
              </a:xfrm>
              <a:custGeom>
                <a:avLst/>
                <a:gdLst>
                  <a:gd name="connsiteX0" fmla="*/ 53254 w 57673"/>
                  <a:gd name="connsiteY0" fmla="*/ 8994 h 8994"/>
                  <a:gd name="connsiteX1" fmla="*/ 0 w 57673"/>
                  <a:gd name="connsiteY1" fmla="*/ 8994 h 8994"/>
                  <a:gd name="connsiteX2" fmla="*/ 4760 w 57673"/>
                  <a:gd name="connsiteY2" fmla="*/ 0 h 8994"/>
                  <a:gd name="connsiteX3" fmla="*/ 57674 w 57673"/>
                  <a:gd name="connsiteY3" fmla="*/ 0 h 8994"/>
                  <a:gd name="connsiteX4" fmla="*/ 53254 w 57673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73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4760" y="0"/>
                    </a:lnTo>
                    <a:lnTo>
                      <a:pt x="57674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2DAF8483-F871-15B8-2B98-10EB9B6A637B}"/>
                  </a:ext>
                </a:extLst>
              </p:cNvPr>
              <p:cNvSpPr/>
              <p:nvPr/>
            </p:nvSpPr>
            <p:spPr>
              <a:xfrm>
                <a:off x="3149447" y="4268633"/>
                <a:ext cx="56963" cy="8994"/>
              </a:xfrm>
              <a:custGeom>
                <a:avLst/>
                <a:gdLst>
                  <a:gd name="connsiteX0" fmla="*/ 53254 w 56963"/>
                  <a:gd name="connsiteY0" fmla="*/ 8994 h 8994"/>
                  <a:gd name="connsiteX1" fmla="*/ 0 w 56963"/>
                  <a:gd name="connsiteY1" fmla="*/ 8994 h 8994"/>
                  <a:gd name="connsiteX2" fmla="*/ 4080 w 56963"/>
                  <a:gd name="connsiteY2" fmla="*/ 0 h 8994"/>
                  <a:gd name="connsiteX3" fmla="*/ 56963 w 56963"/>
                  <a:gd name="connsiteY3" fmla="*/ 0 h 8994"/>
                  <a:gd name="connsiteX4" fmla="*/ 53254 w 56963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63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4080" y="0"/>
                    </a:lnTo>
                    <a:lnTo>
                      <a:pt x="56963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A8103963-700D-F286-5170-67552CDB8EFD}"/>
                  </a:ext>
                </a:extLst>
              </p:cNvPr>
              <p:cNvSpPr/>
              <p:nvPr/>
            </p:nvSpPr>
            <p:spPr>
              <a:xfrm>
                <a:off x="3244736" y="4268633"/>
                <a:ext cx="56283" cy="8994"/>
              </a:xfrm>
              <a:custGeom>
                <a:avLst/>
                <a:gdLst>
                  <a:gd name="connsiteX0" fmla="*/ 53286 w 56283"/>
                  <a:gd name="connsiteY0" fmla="*/ 8994 h 8994"/>
                  <a:gd name="connsiteX1" fmla="*/ 0 w 56283"/>
                  <a:gd name="connsiteY1" fmla="*/ 8994 h 8994"/>
                  <a:gd name="connsiteX2" fmla="*/ 3400 w 56283"/>
                  <a:gd name="connsiteY2" fmla="*/ 0 h 8994"/>
                  <a:gd name="connsiteX3" fmla="*/ 56284 w 56283"/>
                  <a:gd name="connsiteY3" fmla="*/ 0 h 8994"/>
                  <a:gd name="connsiteX4" fmla="*/ 53286 w 56283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83" h="8994">
                    <a:moveTo>
                      <a:pt x="53286" y="8994"/>
                    </a:moveTo>
                    <a:lnTo>
                      <a:pt x="0" y="8994"/>
                    </a:lnTo>
                    <a:lnTo>
                      <a:pt x="3400" y="0"/>
                    </a:lnTo>
                    <a:lnTo>
                      <a:pt x="56284" y="0"/>
                    </a:lnTo>
                    <a:lnTo>
                      <a:pt x="53286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778638CE-37C4-3758-22E2-45EDB7D14E69}"/>
                  </a:ext>
                </a:extLst>
              </p:cNvPr>
              <p:cNvSpPr/>
              <p:nvPr/>
            </p:nvSpPr>
            <p:spPr>
              <a:xfrm>
                <a:off x="3340025" y="4268633"/>
                <a:ext cx="55603" cy="8994"/>
              </a:xfrm>
              <a:custGeom>
                <a:avLst/>
                <a:gdLst>
                  <a:gd name="connsiteX0" fmla="*/ 53285 w 55603"/>
                  <a:gd name="connsiteY0" fmla="*/ 8994 h 8994"/>
                  <a:gd name="connsiteX1" fmla="*/ 0 w 55603"/>
                  <a:gd name="connsiteY1" fmla="*/ 8994 h 8994"/>
                  <a:gd name="connsiteX2" fmla="*/ 2720 w 55603"/>
                  <a:gd name="connsiteY2" fmla="*/ 0 h 8994"/>
                  <a:gd name="connsiteX3" fmla="*/ 55603 w 55603"/>
                  <a:gd name="connsiteY3" fmla="*/ 0 h 8994"/>
                  <a:gd name="connsiteX4" fmla="*/ 53285 w 55603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603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2720" y="0"/>
                    </a:lnTo>
                    <a:lnTo>
                      <a:pt x="55603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68F5059C-B8AA-A040-9656-DC9B342C77F5}"/>
                  </a:ext>
                </a:extLst>
              </p:cNvPr>
              <p:cNvSpPr/>
              <p:nvPr/>
            </p:nvSpPr>
            <p:spPr>
              <a:xfrm>
                <a:off x="3435314" y="4268633"/>
                <a:ext cx="54923" cy="8994"/>
              </a:xfrm>
              <a:custGeom>
                <a:avLst/>
                <a:gdLst>
                  <a:gd name="connsiteX0" fmla="*/ 53285 w 54923"/>
                  <a:gd name="connsiteY0" fmla="*/ 8994 h 8994"/>
                  <a:gd name="connsiteX1" fmla="*/ 0 w 54923"/>
                  <a:gd name="connsiteY1" fmla="*/ 8994 h 8994"/>
                  <a:gd name="connsiteX2" fmla="*/ 2040 w 54923"/>
                  <a:gd name="connsiteY2" fmla="*/ 0 h 8994"/>
                  <a:gd name="connsiteX3" fmla="*/ 54923 w 54923"/>
                  <a:gd name="connsiteY3" fmla="*/ 0 h 8994"/>
                  <a:gd name="connsiteX4" fmla="*/ 53285 w 54923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23" h="8994">
                    <a:moveTo>
                      <a:pt x="53285" y="8994"/>
                    </a:moveTo>
                    <a:lnTo>
                      <a:pt x="0" y="8994"/>
                    </a:lnTo>
                    <a:lnTo>
                      <a:pt x="2040" y="0"/>
                    </a:lnTo>
                    <a:lnTo>
                      <a:pt x="54923" y="0"/>
                    </a:lnTo>
                    <a:lnTo>
                      <a:pt x="5328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9E99CC85-2EE4-45B8-E23A-B5EC3FA686EE}"/>
                  </a:ext>
                </a:extLst>
              </p:cNvPr>
              <p:cNvSpPr/>
              <p:nvPr/>
            </p:nvSpPr>
            <p:spPr>
              <a:xfrm>
                <a:off x="3530634" y="4268633"/>
                <a:ext cx="54212" cy="8994"/>
              </a:xfrm>
              <a:custGeom>
                <a:avLst/>
                <a:gdLst>
                  <a:gd name="connsiteX0" fmla="*/ 53255 w 54212"/>
                  <a:gd name="connsiteY0" fmla="*/ 8994 h 8994"/>
                  <a:gd name="connsiteX1" fmla="*/ 0 w 54212"/>
                  <a:gd name="connsiteY1" fmla="*/ 8994 h 8994"/>
                  <a:gd name="connsiteX2" fmla="*/ 1329 w 54212"/>
                  <a:gd name="connsiteY2" fmla="*/ 0 h 8994"/>
                  <a:gd name="connsiteX3" fmla="*/ 54213 w 54212"/>
                  <a:gd name="connsiteY3" fmla="*/ 0 h 8994"/>
                  <a:gd name="connsiteX4" fmla="*/ 53255 w 54212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12" h="8994">
                    <a:moveTo>
                      <a:pt x="53255" y="8994"/>
                    </a:moveTo>
                    <a:lnTo>
                      <a:pt x="0" y="8994"/>
                    </a:lnTo>
                    <a:lnTo>
                      <a:pt x="1329" y="0"/>
                    </a:lnTo>
                    <a:lnTo>
                      <a:pt x="54213" y="0"/>
                    </a:lnTo>
                    <a:lnTo>
                      <a:pt x="53255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EAECEE53-B4F6-CF3F-2D4F-75303DE7F7C3}"/>
                  </a:ext>
                </a:extLst>
              </p:cNvPr>
              <p:cNvSpPr/>
              <p:nvPr/>
            </p:nvSpPr>
            <p:spPr>
              <a:xfrm>
                <a:off x="3625923" y="4268633"/>
                <a:ext cx="53501" cy="8994"/>
              </a:xfrm>
              <a:custGeom>
                <a:avLst/>
                <a:gdLst>
                  <a:gd name="connsiteX0" fmla="*/ 53254 w 53501"/>
                  <a:gd name="connsiteY0" fmla="*/ 8994 h 8994"/>
                  <a:gd name="connsiteX1" fmla="*/ 0 w 53501"/>
                  <a:gd name="connsiteY1" fmla="*/ 8994 h 8994"/>
                  <a:gd name="connsiteX2" fmla="*/ 618 w 53501"/>
                  <a:gd name="connsiteY2" fmla="*/ 0 h 8994"/>
                  <a:gd name="connsiteX3" fmla="*/ 53501 w 53501"/>
                  <a:gd name="connsiteY3" fmla="*/ 0 h 8994"/>
                  <a:gd name="connsiteX4" fmla="*/ 53254 w 53501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01" h="8994">
                    <a:moveTo>
                      <a:pt x="53254" y="8994"/>
                    </a:moveTo>
                    <a:lnTo>
                      <a:pt x="0" y="8994"/>
                    </a:lnTo>
                    <a:lnTo>
                      <a:pt x="618" y="0"/>
                    </a:lnTo>
                    <a:lnTo>
                      <a:pt x="53501" y="0"/>
                    </a:lnTo>
                    <a:lnTo>
                      <a:pt x="53254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8D19ECA0-8F02-A077-CC3E-607A27B668F8}"/>
                  </a:ext>
                </a:extLst>
              </p:cNvPr>
              <p:cNvSpPr/>
              <p:nvPr/>
            </p:nvSpPr>
            <p:spPr>
              <a:xfrm>
                <a:off x="3721150" y="4268633"/>
                <a:ext cx="53347" cy="8994"/>
              </a:xfrm>
              <a:custGeom>
                <a:avLst/>
                <a:gdLst>
                  <a:gd name="connsiteX0" fmla="*/ 53347 w 53347"/>
                  <a:gd name="connsiteY0" fmla="*/ 8994 h 8994"/>
                  <a:gd name="connsiteX1" fmla="*/ 62 w 53347"/>
                  <a:gd name="connsiteY1" fmla="*/ 8994 h 8994"/>
                  <a:gd name="connsiteX2" fmla="*/ 0 w 53347"/>
                  <a:gd name="connsiteY2" fmla="*/ 0 h 8994"/>
                  <a:gd name="connsiteX3" fmla="*/ 52883 w 53347"/>
                  <a:gd name="connsiteY3" fmla="*/ 0 h 8994"/>
                  <a:gd name="connsiteX4" fmla="*/ 53347 w 53347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7" h="8994">
                    <a:moveTo>
                      <a:pt x="53347" y="8994"/>
                    </a:moveTo>
                    <a:lnTo>
                      <a:pt x="62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3347" y="899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B109A856-2D0F-8AE4-0FAF-AB63A692B447}"/>
                  </a:ext>
                </a:extLst>
              </p:cNvPr>
              <p:cNvSpPr/>
              <p:nvPr/>
            </p:nvSpPr>
            <p:spPr>
              <a:xfrm>
                <a:off x="3815759" y="4268633"/>
                <a:ext cx="54027" cy="8994"/>
              </a:xfrm>
              <a:custGeom>
                <a:avLst/>
                <a:gdLst>
                  <a:gd name="connsiteX0" fmla="*/ 54027 w 54027"/>
                  <a:gd name="connsiteY0" fmla="*/ 8994 h 8994"/>
                  <a:gd name="connsiteX1" fmla="*/ 742 w 54027"/>
                  <a:gd name="connsiteY1" fmla="*/ 8994 h 8994"/>
                  <a:gd name="connsiteX2" fmla="*/ 0 w 54027"/>
                  <a:gd name="connsiteY2" fmla="*/ 0 h 8994"/>
                  <a:gd name="connsiteX3" fmla="*/ 52884 w 54027"/>
                  <a:gd name="connsiteY3" fmla="*/ 0 h 8994"/>
                  <a:gd name="connsiteX4" fmla="*/ 54027 w 54027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27" h="8994">
                    <a:moveTo>
                      <a:pt x="54027" y="8994"/>
                    </a:moveTo>
                    <a:lnTo>
                      <a:pt x="742" y="8994"/>
                    </a:lnTo>
                    <a:lnTo>
                      <a:pt x="0" y="0"/>
                    </a:lnTo>
                    <a:lnTo>
                      <a:pt x="52884" y="0"/>
                    </a:lnTo>
                    <a:lnTo>
                      <a:pt x="54027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BBAF1039-4A6F-793A-0BF1-E31A7BD72775}"/>
                  </a:ext>
                </a:extLst>
              </p:cNvPr>
              <p:cNvSpPr/>
              <p:nvPr/>
            </p:nvSpPr>
            <p:spPr>
              <a:xfrm>
                <a:off x="3910369" y="4268633"/>
                <a:ext cx="54706" cy="8994"/>
              </a:xfrm>
              <a:custGeom>
                <a:avLst/>
                <a:gdLst>
                  <a:gd name="connsiteX0" fmla="*/ 54707 w 54706"/>
                  <a:gd name="connsiteY0" fmla="*/ 8994 h 8994"/>
                  <a:gd name="connsiteX1" fmla="*/ 1422 w 54706"/>
                  <a:gd name="connsiteY1" fmla="*/ 8994 h 8994"/>
                  <a:gd name="connsiteX2" fmla="*/ 0 w 54706"/>
                  <a:gd name="connsiteY2" fmla="*/ 0 h 8994"/>
                  <a:gd name="connsiteX3" fmla="*/ 52883 w 54706"/>
                  <a:gd name="connsiteY3" fmla="*/ 0 h 8994"/>
                  <a:gd name="connsiteX4" fmla="*/ 54707 w 54706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06" h="8994">
                    <a:moveTo>
                      <a:pt x="54707" y="8994"/>
                    </a:moveTo>
                    <a:lnTo>
                      <a:pt x="1422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4707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A457A8F9-6F90-63CA-4663-C0FAFE609FED}"/>
                  </a:ext>
                </a:extLst>
              </p:cNvPr>
              <p:cNvSpPr/>
              <p:nvPr/>
            </p:nvSpPr>
            <p:spPr>
              <a:xfrm>
                <a:off x="4004978" y="4268633"/>
                <a:ext cx="55386" cy="8994"/>
              </a:xfrm>
              <a:custGeom>
                <a:avLst/>
                <a:gdLst>
                  <a:gd name="connsiteX0" fmla="*/ 55387 w 55386"/>
                  <a:gd name="connsiteY0" fmla="*/ 8994 h 8994"/>
                  <a:gd name="connsiteX1" fmla="*/ 2102 w 55386"/>
                  <a:gd name="connsiteY1" fmla="*/ 8994 h 8994"/>
                  <a:gd name="connsiteX2" fmla="*/ 0 w 55386"/>
                  <a:gd name="connsiteY2" fmla="*/ 0 h 8994"/>
                  <a:gd name="connsiteX3" fmla="*/ 52883 w 55386"/>
                  <a:gd name="connsiteY3" fmla="*/ 0 h 8994"/>
                  <a:gd name="connsiteX4" fmla="*/ 55387 w 55386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6" h="8994">
                    <a:moveTo>
                      <a:pt x="55387" y="8994"/>
                    </a:moveTo>
                    <a:lnTo>
                      <a:pt x="2102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5387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64967A40-EA45-BCE7-B7D5-34399C8079C1}"/>
                  </a:ext>
                </a:extLst>
              </p:cNvPr>
              <p:cNvSpPr/>
              <p:nvPr/>
            </p:nvSpPr>
            <p:spPr>
              <a:xfrm>
                <a:off x="4099556" y="4268633"/>
                <a:ext cx="56097" cy="8994"/>
              </a:xfrm>
              <a:custGeom>
                <a:avLst/>
                <a:gdLst>
                  <a:gd name="connsiteX0" fmla="*/ 56098 w 56097"/>
                  <a:gd name="connsiteY0" fmla="*/ 8994 h 8994"/>
                  <a:gd name="connsiteX1" fmla="*/ 2844 w 56097"/>
                  <a:gd name="connsiteY1" fmla="*/ 8994 h 8994"/>
                  <a:gd name="connsiteX2" fmla="*/ 0 w 56097"/>
                  <a:gd name="connsiteY2" fmla="*/ 0 h 8994"/>
                  <a:gd name="connsiteX3" fmla="*/ 52883 w 56097"/>
                  <a:gd name="connsiteY3" fmla="*/ 0 h 8994"/>
                  <a:gd name="connsiteX4" fmla="*/ 56098 w 56097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7" h="8994">
                    <a:moveTo>
                      <a:pt x="56098" y="8994"/>
                    </a:moveTo>
                    <a:lnTo>
                      <a:pt x="2844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6098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8CD14582-E1D6-9007-2F51-D87ED46145D7}"/>
                  </a:ext>
                </a:extLst>
              </p:cNvPr>
              <p:cNvSpPr/>
              <p:nvPr/>
            </p:nvSpPr>
            <p:spPr>
              <a:xfrm>
                <a:off x="4194165" y="4268633"/>
                <a:ext cx="56777" cy="8994"/>
              </a:xfrm>
              <a:custGeom>
                <a:avLst/>
                <a:gdLst>
                  <a:gd name="connsiteX0" fmla="*/ 56778 w 56777"/>
                  <a:gd name="connsiteY0" fmla="*/ 8994 h 8994"/>
                  <a:gd name="connsiteX1" fmla="*/ 3524 w 56777"/>
                  <a:gd name="connsiteY1" fmla="*/ 8994 h 8994"/>
                  <a:gd name="connsiteX2" fmla="*/ 0 w 56777"/>
                  <a:gd name="connsiteY2" fmla="*/ 0 h 8994"/>
                  <a:gd name="connsiteX3" fmla="*/ 52883 w 56777"/>
                  <a:gd name="connsiteY3" fmla="*/ 0 h 8994"/>
                  <a:gd name="connsiteX4" fmla="*/ 56778 w 56777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77" h="8994">
                    <a:moveTo>
                      <a:pt x="56778" y="8994"/>
                    </a:moveTo>
                    <a:lnTo>
                      <a:pt x="3524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6778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FCE084E9-7C8C-9AF1-C0E9-D0472B61FC88}"/>
                  </a:ext>
                </a:extLst>
              </p:cNvPr>
              <p:cNvSpPr/>
              <p:nvPr/>
            </p:nvSpPr>
            <p:spPr>
              <a:xfrm>
                <a:off x="4288774" y="4268633"/>
                <a:ext cx="57488" cy="8994"/>
              </a:xfrm>
              <a:custGeom>
                <a:avLst/>
                <a:gdLst>
                  <a:gd name="connsiteX0" fmla="*/ 57489 w 57488"/>
                  <a:gd name="connsiteY0" fmla="*/ 8994 h 8994"/>
                  <a:gd name="connsiteX1" fmla="*/ 4203 w 57488"/>
                  <a:gd name="connsiteY1" fmla="*/ 8994 h 8994"/>
                  <a:gd name="connsiteX2" fmla="*/ 0 w 57488"/>
                  <a:gd name="connsiteY2" fmla="*/ 0 h 8994"/>
                  <a:gd name="connsiteX3" fmla="*/ 52883 w 57488"/>
                  <a:gd name="connsiteY3" fmla="*/ 0 h 8994"/>
                  <a:gd name="connsiteX4" fmla="*/ 57489 w 57488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88" h="8994">
                    <a:moveTo>
                      <a:pt x="57489" y="8994"/>
                    </a:moveTo>
                    <a:lnTo>
                      <a:pt x="4203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7489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9A2B4D38-1490-D0CE-8851-512B76610123}"/>
                  </a:ext>
                </a:extLst>
              </p:cNvPr>
              <p:cNvSpPr/>
              <p:nvPr/>
            </p:nvSpPr>
            <p:spPr>
              <a:xfrm>
                <a:off x="4383383" y="4268633"/>
                <a:ext cx="58168" cy="8994"/>
              </a:xfrm>
              <a:custGeom>
                <a:avLst/>
                <a:gdLst>
                  <a:gd name="connsiteX0" fmla="*/ 58169 w 58168"/>
                  <a:gd name="connsiteY0" fmla="*/ 8994 h 8994"/>
                  <a:gd name="connsiteX1" fmla="*/ 4884 w 58168"/>
                  <a:gd name="connsiteY1" fmla="*/ 8994 h 8994"/>
                  <a:gd name="connsiteX2" fmla="*/ 0 w 58168"/>
                  <a:gd name="connsiteY2" fmla="*/ 0 h 8994"/>
                  <a:gd name="connsiteX3" fmla="*/ 52883 w 58168"/>
                  <a:gd name="connsiteY3" fmla="*/ 0 h 8994"/>
                  <a:gd name="connsiteX4" fmla="*/ 58169 w 58168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68" h="8994">
                    <a:moveTo>
                      <a:pt x="58169" y="8994"/>
                    </a:moveTo>
                    <a:lnTo>
                      <a:pt x="4884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8169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B4045FD1-259B-0C95-DA65-6F4727683BCD}"/>
                  </a:ext>
                </a:extLst>
              </p:cNvPr>
              <p:cNvSpPr/>
              <p:nvPr/>
            </p:nvSpPr>
            <p:spPr>
              <a:xfrm>
                <a:off x="4477992" y="4268633"/>
                <a:ext cx="58848" cy="8994"/>
              </a:xfrm>
              <a:custGeom>
                <a:avLst/>
                <a:gdLst>
                  <a:gd name="connsiteX0" fmla="*/ 58849 w 58848"/>
                  <a:gd name="connsiteY0" fmla="*/ 8994 h 8994"/>
                  <a:gd name="connsiteX1" fmla="*/ 5564 w 58848"/>
                  <a:gd name="connsiteY1" fmla="*/ 8994 h 8994"/>
                  <a:gd name="connsiteX2" fmla="*/ 0 w 58848"/>
                  <a:gd name="connsiteY2" fmla="*/ 0 h 8994"/>
                  <a:gd name="connsiteX3" fmla="*/ 52884 w 58848"/>
                  <a:gd name="connsiteY3" fmla="*/ 0 h 8994"/>
                  <a:gd name="connsiteX4" fmla="*/ 58849 w 58848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8" h="8994">
                    <a:moveTo>
                      <a:pt x="58849" y="8994"/>
                    </a:moveTo>
                    <a:lnTo>
                      <a:pt x="5564" y="8994"/>
                    </a:lnTo>
                    <a:lnTo>
                      <a:pt x="0" y="0"/>
                    </a:lnTo>
                    <a:lnTo>
                      <a:pt x="52884" y="0"/>
                    </a:lnTo>
                    <a:lnTo>
                      <a:pt x="58849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DE5693E3-9F36-0142-F4C0-3E34E7B99609}"/>
                  </a:ext>
                </a:extLst>
              </p:cNvPr>
              <p:cNvSpPr/>
              <p:nvPr/>
            </p:nvSpPr>
            <p:spPr>
              <a:xfrm>
                <a:off x="4572571" y="4268633"/>
                <a:ext cx="59559" cy="8994"/>
              </a:xfrm>
              <a:custGeom>
                <a:avLst/>
                <a:gdLst>
                  <a:gd name="connsiteX0" fmla="*/ 59559 w 59559"/>
                  <a:gd name="connsiteY0" fmla="*/ 8994 h 8994"/>
                  <a:gd name="connsiteX1" fmla="*/ 6305 w 59559"/>
                  <a:gd name="connsiteY1" fmla="*/ 8994 h 8994"/>
                  <a:gd name="connsiteX2" fmla="*/ 0 w 59559"/>
                  <a:gd name="connsiteY2" fmla="*/ 0 h 8994"/>
                  <a:gd name="connsiteX3" fmla="*/ 52883 w 59559"/>
                  <a:gd name="connsiteY3" fmla="*/ 0 h 8994"/>
                  <a:gd name="connsiteX4" fmla="*/ 59559 w 59559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9" h="8994">
                    <a:moveTo>
                      <a:pt x="59559" y="8994"/>
                    </a:moveTo>
                    <a:lnTo>
                      <a:pt x="6305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59559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75C6856D-813E-6260-4298-F780CE497B1D}"/>
                  </a:ext>
                </a:extLst>
              </p:cNvPr>
              <p:cNvSpPr/>
              <p:nvPr/>
            </p:nvSpPr>
            <p:spPr>
              <a:xfrm>
                <a:off x="4667180" y="4268633"/>
                <a:ext cx="60239" cy="8994"/>
              </a:xfrm>
              <a:custGeom>
                <a:avLst/>
                <a:gdLst>
                  <a:gd name="connsiteX0" fmla="*/ 60239 w 60239"/>
                  <a:gd name="connsiteY0" fmla="*/ 8994 h 8994"/>
                  <a:gd name="connsiteX1" fmla="*/ 6985 w 60239"/>
                  <a:gd name="connsiteY1" fmla="*/ 8994 h 8994"/>
                  <a:gd name="connsiteX2" fmla="*/ 0 w 60239"/>
                  <a:gd name="connsiteY2" fmla="*/ 0 h 8994"/>
                  <a:gd name="connsiteX3" fmla="*/ 52883 w 60239"/>
                  <a:gd name="connsiteY3" fmla="*/ 0 h 8994"/>
                  <a:gd name="connsiteX4" fmla="*/ 60239 w 60239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39" h="8994">
                    <a:moveTo>
                      <a:pt x="60239" y="8994"/>
                    </a:moveTo>
                    <a:lnTo>
                      <a:pt x="6985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60239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485272C8-B23D-4BF1-68C4-FAB6BCF6E282}"/>
                  </a:ext>
                </a:extLst>
              </p:cNvPr>
              <p:cNvSpPr/>
              <p:nvPr/>
            </p:nvSpPr>
            <p:spPr>
              <a:xfrm>
                <a:off x="4761789" y="4268633"/>
                <a:ext cx="60950" cy="8994"/>
              </a:xfrm>
              <a:custGeom>
                <a:avLst/>
                <a:gdLst>
                  <a:gd name="connsiteX0" fmla="*/ 60950 w 60950"/>
                  <a:gd name="connsiteY0" fmla="*/ 8994 h 8994"/>
                  <a:gd name="connsiteX1" fmla="*/ 7665 w 60950"/>
                  <a:gd name="connsiteY1" fmla="*/ 8994 h 8994"/>
                  <a:gd name="connsiteX2" fmla="*/ 0 w 60950"/>
                  <a:gd name="connsiteY2" fmla="*/ 0 h 8994"/>
                  <a:gd name="connsiteX3" fmla="*/ 52883 w 60950"/>
                  <a:gd name="connsiteY3" fmla="*/ 0 h 8994"/>
                  <a:gd name="connsiteX4" fmla="*/ 60950 w 60950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0" h="8994">
                    <a:moveTo>
                      <a:pt x="60950" y="8994"/>
                    </a:moveTo>
                    <a:lnTo>
                      <a:pt x="7665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60950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C7107EEC-E0E0-AA86-5662-863E1C19F6AE}"/>
                  </a:ext>
                </a:extLst>
              </p:cNvPr>
              <p:cNvSpPr/>
              <p:nvPr/>
            </p:nvSpPr>
            <p:spPr>
              <a:xfrm>
                <a:off x="4856398" y="4268633"/>
                <a:ext cx="61630" cy="8994"/>
              </a:xfrm>
              <a:custGeom>
                <a:avLst/>
                <a:gdLst>
                  <a:gd name="connsiteX0" fmla="*/ 61630 w 61630"/>
                  <a:gd name="connsiteY0" fmla="*/ 8994 h 8994"/>
                  <a:gd name="connsiteX1" fmla="*/ 8345 w 61630"/>
                  <a:gd name="connsiteY1" fmla="*/ 8994 h 8994"/>
                  <a:gd name="connsiteX2" fmla="*/ 0 w 61630"/>
                  <a:gd name="connsiteY2" fmla="*/ 0 h 8994"/>
                  <a:gd name="connsiteX3" fmla="*/ 52883 w 61630"/>
                  <a:gd name="connsiteY3" fmla="*/ 0 h 8994"/>
                  <a:gd name="connsiteX4" fmla="*/ 61630 w 61630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30" h="8994">
                    <a:moveTo>
                      <a:pt x="61630" y="8994"/>
                    </a:moveTo>
                    <a:lnTo>
                      <a:pt x="8345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61630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DEDE4033-54D4-B195-0E80-ACF1121F3CA7}"/>
                  </a:ext>
                </a:extLst>
              </p:cNvPr>
              <p:cNvSpPr/>
              <p:nvPr/>
            </p:nvSpPr>
            <p:spPr>
              <a:xfrm>
                <a:off x="4951007" y="4268633"/>
                <a:ext cx="62310" cy="8994"/>
              </a:xfrm>
              <a:custGeom>
                <a:avLst/>
                <a:gdLst>
                  <a:gd name="connsiteX0" fmla="*/ 62310 w 62310"/>
                  <a:gd name="connsiteY0" fmla="*/ 8994 h 8994"/>
                  <a:gd name="connsiteX1" fmla="*/ 9025 w 62310"/>
                  <a:gd name="connsiteY1" fmla="*/ 8994 h 8994"/>
                  <a:gd name="connsiteX2" fmla="*/ 0 w 62310"/>
                  <a:gd name="connsiteY2" fmla="*/ 0 h 8994"/>
                  <a:gd name="connsiteX3" fmla="*/ 52883 w 62310"/>
                  <a:gd name="connsiteY3" fmla="*/ 0 h 8994"/>
                  <a:gd name="connsiteX4" fmla="*/ 62310 w 62310"/>
                  <a:gd name="connsiteY4" fmla="*/ 8994 h 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10" h="8994">
                    <a:moveTo>
                      <a:pt x="62310" y="8994"/>
                    </a:moveTo>
                    <a:lnTo>
                      <a:pt x="9025" y="8994"/>
                    </a:lnTo>
                    <a:lnTo>
                      <a:pt x="0" y="0"/>
                    </a:lnTo>
                    <a:lnTo>
                      <a:pt x="52883" y="0"/>
                    </a:lnTo>
                    <a:lnTo>
                      <a:pt x="62310" y="89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5AC76180-A31E-3559-C1E3-051150ADD783}"/>
                  </a:ext>
                </a:extLst>
              </p:cNvPr>
              <p:cNvSpPr/>
              <p:nvPr/>
            </p:nvSpPr>
            <p:spPr>
              <a:xfrm>
                <a:off x="2275928" y="4282263"/>
                <a:ext cx="64010" cy="9179"/>
              </a:xfrm>
              <a:custGeom>
                <a:avLst/>
                <a:gdLst>
                  <a:gd name="connsiteX0" fmla="*/ 53842 w 64010"/>
                  <a:gd name="connsiteY0" fmla="*/ 9180 h 9179"/>
                  <a:gd name="connsiteX1" fmla="*/ 0 w 64010"/>
                  <a:gd name="connsiteY1" fmla="*/ 9180 h 9179"/>
                  <a:gd name="connsiteX2" fmla="*/ 10540 w 64010"/>
                  <a:gd name="connsiteY2" fmla="*/ 0 h 9179"/>
                  <a:gd name="connsiteX3" fmla="*/ 64010 w 64010"/>
                  <a:gd name="connsiteY3" fmla="*/ 0 h 9179"/>
                  <a:gd name="connsiteX4" fmla="*/ 53842 w 64010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10" h="9179">
                    <a:moveTo>
                      <a:pt x="53842" y="9180"/>
                    </a:moveTo>
                    <a:lnTo>
                      <a:pt x="0" y="9180"/>
                    </a:lnTo>
                    <a:lnTo>
                      <a:pt x="10540" y="0"/>
                    </a:lnTo>
                    <a:lnTo>
                      <a:pt x="64010" y="0"/>
                    </a:lnTo>
                    <a:lnTo>
                      <a:pt x="53842" y="918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3804BE3F-9EED-435B-3526-BF7412F12DA2}"/>
                  </a:ext>
                </a:extLst>
              </p:cNvPr>
              <p:cNvSpPr/>
              <p:nvPr/>
            </p:nvSpPr>
            <p:spPr>
              <a:xfrm>
                <a:off x="2372268" y="4282263"/>
                <a:ext cx="63330" cy="9179"/>
              </a:xfrm>
              <a:custGeom>
                <a:avLst/>
                <a:gdLst>
                  <a:gd name="connsiteX0" fmla="*/ 53873 w 63330"/>
                  <a:gd name="connsiteY0" fmla="*/ 9180 h 9179"/>
                  <a:gd name="connsiteX1" fmla="*/ 0 w 63330"/>
                  <a:gd name="connsiteY1" fmla="*/ 9180 h 9179"/>
                  <a:gd name="connsiteX2" fmla="*/ 9860 w 63330"/>
                  <a:gd name="connsiteY2" fmla="*/ 0 h 9179"/>
                  <a:gd name="connsiteX3" fmla="*/ 63330 w 63330"/>
                  <a:gd name="connsiteY3" fmla="*/ 0 h 9179"/>
                  <a:gd name="connsiteX4" fmla="*/ 53873 w 63330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30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9860" y="0"/>
                    </a:lnTo>
                    <a:lnTo>
                      <a:pt x="63330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431322C2-A00D-F0CF-F628-61EBC142FD4A}"/>
                  </a:ext>
                </a:extLst>
              </p:cNvPr>
              <p:cNvSpPr/>
              <p:nvPr/>
            </p:nvSpPr>
            <p:spPr>
              <a:xfrm>
                <a:off x="2468639" y="4282263"/>
                <a:ext cx="62588" cy="9179"/>
              </a:xfrm>
              <a:custGeom>
                <a:avLst/>
                <a:gdLst>
                  <a:gd name="connsiteX0" fmla="*/ 53872 w 62588"/>
                  <a:gd name="connsiteY0" fmla="*/ 9180 h 9179"/>
                  <a:gd name="connsiteX1" fmla="*/ 0 w 62588"/>
                  <a:gd name="connsiteY1" fmla="*/ 9180 h 9179"/>
                  <a:gd name="connsiteX2" fmla="*/ 9118 w 62588"/>
                  <a:gd name="connsiteY2" fmla="*/ 0 h 9179"/>
                  <a:gd name="connsiteX3" fmla="*/ 62588 w 62588"/>
                  <a:gd name="connsiteY3" fmla="*/ 0 h 9179"/>
                  <a:gd name="connsiteX4" fmla="*/ 53872 w 62588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88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9118" y="0"/>
                    </a:lnTo>
                    <a:lnTo>
                      <a:pt x="62588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1F5497B3-7D0F-2CF0-3436-B955714BB0FD}"/>
                  </a:ext>
                </a:extLst>
              </p:cNvPr>
              <p:cNvSpPr/>
              <p:nvPr/>
            </p:nvSpPr>
            <p:spPr>
              <a:xfrm>
                <a:off x="2564979" y="4282263"/>
                <a:ext cx="61908" cy="9179"/>
              </a:xfrm>
              <a:custGeom>
                <a:avLst/>
                <a:gdLst>
                  <a:gd name="connsiteX0" fmla="*/ 53872 w 61908"/>
                  <a:gd name="connsiteY0" fmla="*/ 9180 h 9179"/>
                  <a:gd name="connsiteX1" fmla="*/ 0 w 61908"/>
                  <a:gd name="connsiteY1" fmla="*/ 9180 h 9179"/>
                  <a:gd name="connsiteX2" fmla="*/ 8438 w 61908"/>
                  <a:gd name="connsiteY2" fmla="*/ 0 h 9179"/>
                  <a:gd name="connsiteX3" fmla="*/ 61908 w 61908"/>
                  <a:gd name="connsiteY3" fmla="*/ 0 h 9179"/>
                  <a:gd name="connsiteX4" fmla="*/ 53872 w 61908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08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8438" y="0"/>
                    </a:lnTo>
                    <a:lnTo>
                      <a:pt x="61908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10E47108-528B-1F78-CF5B-80686C7D1AA5}"/>
                  </a:ext>
                </a:extLst>
              </p:cNvPr>
              <p:cNvSpPr/>
              <p:nvPr/>
            </p:nvSpPr>
            <p:spPr>
              <a:xfrm>
                <a:off x="2661350" y="4282263"/>
                <a:ext cx="61197" cy="9179"/>
              </a:xfrm>
              <a:custGeom>
                <a:avLst/>
                <a:gdLst>
                  <a:gd name="connsiteX0" fmla="*/ 53872 w 61197"/>
                  <a:gd name="connsiteY0" fmla="*/ 9180 h 9179"/>
                  <a:gd name="connsiteX1" fmla="*/ 0 w 61197"/>
                  <a:gd name="connsiteY1" fmla="*/ 9180 h 9179"/>
                  <a:gd name="connsiteX2" fmla="*/ 7727 w 61197"/>
                  <a:gd name="connsiteY2" fmla="*/ 0 h 9179"/>
                  <a:gd name="connsiteX3" fmla="*/ 61198 w 61197"/>
                  <a:gd name="connsiteY3" fmla="*/ 0 h 9179"/>
                  <a:gd name="connsiteX4" fmla="*/ 53872 w 61197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97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7727" y="0"/>
                    </a:lnTo>
                    <a:lnTo>
                      <a:pt x="61198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B948C488-46E9-D594-8926-6977E3BE36D7}"/>
                  </a:ext>
                </a:extLst>
              </p:cNvPr>
              <p:cNvSpPr/>
              <p:nvPr/>
            </p:nvSpPr>
            <p:spPr>
              <a:xfrm>
                <a:off x="2757720" y="4282263"/>
                <a:ext cx="60486" cy="9179"/>
              </a:xfrm>
              <a:custGeom>
                <a:avLst/>
                <a:gdLst>
                  <a:gd name="connsiteX0" fmla="*/ 53842 w 60486"/>
                  <a:gd name="connsiteY0" fmla="*/ 9180 h 9179"/>
                  <a:gd name="connsiteX1" fmla="*/ 0 w 60486"/>
                  <a:gd name="connsiteY1" fmla="*/ 9180 h 9179"/>
                  <a:gd name="connsiteX2" fmla="*/ 7016 w 60486"/>
                  <a:gd name="connsiteY2" fmla="*/ 0 h 9179"/>
                  <a:gd name="connsiteX3" fmla="*/ 60487 w 60486"/>
                  <a:gd name="connsiteY3" fmla="*/ 0 h 9179"/>
                  <a:gd name="connsiteX4" fmla="*/ 53842 w 60486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86" h="9179">
                    <a:moveTo>
                      <a:pt x="53842" y="9180"/>
                    </a:moveTo>
                    <a:lnTo>
                      <a:pt x="0" y="9180"/>
                    </a:lnTo>
                    <a:lnTo>
                      <a:pt x="7016" y="0"/>
                    </a:lnTo>
                    <a:lnTo>
                      <a:pt x="60487" y="0"/>
                    </a:lnTo>
                    <a:lnTo>
                      <a:pt x="5384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B06E55E4-03E5-8EFE-CA86-1EA9F528A166}"/>
                  </a:ext>
                </a:extLst>
              </p:cNvPr>
              <p:cNvSpPr/>
              <p:nvPr/>
            </p:nvSpPr>
            <p:spPr>
              <a:xfrm>
                <a:off x="2854060" y="4282263"/>
                <a:ext cx="59775" cy="9179"/>
              </a:xfrm>
              <a:custGeom>
                <a:avLst/>
                <a:gdLst>
                  <a:gd name="connsiteX0" fmla="*/ 53872 w 59775"/>
                  <a:gd name="connsiteY0" fmla="*/ 9180 h 9179"/>
                  <a:gd name="connsiteX1" fmla="*/ 0 w 59775"/>
                  <a:gd name="connsiteY1" fmla="*/ 9180 h 9179"/>
                  <a:gd name="connsiteX2" fmla="*/ 6305 w 59775"/>
                  <a:gd name="connsiteY2" fmla="*/ 0 h 9179"/>
                  <a:gd name="connsiteX3" fmla="*/ 59776 w 59775"/>
                  <a:gd name="connsiteY3" fmla="*/ 0 h 9179"/>
                  <a:gd name="connsiteX4" fmla="*/ 53872 w 59775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75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6305" y="0"/>
                    </a:lnTo>
                    <a:lnTo>
                      <a:pt x="59776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89C12A33-9922-7D12-B449-F6A5AC6889A5}"/>
                  </a:ext>
                </a:extLst>
              </p:cNvPr>
              <p:cNvSpPr/>
              <p:nvPr/>
            </p:nvSpPr>
            <p:spPr>
              <a:xfrm>
                <a:off x="2950431" y="4282263"/>
                <a:ext cx="59065" cy="9179"/>
              </a:xfrm>
              <a:custGeom>
                <a:avLst/>
                <a:gdLst>
                  <a:gd name="connsiteX0" fmla="*/ 53873 w 59065"/>
                  <a:gd name="connsiteY0" fmla="*/ 9180 h 9179"/>
                  <a:gd name="connsiteX1" fmla="*/ 0 w 59065"/>
                  <a:gd name="connsiteY1" fmla="*/ 9180 h 9179"/>
                  <a:gd name="connsiteX2" fmla="*/ 5595 w 59065"/>
                  <a:gd name="connsiteY2" fmla="*/ 0 h 9179"/>
                  <a:gd name="connsiteX3" fmla="*/ 59065 w 59065"/>
                  <a:gd name="connsiteY3" fmla="*/ 0 h 9179"/>
                  <a:gd name="connsiteX4" fmla="*/ 53873 w 59065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65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5595" y="0"/>
                    </a:lnTo>
                    <a:lnTo>
                      <a:pt x="59065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C53EE9B5-DFEF-825A-40B0-AD713ADE53D9}"/>
                  </a:ext>
                </a:extLst>
              </p:cNvPr>
              <p:cNvSpPr/>
              <p:nvPr/>
            </p:nvSpPr>
            <p:spPr>
              <a:xfrm>
                <a:off x="3046771" y="4282263"/>
                <a:ext cx="58385" cy="9179"/>
              </a:xfrm>
              <a:custGeom>
                <a:avLst/>
                <a:gdLst>
                  <a:gd name="connsiteX0" fmla="*/ 53872 w 58385"/>
                  <a:gd name="connsiteY0" fmla="*/ 9180 h 9179"/>
                  <a:gd name="connsiteX1" fmla="*/ 0 w 58385"/>
                  <a:gd name="connsiteY1" fmla="*/ 9180 h 9179"/>
                  <a:gd name="connsiteX2" fmla="*/ 4914 w 58385"/>
                  <a:gd name="connsiteY2" fmla="*/ 0 h 9179"/>
                  <a:gd name="connsiteX3" fmla="*/ 58385 w 58385"/>
                  <a:gd name="connsiteY3" fmla="*/ 0 h 9179"/>
                  <a:gd name="connsiteX4" fmla="*/ 53872 w 58385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85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4914" y="0"/>
                    </a:lnTo>
                    <a:lnTo>
                      <a:pt x="58385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0E450913-68B7-1135-C528-BED65D224653}"/>
                  </a:ext>
                </a:extLst>
              </p:cNvPr>
              <p:cNvSpPr/>
              <p:nvPr/>
            </p:nvSpPr>
            <p:spPr>
              <a:xfrm>
                <a:off x="3143142" y="4282263"/>
                <a:ext cx="57674" cy="9179"/>
              </a:xfrm>
              <a:custGeom>
                <a:avLst/>
                <a:gdLst>
                  <a:gd name="connsiteX0" fmla="*/ 53873 w 57674"/>
                  <a:gd name="connsiteY0" fmla="*/ 9180 h 9179"/>
                  <a:gd name="connsiteX1" fmla="*/ 0 w 57674"/>
                  <a:gd name="connsiteY1" fmla="*/ 9180 h 9179"/>
                  <a:gd name="connsiteX2" fmla="*/ 4173 w 57674"/>
                  <a:gd name="connsiteY2" fmla="*/ 0 h 9179"/>
                  <a:gd name="connsiteX3" fmla="*/ 57674 w 57674"/>
                  <a:gd name="connsiteY3" fmla="*/ 0 h 9179"/>
                  <a:gd name="connsiteX4" fmla="*/ 53873 w 57674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74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4173" y="0"/>
                    </a:lnTo>
                    <a:lnTo>
                      <a:pt x="57674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172FB04D-16D9-9E78-252F-9CD6E9C63DC8}"/>
                  </a:ext>
                </a:extLst>
              </p:cNvPr>
              <p:cNvSpPr/>
              <p:nvPr/>
            </p:nvSpPr>
            <p:spPr>
              <a:xfrm>
                <a:off x="3239513" y="4282263"/>
                <a:ext cx="56932" cy="9179"/>
              </a:xfrm>
              <a:custGeom>
                <a:avLst/>
                <a:gdLst>
                  <a:gd name="connsiteX0" fmla="*/ 53873 w 56932"/>
                  <a:gd name="connsiteY0" fmla="*/ 9180 h 9179"/>
                  <a:gd name="connsiteX1" fmla="*/ 0 w 56932"/>
                  <a:gd name="connsiteY1" fmla="*/ 9180 h 9179"/>
                  <a:gd name="connsiteX2" fmla="*/ 3462 w 56932"/>
                  <a:gd name="connsiteY2" fmla="*/ 0 h 9179"/>
                  <a:gd name="connsiteX3" fmla="*/ 56932 w 56932"/>
                  <a:gd name="connsiteY3" fmla="*/ 0 h 9179"/>
                  <a:gd name="connsiteX4" fmla="*/ 53873 w 56932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32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3462" y="0"/>
                    </a:lnTo>
                    <a:lnTo>
                      <a:pt x="56932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DFED707E-B2D1-25B3-C1C9-F7F990BDFBAE}"/>
                  </a:ext>
                </a:extLst>
              </p:cNvPr>
              <p:cNvSpPr/>
              <p:nvPr/>
            </p:nvSpPr>
            <p:spPr>
              <a:xfrm>
                <a:off x="3335853" y="4282263"/>
                <a:ext cx="56252" cy="9179"/>
              </a:xfrm>
              <a:custGeom>
                <a:avLst/>
                <a:gdLst>
                  <a:gd name="connsiteX0" fmla="*/ 53872 w 56252"/>
                  <a:gd name="connsiteY0" fmla="*/ 9180 h 9179"/>
                  <a:gd name="connsiteX1" fmla="*/ 0 w 56252"/>
                  <a:gd name="connsiteY1" fmla="*/ 9180 h 9179"/>
                  <a:gd name="connsiteX2" fmla="*/ 2781 w 56252"/>
                  <a:gd name="connsiteY2" fmla="*/ 0 h 9179"/>
                  <a:gd name="connsiteX3" fmla="*/ 56252 w 56252"/>
                  <a:gd name="connsiteY3" fmla="*/ 0 h 9179"/>
                  <a:gd name="connsiteX4" fmla="*/ 53872 w 56252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52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2781" y="0"/>
                    </a:lnTo>
                    <a:lnTo>
                      <a:pt x="56252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6EE7C545-6F7E-C480-EA71-33686FFBF48F}"/>
                  </a:ext>
                </a:extLst>
              </p:cNvPr>
              <p:cNvSpPr/>
              <p:nvPr/>
            </p:nvSpPr>
            <p:spPr>
              <a:xfrm>
                <a:off x="3432223" y="4282263"/>
                <a:ext cx="55541" cy="9179"/>
              </a:xfrm>
              <a:custGeom>
                <a:avLst/>
                <a:gdLst>
                  <a:gd name="connsiteX0" fmla="*/ 53873 w 55541"/>
                  <a:gd name="connsiteY0" fmla="*/ 9180 h 9179"/>
                  <a:gd name="connsiteX1" fmla="*/ 0 w 55541"/>
                  <a:gd name="connsiteY1" fmla="*/ 9180 h 9179"/>
                  <a:gd name="connsiteX2" fmla="*/ 2071 w 55541"/>
                  <a:gd name="connsiteY2" fmla="*/ 0 h 9179"/>
                  <a:gd name="connsiteX3" fmla="*/ 55541 w 55541"/>
                  <a:gd name="connsiteY3" fmla="*/ 0 h 9179"/>
                  <a:gd name="connsiteX4" fmla="*/ 53873 w 55541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41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2071" y="0"/>
                    </a:lnTo>
                    <a:lnTo>
                      <a:pt x="55541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52E1FFF5-FB73-172B-6358-352E4FB26131}"/>
                  </a:ext>
                </a:extLst>
              </p:cNvPr>
              <p:cNvSpPr/>
              <p:nvPr/>
            </p:nvSpPr>
            <p:spPr>
              <a:xfrm>
                <a:off x="3528563" y="4282263"/>
                <a:ext cx="54830" cy="9179"/>
              </a:xfrm>
              <a:custGeom>
                <a:avLst/>
                <a:gdLst>
                  <a:gd name="connsiteX0" fmla="*/ 53872 w 54830"/>
                  <a:gd name="connsiteY0" fmla="*/ 9180 h 9179"/>
                  <a:gd name="connsiteX1" fmla="*/ 0 w 54830"/>
                  <a:gd name="connsiteY1" fmla="*/ 9180 h 9179"/>
                  <a:gd name="connsiteX2" fmla="*/ 1360 w 54830"/>
                  <a:gd name="connsiteY2" fmla="*/ 0 h 9179"/>
                  <a:gd name="connsiteX3" fmla="*/ 54831 w 54830"/>
                  <a:gd name="connsiteY3" fmla="*/ 0 h 9179"/>
                  <a:gd name="connsiteX4" fmla="*/ 53872 w 54830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30" h="9179">
                    <a:moveTo>
                      <a:pt x="53872" y="9180"/>
                    </a:moveTo>
                    <a:lnTo>
                      <a:pt x="0" y="9180"/>
                    </a:lnTo>
                    <a:lnTo>
                      <a:pt x="1360" y="0"/>
                    </a:lnTo>
                    <a:lnTo>
                      <a:pt x="54831" y="0"/>
                    </a:lnTo>
                    <a:lnTo>
                      <a:pt x="5387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9A50B68B-A79A-0911-1850-0A5536A17487}"/>
                  </a:ext>
                </a:extLst>
              </p:cNvPr>
              <p:cNvSpPr/>
              <p:nvPr/>
            </p:nvSpPr>
            <p:spPr>
              <a:xfrm>
                <a:off x="3624934" y="4282263"/>
                <a:ext cx="54119" cy="9179"/>
              </a:xfrm>
              <a:custGeom>
                <a:avLst/>
                <a:gdLst>
                  <a:gd name="connsiteX0" fmla="*/ 53873 w 54119"/>
                  <a:gd name="connsiteY0" fmla="*/ 9180 h 9179"/>
                  <a:gd name="connsiteX1" fmla="*/ 0 w 54119"/>
                  <a:gd name="connsiteY1" fmla="*/ 9180 h 9179"/>
                  <a:gd name="connsiteX2" fmla="*/ 649 w 54119"/>
                  <a:gd name="connsiteY2" fmla="*/ 0 h 9179"/>
                  <a:gd name="connsiteX3" fmla="*/ 54120 w 54119"/>
                  <a:gd name="connsiteY3" fmla="*/ 0 h 9179"/>
                  <a:gd name="connsiteX4" fmla="*/ 53873 w 54119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19" h="9179">
                    <a:moveTo>
                      <a:pt x="53873" y="9180"/>
                    </a:moveTo>
                    <a:lnTo>
                      <a:pt x="0" y="9180"/>
                    </a:lnTo>
                    <a:lnTo>
                      <a:pt x="649" y="0"/>
                    </a:lnTo>
                    <a:lnTo>
                      <a:pt x="54120" y="0"/>
                    </a:lnTo>
                    <a:lnTo>
                      <a:pt x="5387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A624078B-A159-A270-8174-53C788522762}"/>
                  </a:ext>
                </a:extLst>
              </p:cNvPr>
              <p:cNvSpPr/>
              <p:nvPr/>
            </p:nvSpPr>
            <p:spPr>
              <a:xfrm>
                <a:off x="3721243" y="4282263"/>
                <a:ext cx="53934" cy="9179"/>
              </a:xfrm>
              <a:custGeom>
                <a:avLst/>
                <a:gdLst>
                  <a:gd name="connsiteX0" fmla="*/ 53935 w 53934"/>
                  <a:gd name="connsiteY0" fmla="*/ 9180 h 9179"/>
                  <a:gd name="connsiteX1" fmla="*/ 62 w 53934"/>
                  <a:gd name="connsiteY1" fmla="*/ 9180 h 9179"/>
                  <a:gd name="connsiteX2" fmla="*/ 0 w 53934"/>
                  <a:gd name="connsiteY2" fmla="*/ 0 h 9179"/>
                  <a:gd name="connsiteX3" fmla="*/ 53471 w 53934"/>
                  <a:gd name="connsiteY3" fmla="*/ 0 h 9179"/>
                  <a:gd name="connsiteX4" fmla="*/ 53935 w 53934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34" h="9179">
                    <a:moveTo>
                      <a:pt x="53935" y="9180"/>
                    </a:moveTo>
                    <a:lnTo>
                      <a:pt x="62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53935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5FF88A84-190E-AC07-2759-75C468E1226F}"/>
                  </a:ext>
                </a:extLst>
              </p:cNvPr>
              <p:cNvSpPr/>
              <p:nvPr/>
            </p:nvSpPr>
            <p:spPr>
              <a:xfrm>
                <a:off x="3816903" y="4282263"/>
                <a:ext cx="54614" cy="9179"/>
              </a:xfrm>
              <a:custGeom>
                <a:avLst/>
                <a:gdLst>
                  <a:gd name="connsiteX0" fmla="*/ 54614 w 54614"/>
                  <a:gd name="connsiteY0" fmla="*/ 9180 h 9179"/>
                  <a:gd name="connsiteX1" fmla="*/ 742 w 54614"/>
                  <a:gd name="connsiteY1" fmla="*/ 9180 h 9179"/>
                  <a:gd name="connsiteX2" fmla="*/ 0 w 54614"/>
                  <a:gd name="connsiteY2" fmla="*/ 0 h 9179"/>
                  <a:gd name="connsiteX3" fmla="*/ 53470 w 54614"/>
                  <a:gd name="connsiteY3" fmla="*/ 0 h 9179"/>
                  <a:gd name="connsiteX4" fmla="*/ 54614 w 54614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14" h="9179">
                    <a:moveTo>
                      <a:pt x="54614" y="9180"/>
                    </a:moveTo>
                    <a:lnTo>
                      <a:pt x="742" y="9180"/>
                    </a:lnTo>
                    <a:lnTo>
                      <a:pt x="0" y="0"/>
                    </a:lnTo>
                    <a:lnTo>
                      <a:pt x="53470" y="0"/>
                    </a:lnTo>
                    <a:lnTo>
                      <a:pt x="54614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C69AFE2D-D171-4756-D0A7-1F1F07C5EBE5}"/>
                  </a:ext>
                </a:extLst>
              </p:cNvPr>
              <p:cNvSpPr/>
              <p:nvPr/>
            </p:nvSpPr>
            <p:spPr>
              <a:xfrm>
                <a:off x="3912532" y="4282263"/>
                <a:ext cx="55356" cy="9179"/>
              </a:xfrm>
              <a:custGeom>
                <a:avLst/>
                <a:gdLst>
                  <a:gd name="connsiteX0" fmla="*/ 55356 w 55356"/>
                  <a:gd name="connsiteY0" fmla="*/ 9180 h 9179"/>
                  <a:gd name="connsiteX1" fmla="*/ 1484 w 55356"/>
                  <a:gd name="connsiteY1" fmla="*/ 9180 h 9179"/>
                  <a:gd name="connsiteX2" fmla="*/ 0 w 55356"/>
                  <a:gd name="connsiteY2" fmla="*/ 0 h 9179"/>
                  <a:gd name="connsiteX3" fmla="*/ 53471 w 55356"/>
                  <a:gd name="connsiteY3" fmla="*/ 0 h 9179"/>
                  <a:gd name="connsiteX4" fmla="*/ 55356 w 55356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56" h="9179">
                    <a:moveTo>
                      <a:pt x="55356" y="9180"/>
                    </a:moveTo>
                    <a:lnTo>
                      <a:pt x="1484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55356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4851DE22-BF9B-6FA6-2534-F3E532E6538D}"/>
                  </a:ext>
                </a:extLst>
              </p:cNvPr>
              <p:cNvSpPr/>
              <p:nvPr/>
            </p:nvSpPr>
            <p:spPr>
              <a:xfrm>
                <a:off x="4008192" y="4282263"/>
                <a:ext cx="56036" cy="9179"/>
              </a:xfrm>
              <a:custGeom>
                <a:avLst/>
                <a:gdLst>
                  <a:gd name="connsiteX0" fmla="*/ 56036 w 56036"/>
                  <a:gd name="connsiteY0" fmla="*/ 9180 h 9179"/>
                  <a:gd name="connsiteX1" fmla="*/ 2164 w 56036"/>
                  <a:gd name="connsiteY1" fmla="*/ 9180 h 9179"/>
                  <a:gd name="connsiteX2" fmla="*/ 0 w 56036"/>
                  <a:gd name="connsiteY2" fmla="*/ 0 h 9179"/>
                  <a:gd name="connsiteX3" fmla="*/ 53471 w 56036"/>
                  <a:gd name="connsiteY3" fmla="*/ 0 h 9179"/>
                  <a:gd name="connsiteX4" fmla="*/ 56036 w 56036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36" h="9179">
                    <a:moveTo>
                      <a:pt x="56036" y="9180"/>
                    </a:moveTo>
                    <a:lnTo>
                      <a:pt x="2164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56036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0CF9A8FB-0C0B-4510-0240-3B4B96C5C259}"/>
                  </a:ext>
                </a:extLst>
              </p:cNvPr>
              <p:cNvSpPr/>
              <p:nvPr/>
            </p:nvSpPr>
            <p:spPr>
              <a:xfrm>
                <a:off x="4103852" y="4282263"/>
                <a:ext cx="56746" cy="9179"/>
              </a:xfrm>
              <a:custGeom>
                <a:avLst/>
                <a:gdLst>
                  <a:gd name="connsiteX0" fmla="*/ 56747 w 56746"/>
                  <a:gd name="connsiteY0" fmla="*/ 9180 h 9179"/>
                  <a:gd name="connsiteX1" fmla="*/ 2874 w 56746"/>
                  <a:gd name="connsiteY1" fmla="*/ 9180 h 9179"/>
                  <a:gd name="connsiteX2" fmla="*/ 0 w 56746"/>
                  <a:gd name="connsiteY2" fmla="*/ 0 h 9179"/>
                  <a:gd name="connsiteX3" fmla="*/ 53470 w 56746"/>
                  <a:gd name="connsiteY3" fmla="*/ 0 h 9179"/>
                  <a:gd name="connsiteX4" fmla="*/ 56747 w 56746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46" h="9179">
                    <a:moveTo>
                      <a:pt x="56747" y="9180"/>
                    </a:moveTo>
                    <a:lnTo>
                      <a:pt x="2874" y="9180"/>
                    </a:lnTo>
                    <a:lnTo>
                      <a:pt x="0" y="0"/>
                    </a:lnTo>
                    <a:lnTo>
                      <a:pt x="53470" y="0"/>
                    </a:lnTo>
                    <a:lnTo>
                      <a:pt x="56747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E5E0BECE-A728-18FF-C95D-7AF77FCDF9DE}"/>
                  </a:ext>
                </a:extLst>
              </p:cNvPr>
              <p:cNvSpPr/>
              <p:nvPr/>
            </p:nvSpPr>
            <p:spPr>
              <a:xfrm>
                <a:off x="4199481" y="4282263"/>
                <a:ext cx="57488" cy="9179"/>
              </a:xfrm>
              <a:custGeom>
                <a:avLst/>
                <a:gdLst>
                  <a:gd name="connsiteX0" fmla="*/ 57489 w 57488"/>
                  <a:gd name="connsiteY0" fmla="*/ 9180 h 9179"/>
                  <a:gd name="connsiteX1" fmla="*/ 3616 w 57488"/>
                  <a:gd name="connsiteY1" fmla="*/ 9180 h 9179"/>
                  <a:gd name="connsiteX2" fmla="*/ 0 w 57488"/>
                  <a:gd name="connsiteY2" fmla="*/ 0 h 9179"/>
                  <a:gd name="connsiteX3" fmla="*/ 53502 w 57488"/>
                  <a:gd name="connsiteY3" fmla="*/ 0 h 9179"/>
                  <a:gd name="connsiteX4" fmla="*/ 57489 w 57488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88" h="9179">
                    <a:moveTo>
                      <a:pt x="57489" y="9180"/>
                    </a:moveTo>
                    <a:lnTo>
                      <a:pt x="3616" y="9180"/>
                    </a:lnTo>
                    <a:lnTo>
                      <a:pt x="0" y="0"/>
                    </a:lnTo>
                    <a:lnTo>
                      <a:pt x="53502" y="0"/>
                    </a:lnTo>
                    <a:lnTo>
                      <a:pt x="57489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B6973673-DE33-A7C5-5C2B-293AACE7DB35}"/>
                  </a:ext>
                </a:extLst>
              </p:cNvPr>
              <p:cNvSpPr/>
              <p:nvPr/>
            </p:nvSpPr>
            <p:spPr>
              <a:xfrm>
                <a:off x="4295141" y="4282263"/>
                <a:ext cx="58168" cy="9179"/>
              </a:xfrm>
              <a:custGeom>
                <a:avLst/>
                <a:gdLst>
                  <a:gd name="connsiteX0" fmla="*/ 58169 w 58168"/>
                  <a:gd name="connsiteY0" fmla="*/ 9180 h 9179"/>
                  <a:gd name="connsiteX1" fmla="*/ 4296 w 58168"/>
                  <a:gd name="connsiteY1" fmla="*/ 9180 h 9179"/>
                  <a:gd name="connsiteX2" fmla="*/ 0 w 58168"/>
                  <a:gd name="connsiteY2" fmla="*/ 0 h 9179"/>
                  <a:gd name="connsiteX3" fmla="*/ 53470 w 58168"/>
                  <a:gd name="connsiteY3" fmla="*/ 0 h 9179"/>
                  <a:gd name="connsiteX4" fmla="*/ 58169 w 58168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68" h="9179">
                    <a:moveTo>
                      <a:pt x="58169" y="9180"/>
                    </a:moveTo>
                    <a:lnTo>
                      <a:pt x="4296" y="9180"/>
                    </a:lnTo>
                    <a:lnTo>
                      <a:pt x="0" y="0"/>
                    </a:lnTo>
                    <a:lnTo>
                      <a:pt x="53470" y="0"/>
                    </a:lnTo>
                    <a:lnTo>
                      <a:pt x="58169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D71FF5C9-ADEF-BDAC-FA95-DB7539FD9000}"/>
                  </a:ext>
                </a:extLst>
              </p:cNvPr>
              <p:cNvSpPr/>
              <p:nvPr/>
            </p:nvSpPr>
            <p:spPr>
              <a:xfrm>
                <a:off x="4390801" y="4282263"/>
                <a:ext cx="58879" cy="9179"/>
              </a:xfrm>
              <a:custGeom>
                <a:avLst/>
                <a:gdLst>
                  <a:gd name="connsiteX0" fmla="*/ 58880 w 58879"/>
                  <a:gd name="connsiteY0" fmla="*/ 9180 h 9179"/>
                  <a:gd name="connsiteX1" fmla="*/ 5007 w 58879"/>
                  <a:gd name="connsiteY1" fmla="*/ 9180 h 9179"/>
                  <a:gd name="connsiteX2" fmla="*/ 0 w 58879"/>
                  <a:gd name="connsiteY2" fmla="*/ 0 h 9179"/>
                  <a:gd name="connsiteX3" fmla="*/ 53471 w 58879"/>
                  <a:gd name="connsiteY3" fmla="*/ 0 h 9179"/>
                  <a:gd name="connsiteX4" fmla="*/ 58880 w 58879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79" h="9179">
                    <a:moveTo>
                      <a:pt x="58880" y="9180"/>
                    </a:moveTo>
                    <a:lnTo>
                      <a:pt x="5007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58880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33A5048-22C5-4F3A-5C72-8B0E1F81E55F}"/>
                  </a:ext>
                </a:extLst>
              </p:cNvPr>
              <p:cNvSpPr/>
              <p:nvPr/>
            </p:nvSpPr>
            <p:spPr>
              <a:xfrm>
                <a:off x="4486461" y="4282263"/>
                <a:ext cx="59559" cy="9179"/>
              </a:xfrm>
              <a:custGeom>
                <a:avLst/>
                <a:gdLst>
                  <a:gd name="connsiteX0" fmla="*/ 59560 w 59559"/>
                  <a:gd name="connsiteY0" fmla="*/ 9180 h 9179"/>
                  <a:gd name="connsiteX1" fmla="*/ 5687 w 59559"/>
                  <a:gd name="connsiteY1" fmla="*/ 9180 h 9179"/>
                  <a:gd name="connsiteX2" fmla="*/ 0 w 59559"/>
                  <a:gd name="connsiteY2" fmla="*/ 0 h 9179"/>
                  <a:gd name="connsiteX3" fmla="*/ 53471 w 59559"/>
                  <a:gd name="connsiteY3" fmla="*/ 0 h 9179"/>
                  <a:gd name="connsiteX4" fmla="*/ 59560 w 59559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9" h="9179">
                    <a:moveTo>
                      <a:pt x="59560" y="9180"/>
                    </a:moveTo>
                    <a:lnTo>
                      <a:pt x="5687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59560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A08634C9-CA78-E32A-AEEA-592ADCA6292C}"/>
                  </a:ext>
                </a:extLst>
              </p:cNvPr>
              <p:cNvSpPr/>
              <p:nvPr/>
            </p:nvSpPr>
            <p:spPr>
              <a:xfrm>
                <a:off x="4582090" y="4282263"/>
                <a:ext cx="60301" cy="9179"/>
              </a:xfrm>
              <a:custGeom>
                <a:avLst/>
                <a:gdLst>
                  <a:gd name="connsiteX0" fmla="*/ 60301 w 60301"/>
                  <a:gd name="connsiteY0" fmla="*/ 9180 h 9179"/>
                  <a:gd name="connsiteX1" fmla="*/ 6429 w 60301"/>
                  <a:gd name="connsiteY1" fmla="*/ 9180 h 9179"/>
                  <a:gd name="connsiteX2" fmla="*/ 0 w 60301"/>
                  <a:gd name="connsiteY2" fmla="*/ 0 h 9179"/>
                  <a:gd name="connsiteX3" fmla="*/ 53471 w 60301"/>
                  <a:gd name="connsiteY3" fmla="*/ 0 h 9179"/>
                  <a:gd name="connsiteX4" fmla="*/ 60301 w 60301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9179">
                    <a:moveTo>
                      <a:pt x="60301" y="9180"/>
                    </a:moveTo>
                    <a:lnTo>
                      <a:pt x="6429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60301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F0DAAD4E-F02C-D971-1DA1-5E0C4FBF3056}"/>
                  </a:ext>
                </a:extLst>
              </p:cNvPr>
              <p:cNvSpPr/>
              <p:nvPr/>
            </p:nvSpPr>
            <p:spPr>
              <a:xfrm>
                <a:off x="4677750" y="4282263"/>
                <a:ext cx="61012" cy="9179"/>
              </a:xfrm>
              <a:custGeom>
                <a:avLst/>
                <a:gdLst>
                  <a:gd name="connsiteX0" fmla="*/ 61012 w 61012"/>
                  <a:gd name="connsiteY0" fmla="*/ 9180 h 9179"/>
                  <a:gd name="connsiteX1" fmla="*/ 7140 w 61012"/>
                  <a:gd name="connsiteY1" fmla="*/ 9180 h 9179"/>
                  <a:gd name="connsiteX2" fmla="*/ 0 w 61012"/>
                  <a:gd name="connsiteY2" fmla="*/ 0 h 9179"/>
                  <a:gd name="connsiteX3" fmla="*/ 53471 w 61012"/>
                  <a:gd name="connsiteY3" fmla="*/ 0 h 9179"/>
                  <a:gd name="connsiteX4" fmla="*/ 61012 w 61012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12" h="9179">
                    <a:moveTo>
                      <a:pt x="61012" y="9180"/>
                    </a:moveTo>
                    <a:lnTo>
                      <a:pt x="7140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6101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6B36088D-CE3C-7D3A-7FB9-196A0B5ABC85}"/>
                  </a:ext>
                </a:extLst>
              </p:cNvPr>
              <p:cNvSpPr/>
              <p:nvPr/>
            </p:nvSpPr>
            <p:spPr>
              <a:xfrm>
                <a:off x="4773410" y="4282263"/>
                <a:ext cx="61692" cy="9179"/>
              </a:xfrm>
              <a:custGeom>
                <a:avLst/>
                <a:gdLst>
                  <a:gd name="connsiteX0" fmla="*/ 61692 w 61692"/>
                  <a:gd name="connsiteY0" fmla="*/ 9180 h 9179"/>
                  <a:gd name="connsiteX1" fmla="*/ 7820 w 61692"/>
                  <a:gd name="connsiteY1" fmla="*/ 9180 h 9179"/>
                  <a:gd name="connsiteX2" fmla="*/ 0 w 61692"/>
                  <a:gd name="connsiteY2" fmla="*/ 0 h 9179"/>
                  <a:gd name="connsiteX3" fmla="*/ 53470 w 61692"/>
                  <a:gd name="connsiteY3" fmla="*/ 0 h 9179"/>
                  <a:gd name="connsiteX4" fmla="*/ 61692 w 61692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92" h="9179">
                    <a:moveTo>
                      <a:pt x="61692" y="9180"/>
                    </a:moveTo>
                    <a:lnTo>
                      <a:pt x="7820" y="9180"/>
                    </a:lnTo>
                    <a:lnTo>
                      <a:pt x="0" y="0"/>
                    </a:lnTo>
                    <a:lnTo>
                      <a:pt x="53470" y="0"/>
                    </a:lnTo>
                    <a:lnTo>
                      <a:pt x="61692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B6688F41-305A-FFB6-FEC8-13DA5E349115}"/>
                  </a:ext>
                </a:extLst>
              </p:cNvPr>
              <p:cNvSpPr/>
              <p:nvPr/>
            </p:nvSpPr>
            <p:spPr>
              <a:xfrm>
                <a:off x="4869070" y="4282263"/>
                <a:ext cx="62403" cy="9179"/>
              </a:xfrm>
              <a:custGeom>
                <a:avLst/>
                <a:gdLst>
                  <a:gd name="connsiteX0" fmla="*/ 62403 w 62403"/>
                  <a:gd name="connsiteY0" fmla="*/ 9180 h 9179"/>
                  <a:gd name="connsiteX1" fmla="*/ 8531 w 62403"/>
                  <a:gd name="connsiteY1" fmla="*/ 9180 h 9179"/>
                  <a:gd name="connsiteX2" fmla="*/ 0 w 62403"/>
                  <a:gd name="connsiteY2" fmla="*/ 0 h 9179"/>
                  <a:gd name="connsiteX3" fmla="*/ 53471 w 62403"/>
                  <a:gd name="connsiteY3" fmla="*/ 0 h 9179"/>
                  <a:gd name="connsiteX4" fmla="*/ 62403 w 62403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03" h="9179">
                    <a:moveTo>
                      <a:pt x="62403" y="9180"/>
                    </a:moveTo>
                    <a:lnTo>
                      <a:pt x="8531" y="9180"/>
                    </a:lnTo>
                    <a:lnTo>
                      <a:pt x="0" y="0"/>
                    </a:lnTo>
                    <a:lnTo>
                      <a:pt x="53471" y="0"/>
                    </a:lnTo>
                    <a:lnTo>
                      <a:pt x="62403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9987DF52-F485-5B4D-CB32-D1169E24EFAA}"/>
                  </a:ext>
                </a:extLst>
              </p:cNvPr>
              <p:cNvSpPr/>
              <p:nvPr/>
            </p:nvSpPr>
            <p:spPr>
              <a:xfrm>
                <a:off x="4964699" y="4282263"/>
                <a:ext cx="63113" cy="9179"/>
              </a:xfrm>
              <a:custGeom>
                <a:avLst/>
                <a:gdLst>
                  <a:gd name="connsiteX0" fmla="*/ 63114 w 63113"/>
                  <a:gd name="connsiteY0" fmla="*/ 9180 h 9179"/>
                  <a:gd name="connsiteX1" fmla="*/ 9272 w 63113"/>
                  <a:gd name="connsiteY1" fmla="*/ 9180 h 9179"/>
                  <a:gd name="connsiteX2" fmla="*/ 0 w 63113"/>
                  <a:gd name="connsiteY2" fmla="*/ 0 h 9179"/>
                  <a:gd name="connsiteX3" fmla="*/ 53470 w 63113"/>
                  <a:gd name="connsiteY3" fmla="*/ 0 h 9179"/>
                  <a:gd name="connsiteX4" fmla="*/ 63114 w 63113"/>
                  <a:gd name="connsiteY4" fmla="*/ 9180 h 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13" h="9179">
                    <a:moveTo>
                      <a:pt x="63114" y="9180"/>
                    </a:moveTo>
                    <a:lnTo>
                      <a:pt x="9272" y="9180"/>
                    </a:lnTo>
                    <a:lnTo>
                      <a:pt x="0" y="0"/>
                    </a:lnTo>
                    <a:lnTo>
                      <a:pt x="53470" y="0"/>
                    </a:lnTo>
                    <a:lnTo>
                      <a:pt x="63114" y="91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A8FF808A-6115-637E-2EB8-C03FD17BF053}"/>
                  </a:ext>
                </a:extLst>
              </p:cNvPr>
              <p:cNvSpPr/>
              <p:nvPr/>
            </p:nvSpPr>
            <p:spPr>
              <a:xfrm>
                <a:off x="2259701" y="4296203"/>
                <a:ext cx="64844" cy="9395"/>
              </a:xfrm>
              <a:custGeom>
                <a:avLst/>
                <a:gdLst>
                  <a:gd name="connsiteX0" fmla="*/ 54460 w 64844"/>
                  <a:gd name="connsiteY0" fmla="*/ 9396 h 9395"/>
                  <a:gd name="connsiteX1" fmla="*/ 0 w 64844"/>
                  <a:gd name="connsiteY1" fmla="*/ 9396 h 9395"/>
                  <a:gd name="connsiteX2" fmla="*/ 10787 w 64844"/>
                  <a:gd name="connsiteY2" fmla="*/ 0 h 9395"/>
                  <a:gd name="connsiteX3" fmla="*/ 64845 w 64844"/>
                  <a:gd name="connsiteY3" fmla="*/ 0 h 9395"/>
                  <a:gd name="connsiteX4" fmla="*/ 54460 w 64844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44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10787" y="0"/>
                    </a:lnTo>
                    <a:lnTo>
                      <a:pt x="64845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D69E67E5-0079-A7D1-45D4-5CC5743DC611}"/>
                  </a:ext>
                </a:extLst>
              </p:cNvPr>
              <p:cNvSpPr/>
              <p:nvPr/>
            </p:nvSpPr>
            <p:spPr>
              <a:xfrm>
                <a:off x="2357123" y="4296203"/>
                <a:ext cx="64133" cy="9395"/>
              </a:xfrm>
              <a:custGeom>
                <a:avLst/>
                <a:gdLst>
                  <a:gd name="connsiteX0" fmla="*/ 54491 w 64133"/>
                  <a:gd name="connsiteY0" fmla="*/ 9396 h 9395"/>
                  <a:gd name="connsiteX1" fmla="*/ 0 w 64133"/>
                  <a:gd name="connsiteY1" fmla="*/ 9396 h 9395"/>
                  <a:gd name="connsiteX2" fmla="*/ 10076 w 64133"/>
                  <a:gd name="connsiteY2" fmla="*/ 0 h 9395"/>
                  <a:gd name="connsiteX3" fmla="*/ 64134 w 64133"/>
                  <a:gd name="connsiteY3" fmla="*/ 0 h 9395"/>
                  <a:gd name="connsiteX4" fmla="*/ 54491 w 64133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33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10076" y="0"/>
                    </a:lnTo>
                    <a:lnTo>
                      <a:pt x="64134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CC1F841C-4F7C-E19A-E14E-20CE2DD3E17C}"/>
                  </a:ext>
                </a:extLst>
              </p:cNvPr>
              <p:cNvSpPr/>
              <p:nvPr/>
            </p:nvSpPr>
            <p:spPr>
              <a:xfrm>
                <a:off x="2454576" y="4296203"/>
                <a:ext cx="63423" cy="9395"/>
              </a:xfrm>
              <a:custGeom>
                <a:avLst/>
                <a:gdLst>
                  <a:gd name="connsiteX0" fmla="*/ 54491 w 63423"/>
                  <a:gd name="connsiteY0" fmla="*/ 9396 h 9395"/>
                  <a:gd name="connsiteX1" fmla="*/ 0 w 63423"/>
                  <a:gd name="connsiteY1" fmla="*/ 9396 h 9395"/>
                  <a:gd name="connsiteX2" fmla="*/ 9334 w 63423"/>
                  <a:gd name="connsiteY2" fmla="*/ 0 h 9395"/>
                  <a:gd name="connsiteX3" fmla="*/ 63423 w 63423"/>
                  <a:gd name="connsiteY3" fmla="*/ 0 h 9395"/>
                  <a:gd name="connsiteX4" fmla="*/ 54491 w 63423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3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9334" y="0"/>
                    </a:lnTo>
                    <a:lnTo>
                      <a:pt x="63423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6C59381F-F612-361D-84F5-15571AD75EBC}"/>
                  </a:ext>
                </a:extLst>
              </p:cNvPr>
              <p:cNvSpPr/>
              <p:nvPr/>
            </p:nvSpPr>
            <p:spPr>
              <a:xfrm>
                <a:off x="2552028" y="4296203"/>
                <a:ext cx="62681" cy="9395"/>
              </a:xfrm>
              <a:custGeom>
                <a:avLst/>
                <a:gdLst>
                  <a:gd name="connsiteX0" fmla="*/ 54460 w 62681"/>
                  <a:gd name="connsiteY0" fmla="*/ 9396 h 9395"/>
                  <a:gd name="connsiteX1" fmla="*/ 0 w 62681"/>
                  <a:gd name="connsiteY1" fmla="*/ 9396 h 9395"/>
                  <a:gd name="connsiteX2" fmla="*/ 8623 w 62681"/>
                  <a:gd name="connsiteY2" fmla="*/ 0 h 9395"/>
                  <a:gd name="connsiteX3" fmla="*/ 62681 w 62681"/>
                  <a:gd name="connsiteY3" fmla="*/ 0 h 9395"/>
                  <a:gd name="connsiteX4" fmla="*/ 54460 w 62681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81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8623" y="0"/>
                    </a:lnTo>
                    <a:lnTo>
                      <a:pt x="62681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1BEEBBD2-F78A-2226-054A-099FFD3438D5}"/>
                  </a:ext>
                </a:extLst>
              </p:cNvPr>
              <p:cNvSpPr/>
              <p:nvPr/>
            </p:nvSpPr>
            <p:spPr>
              <a:xfrm>
                <a:off x="2649481" y="4296203"/>
                <a:ext cx="61970" cy="9395"/>
              </a:xfrm>
              <a:custGeom>
                <a:avLst/>
                <a:gdLst>
                  <a:gd name="connsiteX0" fmla="*/ 54460 w 61970"/>
                  <a:gd name="connsiteY0" fmla="*/ 9396 h 9395"/>
                  <a:gd name="connsiteX1" fmla="*/ 0 w 61970"/>
                  <a:gd name="connsiteY1" fmla="*/ 9396 h 9395"/>
                  <a:gd name="connsiteX2" fmla="*/ 7882 w 61970"/>
                  <a:gd name="connsiteY2" fmla="*/ 0 h 9395"/>
                  <a:gd name="connsiteX3" fmla="*/ 61970 w 61970"/>
                  <a:gd name="connsiteY3" fmla="*/ 0 h 9395"/>
                  <a:gd name="connsiteX4" fmla="*/ 54460 w 61970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70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7882" y="0"/>
                    </a:lnTo>
                    <a:lnTo>
                      <a:pt x="61970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EF44778A-6EF9-537A-0450-C4A0E600EA41}"/>
                  </a:ext>
                </a:extLst>
              </p:cNvPr>
              <p:cNvSpPr/>
              <p:nvPr/>
            </p:nvSpPr>
            <p:spPr>
              <a:xfrm>
                <a:off x="2746934" y="4296203"/>
                <a:ext cx="61228" cy="9395"/>
              </a:xfrm>
              <a:custGeom>
                <a:avLst/>
                <a:gdLst>
                  <a:gd name="connsiteX0" fmla="*/ 54460 w 61228"/>
                  <a:gd name="connsiteY0" fmla="*/ 9396 h 9395"/>
                  <a:gd name="connsiteX1" fmla="*/ 0 w 61228"/>
                  <a:gd name="connsiteY1" fmla="*/ 9396 h 9395"/>
                  <a:gd name="connsiteX2" fmla="*/ 7171 w 61228"/>
                  <a:gd name="connsiteY2" fmla="*/ 0 h 9395"/>
                  <a:gd name="connsiteX3" fmla="*/ 61229 w 61228"/>
                  <a:gd name="connsiteY3" fmla="*/ 0 h 9395"/>
                  <a:gd name="connsiteX4" fmla="*/ 54460 w 61228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8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7171" y="0"/>
                    </a:lnTo>
                    <a:lnTo>
                      <a:pt x="61229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C8ADD1DA-A0E5-C989-03E5-818E81A859F2}"/>
                  </a:ext>
                </a:extLst>
              </p:cNvPr>
              <p:cNvSpPr/>
              <p:nvPr/>
            </p:nvSpPr>
            <p:spPr>
              <a:xfrm>
                <a:off x="2844355" y="4296203"/>
                <a:ext cx="60517" cy="9395"/>
              </a:xfrm>
              <a:custGeom>
                <a:avLst/>
                <a:gdLst>
                  <a:gd name="connsiteX0" fmla="*/ 54491 w 60517"/>
                  <a:gd name="connsiteY0" fmla="*/ 9396 h 9395"/>
                  <a:gd name="connsiteX1" fmla="*/ 0 w 60517"/>
                  <a:gd name="connsiteY1" fmla="*/ 9396 h 9395"/>
                  <a:gd name="connsiteX2" fmla="*/ 6460 w 60517"/>
                  <a:gd name="connsiteY2" fmla="*/ 0 h 9395"/>
                  <a:gd name="connsiteX3" fmla="*/ 60518 w 60517"/>
                  <a:gd name="connsiteY3" fmla="*/ 0 h 9395"/>
                  <a:gd name="connsiteX4" fmla="*/ 54491 w 60517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17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6460" y="0"/>
                    </a:lnTo>
                    <a:lnTo>
                      <a:pt x="60518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DFD17409-1528-08A3-4DBA-0EDCCAFEBDB4}"/>
                  </a:ext>
                </a:extLst>
              </p:cNvPr>
              <p:cNvSpPr/>
              <p:nvPr/>
            </p:nvSpPr>
            <p:spPr>
              <a:xfrm>
                <a:off x="2941808" y="4296203"/>
                <a:ext cx="59806" cy="9395"/>
              </a:xfrm>
              <a:custGeom>
                <a:avLst/>
                <a:gdLst>
                  <a:gd name="connsiteX0" fmla="*/ 54491 w 59806"/>
                  <a:gd name="connsiteY0" fmla="*/ 9396 h 9395"/>
                  <a:gd name="connsiteX1" fmla="*/ 0 w 59806"/>
                  <a:gd name="connsiteY1" fmla="*/ 9396 h 9395"/>
                  <a:gd name="connsiteX2" fmla="*/ 5718 w 59806"/>
                  <a:gd name="connsiteY2" fmla="*/ 0 h 9395"/>
                  <a:gd name="connsiteX3" fmla="*/ 59807 w 59806"/>
                  <a:gd name="connsiteY3" fmla="*/ 0 h 9395"/>
                  <a:gd name="connsiteX4" fmla="*/ 54491 w 59806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06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5718" y="0"/>
                    </a:lnTo>
                    <a:lnTo>
                      <a:pt x="59807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1119A550-247D-255C-2874-CA4017FADF1B}"/>
                  </a:ext>
                </a:extLst>
              </p:cNvPr>
              <p:cNvSpPr/>
              <p:nvPr/>
            </p:nvSpPr>
            <p:spPr>
              <a:xfrm>
                <a:off x="3039261" y="4296203"/>
                <a:ext cx="59064" cy="9395"/>
              </a:xfrm>
              <a:custGeom>
                <a:avLst/>
                <a:gdLst>
                  <a:gd name="connsiteX0" fmla="*/ 54460 w 59064"/>
                  <a:gd name="connsiteY0" fmla="*/ 9396 h 9395"/>
                  <a:gd name="connsiteX1" fmla="*/ 0 w 59064"/>
                  <a:gd name="connsiteY1" fmla="*/ 9396 h 9395"/>
                  <a:gd name="connsiteX2" fmla="*/ 5007 w 59064"/>
                  <a:gd name="connsiteY2" fmla="*/ 0 h 9395"/>
                  <a:gd name="connsiteX3" fmla="*/ 59065 w 59064"/>
                  <a:gd name="connsiteY3" fmla="*/ 0 h 9395"/>
                  <a:gd name="connsiteX4" fmla="*/ 54460 w 59064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64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5007" y="0"/>
                    </a:lnTo>
                    <a:lnTo>
                      <a:pt x="59065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6DCFF649-9A78-3FD8-3E0D-6E20AF661287}"/>
                  </a:ext>
                </a:extLst>
              </p:cNvPr>
              <p:cNvSpPr/>
              <p:nvPr/>
            </p:nvSpPr>
            <p:spPr>
              <a:xfrm>
                <a:off x="3136713" y="4296203"/>
                <a:ext cx="58354" cy="9395"/>
              </a:xfrm>
              <a:custGeom>
                <a:avLst/>
                <a:gdLst>
                  <a:gd name="connsiteX0" fmla="*/ 54460 w 58354"/>
                  <a:gd name="connsiteY0" fmla="*/ 9396 h 9395"/>
                  <a:gd name="connsiteX1" fmla="*/ 0 w 58354"/>
                  <a:gd name="connsiteY1" fmla="*/ 9396 h 9395"/>
                  <a:gd name="connsiteX2" fmla="*/ 4265 w 58354"/>
                  <a:gd name="connsiteY2" fmla="*/ 0 h 9395"/>
                  <a:gd name="connsiteX3" fmla="*/ 58354 w 58354"/>
                  <a:gd name="connsiteY3" fmla="*/ 0 h 9395"/>
                  <a:gd name="connsiteX4" fmla="*/ 54460 w 58354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54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4265" y="0"/>
                    </a:lnTo>
                    <a:lnTo>
                      <a:pt x="58354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2A37F9B9-162A-ADAB-534F-F5056A9640F1}"/>
                  </a:ext>
                </a:extLst>
              </p:cNvPr>
              <p:cNvSpPr/>
              <p:nvPr/>
            </p:nvSpPr>
            <p:spPr>
              <a:xfrm>
                <a:off x="3234166" y="4296203"/>
                <a:ext cx="57612" cy="9395"/>
              </a:xfrm>
              <a:custGeom>
                <a:avLst/>
                <a:gdLst>
                  <a:gd name="connsiteX0" fmla="*/ 54460 w 57612"/>
                  <a:gd name="connsiteY0" fmla="*/ 9396 h 9395"/>
                  <a:gd name="connsiteX1" fmla="*/ 0 w 57612"/>
                  <a:gd name="connsiteY1" fmla="*/ 9396 h 9395"/>
                  <a:gd name="connsiteX2" fmla="*/ 3554 w 57612"/>
                  <a:gd name="connsiteY2" fmla="*/ 0 h 9395"/>
                  <a:gd name="connsiteX3" fmla="*/ 57612 w 57612"/>
                  <a:gd name="connsiteY3" fmla="*/ 0 h 9395"/>
                  <a:gd name="connsiteX4" fmla="*/ 54460 w 57612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12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3554" y="0"/>
                    </a:lnTo>
                    <a:lnTo>
                      <a:pt x="57612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8AC147D7-12DB-7F8F-F15F-67C9C5C30294}"/>
                  </a:ext>
                </a:extLst>
              </p:cNvPr>
              <p:cNvSpPr/>
              <p:nvPr/>
            </p:nvSpPr>
            <p:spPr>
              <a:xfrm>
                <a:off x="3331587" y="4296203"/>
                <a:ext cx="56901" cy="9395"/>
              </a:xfrm>
              <a:custGeom>
                <a:avLst/>
                <a:gdLst>
                  <a:gd name="connsiteX0" fmla="*/ 54491 w 56901"/>
                  <a:gd name="connsiteY0" fmla="*/ 9396 h 9395"/>
                  <a:gd name="connsiteX1" fmla="*/ 0 w 56901"/>
                  <a:gd name="connsiteY1" fmla="*/ 9396 h 9395"/>
                  <a:gd name="connsiteX2" fmla="*/ 2843 w 56901"/>
                  <a:gd name="connsiteY2" fmla="*/ 0 h 9395"/>
                  <a:gd name="connsiteX3" fmla="*/ 56901 w 56901"/>
                  <a:gd name="connsiteY3" fmla="*/ 0 h 9395"/>
                  <a:gd name="connsiteX4" fmla="*/ 54491 w 56901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01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2843" y="0"/>
                    </a:lnTo>
                    <a:lnTo>
                      <a:pt x="56901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92A45636-39F4-63D8-7543-82301A888F51}"/>
                  </a:ext>
                </a:extLst>
              </p:cNvPr>
              <p:cNvSpPr/>
              <p:nvPr/>
            </p:nvSpPr>
            <p:spPr>
              <a:xfrm>
                <a:off x="3429040" y="4296203"/>
                <a:ext cx="56190" cy="9395"/>
              </a:xfrm>
              <a:custGeom>
                <a:avLst/>
                <a:gdLst>
                  <a:gd name="connsiteX0" fmla="*/ 54491 w 56190"/>
                  <a:gd name="connsiteY0" fmla="*/ 9396 h 9395"/>
                  <a:gd name="connsiteX1" fmla="*/ 0 w 56190"/>
                  <a:gd name="connsiteY1" fmla="*/ 9396 h 9395"/>
                  <a:gd name="connsiteX2" fmla="*/ 2102 w 56190"/>
                  <a:gd name="connsiteY2" fmla="*/ 0 h 9395"/>
                  <a:gd name="connsiteX3" fmla="*/ 56191 w 56190"/>
                  <a:gd name="connsiteY3" fmla="*/ 0 h 9395"/>
                  <a:gd name="connsiteX4" fmla="*/ 54491 w 56190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0" h="9395">
                    <a:moveTo>
                      <a:pt x="54491" y="9396"/>
                    </a:moveTo>
                    <a:lnTo>
                      <a:pt x="0" y="9396"/>
                    </a:lnTo>
                    <a:lnTo>
                      <a:pt x="2102" y="0"/>
                    </a:lnTo>
                    <a:lnTo>
                      <a:pt x="56191" y="0"/>
                    </a:lnTo>
                    <a:lnTo>
                      <a:pt x="54491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12A74A43-EB0F-A3F6-C3F9-2B4DCE63F8D1}"/>
                  </a:ext>
                </a:extLst>
              </p:cNvPr>
              <p:cNvSpPr/>
              <p:nvPr/>
            </p:nvSpPr>
            <p:spPr>
              <a:xfrm>
                <a:off x="3526492" y="4296203"/>
                <a:ext cx="55448" cy="9395"/>
              </a:xfrm>
              <a:custGeom>
                <a:avLst/>
                <a:gdLst>
                  <a:gd name="connsiteX0" fmla="*/ 54460 w 55448"/>
                  <a:gd name="connsiteY0" fmla="*/ 9396 h 9395"/>
                  <a:gd name="connsiteX1" fmla="*/ 0 w 55448"/>
                  <a:gd name="connsiteY1" fmla="*/ 9396 h 9395"/>
                  <a:gd name="connsiteX2" fmla="*/ 1391 w 55448"/>
                  <a:gd name="connsiteY2" fmla="*/ 0 h 9395"/>
                  <a:gd name="connsiteX3" fmla="*/ 55449 w 55448"/>
                  <a:gd name="connsiteY3" fmla="*/ 0 h 9395"/>
                  <a:gd name="connsiteX4" fmla="*/ 54460 w 55448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48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1391" y="0"/>
                    </a:lnTo>
                    <a:lnTo>
                      <a:pt x="55449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C2652F25-9D90-E5A1-1844-F15E0C931C3F}"/>
                  </a:ext>
                </a:extLst>
              </p:cNvPr>
              <p:cNvSpPr/>
              <p:nvPr/>
            </p:nvSpPr>
            <p:spPr>
              <a:xfrm>
                <a:off x="3623945" y="4296203"/>
                <a:ext cx="54737" cy="9395"/>
              </a:xfrm>
              <a:custGeom>
                <a:avLst/>
                <a:gdLst>
                  <a:gd name="connsiteX0" fmla="*/ 54460 w 54737"/>
                  <a:gd name="connsiteY0" fmla="*/ 9396 h 9395"/>
                  <a:gd name="connsiteX1" fmla="*/ 0 w 54737"/>
                  <a:gd name="connsiteY1" fmla="*/ 9396 h 9395"/>
                  <a:gd name="connsiteX2" fmla="*/ 649 w 54737"/>
                  <a:gd name="connsiteY2" fmla="*/ 0 h 9395"/>
                  <a:gd name="connsiteX3" fmla="*/ 54738 w 54737"/>
                  <a:gd name="connsiteY3" fmla="*/ 0 h 9395"/>
                  <a:gd name="connsiteX4" fmla="*/ 54460 w 54737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37" h="9395">
                    <a:moveTo>
                      <a:pt x="54460" y="9396"/>
                    </a:moveTo>
                    <a:lnTo>
                      <a:pt x="0" y="9396"/>
                    </a:lnTo>
                    <a:lnTo>
                      <a:pt x="649" y="0"/>
                    </a:lnTo>
                    <a:lnTo>
                      <a:pt x="54738" y="0"/>
                    </a:lnTo>
                    <a:lnTo>
                      <a:pt x="54460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E658B989-5822-50E6-EFC8-B2531BFE478F}"/>
                  </a:ext>
                </a:extLst>
              </p:cNvPr>
              <p:cNvSpPr/>
              <p:nvPr/>
            </p:nvSpPr>
            <p:spPr>
              <a:xfrm>
                <a:off x="3721336" y="4296203"/>
                <a:ext cx="54521" cy="9395"/>
              </a:xfrm>
              <a:custGeom>
                <a:avLst/>
                <a:gdLst>
                  <a:gd name="connsiteX0" fmla="*/ 54522 w 54521"/>
                  <a:gd name="connsiteY0" fmla="*/ 9396 h 9395"/>
                  <a:gd name="connsiteX1" fmla="*/ 62 w 54521"/>
                  <a:gd name="connsiteY1" fmla="*/ 9396 h 9395"/>
                  <a:gd name="connsiteX2" fmla="*/ 0 w 54521"/>
                  <a:gd name="connsiteY2" fmla="*/ 0 h 9395"/>
                  <a:gd name="connsiteX3" fmla="*/ 54058 w 54521"/>
                  <a:gd name="connsiteY3" fmla="*/ 0 h 9395"/>
                  <a:gd name="connsiteX4" fmla="*/ 54522 w 54521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21" h="9395">
                    <a:moveTo>
                      <a:pt x="54522" y="9396"/>
                    </a:moveTo>
                    <a:lnTo>
                      <a:pt x="62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54522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DB087CA4-A091-1DCD-111A-E86936BF63DE}"/>
                  </a:ext>
                </a:extLst>
              </p:cNvPr>
              <p:cNvSpPr/>
              <p:nvPr/>
            </p:nvSpPr>
            <p:spPr>
              <a:xfrm>
                <a:off x="3818047" y="4296203"/>
                <a:ext cx="55263" cy="9395"/>
              </a:xfrm>
              <a:custGeom>
                <a:avLst/>
                <a:gdLst>
                  <a:gd name="connsiteX0" fmla="*/ 55263 w 55263"/>
                  <a:gd name="connsiteY0" fmla="*/ 9396 h 9395"/>
                  <a:gd name="connsiteX1" fmla="*/ 773 w 55263"/>
                  <a:gd name="connsiteY1" fmla="*/ 9396 h 9395"/>
                  <a:gd name="connsiteX2" fmla="*/ 0 w 55263"/>
                  <a:gd name="connsiteY2" fmla="*/ 0 h 9395"/>
                  <a:gd name="connsiteX3" fmla="*/ 54058 w 55263"/>
                  <a:gd name="connsiteY3" fmla="*/ 0 h 9395"/>
                  <a:gd name="connsiteX4" fmla="*/ 55263 w 55263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63" h="9395">
                    <a:moveTo>
                      <a:pt x="55263" y="9396"/>
                    </a:moveTo>
                    <a:lnTo>
                      <a:pt x="773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55263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4741D2CC-E33E-7937-686F-1E783BD2FB1C}"/>
                  </a:ext>
                </a:extLst>
              </p:cNvPr>
              <p:cNvSpPr/>
              <p:nvPr/>
            </p:nvSpPr>
            <p:spPr>
              <a:xfrm>
                <a:off x="3914758" y="4296203"/>
                <a:ext cx="56005" cy="9395"/>
              </a:xfrm>
              <a:custGeom>
                <a:avLst/>
                <a:gdLst>
                  <a:gd name="connsiteX0" fmla="*/ 56005 w 56005"/>
                  <a:gd name="connsiteY0" fmla="*/ 9396 h 9395"/>
                  <a:gd name="connsiteX1" fmla="*/ 1514 w 56005"/>
                  <a:gd name="connsiteY1" fmla="*/ 9396 h 9395"/>
                  <a:gd name="connsiteX2" fmla="*/ 0 w 56005"/>
                  <a:gd name="connsiteY2" fmla="*/ 0 h 9395"/>
                  <a:gd name="connsiteX3" fmla="*/ 54089 w 56005"/>
                  <a:gd name="connsiteY3" fmla="*/ 0 h 9395"/>
                  <a:gd name="connsiteX4" fmla="*/ 56005 w 56005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05" h="9395">
                    <a:moveTo>
                      <a:pt x="56005" y="9396"/>
                    </a:moveTo>
                    <a:lnTo>
                      <a:pt x="1514" y="9396"/>
                    </a:lnTo>
                    <a:lnTo>
                      <a:pt x="0" y="0"/>
                    </a:lnTo>
                    <a:lnTo>
                      <a:pt x="54089" y="0"/>
                    </a:lnTo>
                    <a:lnTo>
                      <a:pt x="56005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FD6F4294-1BE8-B46B-DE0A-DADBD2E0A63A}"/>
                  </a:ext>
                </a:extLst>
              </p:cNvPr>
              <p:cNvSpPr/>
              <p:nvPr/>
            </p:nvSpPr>
            <p:spPr>
              <a:xfrm>
                <a:off x="4011499" y="4296203"/>
                <a:ext cx="56684" cy="9395"/>
              </a:xfrm>
              <a:custGeom>
                <a:avLst/>
                <a:gdLst>
                  <a:gd name="connsiteX0" fmla="*/ 56685 w 56684"/>
                  <a:gd name="connsiteY0" fmla="*/ 9396 h 9395"/>
                  <a:gd name="connsiteX1" fmla="*/ 2225 w 56684"/>
                  <a:gd name="connsiteY1" fmla="*/ 9396 h 9395"/>
                  <a:gd name="connsiteX2" fmla="*/ 0 w 56684"/>
                  <a:gd name="connsiteY2" fmla="*/ 0 h 9395"/>
                  <a:gd name="connsiteX3" fmla="*/ 54058 w 56684"/>
                  <a:gd name="connsiteY3" fmla="*/ 0 h 9395"/>
                  <a:gd name="connsiteX4" fmla="*/ 56685 w 56684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84" h="9395">
                    <a:moveTo>
                      <a:pt x="56685" y="9396"/>
                    </a:moveTo>
                    <a:lnTo>
                      <a:pt x="2225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56685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CA1CE720-8443-7159-CBE7-7909FE7CD888}"/>
                  </a:ext>
                </a:extLst>
              </p:cNvPr>
              <p:cNvSpPr/>
              <p:nvPr/>
            </p:nvSpPr>
            <p:spPr>
              <a:xfrm>
                <a:off x="4108210" y="4296203"/>
                <a:ext cx="57426" cy="9395"/>
              </a:xfrm>
              <a:custGeom>
                <a:avLst/>
                <a:gdLst>
                  <a:gd name="connsiteX0" fmla="*/ 57427 w 57426"/>
                  <a:gd name="connsiteY0" fmla="*/ 9396 h 9395"/>
                  <a:gd name="connsiteX1" fmla="*/ 2967 w 57426"/>
                  <a:gd name="connsiteY1" fmla="*/ 9396 h 9395"/>
                  <a:gd name="connsiteX2" fmla="*/ 0 w 57426"/>
                  <a:gd name="connsiteY2" fmla="*/ 0 h 9395"/>
                  <a:gd name="connsiteX3" fmla="*/ 54089 w 57426"/>
                  <a:gd name="connsiteY3" fmla="*/ 0 h 9395"/>
                  <a:gd name="connsiteX4" fmla="*/ 57427 w 57426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6" h="9395">
                    <a:moveTo>
                      <a:pt x="57427" y="9396"/>
                    </a:moveTo>
                    <a:lnTo>
                      <a:pt x="2967" y="9396"/>
                    </a:lnTo>
                    <a:lnTo>
                      <a:pt x="0" y="0"/>
                    </a:lnTo>
                    <a:lnTo>
                      <a:pt x="54089" y="0"/>
                    </a:lnTo>
                    <a:lnTo>
                      <a:pt x="57427" y="939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F0E3BD80-1A66-9C50-274B-F1FB5FDD9175}"/>
                  </a:ext>
                </a:extLst>
              </p:cNvPr>
              <p:cNvSpPr/>
              <p:nvPr/>
            </p:nvSpPr>
            <p:spPr>
              <a:xfrm>
                <a:off x="4204952" y="4296203"/>
                <a:ext cx="58137" cy="9395"/>
              </a:xfrm>
              <a:custGeom>
                <a:avLst/>
                <a:gdLst>
                  <a:gd name="connsiteX0" fmla="*/ 58138 w 58137"/>
                  <a:gd name="connsiteY0" fmla="*/ 9396 h 9395"/>
                  <a:gd name="connsiteX1" fmla="*/ 3647 w 58137"/>
                  <a:gd name="connsiteY1" fmla="*/ 9396 h 9395"/>
                  <a:gd name="connsiteX2" fmla="*/ 0 w 58137"/>
                  <a:gd name="connsiteY2" fmla="*/ 0 h 9395"/>
                  <a:gd name="connsiteX3" fmla="*/ 54058 w 58137"/>
                  <a:gd name="connsiteY3" fmla="*/ 0 h 9395"/>
                  <a:gd name="connsiteX4" fmla="*/ 58138 w 58137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37" h="9395">
                    <a:moveTo>
                      <a:pt x="58138" y="9396"/>
                    </a:moveTo>
                    <a:lnTo>
                      <a:pt x="3647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58138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B3E4A4F6-0309-ABF0-5759-9C7838057E98}"/>
                  </a:ext>
                </a:extLst>
              </p:cNvPr>
              <p:cNvSpPr/>
              <p:nvPr/>
            </p:nvSpPr>
            <p:spPr>
              <a:xfrm>
                <a:off x="4301663" y="4296203"/>
                <a:ext cx="58879" cy="9395"/>
              </a:xfrm>
              <a:custGeom>
                <a:avLst/>
                <a:gdLst>
                  <a:gd name="connsiteX0" fmla="*/ 58879 w 58879"/>
                  <a:gd name="connsiteY0" fmla="*/ 9396 h 9395"/>
                  <a:gd name="connsiteX1" fmla="*/ 4389 w 58879"/>
                  <a:gd name="connsiteY1" fmla="*/ 9396 h 9395"/>
                  <a:gd name="connsiteX2" fmla="*/ 0 w 58879"/>
                  <a:gd name="connsiteY2" fmla="*/ 0 h 9395"/>
                  <a:gd name="connsiteX3" fmla="*/ 54058 w 58879"/>
                  <a:gd name="connsiteY3" fmla="*/ 0 h 9395"/>
                  <a:gd name="connsiteX4" fmla="*/ 58879 w 58879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79" h="9395">
                    <a:moveTo>
                      <a:pt x="58879" y="9396"/>
                    </a:moveTo>
                    <a:lnTo>
                      <a:pt x="4389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58879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BC5972B2-AC31-AFD5-C7BA-DD5EDC435EAE}"/>
                  </a:ext>
                </a:extLst>
              </p:cNvPr>
              <p:cNvSpPr/>
              <p:nvPr/>
            </p:nvSpPr>
            <p:spPr>
              <a:xfrm>
                <a:off x="4398373" y="4296203"/>
                <a:ext cx="59621" cy="9395"/>
              </a:xfrm>
              <a:custGeom>
                <a:avLst/>
                <a:gdLst>
                  <a:gd name="connsiteX0" fmla="*/ 59621 w 59621"/>
                  <a:gd name="connsiteY0" fmla="*/ 9396 h 9395"/>
                  <a:gd name="connsiteX1" fmla="*/ 5131 w 59621"/>
                  <a:gd name="connsiteY1" fmla="*/ 9396 h 9395"/>
                  <a:gd name="connsiteX2" fmla="*/ 0 w 59621"/>
                  <a:gd name="connsiteY2" fmla="*/ 0 h 9395"/>
                  <a:gd name="connsiteX3" fmla="*/ 54089 w 59621"/>
                  <a:gd name="connsiteY3" fmla="*/ 0 h 9395"/>
                  <a:gd name="connsiteX4" fmla="*/ 59621 w 59621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21" h="9395">
                    <a:moveTo>
                      <a:pt x="59621" y="9396"/>
                    </a:moveTo>
                    <a:lnTo>
                      <a:pt x="5131" y="9396"/>
                    </a:lnTo>
                    <a:lnTo>
                      <a:pt x="0" y="0"/>
                    </a:lnTo>
                    <a:lnTo>
                      <a:pt x="54089" y="0"/>
                    </a:lnTo>
                    <a:lnTo>
                      <a:pt x="59621" y="939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D300D2B5-EE63-7E1B-56BC-582EC10BEE63}"/>
                  </a:ext>
                </a:extLst>
              </p:cNvPr>
              <p:cNvSpPr/>
              <p:nvPr/>
            </p:nvSpPr>
            <p:spPr>
              <a:xfrm>
                <a:off x="4495115" y="4296203"/>
                <a:ext cx="60301" cy="9395"/>
              </a:xfrm>
              <a:custGeom>
                <a:avLst/>
                <a:gdLst>
                  <a:gd name="connsiteX0" fmla="*/ 60301 w 60301"/>
                  <a:gd name="connsiteY0" fmla="*/ 9396 h 9395"/>
                  <a:gd name="connsiteX1" fmla="*/ 5842 w 60301"/>
                  <a:gd name="connsiteY1" fmla="*/ 9396 h 9395"/>
                  <a:gd name="connsiteX2" fmla="*/ 0 w 60301"/>
                  <a:gd name="connsiteY2" fmla="*/ 0 h 9395"/>
                  <a:gd name="connsiteX3" fmla="*/ 54058 w 60301"/>
                  <a:gd name="connsiteY3" fmla="*/ 0 h 9395"/>
                  <a:gd name="connsiteX4" fmla="*/ 60301 w 60301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9395">
                    <a:moveTo>
                      <a:pt x="60301" y="9396"/>
                    </a:moveTo>
                    <a:lnTo>
                      <a:pt x="5842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60301" y="939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9C5F93A8-8DCD-4073-518B-D7EF80210BDA}"/>
                  </a:ext>
                </a:extLst>
              </p:cNvPr>
              <p:cNvSpPr/>
              <p:nvPr/>
            </p:nvSpPr>
            <p:spPr>
              <a:xfrm>
                <a:off x="4591826" y="4296203"/>
                <a:ext cx="61043" cy="9395"/>
              </a:xfrm>
              <a:custGeom>
                <a:avLst/>
                <a:gdLst>
                  <a:gd name="connsiteX0" fmla="*/ 61043 w 61043"/>
                  <a:gd name="connsiteY0" fmla="*/ 9396 h 9395"/>
                  <a:gd name="connsiteX1" fmla="*/ 6583 w 61043"/>
                  <a:gd name="connsiteY1" fmla="*/ 9396 h 9395"/>
                  <a:gd name="connsiteX2" fmla="*/ 0 w 61043"/>
                  <a:gd name="connsiteY2" fmla="*/ 0 h 9395"/>
                  <a:gd name="connsiteX3" fmla="*/ 54089 w 61043"/>
                  <a:gd name="connsiteY3" fmla="*/ 0 h 9395"/>
                  <a:gd name="connsiteX4" fmla="*/ 61043 w 61043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43" h="9395">
                    <a:moveTo>
                      <a:pt x="61043" y="9396"/>
                    </a:moveTo>
                    <a:lnTo>
                      <a:pt x="6583" y="9396"/>
                    </a:lnTo>
                    <a:lnTo>
                      <a:pt x="0" y="0"/>
                    </a:lnTo>
                    <a:lnTo>
                      <a:pt x="54089" y="0"/>
                    </a:lnTo>
                    <a:lnTo>
                      <a:pt x="61043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A53600A1-EE32-D080-641A-1F876DC29D74}"/>
                  </a:ext>
                </a:extLst>
              </p:cNvPr>
              <p:cNvSpPr/>
              <p:nvPr/>
            </p:nvSpPr>
            <p:spPr>
              <a:xfrm>
                <a:off x="4688568" y="4296203"/>
                <a:ext cx="61754" cy="9395"/>
              </a:xfrm>
              <a:custGeom>
                <a:avLst/>
                <a:gdLst>
                  <a:gd name="connsiteX0" fmla="*/ 61754 w 61754"/>
                  <a:gd name="connsiteY0" fmla="*/ 9396 h 9395"/>
                  <a:gd name="connsiteX1" fmla="*/ 7264 w 61754"/>
                  <a:gd name="connsiteY1" fmla="*/ 9396 h 9395"/>
                  <a:gd name="connsiteX2" fmla="*/ 0 w 61754"/>
                  <a:gd name="connsiteY2" fmla="*/ 0 h 9395"/>
                  <a:gd name="connsiteX3" fmla="*/ 54058 w 61754"/>
                  <a:gd name="connsiteY3" fmla="*/ 0 h 9395"/>
                  <a:gd name="connsiteX4" fmla="*/ 61754 w 61754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54" h="9395">
                    <a:moveTo>
                      <a:pt x="61754" y="9396"/>
                    </a:moveTo>
                    <a:lnTo>
                      <a:pt x="7264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61754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5CAD3ED5-7374-E575-CFD1-0679F8B67D7C}"/>
                  </a:ext>
                </a:extLst>
              </p:cNvPr>
              <p:cNvSpPr/>
              <p:nvPr/>
            </p:nvSpPr>
            <p:spPr>
              <a:xfrm>
                <a:off x="4785279" y="4296203"/>
                <a:ext cx="62495" cy="9395"/>
              </a:xfrm>
              <a:custGeom>
                <a:avLst/>
                <a:gdLst>
                  <a:gd name="connsiteX0" fmla="*/ 62496 w 62495"/>
                  <a:gd name="connsiteY0" fmla="*/ 9396 h 9395"/>
                  <a:gd name="connsiteX1" fmla="*/ 8005 w 62495"/>
                  <a:gd name="connsiteY1" fmla="*/ 9396 h 9395"/>
                  <a:gd name="connsiteX2" fmla="*/ 0 w 62495"/>
                  <a:gd name="connsiteY2" fmla="*/ 0 h 9395"/>
                  <a:gd name="connsiteX3" fmla="*/ 54058 w 62495"/>
                  <a:gd name="connsiteY3" fmla="*/ 0 h 9395"/>
                  <a:gd name="connsiteX4" fmla="*/ 62496 w 62495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95" h="9395">
                    <a:moveTo>
                      <a:pt x="62496" y="9396"/>
                    </a:moveTo>
                    <a:lnTo>
                      <a:pt x="8005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62496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77E1E8D2-B3B2-5721-7146-7D11A14D0B95}"/>
                  </a:ext>
                </a:extLst>
              </p:cNvPr>
              <p:cNvSpPr/>
              <p:nvPr/>
            </p:nvSpPr>
            <p:spPr>
              <a:xfrm>
                <a:off x="4881990" y="4296203"/>
                <a:ext cx="63237" cy="9395"/>
              </a:xfrm>
              <a:custGeom>
                <a:avLst/>
                <a:gdLst>
                  <a:gd name="connsiteX0" fmla="*/ 63237 w 63237"/>
                  <a:gd name="connsiteY0" fmla="*/ 9396 h 9395"/>
                  <a:gd name="connsiteX1" fmla="*/ 8747 w 63237"/>
                  <a:gd name="connsiteY1" fmla="*/ 9396 h 9395"/>
                  <a:gd name="connsiteX2" fmla="*/ 0 w 63237"/>
                  <a:gd name="connsiteY2" fmla="*/ 0 h 9395"/>
                  <a:gd name="connsiteX3" fmla="*/ 54089 w 63237"/>
                  <a:gd name="connsiteY3" fmla="*/ 0 h 9395"/>
                  <a:gd name="connsiteX4" fmla="*/ 63237 w 63237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37" h="9395">
                    <a:moveTo>
                      <a:pt x="63237" y="9396"/>
                    </a:moveTo>
                    <a:lnTo>
                      <a:pt x="8747" y="9396"/>
                    </a:lnTo>
                    <a:lnTo>
                      <a:pt x="0" y="0"/>
                    </a:lnTo>
                    <a:lnTo>
                      <a:pt x="54089" y="0"/>
                    </a:lnTo>
                    <a:lnTo>
                      <a:pt x="63237" y="93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C8652DBC-0D3B-5FBC-8F5A-4D592CF5EAA4}"/>
                  </a:ext>
                </a:extLst>
              </p:cNvPr>
              <p:cNvSpPr/>
              <p:nvPr/>
            </p:nvSpPr>
            <p:spPr>
              <a:xfrm>
                <a:off x="4978731" y="4296203"/>
                <a:ext cx="63917" cy="9395"/>
              </a:xfrm>
              <a:custGeom>
                <a:avLst/>
                <a:gdLst>
                  <a:gd name="connsiteX0" fmla="*/ 63918 w 63917"/>
                  <a:gd name="connsiteY0" fmla="*/ 9396 h 9395"/>
                  <a:gd name="connsiteX1" fmla="*/ 9458 w 63917"/>
                  <a:gd name="connsiteY1" fmla="*/ 9396 h 9395"/>
                  <a:gd name="connsiteX2" fmla="*/ 0 w 63917"/>
                  <a:gd name="connsiteY2" fmla="*/ 0 h 9395"/>
                  <a:gd name="connsiteX3" fmla="*/ 54058 w 63917"/>
                  <a:gd name="connsiteY3" fmla="*/ 0 h 9395"/>
                  <a:gd name="connsiteX4" fmla="*/ 63918 w 63917"/>
                  <a:gd name="connsiteY4" fmla="*/ 9396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7" h="9395">
                    <a:moveTo>
                      <a:pt x="63918" y="9396"/>
                    </a:moveTo>
                    <a:lnTo>
                      <a:pt x="9458" y="9396"/>
                    </a:lnTo>
                    <a:lnTo>
                      <a:pt x="0" y="0"/>
                    </a:lnTo>
                    <a:lnTo>
                      <a:pt x="54058" y="0"/>
                    </a:lnTo>
                    <a:lnTo>
                      <a:pt x="63918" y="939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7D3265D6-A561-5F9D-D771-1B78D8D2C05D}"/>
                  </a:ext>
                </a:extLst>
              </p:cNvPr>
              <p:cNvSpPr/>
              <p:nvPr/>
            </p:nvSpPr>
            <p:spPr>
              <a:xfrm>
                <a:off x="2243073" y="4310421"/>
                <a:ext cx="65741" cy="9612"/>
              </a:xfrm>
              <a:custGeom>
                <a:avLst/>
                <a:gdLst>
                  <a:gd name="connsiteX0" fmla="*/ 55109 w 65741"/>
                  <a:gd name="connsiteY0" fmla="*/ 9612 h 9612"/>
                  <a:gd name="connsiteX1" fmla="*/ 0 w 65741"/>
                  <a:gd name="connsiteY1" fmla="*/ 9612 h 9612"/>
                  <a:gd name="connsiteX2" fmla="*/ 11034 w 65741"/>
                  <a:gd name="connsiteY2" fmla="*/ 0 h 9612"/>
                  <a:gd name="connsiteX3" fmla="*/ 65741 w 65741"/>
                  <a:gd name="connsiteY3" fmla="*/ 0 h 9612"/>
                  <a:gd name="connsiteX4" fmla="*/ 55109 w 65741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41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11034" y="0"/>
                    </a:lnTo>
                    <a:lnTo>
                      <a:pt x="65741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15034BE4-1544-150A-CCC2-80FDB814A639}"/>
                  </a:ext>
                </a:extLst>
              </p:cNvPr>
              <p:cNvSpPr/>
              <p:nvPr/>
            </p:nvSpPr>
            <p:spPr>
              <a:xfrm>
                <a:off x="2341638" y="4310421"/>
                <a:ext cx="64999" cy="9612"/>
              </a:xfrm>
              <a:custGeom>
                <a:avLst/>
                <a:gdLst>
                  <a:gd name="connsiteX0" fmla="*/ 55109 w 64999"/>
                  <a:gd name="connsiteY0" fmla="*/ 9612 h 9612"/>
                  <a:gd name="connsiteX1" fmla="*/ 0 w 64999"/>
                  <a:gd name="connsiteY1" fmla="*/ 9612 h 9612"/>
                  <a:gd name="connsiteX2" fmla="*/ 10292 w 64999"/>
                  <a:gd name="connsiteY2" fmla="*/ 0 h 9612"/>
                  <a:gd name="connsiteX3" fmla="*/ 64999 w 64999"/>
                  <a:gd name="connsiteY3" fmla="*/ 0 h 9612"/>
                  <a:gd name="connsiteX4" fmla="*/ 55109 w 64999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99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10292" y="0"/>
                    </a:lnTo>
                    <a:lnTo>
                      <a:pt x="64999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4926955F-F2F6-4A79-6C5E-B0030C59A296}"/>
                  </a:ext>
                </a:extLst>
              </p:cNvPr>
              <p:cNvSpPr/>
              <p:nvPr/>
            </p:nvSpPr>
            <p:spPr>
              <a:xfrm>
                <a:off x="2440204" y="4310421"/>
                <a:ext cx="64226" cy="9612"/>
              </a:xfrm>
              <a:custGeom>
                <a:avLst/>
                <a:gdLst>
                  <a:gd name="connsiteX0" fmla="*/ 55109 w 64226"/>
                  <a:gd name="connsiteY0" fmla="*/ 9612 h 9612"/>
                  <a:gd name="connsiteX1" fmla="*/ 0 w 64226"/>
                  <a:gd name="connsiteY1" fmla="*/ 9612 h 9612"/>
                  <a:gd name="connsiteX2" fmla="*/ 9550 w 64226"/>
                  <a:gd name="connsiteY2" fmla="*/ 0 h 9612"/>
                  <a:gd name="connsiteX3" fmla="*/ 64227 w 64226"/>
                  <a:gd name="connsiteY3" fmla="*/ 0 h 9612"/>
                  <a:gd name="connsiteX4" fmla="*/ 55109 w 64226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26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9550" y="0"/>
                    </a:lnTo>
                    <a:lnTo>
                      <a:pt x="64227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258CF2D8-A7F5-1CEC-D59B-8F05D3F35A1A}"/>
                  </a:ext>
                </a:extLst>
              </p:cNvPr>
              <p:cNvSpPr/>
              <p:nvPr/>
            </p:nvSpPr>
            <p:spPr>
              <a:xfrm>
                <a:off x="2637334" y="4310421"/>
                <a:ext cx="62742" cy="9612"/>
              </a:xfrm>
              <a:custGeom>
                <a:avLst/>
                <a:gdLst>
                  <a:gd name="connsiteX0" fmla="*/ 55078 w 62742"/>
                  <a:gd name="connsiteY0" fmla="*/ 9612 h 9612"/>
                  <a:gd name="connsiteX1" fmla="*/ 0 w 62742"/>
                  <a:gd name="connsiteY1" fmla="*/ 9612 h 9612"/>
                  <a:gd name="connsiteX2" fmla="*/ 8067 w 62742"/>
                  <a:gd name="connsiteY2" fmla="*/ 0 h 9612"/>
                  <a:gd name="connsiteX3" fmla="*/ 62743 w 62742"/>
                  <a:gd name="connsiteY3" fmla="*/ 0 h 9612"/>
                  <a:gd name="connsiteX4" fmla="*/ 55078 w 62742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42" h="9612">
                    <a:moveTo>
                      <a:pt x="55078" y="9612"/>
                    </a:moveTo>
                    <a:lnTo>
                      <a:pt x="0" y="9612"/>
                    </a:lnTo>
                    <a:lnTo>
                      <a:pt x="8067" y="0"/>
                    </a:lnTo>
                    <a:lnTo>
                      <a:pt x="62743" y="0"/>
                    </a:lnTo>
                    <a:lnTo>
                      <a:pt x="5507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CF110616-4838-A86A-32AB-0B60C5E52080}"/>
                  </a:ext>
                </a:extLst>
              </p:cNvPr>
              <p:cNvSpPr/>
              <p:nvPr/>
            </p:nvSpPr>
            <p:spPr>
              <a:xfrm>
                <a:off x="2735868" y="4310421"/>
                <a:ext cx="62032" cy="9612"/>
              </a:xfrm>
              <a:custGeom>
                <a:avLst/>
                <a:gdLst>
                  <a:gd name="connsiteX0" fmla="*/ 55109 w 62032"/>
                  <a:gd name="connsiteY0" fmla="*/ 9612 h 9612"/>
                  <a:gd name="connsiteX1" fmla="*/ 0 w 62032"/>
                  <a:gd name="connsiteY1" fmla="*/ 9612 h 9612"/>
                  <a:gd name="connsiteX2" fmla="*/ 7356 w 62032"/>
                  <a:gd name="connsiteY2" fmla="*/ 0 h 9612"/>
                  <a:gd name="connsiteX3" fmla="*/ 62032 w 62032"/>
                  <a:gd name="connsiteY3" fmla="*/ 0 h 9612"/>
                  <a:gd name="connsiteX4" fmla="*/ 55109 w 62032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32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7356" y="0"/>
                    </a:lnTo>
                    <a:lnTo>
                      <a:pt x="62032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05337609-E016-74C8-9D7D-A208A1D930BA}"/>
                  </a:ext>
                </a:extLst>
              </p:cNvPr>
              <p:cNvSpPr/>
              <p:nvPr/>
            </p:nvSpPr>
            <p:spPr>
              <a:xfrm>
                <a:off x="2834434" y="4310421"/>
                <a:ext cx="61290" cy="9612"/>
              </a:xfrm>
              <a:custGeom>
                <a:avLst/>
                <a:gdLst>
                  <a:gd name="connsiteX0" fmla="*/ 55109 w 61290"/>
                  <a:gd name="connsiteY0" fmla="*/ 9612 h 9612"/>
                  <a:gd name="connsiteX1" fmla="*/ 0 w 61290"/>
                  <a:gd name="connsiteY1" fmla="*/ 9612 h 9612"/>
                  <a:gd name="connsiteX2" fmla="*/ 6614 w 61290"/>
                  <a:gd name="connsiteY2" fmla="*/ 0 h 9612"/>
                  <a:gd name="connsiteX3" fmla="*/ 61290 w 61290"/>
                  <a:gd name="connsiteY3" fmla="*/ 0 h 9612"/>
                  <a:gd name="connsiteX4" fmla="*/ 55109 w 61290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90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6614" y="0"/>
                    </a:lnTo>
                    <a:lnTo>
                      <a:pt x="61290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35150C29-602E-8C72-BD19-6554FFAF2CA0}"/>
                  </a:ext>
                </a:extLst>
              </p:cNvPr>
              <p:cNvSpPr/>
              <p:nvPr/>
            </p:nvSpPr>
            <p:spPr>
              <a:xfrm>
                <a:off x="2932999" y="4310421"/>
                <a:ext cx="60548" cy="9612"/>
              </a:xfrm>
              <a:custGeom>
                <a:avLst/>
                <a:gdLst>
                  <a:gd name="connsiteX0" fmla="*/ 55109 w 60548"/>
                  <a:gd name="connsiteY0" fmla="*/ 9612 h 9612"/>
                  <a:gd name="connsiteX1" fmla="*/ 0 w 60548"/>
                  <a:gd name="connsiteY1" fmla="*/ 9612 h 9612"/>
                  <a:gd name="connsiteX2" fmla="*/ 5872 w 60548"/>
                  <a:gd name="connsiteY2" fmla="*/ 0 h 9612"/>
                  <a:gd name="connsiteX3" fmla="*/ 60548 w 60548"/>
                  <a:gd name="connsiteY3" fmla="*/ 0 h 9612"/>
                  <a:gd name="connsiteX4" fmla="*/ 55109 w 60548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48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5872" y="0"/>
                    </a:lnTo>
                    <a:lnTo>
                      <a:pt x="60548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FDEDC4C6-ADBE-4134-BDCA-6F8C0AD43F25}"/>
                  </a:ext>
                </a:extLst>
              </p:cNvPr>
              <p:cNvSpPr/>
              <p:nvPr/>
            </p:nvSpPr>
            <p:spPr>
              <a:xfrm>
                <a:off x="3031564" y="4310421"/>
                <a:ext cx="59806" cy="9612"/>
              </a:xfrm>
              <a:custGeom>
                <a:avLst/>
                <a:gdLst>
                  <a:gd name="connsiteX0" fmla="*/ 55078 w 59806"/>
                  <a:gd name="connsiteY0" fmla="*/ 9612 h 9612"/>
                  <a:gd name="connsiteX1" fmla="*/ 0 w 59806"/>
                  <a:gd name="connsiteY1" fmla="*/ 9612 h 9612"/>
                  <a:gd name="connsiteX2" fmla="*/ 5100 w 59806"/>
                  <a:gd name="connsiteY2" fmla="*/ 0 h 9612"/>
                  <a:gd name="connsiteX3" fmla="*/ 59807 w 59806"/>
                  <a:gd name="connsiteY3" fmla="*/ 0 h 9612"/>
                  <a:gd name="connsiteX4" fmla="*/ 55078 w 59806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06" h="9612">
                    <a:moveTo>
                      <a:pt x="55078" y="9612"/>
                    </a:moveTo>
                    <a:lnTo>
                      <a:pt x="0" y="9612"/>
                    </a:lnTo>
                    <a:lnTo>
                      <a:pt x="5100" y="0"/>
                    </a:lnTo>
                    <a:lnTo>
                      <a:pt x="59807" y="0"/>
                    </a:lnTo>
                    <a:lnTo>
                      <a:pt x="5507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4E139A7B-2CF2-6745-8643-49D1AD1450CF}"/>
                  </a:ext>
                </a:extLst>
              </p:cNvPr>
              <p:cNvSpPr/>
              <p:nvPr/>
            </p:nvSpPr>
            <p:spPr>
              <a:xfrm>
                <a:off x="3130130" y="4310421"/>
                <a:ext cx="59064" cy="9612"/>
              </a:xfrm>
              <a:custGeom>
                <a:avLst/>
                <a:gdLst>
                  <a:gd name="connsiteX0" fmla="*/ 55078 w 59064"/>
                  <a:gd name="connsiteY0" fmla="*/ 9612 h 9612"/>
                  <a:gd name="connsiteX1" fmla="*/ 0 w 59064"/>
                  <a:gd name="connsiteY1" fmla="*/ 9612 h 9612"/>
                  <a:gd name="connsiteX2" fmla="*/ 4358 w 59064"/>
                  <a:gd name="connsiteY2" fmla="*/ 0 h 9612"/>
                  <a:gd name="connsiteX3" fmla="*/ 59065 w 59064"/>
                  <a:gd name="connsiteY3" fmla="*/ 0 h 9612"/>
                  <a:gd name="connsiteX4" fmla="*/ 55078 w 59064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64" h="9612">
                    <a:moveTo>
                      <a:pt x="55078" y="9612"/>
                    </a:moveTo>
                    <a:lnTo>
                      <a:pt x="0" y="9612"/>
                    </a:lnTo>
                    <a:lnTo>
                      <a:pt x="4358" y="0"/>
                    </a:lnTo>
                    <a:lnTo>
                      <a:pt x="59065" y="0"/>
                    </a:lnTo>
                    <a:lnTo>
                      <a:pt x="5507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F0FBB2D1-76CE-CCE3-98DA-D2B4BD08C652}"/>
                  </a:ext>
                </a:extLst>
              </p:cNvPr>
              <p:cNvSpPr/>
              <p:nvPr/>
            </p:nvSpPr>
            <p:spPr>
              <a:xfrm>
                <a:off x="3228664" y="4310421"/>
                <a:ext cx="58323" cy="9612"/>
              </a:xfrm>
              <a:custGeom>
                <a:avLst/>
                <a:gdLst>
                  <a:gd name="connsiteX0" fmla="*/ 55109 w 58323"/>
                  <a:gd name="connsiteY0" fmla="*/ 9612 h 9612"/>
                  <a:gd name="connsiteX1" fmla="*/ 0 w 58323"/>
                  <a:gd name="connsiteY1" fmla="*/ 9612 h 9612"/>
                  <a:gd name="connsiteX2" fmla="*/ 3647 w 58323"/>
                  <a:gd name="connsiteY2" fmla="*/ 0 h 9612"/>
                  <a:gd name="connsiteX3" fmla="*/ 58323 w 58323"/>
                  <a:gd name="connsiteY3" fmla="*/ 0 h 9612"/>
                  <a:gd name="connsiteX4" fmla="*/ 55109 w 58323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23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3647" y="0"/>
                    </a:lnTo>
                    <a:lnTo>
                      <a:pt x="58323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E97176F9-2C66-7383-67E6-17959A6CEA47}"/>
                  </a:ext>
                </a:extLst>
              </p:cNvPr>
              <p:cNvSpPr/>
              <p:nvPr/>
            </p:nvSpPr>
            <p:spPr>
              <a:xfrm>
                <a:off x="3327229" y="4310421"/>
                <a:ext cx="57581" cy="9612"/>
              </a:xfrm>
              <a:custGeom>
                <a:avLst/>
                <a:gdLst>
                  <a:gd name="connsiteX0" fmla="*/ 55109 w 57581"/>
                  <a:gd name="connsiteY0" fmla="*/ 9612 h 9612"/>
                  <a:gd name="connsiteX1" fmla="*/ 0 w 57581"/>
                  <a:gd name="connsiteY1" fmla="*/ 9612 h 9612"/>
                  <a:gd name="connsiteX2" fmla="*/ 2905 w 57581"/>
                  <a:gd name="connsiteY2" fmla="*/ 0 h 9612"/>
                  <a:gd name="connsiteX3" fmla="*/ 57581 w 57581"/>
                  <a:gd name="connsiteY3" fmla="*/ 0 h 9612"/>
                  <a:gd name="connsiteX4" fmla="*/ 55109 w 57581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81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2905" y="0"/>
                    </a:lnTo>
                    <a:lnTo>
                      <a:pt x="57581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6523F7D9-8E14-6EBF-5746-E80D53BAFC61}"/>
                  </a:ext>
                </a:extLst>
              </p:cNvPr>
              <p:cNvSpPr/>
              <p:nvPr/>
            </p:nvSpPr>
            <p:spPr>
              <a:xfrm>
                <a:off x="3425795" y="4310421"/>
                <a:ext cx="56839" cy="9612"/>
              </a:xfrm>
              <a:custGeom>
                <a:avLst/>
                <a:gdLst>
                  <a:gd name="connsiteX0" fmla="*/ 55109 w 56839"/>
                  <a:gd name="connsiteY0" fmla="*/ 9612 h 9612"/>
                  <a:gd name="connsiteX1" fmla="*/ 0 w 56839"/>
                  <a:gd name="connsiteY1" fmla="*/ 9612 h 9612"/>
                  <a:gd name="connsiteX2" fmla="*/ 2163 w 56839"/>
                  <a:gd name="connsiteY2" fmla="*/ 0 h 9612"/>
                  <a:gd name="connsiteX3" fmla="*/ 56840 w 56839"/>
                  <a:gd name="connsiteY3" fmla="*/ 0 h 9612"/>
                  <a:gd name="connsiteX4" fmla="*/ 55109 w 56839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39" h="9612">
                    <a:moveTo>
                      <a:pt x="55109" y="9612"/>
                    </a:moveTo>
                    <a:lnTo>
                      <a:pt x="0" y="9612"/>
                    </a:lnTo>
                    <a:lnTo>
                      <a:pt x="2163" y="0"/>
                    </a:lnTo>
                    <a:lnTo>
                      <a:pt x="56840" y="0"/>
                    </a:lnTo>
                    <a:lnTo>
                      <a:pt x="5510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60FD6B50-DAF2-5919-6B3C-2D1BB5E1D1C4}"/>
                  </a:ext>
                </a:extLst>
              </p:cNvPr>
              <p:cNvSpPr/>
              <p:nvPr/>
            </p:nvSpPr>
            <p:spPr>
              <a:xfrm>
                <a:off x="3524360" y="4310421"/>
                <a:ext cx="56097" cy="9612"/>
              </a:xfrm>
              <a:custGeom>
                <a:avLst/>
                <a:gdLst>
                  <a:gd name="connsiteX0" fmla="*/ 55078 w 56097"/>
                  <a:gd name="connsiteY0" fmla="*/ 9612 h 9612"/>
                  <a:gd name="connsiteX1" fmla="*/ 0 w 56097"/>
                  <a:gd name="connsiteY1" fmla="*/ 9612 h 9612"/>
                  <a:gd name="connsiteX2" fmla="*/ 1422 w 56097"/>
                  <a:gd name="connsiteY2" fmla="*/ 0 h 9612"/>
                  <a:gd name="connsiteX3" fmla="*/ 56098 w 56097"/>
                  <a:gd name="connsiteY3" fmla="*/ 0 h 9612"/>
                  <a:gd name="connsiteX4" fmla="*/ 55078 w 56097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7" h="9612">
                    <a:moveTo>
                      <a:pt x="55078" y="9612"/>
                    </a:moveTo>
                    <a:lnTo>
                      <a:pt x="0" y="9612"/>
                    </a:lnTo>
                    <a:lnTo>
                      <a:pt x="1422" y="0"/>
                    </a:lnTo>
                    <a:lnTo>
                      <a:pt x="56098" y="0"/>
                    </a:lnTo>
                    <a:lnTo>
                      <a:pt x="55078" y="961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723463CD-3A9F-B62B-4751-8714AE2053B8}"/>
                  </a:ext>
                </a:extLst>
              </p:cNvPr>
              <p:cNvSpPr/>
              <p:nvPr/>
            </p:nvSpPr>
            <p:spPr>
              <a:xfrm>
                <a:off x="3622925" y="4310421"/>
                <a:ext cx="55355" cy="9612"/>
              </a:xfrm>
              <a:custGeom>
                <a:avLst/>
                <a:gdLst>
                  <a:gd name="connsiteX0" fmla="*/ 55078 w 55355"/>
                  <a:gd name="connsiteY0" fmla="*/ 9612 h 9612"/>
                  <a:gd name="connsiteX1" fmla="*/ 0 w 55355"/>
                  <a:gd name="connsiteY1" fmla="*/ 9612 h 9612"/>
                  <a:gd name="connsiteX2" fmla="*/ 680 w 55355"/>
                  <a:gd name="connsiteY2" fmla="*/ 0 h 9612"/>
                  <a:gd name="connsiteX3" fmla="*/ 55356 w 55355"/>
                  <a:gd name="connsiteY3" fmla="*/ 0 h 9612"/>
                  <a:gd name="connsiteX4" fmla="*/ 55078 w 55355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55" h="9612">
                    <a:moveTo>
                      <a:pt x="55078" y="9612"/>
                    </a:moveTo>
                    <a:lnTo>
                      <a:pt x="0" y="9612"/>
                    </a:lnTo>
                    <a:lnTo>
                      <a:pt x="680" y="0"/>
                    </a:lnTo>
                    <a:lnTo>
                      <a:pt x="55356" y="0"/>
                    </a:lnTo>
                    <a:lnTo>
                      <a:pt x="5507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2DA9B525-8C85-0BC6-1ECF-D39437303F07}"/>
                  </a:ext>
                </a:extLst>
              </p:cNvPr>
              <p:cNvSpPr/>
              <p:nvPr/>
            </p:nvSpPr>
            <p:spPr>
              <a:xfrm>
                <a:off x="3721398" y="4310421"/>
                <a:ext cx="55170" cy="9612"/>
              </a:xfrm>
              <a:custGeom>
                <a:avLst/>
                <a:gdLst>
                  <a:gd name="connsiteX0" fmla="*/ 55171 w 55170"/>
                  <a:gd name="connsiteY0" fmla="*/ 9612 h 9612"/>
                  <a:gd name="connsiteX1" fmla="*/ 62 w 55170"/>
                  <a:gd name="connsiteY1" fmla="*/ 9612 h 9612"/>
                  <a:gd name="connsiteX2" fmla="*/ 0 w 55170"/>
                  <a:gd name="connsiteY2" fmla="*/ 0 h 9612"/>
                  <a:gd name="connsiteX3" fmla="*/ 54707 w 55170"/>
                  <a:gd name="connsiteY3" fmla="*/ 0 h 9612"/>
                  <a:gd name="connsiteX4" fmla="*/ 55171 w 55170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70" h="9612">
                    <a:moveTo>
                      <a:pt x="55171" y="9612"/>
                    </a:moveTo>
                    <a:lnTo>
                      <a:pt x="62" y="9612"/>
                    </a:lnTo>
                    <a:lnTo>
                      <a:pt x="0" y="0"/>
                    </a:lnTo>
                    <a:lnTo>
                      <a:pt x="54707" y="0"/>
                    </a:lnTo>
                    <a:lnTo>
                      <a:pt x="55171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17724770-7DFE-5E5B-DDDE-EC8E139E21D1}"/>
                  </a:ext>
                </a:extLst>
              </p:cNvPr>
              <p:cNvSpPr/>
              <p:nvPr/>
            </p:nvSpPr>
            <p:spPr>
              <a:xfrm>
                <a:off x="3819221" y="4310421"/>
                <a:ext cx="55912" cy="9612"/>
              </a:xfrm>
              <a:custGeom>
                <a:avLst/>
                <a:gdLst>
                  <a:gd name="connsiteX0" fmla="*/ 55912 w 55912"/>
                  <a:gd name="connsiteY0" fmla="*/ 9612 h 9612"/>
                  <a:gd name="connsiteX1" fmla="*/ 803 w 55912"/>
                  <a:gd name="connsiteY1" fmla="*/ 9612 h 9612"/>
                  <a:gd name="connsiteX2" fmla="*/ 0 w 55912"/>
                  <a:gd name="connsiteY2" fmla="*/ 0 h 9612"/>
                  <a:gd name="connsiteX3" fmla="*/ 54707 w 55912"/>
                  <a:gd name="connsiteY3" fmla="*/ 0 h 9612"/>
                  <a:gd name="connsiteX4" fmla="*/ 55912 w 55912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12" h="9612">
                    <a:moveTo>
                      <a:pt x="55912" y="9612"/>
                    </a:moveTo>
                    <a:lnTo>
                      <a:pt x="803" y="9612"/>
                    </a:lnTo>
                    <a:lnTo>
                      <a:pt x="0" y="0"/>
                    </a:lnTo>
                    <a:lnTo>
                      <a:pt x="54707" y="0"/>
                    </a:lnTo>
                    <a:lnTo>
                      <a:pt x="55912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1572AA24-7E79-B8EA-93AF-1B927F700523}"/>
                  </a:ext>
                </a:extLst>
              </p:cNvPr>
              <p:cNvSpPr/>
              <p:nvPr/>
            </p:nvSpPr>
            <p:spPr>
              <a:xfrm>
                <a:off x="3917045" y="4310421"/>
                <a:ext cx="56654" cy="9612"/>
              </a:xfrm>
              <a:custGeom>
                <a:avLst/>
                <a:gdLst>
                  <a:gd name="connsiteX0" fmla="*/ 56654 w 56654"/>
                  <a:gd name="connsiteY0" fmla="*/ 9612 h 9612"/>
                  <a:gd name="connsiteX1" fmla="*/ 1545 w 56654"/>
                  <a:gd name="connsiteY1" fmla="*/ 9612 h 9612"/>
                  <a:gd name="connsiteX2" fmla="*/ 0 w 56654"/>
                  <a:gd name="connsiteY2" fmla="*/ 0 h 9612"/>
                  <a:gd name="connsiteX3" fmla="*/ 54676 w 56654"/>
                  <a:gd name="connsiteY3" fmla="*/ 0 h 9612"/>
                  <a:gd name="connsiteX4" fmla="*/ 56654 w 56654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" h="9612">
                    <a:moveTo>
                      <a:pt x="56654" y="9612"/>
                    </a:moveTo>
                    <a:lnTo>
                      <a:pt x="1545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56654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13F2D345-A86C-F884-A3F1-29FADAC77D04}"/>
                  </a:ext>
                </a:extLst>
              </p:cNvPr>
              <p:cNvSpPr/>
              <p:nvPr/>
            </p:nvSpPr>
            <p:spPr>
              <a:xfrm>
                <a:off x="4014868" y="4310421"/>
                <a:ext cx="57365" cy="9612"/>
              </a:xfrm>
              <a:custGeom>
                <a:avLst/>
                <a:gdLst>
                  <a:gd name="connsiteX0" fmla="*/ 57365 w 57365"/>
                  <a:gd name="connsiteY0" fmla="*/ 9612 h 9612"/>
                  <a:gd name="connsiteX1" fmla="*/ 2287 w 57365"/>
                  <a:gd name="connsiteY1" fmla="*/ 9612 h 9612"/>
                  <a:gd name="connsiteX2" fmla="*/ 0 w 57365"/>
                  <a:gd name="connsiteY2" fmla="*/ 0 h 9612"/>
                  <a:gd name="connsiteX3" fmla="*/ 54676 w 57365"/>
                  <a:gd name="connsiteY3" fmla="*/ 0 h 9612"/>
                  <a:gd name="connsiteX4" fmla="*/ 57365 w 57365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65" h="9612">
                    <a:moveTo>
                      <a:pt x="57365" y="9612"/>
                    </a:moveTo>
                    <a:lnTo>
                      <a:pt x="2287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57365" y="961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3841A407-B650-67DA-D0B4-31199BB4E142}"/>
                  </a:ext>
                </a:extLst>
              </p:cNvPr>
              <p:cNvSpPr/>
              <p:nvPr/>
            </p:nvSpPr>
            <p:spPr>
              <a:xfrm>
                <a:off x="4112692" y="4310421"/>
                <a:ext cx="58107" cy="9612"/>
              </a:xfrm>
              <a:custGeom>
                <a:avLst/>
                <a:gdLst>
                  <a:gd name="connsiteX0" fmla="*/ 58107 w 58107"/>
                  <a:gd name="connsiteY0" fmla="*/ 9612 h 9612"/>
                  <a:gd name="connsiteX1" fmla="*/ 3029 w 58107"/>
                  <a:gd name="connsiteY1" fmla="*/ 9612 h 9612"/>
                  <a:gd name="connsiteX2" fmla="*/ 0 w 58107"/>
                  <a:gd name="connsiteY2" fmla="*/ 0 h 9612"/>
                  <a:gd name="connsiteX3" fmla="*/ 54676 w 58107"/>
                  <a:gd name="connsiteY3" fmla="*/ 0 h 9612"/>
                  <a:gd name="connsiteX4" fmla="*/ 58107 w 58107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7" h="9612">
                    <a:moveTo>
                      <a:pt x="58107" y="9612"/>
                    </a:moveTo>
                    <a:lnTo>
                      <a:pt x="3029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58107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0A2FDF0F-9893-5E2F-0205-ABE639C73229}"/>
                  </a:ext>
                </a:extLst>
              </p:cNvPr>
              <p:cNvSpPr/>
              <p:nvPr/>
            </p:nvSpPr>
            <p:spPr>
              <a:xfrm>
                <a:off x="4210515" y="4310421"/>
                <a:ext cx="58848" cy="9612"/>
              </a:xfrm>
              <a:custGeom>
                <a:avLst/>
                <a:gdLst>
                  <a:gd name="connsiteX0" fmla="*/ 58848 w 58848"/>
                  <a:gd name="connsiteY0" fmla="*/ 9612 h 9612"/>
                  <a:gd name="connsiteX1" fmla="*/ 3740 w 58848"/>
                  <a:gd name="connsiteY1" fmla="*/ 9612 h 9612"/>
                  <a:gd name="connsiteX2" fmla="*/ 0 w 58848"/>
                  <a:gd name="connsiteY2" fmla="*/ 0 h 9612"/>
                  <a:gd name="connsiteX3" fmla="*/ 54676 w 58848"/>
                  <a:gd name="connsiteY3" fmla="*/ 0 h 9612"/>
                  <a:gd name="connsiteX4" fmla="*/ 58848 w 58848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48" h="9612">
                    <a:moveTo>
                      <a:pt x="58848" y="9612"/>
                    </a:moveTo>
                    <a:lnTo>
                      <a:pt x="3740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5884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DC7EE4BC-8554-DE12-C9EE-0EC38F79E074}"/>
                  </a:ext>
                </a:extLst>
              </p:cNvPr>
              <p:cNvSpPr/>
              <p:nvPr/>
            </p:nvSpPr>
            <p:spPr>
              <a:xfrm>
                <a:off x="4308339" y="4310421"/>
                <a:ext cx="59590" cy="9612"/>
              </a:xfrm>
              <a:custGeom>
                <a:avLst/>
                <a:gdLst>
                  <a:gd name="connsiteX0" fmla="*/ 59590 w 59590"/>
                  <a:gd name="connsiteY0" fmla="*/ 9612 h 9612"/>
                  <a:gd name="connsiteX1" fmla="*/ 4481 w 59590"/>
                  <a:gd name="connsiteY1" fmla="*/ 9612 h 9612"/>
                  <a:gd name="connsiteX2" fmla="*/ 0 w 59590"/>
                  <a:gd name="connsiteY2" fmla="*/ 0 h 9612"/>
                  <a:gd name="connsiteX3" fmla="*/ 54676 w 59590"/>
                  <a:gd name="connsiteY3" fmla="*/ 0 h 9612"/>
                  <a:gd name="connsiteX4" fmla="*/ 59590 w 59590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0" h="9612">
                    <a:moveTo>
                      <a:pt x="59590" y="9612"/>
                    </a:moveTo>
                    <a:lnTo>
                      <a:pt x="4481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59590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FC8E56FB-F439-F64D-0089-7EEAB88AB984}"/>
                  </a:ext>
                </a:extLst>
              </p:cNvPr>
              <p:cNvSpPr/>
              <p:nvPr/>
            </p:nvSpPr>
            <p:spPr>
              <a:xfrm>
                <a:off x="4406162" y="4310421"/>
                <a:ext cx="60332" cy="9612"/>
              </a:xfrm>
              <a:custGeom>
                <a:avLst/>
                <a:gdLst>
                  <a:gd name="connsiteX0" fmla="*/ 60332 w 60332"/>
                  <a:gd name="connsiteY0" fmla="*/ 9612 h 9612"/>
                  <a:gd name="connsiteX1" fmla="*/ 5224 w 60332"/>
                  <a:gd name="connsiteY1" fmla="*/ 9612 h 9612"/>
                  <a:gd name="connsiteX2" fmla="*/ 0 w 60332"/>
                  <a:gd name="connsiteY2" fmla="*/ 0 h 9612"/>
                  <a:gd name="connsiteX3" fmla="*/ 54676 w 60332"/>
                  <a:gd name="connsiteY3" fmla="*/ 0 h 9612"/>
                  <a:gd name="connsiteX4" fmla="*/ 60332 w 60332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32" h="9612">
                    <a:moveTo>
                      <a:pt x="60332" y="9612"/>
                    </a:moveTo>
                    <a:lnTo>
                      <a:pt x="5224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60332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4E202659-EAD7-5C40-EF60-C1DC4684B4E8}"/>
                  </a:ext>
                </a:extLst>
              </p:cNvPr>
              <p:cNvSpPr/>
              <p:nvPr/>
            </p:nvSpPr>
            <p:spPr>
              <a:xfrm>
                <a:off x="4503955" y="4310421"/>
                <a:ext cx="61074" cy="9612"/>
              </a:xfrm>
              <a:custGeom>
                <a:avLst/>
                <a:gdLst>
                  <a:gd name="connsiteX0" fmla="*/ 61074 w 61074"/>
                  <a:gd name="connsiteY0" fmla="*/ 9612 h 9612"/>
                  <a:gd name="connsiteX1" fmla="*/ 5996 w 61074"/>
                  <a:gd name="connsiteY1" fmla="*/ 9612 h 9612"/>
                  <a:gd name="connsiteX2" fmla="*/ 0 w 61074"/>
                  <a:gd name="connsiteY2" fmla="*/ 0 h 9612"/>
                  <a:gd name="connsiteX3" fmla="*/ 54707 w 61074"/>
                  <a:gd name="connsiteY3" fmla="*/ 0 h 9612"/>
                  <a:gd name="connsiteX4" fmla="*/ 61074 w 61074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74" h="9612">
                    <a:moveTo>
                      <a:pt x="61074" y="9612"/>
                    </a:moveTo>
                    <a:lnTo>
                      <a:pt x="5996" y="9612"/>
                    </a:lnTo>
                    <a:lnTo>
                      <a:pt x="0" y="0"/>
                    </a:lnTo>
                    <a:lnTo>
                      <a:pt x="54707" y="0"/>
                    </a:lnTo>
                    <a:lnTo>
                      <a:pt x="61074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CC48850D-D60F-4C67-99D0-40177C42FB35}"/>
                  </a:ext>
                </a:extLst>
              </p:cNvPr>
              <p:cNvSpPr/>
              <p:nvPr/>
            </p:nvSpPr>
            <p:spPr>
              <a:xfrm>
                <a:off x="4601778" y="4310421"/>
                <a:ext cx="61815" cy="9612"/>
              </a:xfrm>
              <a:custGeom>
                <a:avLst/>
                <a:gdLst>
                  <a:gd name="connsiteX0" fmla="*/ 61816 w 61815"/>
                  <a:gd name="connsiteY0" fmla="*/ 9612 h 9612"/>
                  <a:gd name="connsiteX1" fmla="*/ 6738 w 61815"/>
                  <a:gd name="connsiteY1" fmla="*/ 9612 h 9612"/>
                  <a:gd name="connsiteX2" fmla="*/ 0 w 61815"/>
                  <a:gd name="connsiteY2" fmla="*/ 0 h 9612"/>
                  <a:gd name="connsiteX3" fmla="*/ 54707 w 61815"/>
                  <a:gd name="connsiteY3" fmla="*/ 0 h 9612"/>
                  <a:gd name="connsiteX4" fmla="*/ 61816 w 61815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5" h="9612">
                    <a:moveTo>
                      <a:pt x="61816" y="9612"/>
                    </a:moveTo>
                    <a:lnTo>
                      <a:pt x="6738" y="9612"/>
                    </a:lnTo>
                    <a:lnTo>
                      <a:pt x="0" y="0"/>
                    </a:lnTo>
                    <a:lnTo>
                      <a:pt x="54707" y="0"/>
                    </a:lnTo>
                    <a:lnTo>
                      <a:pt x="61816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F2F60D9C-C7C6-DE54-395F-DF49CF18DE71}"/>
                  </a:ext>
                </a:extLst>
              </p:cNvPr>
              <p:cNvSpPr/>
              <p:nvPr/>
            </p:nvSpPr>
            <p:spPr>
              <a:xfrm>
                <a:off x="4699602" y="4310421"/>
                <a:ext cx="62557" cy="9612"/>
              </a:xfrm>
              <a:custGeom>
                <a:avLst/>
                <a:gdLst>
                  <a:gd name="connsiteX0" fmla="*/ 62558 w 62557"/>
                  <a:gd name="connsiteY0" fmla="*/ 9612 h 9612"/>
                  <a:gd name="connsiteX1" fmla="*/ 7449 w 62557"/>
                  <a:gd name="connsiteY1" fmla="*/ 9612 h 9612"/>
                  <a:gd name="connsiteX2" fmla="*/ 0 w 62557"/>
                  <a:gd name="connsiteY2" fmla="*/ 0 h 9612"/>
                  <a:gd name="connsiteX3" fmla="*/ 54676 w 62557"/>
                  <a:gd name="connsiteY3" fmla="*/ 0 h 9612"/>
                  <a:gd name="connsiteX4" fmla="*/ 62558 w 62557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57" h="9612">
                    <a:moveTo>
                      <a:pt x="62558" y="9612"/>
                    </a:moveTo>
                    <a:lnTo>
                      <a:pt x="7449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62558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0E74B2C6-F1FF-80DC-7859-7AB04D9494F7}"/>
                  </a:ext>
                </a:extLst>
              </p:cNvPr>
              <p:cNvSpPr/>
              <p:nvPr/>
            </p:nvSpPr>
            <p:spPr>
              <a:xfrm>
                <a:off x="4797426" y="4310421"/>
                <a:ext cx="63299" cy="9612"/>
              </a:xfrm>
              <a:custGeom>
                <a:avLst/>
                <a:gdLst>
                  <a:gd name="connsiteX0" fmla="*/ 63299 w 63299"/>
                  <a:gd name="connsiteY0" fmla="*/ 9612 h 9612"/>
                  <a:gd name="connsiteX1" fmla="*/ 8190 w 63299"/>
                  <a:gd name="connsiteY1" fmla="*/ 9612 h 9612"/>
                  <a:gd name="connsiteX2" fmla="*/ 0 w 63299"/>
                  <a:gd name="connsiteY2" fmla="*/ 0 h 9612"/>
                  <a:gd name="connsiteX3" fmla="*/ 54676 w 63299"/>
                  <a:gd name="connsiteY3" fmla="*/ 0 h 9612"/>
                  <a:gd name="connsiteX4" fmla="*/ 63299 w 63299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99" h="9612">
                    <a:moveTo>
                      <a:pt x="63299" y="9612"/>
                    </a:moveTo>
                    <a:lnTo>
                      <a:pt x="8190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63299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1DE167D9-DDB8-BC47-7827-C9D32F8B4107}"/>
                  </a:ext>
                </a:extLst>
              </p:cNvPr>
              <p:cNvSpPr/>
              <p:nvPr/>
            </p:nvSpPr>
            <p:spPr>
              <a:xfrm>
                <a:off x="4895249" y="4310421"/>
                <a:ext cx="64041" cy="9612"/>
              </a:xfrm>
              <a:custGeom>
                <a:avLst/>
                <a:gdLst>
                  <a:gd name="connsiteX0" fmla="*/ 64041 w 64041"/>
                  <a:gd name="connsiteY0" fmla="*/ 9612 h 9612"/>
                  <a:gd name="connsiteX1" fmla="*/ 8932 w 64041"/>
                  <a:gd name="connsiteY1" fmla="*/ 9612 h 9612"/>
                  <a:gd name="connsiteX2" fmla="*/ 0 w 64041"/>
                  <a:gd name="connsiteY2" fmla="*/ 0 h 9612"/>
                  <a:gd name="connsiteX3" fmla="*/ 54676 w 64041"/>
                  <a:gd name="connsiteY3" fmla="*/ 0 h 9612"/>
                  <a:gd name="connsiteX4" fmla="*/ 64041 w 64041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41" h="9612">
                    <a:moveTo>
                      <a:pt x="64041" y="9612"/>
                    </a:moveTo>
                    <a:lnTo>
                      <a:pt x="8932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64041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84680379-8174-727E-95F8-4BD93AAA9807}"/>
                  </a:ext>
                </a:extLst>
              </p:cNvPr>
              <p:cNvSpPr/>
              <p:nvPr/>
            </p:nvSpPr>
            <p:spPr>
              <a:xfrm>
                <a:off x="4993072" y="4310421"/>
                <a:ext cx="64752" cy="9612"/>
              </a:xfrm>
              <a:custGeom>
                <a:avLst/>
                <a:gdLst>
                  <a:gd name="connsiteX0" fmla="*/ 64752 w 64752"/>
                  <a:gd name="connsiteY0" fmla="*/ 9612 h 9612"/>
                  <a:gd name="connsiteX1" fmla="*/ 9674 w 64752"/>
                  <a:gd name="connsiteY1" fmla="*/ 9612 h 9612"/>
                  <a:gd name="connsiteX2" fmla="*/ 0 w 64752"/>
                  <a:gd name="connsiteY2" fmla="*/ 0 h 9612"/>
                  <a:gd name="connsiteX3" fmla="*/ 54676 w 64752"/>
                  <a:gd name="connsiteY3" fmla="*/ 0 h 9612"/>
                  <a:gd name="connsiteX4" fmla="*/ 64752 w 64752"/>
                  <a:gd name="connsiteY4" fmla="*/ 9612 h 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752" h="9612">
                    <a:moveTo>
                      <a:pt x="64752" y="9612"/>
                    </a:moveTo>
                    <a:lnTo>
                      <a:pt x="9674" y="9612"/>
                    </a:lnTo>
                    <a:lnTo>
                      <a:pt x="0" y="0"/>
                    </a:lnTo>
                    <a:lnTo>
                      <a:pt x="54676" y="0"/>
                    </a:lnTo>
                    <a:lnTo>
                      <a:pt x="64752" y="9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D6BA3C2B-5F91-4C45-ABD4-8D2CAD982B6C}"/>
                  </a:ext>
                </a:extLst>
              </p:cNvPr>
              <p:cNvSpPr/>
              <p:nvPr/>
            </p:nvSpPr>
            <p:spPr>
              <a:xfrm>
                <a:off x="2226104" y="4325009"/>
                <a:ext cx="66606" cy="9828"/>
              </a:xfrm>
              <a:custGeom>
                <a:avLst/>
                <a:gdLst>
                  <a:gd name="connsiteX0" fmla="*/ 55727 w 66606"/>
                  <a:gd name="connsiteY0" fmla="*/ 9829 h 9828"/>
                  <a:gd name="connsiteX1" fmla="*/ 0 w 66606"/>
                  <a:gd name="connsiteY1" fmla="*/ 9829 h 9828"/>
                  <a:gd name="connsiteX2" fmla="*/ 11281 w 66606"/>
                  <a:gd name="connsiteY2" fmla="*/ 0 h 9828"/>
                  <a:gd name="connsiteX3" fmla="*/ 66606 w 66606"/>
                  <a:gd name="connsiteY3" fmla="*/ 0 h 9828"/>
                  <a:gd name="connsiteX4" fmla="*/ 55727 w 66606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6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11281" y="0"/>
                    </a:lnTo>
                    <a:lnTo>
                      <a:pt x="66606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C592A0FA-73F9-6457-22E2-980A34F4F19E}"/>
                  </a:ext>
                </a:extLst>
              </p:cNvPr>
              <p:cNvSpPr/>
              <p:nvPr/>
            </p:nvSpPr>
            <p:spPr>
              <a:xfrm>
                <a:off x="2325813" y="4325009"/>
                <a:ext cx="65833" cy="9828"/>
              </a:xfrm>
              <a:custGeom>
                <a:avLst/>
                <a:gdLst>
                  <a:gd name="connsiteX0" fmla="*/ 55727 w 65833"/>
                  <a:gd name="connsiteY0" fmla="*/ 9829 h 9828"/>
                  <a:gd name="connsiteX1" fmla="*/ 0 w 65833"/>
                  <a:gd name="connsiteY1" fmla="*/ 9829 h 9828"/>
                  <a:gd name="connsiteX2" fmla="*/ 10509 w 65833"/>
                  <a:gd name="connsiteY2" fmla="*/ 0 h 9828"/>
                  <a:gd name="connsiteX3" fmla="*/ 65834 w 65833"/>
                  <a:gd name="connsiteY3" fmla="*/ 0 h 9828"/>
                  <a:gd name="connsiteX4" fmla="*/ 55727 w 65833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33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10509" y="0"/>
                    </a:lnTo>
                    <a:lnTo>
                      <a:pt x="65834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642775EA-1B34-6753-AB8C-75E911A31FD8}"/>
                  </a:ext>
                </a:extLst>
              </p:cNvPr>
              <p:cNvSpPr/>
              <p:nvPr/>
            </p:nvSpPr>
            <p:spPr>
              <a:xfrm>
                <a:off x="2425491" y="4325009"/>
                <a:ext cx="65092" cy="9828"/>
              </a:xfrm>
              <a:custGeom>
                <a:avLst/>
                <a:gdLst>
                  <a:gd name="connsiteX0" fmla="*/ 55727 w 65092"/>
                  <a:gd name="connsiteY0" fmla="*/ 9829 h 9828"/>
                  <a:gd name="connsiteX1" fmla="*/ 0 w 65092"/>
                  <a:gd name="connsiteY1" fmla="*/ 9829 h 9828"/>
                  <a:gd name="connsiteX2" fmla="*/ 9798 w 65092"/>
                  <a:gd name="connsiteY2" fmla="*/ 0 h 9828"/>
                  <a:gd name="connsiteX3" fmla="*/ 65092 w 65092"/>
                  <a:gd name="connsiteY3" fmla="*/ 0 h 9828"/>
                  <a:gd name="connsiteX4" fmla="*/ 55727 w 65092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92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9798" y="0"/>
                    </a:lnTo>
                    <a:lnTo>
                      <a:pt x="65092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FB575485-335A-6DBF-38CB-8AA0E2CA1F78}"/>
                  </a:ext>
                </a:extLst>
              </p:cNvPr>
              <p:cNvSpPr/>
              <p:nvPr/>
            </p:nvSpPr>
            <p:spPr>
              <a:xfrm>
                <a:off x="2525200" y="4325009"/>
                <a:ext cx="64319" cy="9828"/>
              </a:xfrm>
              <a:custGeom>
                <a:avLst/>
                <a:gdLst>
                  <a:gd name="connsiteX0" fmla="*/ 55727 w 64319"/>
                  <a:gd name="connsiteY0" fmla="*/ 9829 h 9828"/>
                  <a:gd name="connsiteX1" fmla="*/ 0 w 64319"/>
                  <a:gd name="connsiteY1" fmla="*/ 9829 h 9828"/>
                  <a:gd name="connsiteX2" fmla="*/ 9025 w 64319"/>
                  <a:gd name="connsiteY2" fmla="*/ 0 h 9828"/>
                  <a:gd name="connsiteX3" fmla="*/ 64319 w 64319"/>
                  <a:gd name="connsiteY3" fmla="*/ 0 h 9828"/>
                  <a:gd name="connsiteX4" fmla="*/ 55727 w 64319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19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9025" y="0"/>
                    </a:lnTo>
                    <a:lnTo>
                      <a:pt x="64319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CEB641A2-74AD-4C9D-AB63-D94387335596}"/>
                  </a:ext>
                </a:extLst>
              </p:cNvPr>
              <p:cNvSpPr/>
              <p:nvPr/>
            </p:nvSpPr>
            <p:spPr>
              <a:xfrm>
                <a:off x="2624878" y="4325009"/>
                <a:ext cx="63577" cy="9828"/>
              </a:xfrm>
              <a:custGeom>
                <a:avLst/>
                <a:gdLst>
                  <a:gd name="connsiteX0" fmla="*/ 55758 w 63577"/>
                  <a:gd name="connsiteY0" fmla="*/ 9829 h 9828"/>
                  <a:gd name="connsiteX1" fmla="*/ 0 w 63577"/>
                  <a:gd name="connsiteY1" fmla="*/ 9829 h 9828"/>
                  <a:gd name="connsiteX2" fmla="*/ 8283 w 63577"/>
                  <a:gd name="connsiteY2" fmla="*/ 0 h 9828"/>
                  <a:gd name="connsiteX3" fmla="*/ 63578 w 63577"/>
                  <a:gd name="connsiteY3" fmla="*/ 0 h 9828"/>
                  <a:gd name="connsiteX4" fmla="*/ 55758 w 63577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77" h="9828">
                    <a:moveTo>
                      <a:pt x="55758" y="9829"/>
                    </a:moveTo>
                    <a:lnTo>
                      <a:pt x="0" y="9829"/>
                    </a:lnTo>
                    <a:lnTo>
                      <a:pt x="8283" y="0"/>
                    </a:lnTo>
                    <a:lnTo>
                      <a:pt x="63578" y="0"/>
                    </a:lnTo>
                    <a:lnTo>
                      <a:pt x="5575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AF69DA13-7938-2730-932F-EFEB3F194852}"/>
                  </a:ext>
                </a:extLst>
              </p:cNvPr>
              <p:cNvSpPr/>
              <p:nvPr/>
            </p:nvSpPr>
            <p:spPr>
              <a:xfrm>
                <a:off x="2724587" y="4325009"/>
                <a:ext cx="62804" cy="9828"/>
              </a:xfrm>
              <a:custGeom>
                <a:avLst/>
                <a:gdLst>
                  <a:gd name="connsiteX0" fmla="*/ 55727 w 62804"/>
                  <a:gd name="connsiteY0" fmla="*/ 9829 h 9828"/>
                  <a:gd name="connsiteX1" fmla="*/ 0 w 62804"/>
                  <a:gd name="connsiteY1" fmla="*/ 9829 h 9828"/>
                  <a:gd name="connsiteX2" fmla="*/ 7511 w 62804"/>
                  <a:gd name="connsiteY2" fmla="*/ 0 h 9828"/>
                  <a:gd name="connsiteX3" fmla="*/ 62805 w 62804"/>
                  <a:gd name="connsiteY3" fmla="*/ 0 h 9828"/>
                  <a:gd name="connsiteX4" fmla="*/ 55727 w 62804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04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7511" y="0"/>
                    </a:lnTo>
                    <a:lnTo>
                      <a:pt x="62805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0889BF2C-043B-0F65-EE03-C390B8754C2A}"/>
                  </a:ext>
                </a:extLst>
              </p:cNvPr>
              <p:cNvSpPr/>
              <p:nvPr/>
            </p:nvSpPr>
            <p:spPr>
              <a:xfrm>
                <a:off x="2824296" y="4325009"/>
                <a:ext cx="62063" cy="9828"/>
              </a:xfrm>
              <a:custGeom>
                <a:avLst/>
                <a:gdLst>
                  <a:gd name="connsiteX0" fmla="*/ 55727 w 62063"/>
                  <a:gd name="connsiteY0" fmla="*/ 9829 h 9828"/>
                  <a:gd name="connsiteX1" fmla="*/ 0 w 62063"/>
                  <a:gd name="connsiteY1" fmla="*/ 9829 h 9828"/>
                  <a:gd name="connsiteX2" fmla="*/ 6738 w 62063"/>
                  <a:gd name="connsiteY2" fmla="*/ 0 h 9828"/>
                  <a:gd name="connsiteX3" fmla="*/ 62063 w 62063"/>
                  <a:gd name="connsiteY3" fmla="*/ 0 h 9828"/>
                  <a:gd name="connsiteX4" fmla="*/ 55727 w 62063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63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6738" y="0"/>
                    </a:lnTo>
                    <a:lnTo>
                      <a:pt x="62063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E6CC6713-1D28-E82C-B45A-6D3B7BC78F26}"/>
                  </a:ext>
                </a:extLst>
              </p:cNvPr>
              <p:cNvSpPr/>
              <p:nvPr/>
            </p:nvSpPr>
            <p:spPr>
              <a:xfrm>
                <a:off x="2923974" y="4325009"/>
                <a:ext cx="61321" cy="9828"/>
              </a:xfrm>
              <a:custGeom>
                <a:avLst/>
                <a:gdLst>
                  <a:gd name="connsiteX0" fmla="*/ 55758 w 61321"/>
                  <a:gd name="connsiteY0" fmla="*/ 9829 h 9828"/>
                  <a:gd name="connsiteX1" fmla="*/ 0 w 61321"/>
                  <a:gd name="connsiteY1" fmla="*/ 9829 h 9828"/>
                  <a:gd name="connsiteX2" fmla="*/ 5996 w 61321"/>
                  <a:gd name="connsiteY2" fmla="*/ 0 h 9828"/>
                  <a:gd name="connsiteX3" fmla="*/ 61321 w 61321"/>
                  <a:gd name="connsiteY3" fmla="*/ 0 h 9828"/>
                  <a:gd name="connsiteX4" fmla="*/ 55758 w 61321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21" h="9828">
                    <a:moveTo>
                      <a:pt x="55758" y="9829"/>
                    </a:moveTo>
                    <a:lnTo>
                      <a:pt x="0" y="9829"/>
                    </a:lnTo>
                    <a:lnTo>
                      <a:pt x="5996" y="0"/>
                    </a:lnTo>
                    <a:lnTo>
                      <a:pt x="61321" y="0"/>
                    </a:lnTo>
                    <a:lnTo>
                      <a:pt x="5575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03B7BE3E-D8DE-0525-04DB-EA85A5E1EDE2}"/>
                  </a:ext>
                </a:extLst>
              </p:cNvPr>
              <p:cNvSpPr/>
              <p:nvPr/>
            </p:nvSpPr>
            <p:spPr>
              <a:xfrm>
                <a:off x="3023683" y="4325009"/>
                <a:ext cx="60548" cy="9828"/>
              </a:xfrm>
              <a:custGeom>
                <a:avLst/>
                <a:gdLst>
                  <a:gd name="connsiteX0" fmla="*/ 55727 w 60548"/>
                  <a:gd name="connsiteY0" fmla="*/ 9829 h 9828"/>
                  <a:gd name="connsiteX1" fmla="*/ 0 w 60548"/>
                  <a:gd name="connsiteY1" fmla="*/ 9829 h 9828"/>
                  <a:gd name="connsiteX2" fmla="*/ 5223 w 60548"/>
                  <a:gd name="connsiteY2" fmla="*/ 0 h 9828"/>
                  <a:gd name="connsiteX3" fmla="*/ 60549 w 60548"/>
                  <a:gd name="connsiteY3" fmla="*/ 0 h 9828"/>
                  <a:gd name="connsiteX4" fmla="*/ 55727 w 60548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48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5223" y="0"/>
                    </a:lnTo>
                    <a:lnTo>
                      <a:pt x="60549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378C7799-3825-9C4F-A28A-94950B2CD1DD}"/>
                  </a:ext>
                </a:extLst>
              </p:cNvPr>
              <p:cNvSpPr/>
              <p:nvPr/>
            </p:nvSpPr>
            <p:spPr>
              <a:xfrm>
                <a:off x="3123392" y="4325009"/>
                <a:ext cx="59775" cy="9828"/>
              </a:xfrm>
              <a:custGeom>
                <a:avLst/>
                <a:gdLst>
                  <a:gd name="connsiteX0" fmla="*/ 55727 w 59775"/>
                  <a:gd name="connsiteY0" fmla="*/ 9829 h 9828"/>
                  <a:gd name="connsiteX1" fmla="*/ 0 w 59775"/>
                  <a:gd name="connsiteY1" fmla="*/ 9829 h 9828"/>
                  <a:gd name="connsiteX2" fmla="*/ 4481 w 59775"/>
                  <a:gd name="connsiteY2" fmla="*/ 0 h 9828"/>
                  <a:gd name="connsiteX3" fmla="*/ 59776 w 59775"/>
                  <a:gd name="connsiteY3" fmla="*/ 0 h 9828"/>
                  <a:gd name="connsiteX4" fmla="*/ 55727 w 59775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75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4481" y="0"/>
                    </a:lnTo>
                    <a:lnTo>
                      <a:pt x="59776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6A0465F3-60A0-4518-A69F-F83AB9FD3F0E}"/>
                  </a:ext>
                </a:extLst>
              </p:cNvPr>
              <p:cNvSpPr/>
              <p:nvPr/>
            </p:nvSpPr>
            <p:spPr>
              <a:xfrm>
                <a:off x="3223070" y="4325009"/>
                <a:ext cx="59034" cy="9828"/>
              </a:xfrm>
              <a:custGeom>
                <a:avLst/>
                <a:gdLst>
                  <a:gd name="connsiteX0" fmla="*/ 55727 w 59034"/>
                  <a:gd name="connsiteY0" fmla="*/ 9829 h 9828"/>
                  <a:gd name="connsiteX1" fmla="*/ 0 w 59034"/>
                  <a:gd name="connsiteY1" fmla="*/ 9829 h 9828"/>
                  <a:gd name="connsiteX2" fmla="*/ 3740 w 59034"/>
                  <a:gd name="connsiteY2" fmla="*/ 0 h 9828"/>
                  <a:gd name="connsiteX3" fmla="*/ 59034 w 59034"/>
                  <a:gd name="connsiteY3" fmla="*/ 0 h 9828"/>
                  <a:gd name="connsiteX4" fmla="*/ 55727 w 59034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34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3740" y="0"/>
                    </a:lnTo>
                    <a:lnTo>
                      <a:pt x="59034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61B255A2-19FC-4F3C-6C87-BE82991240A1}"/>
                  </a:ext>
                </a:extLst>
              </p:cNvPr>
              <p:cNvSpPr/>
              <p:nvPr/>
            </p:nvSpPr>
            <p:spPr>
              <a:xfrm>
                <a:off x="3322778" y="4325009"/>
                <a:ext cx="58261" cy="9828"/>
              </a:xfrm>
              <a:custGeom>
                <a:avLst/>
                <a:gdLst>
                  <a:gd name="connsiteX0" fmla="*/ 55727 w 58261"/>
                  <a:gd name="connsiteY0" fmla="*/ 9829 h 9828"/>
                  <a:gd name="connsiteX1" fmla="*/ 0 w 58261"/>
                  <a:gd name="connsiteY1" fmla="*/ 9829 h 9828"/>
                  <a:gd name="connsiteX2" fmla="*/ 2967 w 58261"/>
                  <a:gd name="connsiteY2" fmla="*/ 0 h 9828"/>
                  <a:gd name="connsiteX3" fmla="*/ 58262 w 58261"/>
                  <a:gd name="connsiteY3" fmla="*/ 0 h 9828"/>
                  <a:gd name="connsiteX4" fmla="*/ 55727 w 58261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61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2967" y="0"/>
                    </a:lnTo>
                    <a:lnTo>
                      <a:pt x="58262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6BA6C97F-B739-4C0D-8FCD-A2EDB7F1A003}"/>
                  </a:ext>
                </a:extLst>
              </p:cNvPr>
              <p:cNvSpPr/>
              <p:nvPr/>
            </p:nvSpPr>
            <p:spPr>
              <a:xfrm>
                <a:off x="3422456" y="4325009"/>
                <a:ext cx="57519" cy="9828"/>
              </a:xfrm>
              <a:custGeom>
                <a:avLst/>
                <a:gdLst>
                  <a:gd name="connsiteX0" fmla="*/ 55758 w 57519"/>
                  <a:gd name="connsiteY0" fmla="*/ 9829 h 9828"/>
                  <a:gd name="connsiteX1" fmla="*/ 0 w 57519"/>
                  <a:gd name="connsiteY1" fmla="*/ 9829 h 9828"/>
                  <a:gd name="connsiteX2" fmla="*/ 2226 w 57519"/>
                  <a:gd name="connsiteY2" fmla="*/ 0 h 9828"/>
                  <a:gd name="connsiteX3" fmla="*/ 57520 w 57519"/>
                  <a:gd name="connsiteY3" fmla="*/ 0 h 9828"/>
                  <a:gd name="connsiteX4" fmla="*/ 55758 w 57519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9" h="9828">
                    <a:moveTo>
                      <a:pt x="55758" y="9829"/>
                    </a:moveTo>
                    <a:lnTo>
                      <a:pt x="0" y="9829"/>
                    </a:lnTo>
                    <a:lnTo>
                      <a:pt x="2226" y="0"/>
                    </a:lnTo>
                    <a:lnTo>
                      <a:pt x="57520" y="0"/>
                    </a:lnTo>
                    <a:lnTo>
                      <a:pt x="5575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90A3BEC1-BED7-2307-40A2-9938A883DFA9}"/>
                  </a:ext>
                </a:extLst>
              </p:cNvPr>
              <p:cNvSpPr/>
              <p:nvPr/>
            </p:nvSpPr>
            <p:spPr>
              <a:xfrm>
                <a:off x="3522165" y="4325009"/>
                <a:ext cx="56777" cy="9828"/>
              </a:xfrm>
              <a:custGeom>
                <a:avLst/>
                <a:gdLst>
                  <a:gd name="connsiteX0" fmla="*/ 55727 w 56777"/>
                  <a:gd name="connsiteY0" fmla="*/ 9829 h 9828"/>
                  <a:gd name="connsiteX1" fmla="*/ 0 w 56777"/>
                  <a:gd name="connsiteY1" fmla="*/ 9829 h 9828"/>
                  <a:gd name="connsiteX2" fmla="*/ 1453 w 56777"/>
                  <a:gd name="connsiteY2" fmla="*/ 0 h 9828"/>
                  <a:gd name="connsiteX3" fmla="*/ 56778 w 56777"/>
                  <a:gd name="connsiteY3" fmla="*/ 0 h 9828"/>
                  <a:gd name="connsiteX4" fmla="*/ 55727 w 56777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77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1453" y="0"/>
                    </a:lnTo>
                    <a:lnTo>
                      <a:pt x="56778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29D61973-4024-6313-5B5C-2618AED256F6}"/>
                  </a:ext>
                </a:extLst>
              </p:cNvPr>
              <p:cNvSpPr/>
              <p:nvPr/>
            </p:nvSpPr>
            <p:spPr>
              <a:xfrm>
                <a:off x="3621874" y="4325009"/>
                <a:ext cx="56005" cy="9828"/>
              </a:xfrm>
              <a:custGeom>
                <a:avLst/>
                <a:gdLst>
                  <a:gd name="connsiteX0" fmla="*/ 55727 w 56005"/>
                  <a:gd name="connsiteY0" fmla="*/ 9829 h 9828"/>
                  <a:gd name="connsiteX1" fmla="*/ 0 w 56005"/>
                  <a:gd name="connsiteY1" fmla="*/ 9829 h 9828"/>
                  <a:gd name="connsiteX2" fmla="*/ 680 w 56005"/>
                  <a:gd name="connsiteY2" fmla="*/ 0 h 9828"/>
                  <a:gd name="connsiteX3" fmla="*/ 56005 w 56005"/>
                  <a:gd name="connsiteY3" fmla="*/ 0 h 9828"/>
                  <a:gd name="connsiteX4" fmla="*/ 55727 w 56005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05" h="9828">
                    <a:moveTo>
                      <a:pt x="55727" y="9829"/>
                    </a:moveTo>
                    <a:lnTo>
                      <a:pt x="0" y="9829"/>
                    </a:lnTo>
                    <a:lnTo>
                      <a:pt x="680" y="0"/>
                    </a:lnTo>
                    <a:lnTo>
                      <a:pt x="56005" y="0"/>
                    </a:lnTo>
                    <a:lnTo>
                      <a:pt x="5572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317A1F20-591D-8B64-27B0-295E9F74955C}"/>
                  </a:ext>
                </a:extLst>
              </p:cNvPr>
              <p:cNvSpPr/>
              <p:nvPr/>
            </p:nvSpPr>
            <p:spPr>
              <a:xfrm>
                <a:off x="3721490" y="4325009"/>
                <a:ext cx="55819" cy="9828"/>
              </a:xfrm>
              <a:custGeom>
                <a:avLst/>
                <a:gdLst>
                  <a:gd name="connsiteX0" fmla="*/ 55820 w 55819"/>
                  <a:gd name="connsiteY0" fmla="*/ 9829 h 9828"/>
                  <a:gd name="connsiteX1" fmla="*/ 62 w 55819"/>
                  <a:gd name="connsiteY1" fmla="*/ 9829 h 9828"/>
                  <a:gd name="connsiteX2" fmla="*/ 0 w 55819"/>
                  <a:gd name="connsiteY2" fmla="*/ 0 h 9828"/>
                  <a:gd name="connsiteX3" fmla="*/ 55325 w 55819"/>
                  <a:gd name="connsiteY3" fmla="*/ 0 h 9828"/>
                  <a:gd name="connsiteX4" fmla="*/ 55820 w 55819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19" h="9828">
                    <a:moveTo>
                      <a:pt x="55820" y="9829"/>
                    </a:moveTo>
                    <a:lnTo>
                      <a:pt x="62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55820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AA9969DB-CE57-745B-026D-924F9B94E659}"/>
                  </a:ext>
                </a:extLst>
              </p:cNvPr>
              <p:cNvSpPr/>
              <p:nvPr/>
            </p:nvSpPr>
            <p:spPr>
              <a:xfrm>
                <a:off x="3820457" y="4325009"/>
                <a:ext cx="56530" cy="9828"/>
              </a:xfrm>
              <a:custGeom>
                <a:avLst/>
                <a:gdLst>
                  <a:gd name="connsiteX0" fmla="*/ 56531 w 56530"/>
                  <a:gd name="connsiteY0" fmla="*/ 9829 h 9828"/>
                  <a:gd name="connsiteX1" fmla="*/ 804 w 56530"/>
                  <a:gd name="connsiteY1" fmla="*/ 9829 h 9828"/>
                  <a:gd name="connsiteX2" fmla="*/ 0 w 56530"/>
                  <a:gd name="connsiteY2" fmla="*/ 0 h 9828"/>
                  <a:gd name="connsiteX3" fmla="*/ 55294 w 56530"/>
                  <a:gd name="connsiteY3" fmla="*/ 0 h 9828"/>
                  <a:gd name="connsiteX4" fmla="*/ 56531 w 56530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30" h="9828">
                    <a:moveTo>
                      <a:pt x="56531" y="9829"/>
                    </a:moveTo>
                    <a:lnTo>
                      <a:pt x="804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56531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44913B5C-BDF1-AE01-451A-D19BD59662C3}"/>
                  </a:ext>
                </a:extLst>
              </p:cNvPr>
              <p:cNvSpPr/>
              <p:nvPr/>
            </p:nvSpPr>
            <p:spPr>
              <a:xfrm>
                <a:off x="3919394" y="4325009"/>
                <a:ext cx="57303" cy="9828"/>
              </a:xfrm>
              <a:custGeom>
                <a:avLst/>
                <a:gdLst>
                  <a:gd name="connsiteX0" fmla="*/ 57303 w 57303"/>
                  <a:gd name="connsiteY0" fmla="*/ 9829 h 9828"/>
                  <a:gd name="connsiteX1" fmla="*/ 1576 w 57303"/>
                  <a:gd name="connsiteY1" fmla="*/ 9829 h 9828"/>
                  <a:gd name="connsiteX2" fmla="*/ 0 w 57303"/>
                  <a:gd name="connsiteY2" fmla="*/ 0 h 9828"/>
                  <a:gd name="connsiteX3" fmla="*/ 55294 w 57303"/>
                  <a:gd name="connsiteY3" fmla="*/ 0 h 9828"/>
                  <a:gd name="connsiteX4" fmla="*/ 57303 w 57303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03" h="9828">
                    <a:moveTo>
                      <a:pt x="57303" y="9829"/>
                    </a:moveTo>
                    <a:lnTo>
                      <a:pt x="1576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57303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25CC3CDA-6691-16E8-B142-1D34CD0651FB}"/>
                  </a:ext>
                </a:extLst>
              </p:cNvPr>
              <p:cNvSpPr/>
              <p:nvPr/>
            </p:nvSpPr>
            <p:spPr>
              <a:xfrm>
                <a:off x="4018330" y="4325009"/>
                <a:ext cx="58045" cy="9828"/>
              </a:xfrm>
              <a:custGeom>
                <a:avLst/>
                <a:gdLst>
                  <a:gd name="connsiteX0" fmla="*/ 58045 w 58045"/>
                  <a:gd name="connsiteY0" fmla="*/ 9829 h 9828"/>
                  <a:gd name="connsiteX1" fmla="*/ 2318 w 58045"/>
                  <a:gd name="connsiteY1" fmla="*/ 9829 h 9828"/>
                  <a:gd name="connsiteX2" fmla="*/ 0 w 58045"/>
                  <a:gd name="connsiteY2" fmla="*/ 0 h 9828"/>
                  <a:gd name="connsiteX3" fmla="*/ 55294 w 58045"/>
                  <a:gd name="connsiteY3" fmla="*/ 0 h 9828"/>
                  <a:gd name="connsiteX4" fmla="*/ 58045 w 58045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45" h="9828">
                    <a:moveTo>
                      <a:pt x="58045" y="9829"/>
                    </a:moveTo>
                    <a:lnTo>
                      <a:pt x="2318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58045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22D11A40-7F7F-BD7F-D362-5CA495005B00}"/>
                  </a:ext>
                </a:extLst>
              </p:cNvPr>
              <p:cNvSpPr/>
              <p:nvPr/>
            </p:nvSpPr>
            <p:spPr>
              <a:xfrm>
                <a:off x="4117266" y="4325009"/>
                <a:ext cx="58817" cy="9828"/>
              </a:xfrm>
              <a:custGeom>
                <a:avLst/>
                <a:gdLst>
                  <a:gd name="connsiteX0" fmla="*/ 58818 w 58817"/>
                  <a:gd name="connsiteY0" fmla="*/ 9829 h 9828"/>
                  <a:gd name="connsiteX1" fmla="*/ 3091 w 58817"/>
                  <a:gd name="connsiteY1" fmla="*/ 9829 h 9828"/>
                  <a:gd name="connsiteX2" fmla="*/ 0 w 58817"/>
                  <a:gd name="connsiteY2" fmla="*/ 0 h 9828"/>
                  <a:gd name="connsiteX3" fmla="*/ 55294 w 58817"/>
                  <a:gd name="connsiteY3" fmla="*/ 0 h 9828"/>
                  <a:gd name="connsiteX4" fmla="*/ 58818 w 58817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17" h="9828">
                    <a:moveTo>
                      <a:pt x="58818" y="9829"/>
                    </a:moveTo>
                    <a:lnTo>
                      <a:pt x="3091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5881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16DD41F9-1207-66EC-3FEE-B75FF6589D51}"/>
                  </a:ext>
                </a:extLst>
              </p:cNvPr>
              <p:cNvSpPr/>
              <p:nvPr/>
            </p:nvSpPr>
            <p:spPr>
              <a:xfrm>
                <a:off x="4216202" y="4325009"/>
                <a:ext cx="59590" cy="9828"/>
              </a:xfrm>
              <a:custGeom>
                <a:avLst/>
                <a:gdLst>
                  <a:gd name="connsiteX0" fmla="*/ 59591 w 59590"/>
                  <a:gd name="connsiteY0" fmla="*/ 9829 h 9828"/>
                  <a:gd name="connsiteX1" fmla="*/ 3833 w 59590"/>
                  <a:gd name="connsiteY1" fmla="*/ 9829 h 9828"/>
                  <a:gd name="connsiteX2" fmla="*/ 0 w 59590"/>
                  <a:gd name="connsiteY2" fmla="*/ 0 h 9828"/>
                  <a:gd name="connsiteX3" fmla="*/ 55325 w 59590"/>
                  <a:gd name="connsiteY3" fmla="*/ 0 h 9828"/>
                  <a:gd name="connsiteX4" fmla="*/ 59591 w 59590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90" h="9828">
                    <a:moveTo>
                      <a:pt x="59591" y="9829"/>
                    </a:moveTo>
                    <a:lnTo>
                      <a:pt x="3833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59591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09315E2E-AA7E-EC90-5436-F8313239C732}"/>
                  </a:ext>
                </a:extLst>
              </p:cNvPr>
              <p:cNvSpPr/>
              <p:nvPr/>
            </p:nvSpPr>
            <p:spPr>
              <a:xfrm>
                <a:off x="4315139" y="4325009"/>
                <a:ext cx="60332" cy="9828"/>
              </a:xfrm>
              <a:custGeom>
                <a:avLst/>
                <a:gdLst>
                  <a:gd name="connsiteX0" fmla="*/ 60332 w 60332"/>
                  <a:gd name="connsiteY0" fmla="*/ 9829 h 9828"/>
                  <a:gd name="connsiteX1" fmla="*/ 4605 w 60332"/>
                  <a:gd name="connsiteY1" fmla="*/ 9829 h 9828"/>
                  <a:gd name="connsiteX2" fmla="*/ 0 w 60332"/>
                  <a:gd name="connsiteY2" fmla="*/ 0 h 9828"/>
                  <a:gd name="connsiteX3" fmla="*/ 55325 w 60332"/>
                  <a:gd name="connsiteY3" fmla="*/ 0 h 9828"/>
                  <a:gd name="connsiteX4" fmla="*/ 60332 w 60332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32" h="9828">
                    <a:moveTo>
                      <a:pt x="60332" y="9829"/>
                    </a:moveTo>
                    <a:lnTo>
                      <a:pt x="4605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60332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1EBBE677-2246-7FF8-B325-9CCAA7F9B298}"/>
                  </a:ext>
                </a:extLst>
              </p:cNvPr>
              <p:cNvSpPr/>
              <p:nvPr/>
            </p:nvSpPr>
            <p:spPr>
              <a:xfrm>
                <a:off x="4414075" y="4325009"/>
                <a:ext cx="61104" cy="9828"/>
              </a:xfrm>
              <a:custGeom>
                <a:avLst/>
                <a:gdLst>
                  <a:gd name="connsiteX0" fmla="*/ 61105 w 61104"/>
                  <a:gd name="connsiteY0" fmla="*/ 9829 h 9828"/>
                  <a:gd name="connsiteX1" fmla="*/ 5378 w 61104"/>
                  <a:gd name="connsiteY1" fmla="*/ 9829 h 9828"/>
                  <a:gd name="connsiteX2" fmla="*/ 0 w 61104"/>
                  <a:gd name="connsiteY2" fmla="*/ 0 h 9828"/>
                  <a:gd name="connsiteX3" fmla="*/ 55325 w 61104"/>
                  <a:gd name="connsiteY3" fmla="*/ 0 h 9828"/>
                  <a:gd name="connsiteX4" fmla="*/ 61105 w 61104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04" h="9828">
                    <a:moveTo>
                      <a:pt x="61105" y="9829"/>
                    </a:moveTo>
                    <a:lnTo>
                      <a:pt x="5378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61105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D655774E-CCFC-8112-D974-831BD5DC2E9F}"/>
                  </a:ext>
                </a:extLst>
              </p:cNvPr>
              <p:cNvSpPr/>
              <p:nvPr/>
            </p:nvSpPr>
            <p:spPr>
              <a:xfrm>
                <a:off x="4513042" y="4325009"/>
                <a:ext cx="61846" cy="9828"/>
              </a:xfrm>
              <a:custGeom>
                <a:avLst/>
                <a:gdLst>
                  <a:gd name="connsiteX0" fmla="*/ 61847 w 61846"/>
                  <a:gd name="connsiteY0" fmla="*/ 9829 h 9828"/>
                  <a:gd name="connsiteX1" fmla="*/ 6089 w 61846"/>
                  <a:gd name="connsiteY1" fmla="*/ 9829 h 9828"/>
                  <a:gd name="connsiteX2" fmla="*/ 0 w 61846"/>
                  <a:gd name="connsiteY2" fmla="*/ 0 h 9828"/>
                  <a:gd name="connsiteX3" fmla="*/ 55294 w 61846"/>
                  <a:gd name="connsiteY3" fmla="*/ 0 h 9828"/>
                  <a:gd name="connsiteX4" fmla="*/ 61847 w 61846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46" h="9828">
                    <a:moveTo>
                      <a:pt x="61847" y="9829"/>
                    </a:moveTo>
                    <a:lnTo>
                      <a:pt x="6089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61847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C8D84A99-D41D-00AC-BB20-338A10C0740E}"/>
                  </a:ext>
                </a:extLst>
              </p:cNvPr>
              <p:cNvSpPr/>
              <p:nvPr/>
            </p:nvSpPr>
            <p:spPr>
              <a:xfrm>
                <a:off x="4611978" y="4325009"/>
                <a:ext cx="62588" cy="9828"/>
              </a:xfrm>
              <a:custGeom>
                <a:avLst/>
                <a:gdLst>
                  <a:gd name="connsiteX0" fmla="*/ 62588 w 62588"/>
                  <a:gd name="connsiteY0" fmla="*/ 9829 h 9828"/>
                  <a:gd name="connsiteX1" fmla="*/ 6861 w 62588"/>
                  <a:gd name="connsiteY1" fmla="*/ 9829 h 9828"/>
                  <a:gd name="connsiteX2" fmla="*/ 0 w 62588"/>
                  <a:gd name="connsiteY2" fmla="*/ 0 h 9828"/>
                  <a:gd name="connsiteX3" fmla="*/ 55294 w 62588"/>
                  <a:gd name="connsiteY3" fmla="*/ 0 h 9828"/>
                  <a:gd name="connsiteX4" fmla="*/ 62588 w 62588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88" h="9828">
                    <a:moveTo>
                      <a:pt x="62588" y="9829"/>
                    </a:moveTo>
                    <a:lnTo>
                      <a:pt x="6861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6258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D56A3C89-6FBE-6520-420E-35791F532355}"/>
                  </a:ext>
                </a:extLst>
              </p:cNvPr>
              <p:cNvSpPr/>
              <p:nvPr/>
            </p:nvSpPr>
            <p:spPr>
              <a:xfrm>
                <a:off x="4710914" y="4325009"/>
                <a:ext cx="63361" cy="9828"/>
              </a:xfrm>
              <a:custGeom>
                <a:avLst/>
                <a:gdLst>
                  <a:gd name="connsiteX0" fmla="*/ 63361 w 63361"/>
                  <a:gd name="connsiteY0" fmla="*/ 9829 h 9828"/>
                  <a:gd name="connsiteX1" fmla="*/ 7634 w 63361"/>
                  <a:gd name="connsiteY1" fmla="*/ 9829 h 9828"/>
                  <a:gd name="connsiteX2" fmla="*/ 0 w 63361"/>
                  <a:gd name="connsiteY2" fmla="*/ 0 h 9828"/>
                  <a:gd name="connsiteX3" fmla="*/ 55294 w 63361"/>
                  <a:gd name="connsiteY3" fmla="*/ 0 h 9828"/>
                  <a:gd name="connsiteX4" fmla="*/ 63361 w 63361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61" h="9828">
                    <a:moveTo>
                      <a:pt x="63361" y="9829"/>
                    </a:moveTo>
                    <a:lnTo>
                      <a:pt x="7634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63361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A7AE53DD-A109-9EB9-0E6F-A8800FB2DA1D}"/>
                  </a:ext>
                </a:extLst>
              </p:cNvPr>
              <p:cNvSpPr/>
              <p:nvPr/>
            </p:nvSpPr>
            <p:spPr>
              <a:xfrm>
                <a:off x="4809850" y="4325009"/>
                <a:ext cx="64103" cy="9828"/>
              </a:xfrm>
              <a:custGeom>
                <a:avLst/>
                <a:gdLst>
                  <a:gd name="connsiteX0" fmla="*/ 64103 w 64103"/>
                  <a:gd name="connsiteY0" fmla="*/ 9829 h 9828"/>
                  <a:gd name="connsiteX1" fmla="*/ 8376 w 64103"/>
                  <a:gd name="connsiteY1" fmla="*/ 9829 h 9828"/>
                  <a:gd name="connsiteX2" fmla="*/ 0 w 64103"/>
                  <a:gd name="connsiteY2" fmla="*/ 0 h 9828"/>
                  <a:gd name="connsiteX3" fmla="*/ 55294 w 64103"/>
                  <a:gd name="connsiteY3" fmla="*/ 0 h 9828"/>
                  <a:gd name="connsiteX4" fmla="*/ 64103 w 64103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3" h="9828">
                    <a:moveTo>
                      <a:pt x="64103" y="9829"/>
                    </a:moveTo>
                    <a:lnTo>
                      <a:pt x="8376" y="9829"/>
                    </a:lnTo>
                    <a:lnTo>
                      <a:pt x="0" y="0"/>
                    </a:lnTo>
                    <a:lnTo>
                      <a:pt x="55294" y="0"/>
                    </a:lnTo>
                    <a:lnTo>
                      <a:pt x="64103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EFB7F1F8-8C68-36E5-6F88-D1057A1138B7}"/>
                  </a:ext>
                </a:extLst>
              </p:cNvPr>
              <p:cNvSpPr/>
              <p:nvPr/>
            </p:nvSpPr>
            <p:spPr>
              <a:xfrm>
                <a:off x="4908786" y="4325009"/>
                <a:ext cx="64875" cy="9828"/>
              </a:xfrm>
              <a:custGeom>
                <a:avLst/>
                <a:gdLst>
                  <a:gd name="connsiteX0" fmla="*/ 64876 w 64875"/>
                  <a:gd name="connsiteY0" fmla="*/ 9829 h 9828"/>
                  <a:gd name="connsiteX1" fmla="*/ 9149 w 64875"/>
                  <a:gd name="connsiteY1" fmla="*/ 9829 h 9828"/>
                  <a:gd name="connsiteX2" fmla="*/ 0 w 64875"/>
                  <a:gd name="connsiteY2" fmla="*/ 0 h 9828"/>
                  <a:gd name="connsiteX3" fmla="*/ 55325 w 64875"/>
                  <a:gd name="connsiteY3" fmla="*/ 0 h 9828"/>
                  <a:gd name="connsiteX4" fmla="*/ 64876 w 64875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75" h="9828">
                    <a:moveTo>
                      <a:pt x="64876" y="9829"/>
                    </a:moveTo>
                    <a:lnTo>
                      <a:pt x="9149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64876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AB18C649-2723-7AAC-96CD-C6E1632DFC3C}"/>
                  </a:ext>
                </a:extLst>
              </p:cNvPr>
              <p:cNvSpPr/>
              <p:nvPr/>
            </p:nvSpPr>
            <p:spPr>
              <a:xfrm>
                <a:off x="5007723" y="4325009"/>
                <a:ext cx="65648" cy="9828"/>
              </a:xfrm>
              <a:custGeom>
                <a:avLst/>
                <a:gdLst>
                  <a:gd name="connsiteX0" fmla="*/ 65648 w 65648"/>
                  <a:gd name="connsiteY0" fmla="*/ 9829 h 9828"/>
                  <a:gd name="connsiteX1" fmla="*/ 9891 w 65648"/>
                  <a:gd name="connsiteY1" fmla="*/ 9829 h 9828"/>
                  <a:gd name="connsiteX2" fmla="*/ 0 w 65648"/>
                  <a:gd name="connsiteY2" fmla="*/ 0 h 9828"/>
                  <a:gd name="connsiteX3" fmla="*/ 55325 w 65648"/>
                  <a:gd name="connsiteY3" fmla="*/ 0 h 9828"/>
                  <a:gd name="connsiteX4" fmla="*/ 65648 w 65648"/>
                  <a:gd name="connsiteY4" fmla="*/ 9829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48" h="9828">
                    <a:moveTo>
                      <a:pt x="65648" y="9829"/>
                    </a:moveTo>
                    <a:lnTo>
                      <a:pt x="9891" y="9829"/>
                    </a:lnTo>
                    <a:lnTo>
                      <a:pt x="0" y="0"/>
                    </a:lnTo>
                    <a:lnTo>
                      <a:pt x="55325" y="0"/>
                    </a:lnTo>
                    <a:lnTo>
                      <a:pt x="65648" y="9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C98F3213-D923-2CF1-F59B-D1F2875047C0}"/>
                  </a:ext>
                </a:extLst>
              </p:cNvPr>
              <p:cNvSpPr/>
              <p:nvPr/>
            </p:nvSpPr>
            <p:spPr>
              <a:xfrm>
                <a:off x="2208734" y="4339907"/>
                <a:ext cx="67502" cy="10075"/>
              </a:xfrm>
              <a:custGeom>
                <a:avLst/>
                <a:gdLst>
                  <a:gd name="connsiteX0" fmla="*/ 56376 w 67502"/>
                  <a:gd name="connsiteY0" fmla="*/ 10076 h 10075"/>
                  <a:gd name="connsiteX1" fmla="*/ 0 w 67502"/>
                  <a:gd name="connsiteY1" fmla="*/ 10076 h 10075"/>
                  <a:gd name="connsiteX2" fmla="*/ 11529 w 67502"/>
                  <a:gd name="connsiteY2" fmla="*/ 0 h 10075"/>
                  <a:gd name="connsiteX3" fmla="*/ 67503 w 67502"/>
                  <a:gd name="connsiteY3" fmla="*/ 0 h 10075"/>
                  <a:gd name="connsiteX4" fmla="*/ 56376 w 67502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02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11529" y="0"/>
                    </a:lnTo>
                    <a:lnTo>
                      <a:pt x="67503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689E8471-2A8F-231E-691D-9D243B171785}"/>
                  </a:ext>
                </a:extLst>
              </p:cNvPr>
              <p:cNvSpPr/>
              <p:nvPr/>
            </p:nvSpPr>
            <p:spPr>
              <a:xfrm>
                <a:off x="2410439" y="4339907"/>
                <a:ext cx="65957" cy="10075"/>
              </a:xfrm>
              <a:custGeom>
                <a:avLst/>
                <a:gdLst>
                  <a:gd name="connsiteX0" fmla="*/ 56407 w 65957"/>
                  <a:gd name="connsiteY0" fmla="*/ 10076 h 10075"/>
                  <a:gd name="connsiteX1" fmla="*/ 0 w 65957"/>
                  <a:gd name="connsiteY1" fmla="*/ 10076 h 10075"/>
                  <a:gd name="connsiteX2" fmla="*/ 10014 w 65957"/>
                  <a:gd name="connsiteY2" fmla="*/ 0 h 10075"/>
                  <a:gd name="connsiteX3" fmla="*/ 65957 w 65957"/>
                  <a:gd name="connsiteY3" fmla="*/ 0 h 10075"/>
                  <a:gd name="connsiteX4" fmla="*/ 56407 w 65957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7" h="10075">
                    <a:moveTo>
                      <a:pt x="56407" y="10076"/>
                    </a:moveTo>
                    <a:lnTo>
                      <a:pt x="0" y="10076"/>
                    </a:lnTo>
                    <a:lnTo>
                      <a:pt x="10014" y="0"/>
                    </a:lnTo>
                    <a:lnTo>
                      <a:pt x="65957" y="0"/>
                    </a:lnTo>
                    <a:lnTo>
                      <a:pt x="56407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E218CD15-89A5-869C-383F-038C6A46F302}"/>
                  </a:ext>
                </a:extLst>
              </p:cNvPr>
              <p:cNvSpPr/>
              <p:nvPr/>
            </p:nvSpPr>
            <p:spPr>
              <a:xfrm>
                <a:off x="2511323" y="4339907"/>
                <a:ext cx="65153" cy="10075"/>
              </a:xfrm>
              <a:custGeom>
                <a:avLst/>
                <a:gdLst>
                  <a:gd name="connsiteX0" fmla="*/ 56376 w 65153"/>
                  <a:gd name="connsiteY0" fmla="*/ 10076 h 10075"/>
                  <a:gd name="connsiteX1" fmla="*/ 0 w 65153"/>
                  <a:gd name="connsiteY1" fmla="*/ 10076 h 10075"/>
                  <a:gd name="connsiteX2" fmla="*/ 9210 w 65153"/>
                  <a:gd name="connsiteY2" fmla="*/ 0 h 10075"/>
                  <a:gd name="connsiteX3" fmla="*/ 65154 w 65153"/>
                  <a:gd name="connsiteY3" fmla="*/ 0 h 10075"/>
                  <a:gd name="connsiteX4" fmla="*/ 56376 w 65153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53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9210" y="0"/>
                    </a:lnTo>
                    <a:lnTo>
                      <a:pt x="65154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F393FDC7-809B-835B-A08B-C123AC6D6600}"/>
                  </a:ext>
                </a:extLst>
              </p:cNvPr>
              <p:cNvSpPr/>
              <p:nvPr/>
            </p:nvSpPr>
            <p:spPr>
              <a:xfrm>
                <a:off x="2612175" y="4339907"/>
                <a:ext cx="64411" cy="10075"/>
              </a:xfrm>
              <a:custGeom>
                <a:avLst/>
                <a:gdLst>
                  <a:gd name="connsiteX0" fmla="*/ 56376 w 64411"/>
                  <a:gd name="connsiteY0" fmla="*/ 10076 h 10075"/>
                  <a:gd name="connsiteX1" fmla="*/ 0 w 64411"/>
                  <a:gd name="connsiteY1" fmla="*/ 10076 h 10075"/>
                  <a:gd name="connsiteX2" fmla="*/ 8438 w 64411"/>
                  <a:gd name="connsiteY2" fmla="*/ 0 h 10075"/>
                  <a:gd name="connsiteX3" fmla="*/ 64412 w 64411"/>
                  <a:gd name="connsiteY3" fmla="*/ 0 h 10075"/>
                  <a:gd name="connsiteX4" fmla="*/ 56376 w 64411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11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8438" y="0"/>
                    </a:lnTo>
                    <a:lnTo>
                      <a:pt x="64412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A708D51B-BB83-38D0-59E3-6B2A1510C31F}"/>
                  </a:ext>
                </a:extLst>
              </p:cNvPr>
              <p:cNvSpPr/>
              <p:nvPr/>
            </p:nvSpPr>
            <p:spPr>
              <a:xfrm>
                <a:off x="2713027" y="4339907"/>
                <a:ext cx="63639" cy="10075"/>
              </a:xfrm>
              <a:custGeom>
                <a:avLst/>
                <a:gdLst>
                  <a:gd name="connsiteX0" fmla="*/ 56376 w 63639"/>
                  <a:gd name="connsiteY0" fmla="*/ 10076 h 10075"/>
                  <a:gd name="connsiteX1" fmla="*/ 0 w 63639"/>
                  <a:gd name="connsiteY1" fmla="*/ 10076 h 10075"/>
                  <a:gd name="connsiteX2" fmla="*/ 7696 w 63639"/>
                  <a:gd name="connsiteY2" fmla="*/ 0 h 10075"/>
                  <a:gd name="connsiteX3" fmla="*/ 63639 w 63639"/>
                  <a:gd name="connsiteY3" fmla="*/ 0 h 10075"/>
                  <a:gd name="connsiteX4" fmla="*/ 56376 w 63639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9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7696" y="0"/>
                    </a:lnTo>
                    <a:lnTo>
                      <a:pt x="63639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03ED92AB-0EAE-AD20-26C8-FEAD5004C8F4}"/>
                  </a:ext>
                </a:extLst>
              </p:cNvPr>
              <p:cNvSpPr/>
              <p:nvPr/>
            </p:nvSpPr>
            <p:spPr>
              <a:xfrm>
                <a:off x="2813911" y="4339907"/>
                <a:ext cx="62835" cy="10075"/>
              </a:xfrm>
              <a:custGeom>
                <a:avLst/>
                <a:gdLst>
                  <a:gd name="connsiteX0" fmla="*/ 56376 w 62835"/>
                  <a:gd name="connsiteY0" fmla="*/ 10076 h 10075"/>
                  <a:gd name="connsiteX1" fmla="*/ 0 w 62835"/>
                  <a:gd name="connsiteY1" fmla="*/ 10076 h 10075"/>
                  <a:gd name="connsiteX2" fmla="*/ 6893 w 62835"/>
                  <a:gd name="connsiteY2" fmla="*/ 0 h 10075"/>
                  <a:gd name="connsiteX3" fmla="*/ 62836 w 62835"/>
                  <a:gd name="connsiteY3" fmla="*/ 0 h 10075"/>
                  <a:gd name="connsiteX4" fmla="*/ 56376 w 62835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35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6893" y="0"/>
                    </a:lnTo>
                    <a:lnTo>
                      <a:pt x="62836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07C93145-0279-ED09-14C3-8BA3EFF22565}"/>
                  </a:ext>
                </a:extLst>
              </p:cNvPr>
              <p:cNvSpPr/>
              <p:nvPr/>
            </p:nvSpPr>
            <p:spPr>
              <a:xfrm>
                <a:off x="2914763" y="4339907"/>
                <a:ext cx="62094" cy="10075"/>
              </a:xfrm>
              <a:custGeom>
                <a:avLst/>
                <a:gdLst>
                  <a:gd name="connsiteX0" fmla="*/ 56376 w 62094"/>
                  <a:gd name="connsiteY0" fmla="*/ 10076 h 10075"/>
                  <a:gd name="connsiteX1" fmla="*/ 0 w 62094"/>
                  <a:gd name="connsiteY1" fmla="*/ 10076 h 10075"/>
                  <a:gd name="connsiteX2" fmla="*/ 6120 w 62094"/>
                  <a:gd name="connsiteY2" fmla="*/ 0 h 10075"/>
                  <a:gd name="connsiteX3" fmla="*/ 62094 w 62094"/>
                  <a:gd name="connsiteY3" fmla="*/ 0 h 10075"/>
                  <a:gd name="connsiteX4" fmla="*/ 56376 w 62094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94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6120" y="0"/>
                    </a:lnTo>
                    <a:lnTo>
                      <a:pt x="62094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3CC2AB15-4724-089A-185E-6255F6F75E7E}"/>
                  </a:ext>
                </a:extLst>
              </p:cNvPr>
              <p:cNvSpPr/>
              <p:nvPr/>
            </p:nvSpPr>
            <p:spPr>
              <a:xfrm>
                <a:off x="3015616" y="4339907"/>
                <a:ext cx="61321" cy="10075"/>
              </a:xfrm>
              <a:custGeom>
                <a:avLst/>
                <a:gdLst>
                  <a:gd name="connsiteX0" fmla="*/ 56376 w 61321"/>
                  <a:gd name="connsiteY0" fmla="*/ 10076 h 10075"/>
                  <a:gd name="connsiteX1" fmla="*/ 0 w 61321"/>
                  <a:gd name="connsiteY1" fmla="*/ 10076 h 10075"/>
                  <a:gd name="connsiteX2" fmla="*/ 5378 w 61321"/>
                  <a:gd name="connsiteY2" fmla="*/ 0 h 10075"/>
                  <a:gd name="connsiteX3" fmla="*/ 61321 w 61321"/>
                  <a:gd name="connsiteY3" fmla="*/ 0 h 10075"/>
                  <a:gd name="connsiteX4" fmla="*/ 56376 w 61321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21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5378" y="0"/>
                    </a:lnTo>
                    <a:lnTo>
                      <a:pt x="61321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C60F0D24-E859-ED74-F52F-BAE9ABBAD0F5}"/>
                  </a:ext>
                </a:extLst>
              </p:cNvPr>
              <p:cNvSpPr/>
              <p:nvPr/>
            </p:nvSpPr>
            <p:spPr>
              <a:xfrm>
                <a:off x="3116468" y="4339907"/>
                <a:ext cx="60548" cy="10075"/>
              </a:xfrm>
              <a:custGeom>
                <a:avLst/>
                <a:gdLst>
                  <a:gd name="connsiteX0" fmla="*/ 56407 w 60548"/>
                  <a:gd name="connsiteY0" fmla="*/ 10076 h 10075"/>
                  <a:gd name="connsiteX1" fmla="*/ 0 w 60548"/>
                  <a:gd name="connsiteY1" fmla="*/ 10076 h 10075"/>
                  <a:gd name="connsiteX2" fmla="*/ 4606 w 60548"/>
                  <a:gd name="connsiteY2" fmla="*/ 0 h 10075"/>
                  <a:gd name="connsiteX3" fmla="*/ 60549 w 60548"/>
                  <a:gd name="connsiteY3" fmla="*/ 0 h 10075"/>
                  <a:gd name="connsiteX4" fmla="*/ 56407 w 60548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48" h="10075">
                    <a:moveTo>
                      <a:pt x="56407" y="10076"/>
                    </a:moveTo>
                    <a:lnTo>
                      <a:pt x="0" y="10076"/>
                    </a:lnTo>
                    <a:lnTo>
                      <a:pt x="4606" y="0"/>
                    </a:lnTo>
                    <a:lnTo>
                      <a:pt x="60549" y="0"/>
                    </a:lnTo>
                    <a:lnTo>
                      <a:pt x="56407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183F970D-98C3-A413-1D7A-D57D32635E69}"/>
                  </a:ext>
                </a:extLst>
              </p:cNvPr>
              <p:cNvSpPr/>
              <p:nvPr/>
            </p:nvSpPr>
            <p:spPr>
              <a:xfrm>
                <a:off x="3217352" y="4339907"/>
                <a:ext cx="59745" cy="10075"/>
              </a:xfrm>
              <a:custGeom>
                <a:avLst/>
                <a:gdLst>
                  <a:gd name="connsiteX0" fmla="*/ 56376 w 59745"/>
                  <a:gd name="connsiteY0" fmla="*/ 10076 h 10075"/>
                  <a:gd name="connsiteX1" fmla="*/ 0 w 59745"/>
                  <a:gd name="connsiteY1" fmla="*/ 10076 h 10075"/>
                  <a:gd name="connsiteX2" fmla="*/ 3802 w 59745"/>
                  <a:gd name="connsiteY2" fmla="*/ 0 h 10075"/>
                  <a:gd name="connsiteX3" fmla="*/ 59745 w 59745"/>
                  <a:gd name="connsiteY3" fmla="*/ 0 h 10075"/>
                  <a:gd name="connsiteX4" fmla="*/ 56376 w 59745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45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3802" y="0"/>
                    </a:lnTo>
                    <a:lnTo>
                      <a:pt x="59745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0EEB0315-6D14-9CFF-A8B8-DA11ACB51AD7}"/>
                  </a:ext>
                </a:extLst>
              </p:cNvPr>
              <p:cNvSpPr/>
              <p:nvPr/>
            </p:nvSpPr>
            <p:spPr>
              <a:xfrm>
                <a:off x="3318204" y="4339907"/>
                <a:ext cx="59003" cy="10075"/>
              </a:xfrm>
              <a:custGeom>
                <a:avLst/>
                <a:gdLst>
                  <a:gd name="connsiteX0" fmla="*/ 56376 w 59003"/>
                  <a:gd name="connsiteY0" fmla="*/ 10076 h 10075"/>
                  <a:gd name="connsiteX1" fmla="*/ 0 w 59003"/>
                  <a:gd name="connsiteY1" fmla="*/ 10076 h 10075"/>
                  <a:gd name="connsiteX2" fmla="*/ 3029 w 59003"/>
                  <a:gd name="connsiteY2" fmla="*/ 0 h 10075"/>
                  <a:gd name="connsiteX3" fmla="*/ 59003 w 59003"/>
                  <a:gd name="connsiteY3" fmla="*/ 0 h 10075"/>
                  <a:gd name="connsiteX4" fmla="*/ 56376 w 59003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03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3029" y="0"/>
                    </a:lnTo>
                    <a:lnTo>
                      <a:pt x="59003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A55008F5-C8F9-964A-835D-147B0B59E651}"/>
                  </a:ext>
                </a:extLst>
              </p:cNvPr>
              <p:cNvSpPr/>
              <p:nvPr/>
            </p:nvSpPr>
            <p:spPr>
              <a:xfrm>
                <a:off x="3419057" y="4339907"/>
                <a:ext cx="58230" cy="10075"/>
              </a:xfrm>
              <a:custGeom>
                <a:avLst/>
                <a:gdLst>
                  <a:gd name="connsiteX0" fmla="*/ 56407 w 58230"/>
                  <a:gd name="connsiteY0" fmla="*/ 10076 h 10075"/>
                  <a:gd name="connsiteX1" fmla="*/ 0 w 58230"/>
                  <a:gd name="connsiteY1" fmla="*/ 10076 h 10075"/>
                  <a:gd name="connsiteX2" fmla="*/ 2287 w 58230"/>
                  <a:gd name="connsiteY2" fmla="*/ 0 h 10075"/>
                  <a:gd name="connsiteX3" fmla="*/ 58231 w 58230"/>
                  <a:gd name="connsiteY3" fmla="*/ 0 h 10075"/>
                  <a:gd name="connsiteX4" fmla="*/ 56407 w 58230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30" h="10075">
                    <a:moveTo>
                      <a:pt x="56407" y="10076"/>
                    </a:moveTo>
                    <a:lnTo>
                      <a:pt x="0" y="10076"/>
                    </a:lnTo>
                    <a:lnTo>
                      <a:pt x="2287" y="0"/>
                    </a:lnTo>
                    <a:lnTo>
                      <a:pt x="58231" y="0"/>
                    </a:lnTo>
                    <a:lnTo>
                      <a:pt x="56407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68DEF0AB-DCBF-6DA2-9740-3B4E16103FDC}"/>
                  </a:ext>
                </a:extLst>
              </p:cNvPr>
              <p:cNvSpPr/>
              <p:nvPr/>
            </p:nvSpPr>
            <p:spPr>
              <a:xfrm>
                <a:off x="3519940" y="4339907"/>
                <a:ext cx="57427" cy="10075"/>
              </a:xfrm>
              <a:custGeom>
                <a:avLst/>
                <a:gdLst>
                  <a:gd name="connsiteX0" fmla="*/ 56376 w 57427"/>
                  <a:gd name="connsiteY0" fmla="*/ 10076 h 10075"/>
                  <a:gd name="connsiteX1" fmla="*/ 0 w 57427"/>
                  <a:gd name="connsiteY1" fmla="*/ 10076 h 10075"/>
                  <a:gd name="connsiteX2" fmla="*/ 1484 w 57427"/>
                  <a:gd name="connsiteY2" fmla="*/ 0 h 10075"/>
                  <a:gd name="connsiteX3" fmla="*/ 57427 w 57427"/>
                  <a:gd name="connsiteY3" fmla="*/ 0 h 10075"/>
                  <a:gd name="connsiteX4" fmla="*/ 56376 w 57427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27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1484" y="0"/>
                    </a:lnTo>
                    <a:lnTo>
                      <a:pt x="57427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B0B9804F-9852-3F72-4A5E-C4D2E0212C5C}"/>
                  </a:ext>
                </a:extLst>
              </p:cNvPr>
              <p:cNvSpPr/>
              <p:nvPr/>
            </p:nvSpPr>
            <p:spPr>
              <a:xfrm>
                <a:off x="3620793" y="4339907"/>
                <a:ext cx="56654" cy="10075"/>
              </a:xfrm>
              <a:custGeom>
                <a:avLst/>
                <a:gdLst>
                  <a:gd name="connsiteX0" fmla="*/ 56376 w 56654"/>
                  <a:gd name="connsiteY0" fmla="*/ 10076 h 10075"/>
                  <a:gd name="connsiteX1" fmla="*/ 0 w 56654"/>
                  <a:gd name="connsiteY1" fmla="*/ 10076 h 10075"/>
                  <a:gd name="connsiteX2" fmla="*/ 711 w 56654"/>
                  <a:gd name="connsiteY2" fmla="*/ 0 h 10075"/>
                  <a:gd name="connsiteX3" fmla="*/ 56654 w 56654"/>
                  <a:gd name="connsiteY3" fmla="*/ 0 h 10075"/>
                  <a:gd name="connsiteX4" fmla="*/ 56376 w 56654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54" h="10075">
                    <a:moveTo>
                      <a:pt x="56376" y="10076"/>
                    </a:moveTo>
                    <a:lnTo>
                      <a:pt x="0" y="10076"/>
                    </a:lnTo>
                    <a:lnTo>
                      <a:pt x="711" y="0"/>
                    </a:lnTo>
                    <a:lnTo>
                      <a:pt x="56654" y="0"/>
                    </a:lnTo>
                    <a:lnTo>
                      <a:pt x="56376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D27E05AA-81F4-3FD2-1A36-26E2A286AEF8}"/>
                  </a:ext>
                </a:extLst>
              </p:cNvPr>
              <p:cNvSpPr/>
              <p:nvPr/>
            </p:nvSpPr>
            <p:spPr>
              <a:xfrm>
                <a:off x="3721583" y="4339907"/>
                <a:ext cx="56468" cy="10075"/>
              </a:xfrm>
              <a:custGeom>
                <a:avLst/>
                <a:gdLst>
                  <a:gd name="connsiteX0" fmla="*/ 56469 w 56468"/>
                  <a:gd name="connsiteY0" fmla="*/ 10076 h 10075"/>
                  <a:gd name="connsiteX1" fmla="*/ 62 w 56468"/>
                  <a:gd name="connsiteY1" fmla="*/ 10076 h 10075"/>
                  <a:gd name="connsiteX2" fmla="*/ 0 w 56468"/>
                  <a:gd name="connsiteY2" fmla="*/ 0 h 10075"/>
                  <a:gd name="connsiteX3" fmla="*/ 55974 w 56468"/>
                  <a:gd name="connsiteY3" fmla="*/ 0 h 10075"/>
                  <a:gd name="connsiteX4" fmla="*/ 56469 w 56468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8" h="10075">
                    <a:moveTo>
                      <a:pt x="56469" y="10076"/>
                    </a:moveTo>
                    <a:lnTo>
                      <a:pt x="62" y="10076"/>
                    </a:lnTo>
                    <a:lnTo>
                      <a:pt x="0" y="0"/>
                    </a:lnTo>
                    <a:lnTo>
                      <a:pt x="55974" y="0"/>
                    </a:lnTo>
                    <a:lnTo>
                      <a:pt x="56469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FF5A13EC-CB5A-E88D-6213-28599BD56AAF}"/>
                  </a:ext>
                </a:extLst>
              </p:cNvPr>
              <p:cNvSpPr/>
              <p:nvPr/>
            </p:nvSpPr>
            <p:spPr>
              <a:xfrm>
                <a:off x="3821694" y="4339907"/>
                <a:ext cx="57210" cy="10075"/>
              </a:xfrm>
              <a:custGeom>
                <a:avLst/>
                <a:gdLst>
                  <a:gd name="connsiteX0" fmla="*/ 57211 w 57210"/>
                  <a:gd name="connsiteY0" fmla="*/ 10076 h 10075"/>
                  <a:gd name="connsiteX1" fmla="*/ 835 w 57210"/>
                  <a:gd name="connsiteY1" fmla="*/ 10076 h 10075"/>
                  <a:gd name="connsiteX2" fmla="*/ 0 w 57210"/>
                  <a:gd name="connsiteY2" fmla="*/ 0 h 10075"/>
                  <a:gd name="connsiteX3" fmla="*/ 55943 w 57210"/>
                  <a:gd name="connsiteY3" fmla="*/ 0 h 10075"/>
                  <a:gd name="connsiteX4" fmla="*/ 57211 w 57210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10" h="10075">
                    <a:moveTo>
                      <a:pt x="57211" y="10076"/>
                    </a:moveTo>
                    <a:lnTo>
                      <a:pt x="835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57211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CDC0FCA4-6D94-05E8-023F-51D17CFC3C58}"/>
                  </a:ext>
                </a:extLst>
              </p:cNvPr>
              <p:cNvSpPr/>
              <p:nvPr/>
            </p:nvSpPr>
            <p:spPr>
              <a:xfrm>
                <a:off x="3921774" y="4339907"/>
                <a:ext cx="57983" cy="10075"/>
              </a:xfrm>
              <a:custGeom>
                <a:avLst/>
                <a:gdLst>
                  <a:gd name="connsiteX0" fmla="*/ 57983 w 57983"/>
                  <a:gd name="connsiteY0" fmla="*/ 10076 h 10075"/>
                  <a:gd name="connsiteX1" fmla="*/ 1607 w 57983"/>
                  <a:gd name="connsiteY1" fmla="*/ 10076 h 10075"/>
                  <a:gd name="connsiteX2" fmla="*/ 0 w 57983"/>
                  <a:gd name="connsiteY2" fmla="*/ 0 h 10075"/>
                  <a:gd name="connsiteX3" fmla="*/ 55943 w 57983"/>
                  <a:gd name="connsiteY3" fmla="*/ 0 h 10075"/>
                  <a:gd name="connsiteX4" fmla="*/ 57983 w 57983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3" h="10075">
                    <a:moveTo>
                      <a:pt x="57983" y="10076"/>
                    </a:moveTo>
                    <a:lnTo>
                      <a:pt x="1607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57983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5FD1F75F-B8C8-CA8E-F5CB-2250588CD0F7}"/>
                  </a:ext>
                </a:extLst>
              </p:cNvPr>
              <p:cNvSpPr/>
              <p:nvPr/>
            </p:nvSpPr>
            <p:spPr>
              <a:xfrm>
                <a:off x="4021853" y="4339907"/>
                <a:ext cx="58786" cy="10075"/>
              </a:xfrm>
              <a:custGeom>
                <a:avLst/>
                <a:gdLst>
                  <a:gd name="connsiteX0" fmla="*/ 58787 w 58786"/>
                  <a:gd name="connsiteY0" fmla="*/ 10076 h 10075"/>
                  <a:gd name="connsiteX1" fmla="*/ 2380 w 58786"/>
                  <a:gd name="connsiteY1" fmla="*/ 10076 h 10075"/>
                  <a:gd name="connsiteX2" fmla="*/ 0 w 58786"/>
                  <a:gd name="connsiteY2" fmla="*/ 0 h 10075"/>
                  <a:gd name="connsiteX3" fmla="*/ 55943 w 58786"/>
                  <a:gd name="connsiteY3" fmla="*/ 0 h 10075"/>
                  <a:gd name="connsiteX4" fmla="*/ 58787 w 58786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86" h="10075">
                    <a:moveTo>
                      <a:pt x="58787" y="10076"/>
                    </a:moveTo>
                    <a:lnTo>
                      <a:pt x="2380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58787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5A39DDF7-F834-11E9-1B61-D56ABEF1F916}"/>
                  </a:ext>
                </a:extLst>
              </p:cNvPr>
              <p:cNvSpPr/>
              <p:nvPr/>
            </p:nvSpPr>
            <p:spPr>
              <a:xfrm>
                <a:off x="4121933" y="4339907"/>
                <a:ext cx="59559" cy="10075"/>
              </a:xfrm>
              <a:custGeom>
                <a:avLst/>
                <a:gdLst>
                  <a:gd name="connsiteX0" fmla="*/ 59560 w 59559"/>
                  <a:gd name="connsiteY0" fmla="*/ 10076 h 10075"/>
                  <a:gd name="connsiteX1" fmla="*/ 3184 w 59559"/>
                  <a:gd name="connsiteY1" fmla="*/ 10076 h 10075"/>
                  <a:gd name="connsiteX2" fmla="*/ 0 w 59559"/>
                  <a:gd name="connsiteY2" fmla="*/ 0 h 10075"/>
                  <a:gd name="connsiteX3" fmla="*/ 55974 w 59559"/>
                  <a:gd name="connsiteY3" fmla="*/ 0 h 10075"/>
                  <a:gd name="connsiteX4" fmla="*/ 59560 w 59559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9" h="10075">
                    <a:moveTo>
                      <a:pt x="59560" y="10076"/>
                    </a:moveTo>
                    <a:lnTo>
                      <a:pt x="3184" y="10076"/>
                    </a:lnTo>
                    <a:lnTo>
                      <a:pt x="0" y="0"/>
                    </a:lnTo>
                    <a:lnTo>
                      <a:pt x="55974" y="0"/>
                    </a:lnTo>
                    <a:lnTo>
                      <a:pt x="59560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13242624-81BD-E739-0A48-17027093F5E3}"/>
                  </a:ext>
                </a:extLst>
              </p:cNvPr>
              <p:cNvSpPr/>
              <p:nvPr/>
            </p:nvSpPr>
            <p:spPr>
              <a:xfrm>
                <a:off x="4222044" y="4339907"/>
                <a:ext cx="60301" cy="10075"/>
              </a:xfrm>
              <a:custGeom>
                <a:avLst/>
                <a:gdLst>
                  <a:gd name="connsiteX0" fmla="*/ 60301 w 60301"/>
                  <a:gd name="connsiteY0" fmla="*/ 10076 h 10075"/>
                  <a:gd name="connsiteX1" fmla="*/ 3925 w 60301"/>
                  <a:gd name="connsiteY1" fmla="*/ 10076 h 10075"/>
                  <a:gd name="connsiteX2" fmla="*/ 0 w 60301"/>
                  <a:gd name="connsiteY2" fmla="*/ 0 h 10075"/>
                  <a:gd name="connsiteX3" fmla="*/ 55943 w 60301"/>
                  <a:gd name="connsiteY3" fmla="*/ 0 h 10075"/>
                  <a:gd name="connsiteX4" fmla="*/ 60301 w 60301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10075">
                    <a:moveTo>
                      <a:pt x="60301" y="10076"/>
                    </a:moveTo>
                    <a:lnTo>
                      <a:pt x="3925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0301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61D148D7-B0A1-F36D-C514-584C506F3FBA}"/>
                  </a:ext>
                </a:extLst>
              </p:cNvPr>
              <p:cNvSpPr/>
              <p:nvPr/>
            </p:nvSpPr>
            <p:spPr>
              <a:xfrm>
                <a:off x="4322124" y="4339907"/>
                <a:ext cx="61104" cy="10075"/>
              </a:xfrm>
              <a:custGeom>
                <a:avLst/>
                <a:gdLst>
                  <a:gd name="connsiteX0" fmla="*/ 61105 w 61104"/>
                  <a:gd name="connsiteY0" fmla="*/ 10076 h 10075"/>
                  <a:gd name="connsiteX1" fmla="*/ 4698 w 61104"/>
                  <a:gd name="connsiteY1" fmla="*/ 10076 h 10075"/>
                  <a:gd name="connsiteX2" fmla="*/ 0 w 61104"/>
                  <a:gd name="connsiteY2" fmla="*/ 0 h 10075"/>
                  <a:gd name="connsiteX3" fmla="*/ 55943 w 61104"/>
                  <a:gd name="connsiteY3" fmla="*/ 0 h 10075"/>
                  <a:gd name="connsiteX4" fmla="*/ 61105 w 61104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04" h="10075">
                    <a:moveTo>
                      <a:pt x="61105" y="10076"/>
                    </a:moveTo>
                    <a:lnTo>
                      <a:pt x="4698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1105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F867EE1B-3D81-5C64-A060-83F7E35E263A}"/>
                  </a:ext>
                </a:extLst>
              </p:cNvPr>
              <p:cNvSpPr/>
              <p:nvPr/>
            </p:nvSpPr>
            <p:spPr>
              <a:xfrm>
                <a:off x="4422204" y="4339907"/>
                <a:ext cx="61877" cy="10075"/>
              </a:xfrm>
              <a:custGeom>
                <a:avLst/>
                <a:gdLst>
                  <a:gd name="connsiteX0" fmla="*/ 61878 w 61877"/>
                  <a:gd name="connsiteY0" fmla="*/ 10076 h 10075"/>
                  <a:gd name="connsiteX1" fmla="*/ 5502 w 61877"/>
                  <a:gd name="connsiteY1" fmla="*/ 10076 h 10075"/>
                  <a:gd name="connsiteX2" fmla="*/ 0 w 61877"/>
                  <a:gd name="connsiteY2" fmla="*/ 0 h 10075"/>
                  <a:gd name="connsiteX3" fmla="*/ 55943 w 61877"/>
                  <a:gd name="connsiteY3" fmla="*/ 0 h 10075"/>
                  <a:gd name="connsiteX4" fmla="*/ 61878 w 61877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77" h="10075">
                    <a:moveTo>
                      <a:pt x="61878" y="10076"/>
                    </a:moveTo>
                    <a:lnTo>
                      <a:pt x="5502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1878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7AEA6A0B-80BE-25A4-FB06-0764EBA33C4C}"/>
                  </a:ext>
                </a:extLst>
              </p:cNvPr>
              <p:cNvSpPr/>
              <p:nvPr/>
            </p:nvSpPr>
            <p:spPr>
              <a:xfrm>
                <a:off x="4522283" y="4339907"/>
                <a:ext cx="62650" cy="10075"/>
              </a:xfrm>
              <a:custGeom>
                <a:avLst/>
                <a:gdLst>
                  <a:gd name="connsiteX0" fmla="*/ 62650 w 62650"/>
                  <a:gd name="connsiteY0" fmla="*/ 10076 h 10075"/>
                  <a:gd name="connsiteX1" fmla="*/ 6274 w 62650"/>
                  <a:gd name="connsiteY1" fmla="*/ 10076 h 10075"/>
                  <a:gd name="connsiteX2" fmla="*/ 0 w 62650"/>
                  <a:gd name="connsiteY2" fmla="*/ 0 h 10075"/>
                  <a:gd name="connsiteX3" fmla="*/ 55974 w 62650"/>
                  <a:gd name="connsiteY3" fmla="*/ 0 h 10075"/>
                  <a:gd name="connsiteX4" fmla="*/ 62650 w 62650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50" h="10075">
                    <a:moveTo>
                      <a:pt x="62650" y="10076"/>
                    </a:moveTo>
                    <a:lnTo>
                      <a:pt x="6274" y="10076"/>
                    </a:lnTo>
                    <a:lnTo>
                      <a:pt x="0" y="0"/>
                    </a:lnTo>
                    <a:lnTo>
                      <a:pt x="55974" y="0"/>
                    </a:lnTo>
                    <a:lnTo>
                      <a:pt x="62650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42960E82-DBC9-9642-DBEA-300B94407C05}"/>
                  </a:ext>
                </a:extLst>
              </p:cNvPr>
              <p:cNvSpPr/>
              <p:nvPr/>
            </p:nvSpPr>
            <p:spPr>
              <a:xfrm>
                <a:off x="4622394" y="4339907"/>
                <a:ext cx="63392" cy="10075"/>
              </a:xfrm>
              <a:custGeom>
                <a:avLst/>
                <a:gdLst>
                  <a:gd name="connsiteX0" fmla="*/ 63392 w 63392"/>
                  <a:gd name="connsiteY0" fmla="*/ 10076 h 10075"/>
                  <a:gd name="connsiteX1" fmla="*/ 7016 w 63392"/>
                  <a:gd name="connsiteY1" fmla="*/ 10076 h 10075"/>
                  <a:gd name="connsiteX2" fmla="*/ 0 w 63392"/>
                  <a:gd name="connsiteY2" fmla="*/ 0 h 10075"/>
                  <a:gd name="connsiteX3" fmla="*/ 55943 w 63392"/>
                  <a:gd name="connsiteY3" fmla="*/ 0 h 10075"/>
                  <a:gd name="connsiteX4" fmla="*/ 63392 w 63392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92" h="10075">
                    <a:moveTo>
                      <a:pt x="63392" y="10076"/>
                    </a:moveTo>
                    <a:lnTo>
                      <a:pt x="7016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3392" y="1007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98EBF444-628B-FD76-95D7-7E48B662405A}"/>
                  </a:ext>
                </a:extLst>
              </p:cNvPr>
              <p:cNvSpPr/>
              <p:nvPr/>
            </p:nvSpPr>
            <p:spPr>
              <a:xfrm>
                <a:off x="4722474" y="4339907"/>
                <a:ext cx="64195" cy="10075"/>
              </a:xfrm>
              <a:custGeom>
                <a:avLst/>
                <a:gdLst>
                  <a:gd name="connsiteX0" fmla="*/ 64195 w 64195"/>
                  <a:gd name="connsiteY0" fmla="*/ 10076 h 10075"/>
                  <a:gd name="connsiteX1" fmla="*/ 7819 w 64195"/>
                  <a:gd name="connsiteY1" fmla="*/ 10076 h 10075"/>
                  <a:gd name="connsiteX2" fmla="*/ 0 w 64195"/>
                  <a:gd name="connsiteY2" fmla="*/ 0 h 10075"/>
                  <a:gd name="connsiteX3" fmla="*/ 55943 w 64195"/>
                  <a:gd name="connsiteY3" fmla="*/ 0 h 10075"/>
                  <a:gd name="connsiteX4" fmla="*/ 64195 w 64195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95" h="10075">
                    <a:moveTo>
                      <a:pt x="64195" y="10076"/>
                    </a:moveTo>
                    <a:lnTo>
                      <a:pt x="7819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4195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9CE11C8D-8559-FAF2-04C0-7041CEF16D93}"/>
                  </a:ext>
                </a:extLst>
              </p:cNvPr>
              <p:cNvSpPr/>
              <p:nvPr/>
            </p:nvSpPr>
            <p:spPr>
              <a:xfrm>
                <a:off x="4822554" y="4339907"/>
                <a:ext cx="64968" cy="10075"/>
              </a:xfrm>
              <a:custGeom>
                <a:avLst/>
                <a:gdLst>
                  <a:gd name="connsiteX0" fmla="*/ 64968 w 64968"/>
                  <a:gd name="connsiteY0" fmla="*/ 10076 h 10075"/>
                  <a:gd name="connsiteX1" fmla="*/ 8592 w 64968"/>
                  <a:gd name="connsiteY1" fmla="*/ 10076 h 10075"/>
                  <a:gd name="connsiteX2" fmla="*/ 0 w 64968"/>
                  <a:gd name="connsiteY2" fmla="*/ 0 h 10075"/>
                  <a:gd name="connsiteX3" fmla="*/ 55943 w 64968"/>
                  <a:gd name="connsiteY3" fmla="*/ 0 h 10075"/>
                  <a:gd name="connsiteX4" fmla="*/ 64968 w 64968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68" h="10075">
                    <a:moveTo>
                      <a:pt x="64968" y="10076"/>
                    </a:moveTo>
                    <a:lnTo>
                      <a:pt x="8592" y="10076"/>
                    </a:lnTo>
                    <a:lnTo>
                      <a:pt x="0" y="0"/>
                    </a:lnTo>
                    <a:lnTo>
                      <a:pt x="55943" y="0"/>
                    </a:lnTo>
                    <a:lnTo>
                      <a:pt x="64968" y="1007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93DFE8D8-BF66-C5CF-5312-25D655059ACA}"/>
                  </a:ext>
                </a:extLst>
              </p:cNvPr>
              <p:cNvSpPr/>
              <p:nvPr/>
            </p:nvSpPr>
            <p:spPr>
              <a:xfrm>
                <a:off x="4922664" y="4339907"/>
                <a:ext cx="65710" cy="10075"/>
              </a:xfrm>
              <a:custGeom>
                <a:avLst/>
                <a:gdLst>
                  <a:gd name="connsiteX0" fmla="*/ 65710 w 65710"/>
                  <a:gd name="connsiteY0" fmla="*/ 10076 h 10075"/>
                  <a:gd name="connsiteX1" fmla="*/ 9334 w 65710"/>
                  <a:gd name="connsiteY1" fmla="*/ 10076 h 10075"/>
                  <a:gd name="connsiteX2" fmla="*/ 0 w 65710"/>
                  <a:gd name="connsiteY2" fmla="*/ 0 h 10075"/>
                  <a:gd name="connsiteX3" fmla="*/ 55944 w 65710"/>
                  <a:gd name="connsiteY3" fmla="*/ 0 h 10075"/>
                  <a:gd name="connsiteX4" fmla="*/ 65710 w 65710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10" h="10075">
                    <a:moveTo>
                      <a:pt x="65710" y="10076"/>
                    </a:moveTo>
                    <a:lnTo>
                      <a:pt x="9334" y="10076"/>
                    </a:lnTo>
                    <a:lnTo>
                      <a:pt x="0" y="0"/>
                    </a:lnTo>
                    <a:lnTo>
                      <a:pt x="55944" y="0"/>
                    </a:lnTo>
                    <a:lnTo>
                      <a:pt x="65710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B68A6D95-C7E8-87DD-636E-1A46E2D7EF94}"/>
                  </a:ext>
                </a:extLst>
              </p:cNvPr>
              <p:cNvSpPr/>
              <p:nvPr/>
            </p:nvSpPr>
            <p:spPr>
              <a:xfrm>
                <a:off x="5022744" y="4339907"/>
                <a:ext cx="66513" cy="10075"/>
              </a:xfrm>
              <a:custGeom>
                <a:avLst/>
                <a:gdLst>
                  <a:gd name="connsiteX0" fmla="*/ 66514 w 66513"/>
                  <a:gd name="connsiteY0" fmla="*/ 10076 h 10075"/>
                  <a:gd name="connsiteX1" fmla="*/ 10107 w 66513"/>
                  <a:gd name="connsiteY1" fmla="*/ 10076 h 10075"/>
                  <a:gd name="connsiteX2" fmla="*/ 0 w 66513"/>
                  <a:gd name="connsiteY2" fmla="*/ 0 h 10075"/>
                  <a:gd name="connsiteX3" fmla="*/ 55944 w 66513"/>
                  <a:gd name="connsiteY3" fmla="*/ 0 h 10075"/>
                  <a:gd name="connsiteX4" fmla="*/ 66514 w 66513"/>
                  <a:gd name="connsiteY4" fmla="*/ 10076 h 1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13" h="10075">
                    <a:moveTo>
                      <a:pt x="66514" y="10076"/>
                    </a:moveTo>
                    <a:lnTo>
                      <a:pt x="10107" y="10076"/>
                    </a:lnTo>
                    <a:lnTo>
                      <a:pt x="0" y="0"/>
                    </a:lnTo>
                    <a:lnTo>
                      <a:pt x="55944" y="0"/>
                    </a:lnTo>
                    <a:lnTo>
                      <a:pt x="66514" y="100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C940493C-3A26-BCFC-1CEC-54F8DB42B700}"/>
                  </a:ext>
                </a:extLst>
              </p:cNvPr>
              <p:cNvSpPr/>
              <p:nvPr/>
            </p:nvSpPr>
            <p:spPr>
              <a:xfrm>
                <a:off x="2190931" y="4355175"/>
                <a:ext cx="68430" cy="10292"/>
              </a:xfrm>
              <a:custGeom>
                <a:avLst/>
                <a:gdLst>
                  <a:gd name="connsiteX0" fmla="*/ 57056 w 68430"/>
                  <a:gd name="connsiteY0" fmla="*/ 10292 h 10292"/>
                  <a:gd name="connsiteX1" fmla="*/ 0 w 68430"/>
                  <a:gd name="connsiteY1" fmla="*/ 10292 h 10292"/>
                  <a:gd name="connsiteX2" fmla="*/ 11838 w 68430"/>
                  <a:gd name="connsiteY2" fmla="*/ 0 h 10292"/>
                  <a:gd name="connsiteX3" fmla="*/ 68430 w 68430"/>
                  <a:gd name="connsiteY3" fmla="*/ 0 h 10292"/>
                  <a:gd name="connsiteX4" fmla="*/ 57056 w 6843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30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11838" y="0"/>
                    </a:lnTo>
                    <a:lnTo>
                      <a:pt x="68430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3F567986-0AFD-76AD-2E1C-B7A37572D72A}"/>
                  </a:ext>
                </a:extLst>
              </p:cNvPr>
              <p:cNvSpPr/>
              <p:nvPr/>
            </p:nvSpPr>
            <p:spPr>
              <a:xfrm>
                <a:off x="2292989" y="4355175"/>
                <a:ext cx="67626" cy="10292"/>
              </a:xfrm>
              <a:custGeom>
                <a:avLst/>
                <a:gdLst>
                  <a:gd name="connsiteX0" fmla="*/ 57056 w 67626"/>
                  <a:gd name="connsiteY0" fmla="*/ 10292 h 10292"/>
                  <a:gd name="connsiteX1" fmla="*/ 0 w 67626"/>
                  <a:gd name="connsiteY1" fmla="*/ 10292 h 10292"/>
                  <a:gd name="connsiteX2" fmla="*/ 11034 w 67626"/>
                  <a:gd name="connsiteY2" fmla="*/ 0 h 10292"/>
                  <a:gd name="connsiteX3" fmla="*/ 67627 w 67626"/>
                  <a:gd name="connsiteY3" fmla="*/ 0 h 10292"/>
                  <a:gd name="connsiteX4" fmla="*/ 57056 w 67626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26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11034" y="0"/>
                    </a:lnTo>
                    <a:lnTo>
                      <a:pt x="67627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54015376-F9CA-BEDE-3E23-A6F39DF5E70B}"/>
                  </a:ext>
                </a:extLst>
              </p:cNvPr>
              <p:cNvSpPr/>
              <p:nvPr/>
            </p:nvSpPr>
            <p:spPr>
              <a:xfrm>
                <a:off x="2395047" y="4355175"/>
                <a:ext cx="66853" cy="10292"/>
              </a:xfrm>
              <a:custGeom>
                <a:avLst/>
                <a:gdLst>
                  <a:gd name="connsiteX0" fmla="*/ 57056 w 66853"/>
                  <a:gd name="connsiteY0" fmla="*/ 10292 h 10292"/>
                  <a:gd name="connsiteX1" fmla="*/ 0 w 66853"/>
                  <a:gd name="connsiteY1" fmla="*/ 10292 h 10292"/>
                  <a:gd name="connsiteX2" fmla="*/ 10231 w 66853"/>
                  <a:gd name="connsiteY2" fmla="*/ 0 h 10292"/>
                  <a:gd name="connsiteX3" fmla="*/ 66854 w 66853"/>
                  <a:gd name="connsiteY3" fmla="*/ 0 h 10292"/>
                  <a:gd name="connsiteX4" fmla="*/ 57056 w 66853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3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10231" y="0"/>
                    </a:lnTo>
                    <a:lnTo>
                      <a:pt x="66854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D9D511EC-31AD-8705-E052-119E9714163D}"/>
                  </a:ext>
                </a:extLst>
              </p:cNvPr>
              <p:cNvSpPr/>
              <p:nvPr/>
            </p:nvSpPr>
            <p:spPr>
              <a:xfrm>
                <a:off x="2497105" y="4355175"/>
                <a:ext cx="66050" cy="10292"/>
              </a:xfrm>
              <a:custGeom>
                <a:avLst/>
                <a:gdLst>
                  <a:gd name="connsiteX0" fmla="*/ 57056 w 66050"/>
                  <a:gd name="connsiteY0" fmla="*/ 10292 h 10292"/>
                  <a:gd name="connsiteX1" fmla="*/ 0 w 66050"/>
                  <a:gd name="connsiteY1" fmla="*/ 10292 h 10292"/>
                  <a:gd name="connsiteX2" fmla="*/ 9427 w 66050"/>
                  <a:gd name="connsiteY2" fmla="*/ 0 h 10292"/>
                  <a:gd name="connsiteX3" fmla="*/ 66050 w 66050"/>
                  <a:gd name="connsiteY3" fmla="*/ 0 h 10292"/>
                  <a:gd name="connsiteX4" fmla="*/ 57056 w 6605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50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9427" y="0"/>
                    </a:lnTo>
                    <a:lnTo>
                      <a:pt x="66050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1E6E086D-637F-E2E0-DEEB-48447EBAB6C0}"/>
                  </a:ext>
                </a:extLst>
              </p:cNvPr>
              <p:cNvSpPr/>
              <p:nvPr/>
            </p:nvSpPr>
            <p:spPr>
              <a:xfrm>
                <a:off x="2599163" y="4355175"/>
                <a:ext cx="65246" cy="10292"/>
              </a:xfrm>
              <a:custGeom>
                <a:avLst/>
                <a:gdLst>
                  <a:gd name="connsiteX0" fmla="*/ 57025 w 65246"/>
                  <a:gd name="connsiteY0" fmla="*/ 10292 h 10292"/>
                  <a:gd name="connsiteX1" fmla="*/ 0 w 65246"/>
                  <a:gd name="connsiteY1" fmla="*/ 10292 h 10292"/>
                  <a:gd name="connsiteX2" fmla="*/ 8654 w 65246"/>
                  <a:gd name="connsiteY2" fmla="*/ 0 h 10292"/>
                  <a:gd name="connsiteX3" fmla="*/ 65247 w 65246"/>
                  <a:gd name="connsiteY3" fmla="*/ 0 h 10292"/>
                  <a:gd name="connsiteX4" fmla="*/ 57025 w 65246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46" h="10292">
                    <a:moveTo>
                      <a:pt x="57025" y="10292"/>
                    </a:moveTo>
                    <a:lnTo>
                      <a:pt x="0" y="10292"/>
                    </a:lnTo>
                    <a:lnTo>
                      <a:pt x="8654" y="0"/>
                    </a:lnTo>
                    <a:lnTo>
                      <a:pt x="65247" y="0"/>
                    </a:lnTo>
                    <a:lnTo>
                      <a:pt x="57025" y="102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717DF920-7C8C-43D3-8801-80D6E1B55FE3}"/>
                  </a:ext>
                </a:extLst>
              </p:cNvPr>
              <p:cNvSpPr/>
              <p:nvPr/>
            </p:nvSpPr>
            <p:spPr>
              <a:xfrm>
                <a:off x="2701190" y="4355175"/>
                <a:ext cx="64473" cy="10292"/>
              </a:xfrm>
              <a:custGeom>
                <a:avLst/>
                <a:gdLst>
                  <a:gd name="connsiteX0" fmla="*/ 57056 w 64473"/>
                  <a:gd name="connsiteY0" fmla="*/ 10292 h 10292"/>
                  <a:gd name="connsiteX1" fmla="*/ 0 w 64473"/>
                  <a:gd name="connsiteY1" fmla="*/ 10292 h 10292"/>
                  <a:gd name="connsiteX2" fmla="*/ 7881 w 64473"/>
                  <a:gd name="connsiteY2" fmla="*/ 0 h 10292"/>
                  <a:gd name="connsiteX3" fmla="*/ 64474 w 64473"/>
                  <a:gd name="connsiteY3" fmla="*/ 0 h 10292"/>
                  <a:gd name="connsiteX4" fmla="*/ 57056 w 64473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73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7881" y="0"/>
                    </a:lnTo>
                    <a:lnTo>
                      <a:pt x="64474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B83E64F4-7A14-2A13-4E85-D8E51CD35314}"/>
                  </a:ext>
                </a:extLst>
              </p:cNvPr>
              <p:cNvSpPr/>
              <p:nvPr/>
            </p:nvSpPr>
            <p:spPr>
              <a:xfrm>
                <a:off x="2803248" y="4355175"/>
                <a:ext cx="63701" cy="10292"/>
              </a:xfrm>
              <a:custGeom>
                <a:avLst/>
                <a:gdLst>
                  <a:gd name="connsiteX0" fmla="*/ 57056 w 63701"/>
                  <a:gd name="connsiteY0" fmla="*/ 10292 h 10292"/>
                  <a:gd name="connsiteX1" fmla="*/ 0 w 63701"/>
                  <a:gd name="connsiteY1" fmla="*/ 10292 h 10292"/>
                  <a:gd name="connsiteX2" fmla="*/ 7078 w 63701"/>
                  <a:gd name="connsiteY2" fmla="*/ 0 h 10292"/>
                  <a:gd name="connsiteX3" fmla="*/ 63701 w 63701"/>
                  <a:gd name="connsiteY3" fmla="*/ 0 h 10292"/>
                  <a:gd name="connsiteX4" fmla="*/ 57056 w 63701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01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7078" y="0"/>
                    </a:lnTo>
                    <a:lnTo>
                      <a:pt x="63701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7555F9A7-2E79-1B4E-6652-3F546063DFD0}"/>
                  </a:ext>
                </a:extLst>
              </p:cNvPr>
              <p:cNvSpPr/>
              <p:nvPr/>
            </p:nvSpPr>
            <p:spPr>
              <a:xfrm>
                <a:off x="2905306" y="4355175"/>
                <a:ext cx="62897" cy="10292"/>
              </a:xfrm>
              <a:custGeom>
                <a:avLst/>
                <a:gdLst>
                  <a:gd name="connsiteX0" fmla="*/ 57056 w 62897"/>
                  <a:gd name="connsiteY0" fmla="*/ 10292 h 10292"/>
                  <a:gd name="connsiteX1" fmla="*/ 0 w 62897"/>
                  <a:gd name="connsiteY1" fmla="*/ 10292 h 10292"/>
                  <a:gd name="connsiteX2" fmla="*/ 6274 w 62897"/>
                  <a:gd name="connsiteY2" fmla="*/ 0 h 10292"/>
                  <a:gd name="connsiteX3" fmla="*/ 62898 w 62897"/>
                  <a:gd name="connsiteY3" fmla="*/ 0 h 10292"/>
                  <a:gd name="connsiteX4" fmla="*/ 57056 w 6289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97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6274" y="0"/>
                    </a:lnTo>
                    <a:lnTo>
                      <a:pt x="62898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F7D5055B-6C3B-FA63-8636-053DAB434894}"/>
                  </a:ext>
                </a:extLst>
              </p:cNvPr>
              <p:cNvSpPr/>
              <p:nvPr/>
            </p:nvSpPr>
            <p:spPr>
              <a:xfrm>
                <a:off x="3007364" y="4355175"/>
                <a:ext cx="62093" cy="10292"/>
              </a:xfrm>
              <a:custGeom>
                <a:avLst/>
                <a:gdLst>
                  <a:gd name="connsiteX0" fmla="*/ 57056 w 62093"/>
                  <a:gd name="connsiteY0" fmla="*/ 10292 h 10292"/>
                  <a:gd name="connsiteX1" fmla="*/ 0 w 62093"/>
                  <a:gd name="connsiteY1" fmla="*/ 10292 h 10292"/>
                  <a:gd name="connsiteX2" fmla="*/ 5502 w 62093"/>
                  <a:gd name="connsiteY2" fmla="*/ 0 h 10292"/>
                  <a:gd name="connsiteX3" fmla="*/ 62094 w 62093"/>
                  <a:gd name="connsiteY3" fmla="*/ 0 h 10292"/>
                  <a:gd name="connsiteX4" fmla="*/ 57056 w 62093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93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5502" y="0"/>
                    </a:lnTo>
                    <a:lnTo>
                      <a:pt x="62094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CA038A8B-9316-0402-9D26-B8E3E93C199F}"/>
                  </a:ext>
                </a:extLst>
              </p:cNvPr>
              <p:cNvSpPr/>
              <p:nvPr/>
            </p:nvSpPr>
            <p:spPr>
              <a:xfrm>
                <a:off x="3109421" y="4355175"/>
                <a:ext cx="61290" cy="10292"/>
              </a:xfrm>
              <a:custGeom>
                <a:avLst/>
                <a:gdLst>
                  <a:gd name="connsiteX0" fmla="*/ 57056 w 61290"/>
                  <a:gd name="connsiteY0" fmla="*/ 10292 h 10292"/>
                  <a:gd name="connsiteX1" fmla="*/ 0 w 61290"/>
                  <a:gd name="connsiteY1" fmla="*/ 10292 h 10292"/>
                  <a:gd name="connsiteX2" fmla="*/ 4698 w 61290"/>
                  <a:gd name="connsiteY2" fmla="*/ 0 h 10292"/>
                  <a:gd name="connsiteX3" fmla="*/ 61290 w 61290"/>
                  <a:gd name="connsiteY3" fmla="*/ 0 h 10292"/>
                  <a:gd name="connsiteX4" fmla="*/ 57056 w 6129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90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4698" y="0"/>
                    </a:lnTo>
                    <a:lnTo>
                      <a:pt x="61290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D8A86532-E787-A6EC-95A0-8E7A65BC2D6A}"/>
                  </a:ext>
                </a:extLst>
              </p:cNvPr>
              <p:cNvSpPr/>
              <p:nvPr/>
            </p:nvSpPr>
            <p:spPr>
              <a:xfrm>
                <a:off x="3211479" y="4355175"/>
                <a:ext cx="60517" cy="10292"/>
              </a:xfrm>
              <a:custGeom>
                <a:avLst/>
                <a:gdLst>
                  <a:gd name="connsiteX0" fmla="*/ 57056 w 60517"/>
                  <a:gd name="connsiteY0" fmla="*/ 10292 h 10292"/>
                  <a:gd name="connsiteX1" fmla="*/ 0 w 60517"/>
                  <a:gd name="connsiteY1" fmla="*/ 10292 h 10292"/>
                  <a:gd name="connsiteX2" fmla="*/ 3894 w 60517"/>
                  <a:gd name="connsiteY2" fmla="*/ 0 h 10292"/>
                  <a:gd name="connsiteX3" fmla="*/ 60518 w 60517"/>
                  <a:gd name="connsiteY3" fmla="*/ 0 h 10292"/>
                  <a:gd name="connsiteX4" fmla="*/ 57056 w 6051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17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3894" y="0"/>
                    </a:lnTo>
                    <a:lnTo>
                      <a:pt x="60518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3E75D484-2E3D-CF12-C084-3FD9D199E649}"/>
                  </a:ext>
                </a:extLst>
              </p:cNvPr>
              <p:cNvSpPr/>
              <p:nvPr/>
            </p:nvSpPr>
            <p:spPr>
              <a:xfrm>
                <a:off x="3313537" y="4355175"/>
                <a:ext cx="59714" cy="10292"/>
              </a:xfrm>
              <a:custGeom>
                <a:avLst/>
                <a:gdLst>
                  <a:gd name="connsiteX0" fmla="*/ 57056 w 59714"/>
                  <a:gd name="connsiteY0" fmla="*/ 10292 h 10292"/>
                  <a:gd name="connsiteX1" fmla="*/ 0 w 59714"/>
                  <a:gd name="connsiteY1" fmla="*/ 10292 h 10292"/>
                  <a:gd name="connsiteX2" fmla="*/ 3091 w 59714"/>
                  <a:gd name="connsiteY2" fmla="*/ 0 h 10292"/>
                  <a:gd name="connsiteX3" fmla="*/ 59714 w 59714"/>
                  <a:gd name="connsiteY3" fmla="*/ 0 h 10292"/>
                  <a:gd name="connsiteX4" fmla="*/ 57056 w 59714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14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3091" y="0"/>
                    </a:lnTo>
                    <a:lnTo>
                      <a:pt x="59714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CF53EDD8-3D24-705F-DBEA-DC8506220136}"/>
                  </a:ext>
                </a:extLst>
              </p:cNvPr>
              <p:cNvSpPr/>
              <p:nvPr/>
            </p:nvSpPr>
            <p:spPr>
              <a:xfrm>
                <a:off x="3415595" y="4355175"/>
                <a:ext cx="58910" cy="10292"/>
              </a:xfrm>
              <a:custGeom>
                <a:avLst/>
                <a:gdLst>
                  <a:gd name="connsiteX0" fmla="*/ 57056 w 58910"/>
                  <a:gd name="connsiteY0" fmla="*/ 10292 h 10292"/>
                  <a:gd name="connsiteX1" fmla="*/ 0 w 58910"/>
                  <a:gd name="connsiteY1" fmla="*/ 10292 h 10292"/>
                  <a:gd name="connsiteX2" fmla="*/ 2318 w 58910"/>
                  <a:gd name="connsiteY2" fmla="*/ 0 h 10292"/>
                  <a:gd name="connsiteX3" fmla="*/ 58911 w 58910"/>
                  <a:gd name="connsiteY3" fmla="*/ 0 h 10292"/>
                  <a:gd name="connsiteX4" fmla="*/ 57056 w 5891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910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2318" y="0"/>
                    </a:lnTo>
                    <a:lnTo>
                      <a:pt x="58911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0436E71F-50AC-D950-8526-F49A0192FAAE}"/>
                  </a:ext>
                </a:extLst>
              </p:cNvPr>
              <p:cNvSpPr/>
              <p:nvPr/>
            </p:nvSpPr>
            <p:spPr>
              <a:xfrm>
                <a:off x="3517653" y="4355175"/>
                <a:ext cx="58107" cy="10292"/>
              </a:xfrm>
              <a:custGeom>
                <a:avLst/>
                <a:gdLst>
                  <a:gd name="connsiteX0" fmla="*/ 57056 w 58107"/>
                  <a:gd name="connsiteY0" fmla="*/ 10292 h 10292"/>
                  <a:gd name="connsiteX1" fmla="*/ 0 w 58107"/>
                  <a:gd name="connsiteY1" fmla="*/ 10292 h 10292"/>
                  <a:gd name="connsiteX2" fmla="*/ 1514 w 58107"/>
                  <a:gd name="connsiteY2" fmla="*/ 0 h 10292"/>
                  <a:gd name="connsiteX3" fmla="*/ 58107 w 58107"/>
                  <a:gd name="connsiteY3" fmla="*/ 0 h 10292"/>
                  <a:gd name="connsiteX4" fmla="*/ 57056 w 5810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07" h="10292">
                    <a:moveTo>
                      <a:pt x="57056" y="10292"/>
                    </a:moveTo>
                    <a:lnTo>
                      <a:pt x="0" y="10292"/>
                    </a:lnTo>
                    <a:lnTo>
                      <a:pt x="1514" y="0"/>
                    </a:lnTo>
                    <a:lnTo>
                      <a:pt x="58107" y="0"/>
                    </a:lnTo>
                    <a:lnTo>
                      <a:pt x="57056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A2D37711-BE61-F483-1323-EA5B6111BB14}"/>
                  </a:ext>
                </a:extLst>
              </p:cNvPr>
              <p:cNvSpPr/>
              <p:nvPr/>
            </p:nvSpPr>
            <p:spPr>
              <a:xfrm>
                <a:off x="3619711" y="4355175"/>
                <a:ext cx="57334" cy="10292"/>
              </a:xfrm>
              <a:custGeom>
                <a:avLst/>
                <a:gdLst>
                  <a:gd name="connsiteX0" fmla="*/ 57025 w 57334"/>
                  <a:gd name="connsiteY0" fmla="*/ 10292 h 10292"/>
                  <a:gd name="connsiteX1" fmla="*/ 0 w 57334"/>
                  <a:gd name="connsiteY1" fmla="*/ 10292 h 10292"/>
                  <a:gd name="connsiteX2" fmla="*/ 711 w 57334"/>
                  <a:gd name="connsiteY2" fmla="*/ 0 h 10292"/>
                  <a:gd name="connsiteX3" fmla="*/ 57334 w 57334"/>
                  <a:gd name="connsiteY3" fmla="*/ 0 h 10292"/>
                  <a:gd name="connsiteX4" fmla="*/ 57025 w 57334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34" h="10292">
                    <a:moveTo>
                      <a:pt x="57025" y="10292"/>
                    </a:moveTo>
                    <a:lnTo>
                      <a:pt x="0" y="10292"/>
                    </a:lnTo>
                    <a:lnTo>
                      <a:pt x="711" y="0"/>
                    </a:lnTo>
                    <a:lnTo>
                      <a:pt x="57334" y="0"/>
                    </a:lnTo>
                    <a:lnTo>
                      <a:pt x="57025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1CD3F053-A4CD-8982-B110-840BC32CFF08}"/>
                  </a:ext>
                </a:extLst>
              </p:cNvPr>
              <p:cNvSpPr/>
              <p:nvPr/>
            </p:nvSpPr>
            <p:spPr>
              <a:xfrm>
                <a:off x="3721676" y="4355175"/>
                <a:ext cx="57117" cy="10292"/>
              </a:xfrm>
              <a:custGeom>
                <a:avLst/>
                <a:gdLst>
                  <a:gd name="connsiteX0" fmla="*/ 57118 w 57117"/>
                  <a:gd name="connsiteY0" fmla="*/ 10292 h 10292"/>
                  <a:gd name="connsiteX1" fmla="*/ 62 w 57117"/>
                  <a:gd name="connsiteY1" fmla="*/ 10292 h 10292"/>
                  <a:gd name="connsiteX2" fmla="*/ 0 w 57117"/>
                  <a:gd name="connsiteY2" fmla="*/ 0 h 10292"/>
                  <a:gd name="connsiteX3" fmla="*/ 56623 w 57117"/>
                  <a:gd name="connsiteY3" fmla="*/ 0 h 10292"/>
                  <a:gd name="connsiteX4" fmla="*/ 57118 w 5711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17" h="10292">
                    <a:moveTo>
                      <a:pt x="57118" y="10292"/>
                    </a:moveTo>
                    <a:lnTo>
                      <a:pt x="62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57118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9A348B43-0F5A-DEA3-E771-DBD4E0E68CF9}"/>
                  </a:ext>
                </a:extLst>
              </p:cNvPr>
              <p:cNvSpPr/>
              <p:nvPr/>
            </p:nvSpPr>
            <p:spPr>
              <a:xfrm>
                <a:off x="3822961" y="4355175"/>
                <a:ext cx="57890" cy="10292"/>
              </a:xfrm>
              <a:custGeom>
                <a:avLst/>
                <a:gdLst>
                  <a:gd name="connsiteX0" fmla="*/ 57890 w 57890"/>
                  <a:gd name="connsiteY0" fmla="*/ 10292 h 10292"/>
                  <a:gd name="connsiteX1" fmla="*/ 835 w 57890"/>
                  <a:gd name="connsiteY1" fmla="*/ 10292 h 10292"/>
                  <a:gd name="connsiteX2" fmla="*/ 0 w 57890"/>
                  <a:gd name="connsiteY2" fmla="*/ 0 h 10292"/>
                  <a:gd name="connsiteX3" fmla="*/ 56592 w 57890"/>
                  <a:gd name="connsiteY3" fmla="*/ 0 h 10292"/>
                  <a:gd name="connsiteX4" fmla="*/ 57890 w 5789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90" h="10292">
                    <a:moveTo>
                      <a:pt x="57890" y="10292"/>
                    </a:moveTo>
                    <a:lnTo>
                      <a:pt x="835" y="10292"/>
                    </a:lnTo>
                    <a:lnTo>
                      <a:pt x="0" y="0"/>
                    </a:lnTo>
                    <a:lnTo>
                      <a:pt x="56592" y="0"/>
                    </a:lnTo>
                    <a:lnTo>
                      <a:pt x="57890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944D03E7-56A9-CCD8-E68D-6E560A1630F9}"/>
                  </a:ext>
                </a:extLst>
              </p:cNvPr>
              <p:cNvSpPr/>
              <p:nvPr/>
            </p:nvSpPr>
            <p:spPr>
              <a:xfrm>
                <a:off x="3924216" y="4355175"/>
                <a:ext cx="58694" cy="10292"/>
              </a:xfrm>
              <a:custGeom>
                <a:avLst/>
                <a:gdLst>
                  <a:gd name="connsiteX0" fmla="*/ 58694 w 58694"/>
                  <a:gd name="connsiteY0" fmla="*/ 10292 h 10292"/>
                  <a:gd name="connsiteX1" fmla="*/ 1638 w 58694"/>
                  <a:gd name="connsiteY1" fmla="*/ 10292 h 10292"/>
                  <a:gd name="connsiteX2" fmla="*/ 0 w 58694"/>
                  <a:gd name="connsiteY2" fmla="*/ 0 h 10292"/>
                  <a:gd name="connsiteX3" fmla="*/ 56592 w 58694"/>
                  <a:gd name="connsiteY3" fmla="*/ 0 h 10292"/>
                  <a:gd name="connsiteX4" fmla="*/ 58694 w 58694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4" h="10292">
                    <a:moveTo>
                      <a:pt x="58694" y="10292"/>
                    </a:moveTo>
                    <a:lnTo>
                      <a:pt x="1638" y="10292"/>
                    </a:lnTo>
                    <a:lnTo>
                      <a:pt x="0" y="0"/>
                    </a:lnTo>
                    <a:lnTo>
                      <a:pt x="56592" y="0"/>
                    </a:lnTo>
                    <a:lnTo>
                      <a:pt x="58694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F2D0F9D8-95BD-3854-441E-3D97C924464A}"/>
                  </a:ext>
                </a:extLst>
              </p:cNvPr>
              <p:cNvSpPr/>
              <p:nvPr/>
            </p:nvSpPr>
            <p:spPr>
              <a:xfrm>
                <a:off x="4025470" y="4355175"/>
                <a:ext cx="59497" cy="10292"/>
              </a:xfrm>
              <a:custGeom>
                <a:avLst/>
                <a:gdLst>
                  <a:gd name="connsiteX0" fmla="*/ 59498 w 59497"/>
                  <a:gd name="connsiteY0" fmla="*/ 10292 h 10292"/>
                  <a:gd name="connsiteX1" fmla="*/ 2441 w 59497"/>
                  <a:gd name="connsiteY1" fmla="*/ 10292 h 10292"/>
                  <a:gd name="connsiteX2" fmla="*/ 0 w 59497"/>
                  <a:gd name="connsiteY2" fmla="*/ 0 h 10292"/>
                  <a:gd name="connsiteX3" fmla="*/ 56623 w 59497"/>
                  <a:gd name="connsiteY3" fmla="*/ 0 h 10292"/>
                  <a:gd name="connsiteX4" fmla="*/ 59498 w 5949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97" h="10292">
                    <a:moveTo>
                      <a:pt x="59498" y="10292"/>
                    </a:moveTo>
                    <a:lnTo>
                      <a:pt x="2441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59498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A71BC2D0-310F-884C-D77E-F0E86F48FBF7}"/>
                  </a:ext>
                </a:extLst>
              </p:cNvPr>
              <p:cNvSpPr/>
              <p:nvPr/>
            </p:nvSpPr>
            <p:spPr>
              <a:xfrm>
                <a:off x="4126724" y="4355175"/>
                <a:ext cx="60301" cy="10292"/>
              </a:xfrm>
              <a:custGeom>
                <a:avLst/>
                <a:gdLst>
                  <a:gd name="connsiteX0" fmla="*/ 60301 w 60301"/>
                  <a:gd name="connsiteY0" fmla="*/ 10292 h 10292"/>
                  <a:gd name="connsiteX1" fmla="*/ 3245 w 60301"/>
                  <a:gd name="connsiteY1" fmla="*/ 10292 h 10292"/>
                  <a:gd name="connsiteX2" fmla="*/ 0 w 60301"/>
                  <a:gd name="connsiteY2" fmla="*/ 0 h 10292"/>
                  <a:gd name="connsiteX3" fmla="*/ 56623 w 60301"/>
                  <a:gd name="connsiteY3" fmla="*/ 0 h 10292"/>
                  <a:gd name="connsiteX4" fmla="*/ 60301 w 60301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10292">
                    <a:moveTo>
                      <a:pt x="60301" y="10292"/>
                    </a:moveTo>
                    <a:lnTo>
                      <a:pt x="3245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60301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5072A396-4609-7995-ECB9-993291C6A20B}"/>
                  </a:ext>
                </a:extLst>
              </p:cNvPr>
              <p:cNvSpPr/>
              <p:nvPr/>
            </p:nvSpPr>
            <p:spPr>
              <a:xfrm>
                <a:off x="4228009" y="4355175"/>
                <a:ext cx="61074" cy="10292"/>
              </a:xfrm>
              <a:custGeom>
                <a:avLst/>
                <a:gdLst>
                  <a:gd name="connsiteX0" fmla="*/ 61074 w 61074"/>
                  <a:gd name="connsiteY0" fmla="*/ 10292 h 10292"/>
                  <a:gd name="connsiteX1" fmla="*/ 4018 w 61074"/>
                  <a:gd name="connsiteY1" fmla="*/ 10292 h 10292"/>
                  <a:gd name="connsiteX2" fmla="*/ 0 w 61074"/>
                  <a:gd name="connsiteY2" fmla="*/ 0 h 10292"/>
                  <a:gd name="connsiteX3" fmla="*/ 56593 w 61074"/>
                  <a:gd name="connsiteY3" fmla="*/ 0 h 10292"/>
                  <a:gd name="connsiteX4" fmla="*/ 61074 w 61074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74" h="10292">
                    <a:moveTo>
                      <a:pt x="61074" y="10292"/>
                    </a:moveTo>
                    <a:lnTo>
                      <a:pt x="4018" y="10292"/>
                    </a:lnTo>
                    <a:lnTo>
                      <a:pt x="0" y="0"/>
                    </a:lnTo>
                    <a:lnTo>
                      <a:pt x="56593" y="0"/>
                    </a:lnTo>
                    <a:lnTo>
                      <a:pt x="61074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E55E98A6-756E-6289-F563-706DF6E0CF46}"/>
                  </a:ext>
                </a:extLst>
              </p:cNvPr>
              <p:cNvSpPr/>
              <p:nvPr/>
            </p:nvSpPr>
            <p:spPr>
              <a:xfrm>
                <a:off x="4329263" y="4355175"/>
                <a:ext cx="61877" cy="10292"/>
              </a:xfrm>
              <a:custGeom>
                <a:avLst/>
                <a:gdLst>
                  <a:gd name="connsiteX0" fmla="*/ 61878 w 61877"/>
                  <a:gd name="connsiteY0" fmla="*/ 10292 h 10292"/>
                  <a:gd name="connsiteX1" fmla="*/ 4822 w 61877"/>
                  <a:gd name="connsiteY1" fmla="*/ 10292 h 10292"/>
                  <a:gd name="connsiteX2" fmla="*/ 0 w 61877"/>
                  <a:gd name="connsiteY2" fmla="*/ 0 h 10292"/>
                  <a:gd name="connsiteX3" fmla="*/ 56593 w 61877"/>
                  <a:gd name="connsiteY3" fmla="*/ 0 h 10292"/>
                  <a:gd name="connsiteX4" fmla="*/ 61878 w 6187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77" h="10292">
                    <a:moveTo>
                      <a:pt x="61878" y="10292"/>
                    </a:moveTo>
                    <a:lnTo>
                      <a:pt x="4822" y="10292"/>
                    </a:lnTo>
                    <a:lnTo>
                      <a:pt x="0" y="0"/>
                    </a:lnTo>
                    <a:lnTo>
                      <a:pt x="56593" y="0"/>
                    </a:lnTo>
                    <a:lnTo>
                      <a:pt x="61878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CBD0571C-F7A6-22A0-B123-AC38C93FAA76}"/>
                  </a:ext>
                </a:extLst>
              </p:cNvPr>
              <p:cNvSpPr/>
              <p:nvPr/>
            </p:nvSpPr>
            <p:spPr>
              <a:xfrm>
                <a:off x="4430518" y="4355175"/>
                <a:ext cx="62681" cy="10292"/>
              </a:xfrm>
              <a:custGeom>
                <a:avLst/>
                <a:gdLst>
                  <a:gd name="connsiteX0" fmla="*/ 62681 w 62681"/>
                  <a:gd name="connsiteY0" fmla="*/ 10292 h 10292"/>
                  <a:gd name="connsiteX1" fmla="*/ 5625 w 62681"/>
                  <a:gd name="connsiteY1" fmla="*/ 10292 h 10292"/>
                  <a:gd name="connsiteX2" fmla="*/ 0 w 62681"/>
                  <a:gd name="connsiteY2" fmla="*/ 0 h 10292"/>
                  <a:gd name="connsiteX3" fmla="*/ 56623 w 62681"/>
                  <a:gd name="connsiteY3" fmla="*/ 0 h 10292"/>
                  <a:gd name="connsiteX4" fmla="*/ 62681 w 62681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81" h="10292">
                    <a:moveTo>
                      <a:pt x="62681" y="10292"/>
                    </a:moveTo>
                    <a:lnTo>
                      <a:pt x="5625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62681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C34B8FB7-6597-48DF-7AF4-0F6788BCB60F}"/>
                  </a:ext>
                </a:extLst>
              </p:cNvPr>
              <p:cNvSpPr/>
              <p:nvPr/>
            </p:nvSpPr>
            <p:spPr>
              <a:xfrm>
                <a:off x="4633057" y="4355175"/>
                <a:ext cx="64226" cy="10292"/>
              </a:xfrm>
              <a:custGeom>
                <a:avLst/>
                <a:gdLst>
                  <a:gd name="connsiteX0" fmla="*/ 64227 w 64226"/>
                  <a:gd name="connsiteY0" fmla="*/ 10292 h 10292"/>
                  <a:gd name="connsiteX1" fmla="*/ 7201 w 64226"/>
                  <a:gd name="connsiteY1" fmla="*/ 10292 h 10292"/>
                  <a:gd name="connsiteX2" fmla="*/ 0 w 64226"/>
                  <a:gd name="connsiteY2" fmla="*/ 0 h 10292"/>
                  <a:gd name="connsiteX3" fmla="*/ 56593 w 64226"/>
                  <a:gd name="connsiteY3" fmla="*/ 0 h 10292"/>
                  <a:gd name="connsiteX4" fmla="*/ 64227 w 64226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26" h="10292">
                    <a:moveTo>
                      <a:pt x="64227" y="10292"/>
                    </a:moveTo>
                    <a:lnTo>
                      <a:pt x="7201" y="10292"/>
                    </a:lnTo>
                    <a:lnTo>
                      <a:pt x="0" y="0"/>
                    </a:lnTo>
                    <a:lnTo>
                      <a:pt x="56593" y="0"/>
                    </a:lnTo>
                    <a:lnTo>
                      <a:pt x="64227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51A7D898-211E-BD42-4093-CD743C26D46F}"/>
                  </a:ext>
                </a:extLst>
              </p:cNvPr>
              <p:cNvSpPr/>
              <p:nvPr/>
            </p:nvSpPr>
            <p:spPr>
              <a:xfrm>
                <a:off x="4734312" y="4355175"/>
                <a:ext cx="65030" cy="10292"/>
              </a:xfrm>
              <a:custGeom>
                <a:avLst/>
                <a:gdLst>
                  <a:gd name="connsiteX0" fmla="*/ 65030 w 65030"/>
                  <a:gd name="connsiteY0" fmla="*/ 10292 h 10292"/>
                  <a:gd name="connsiteX1" fmla="*/ 7974 w 65030"/>
                  <a:gd name="connsiteY1" fmla="*/ 10292 h 10292"/>
                  <a:gd name="connsiteX2" fmla="*/ 0 w 65030"/>
                  <a:gd name="connsiteY2" fmla="*/ 0 h 10292"/>
                  <a:gd name="connsiteX3" fmla="*/ 56592 w 65030"/>
                  <a:gd name="connsiteY3" fmla="*/ 0 h 10292"/>
                  <a:gd name="connsiteX4" fmla="*/ 65030 w 65030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30" h="10292">
                    <a:moveTo>
                      <a:pt x="65030" y="10292"/>
                    </a:moveTo>
                    <a:lnTo>
                      <a:pt x="7974" y="10292"/>
                    </a:lnTo>
                    <a:lnTo>
                      <a:pt x="0" y="0"/>
                    </a:lnTo>
                    <a:lnTo>
                      <a:pt x="56592" y="0"/>
                    </a:lnTo>
                    <a:lnTo>
                      <a:pt x="65030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0F383E5F-6CED-88E1-21E8-B1C035E281AA}"/>
                  </a:ext>
                </a:extLst>
              </p:cNvPr>
              <p:cNvSpPr/>
              <p:nvPr/>
            </p:nvSpPr>
            <p:spPr>
              <a:xfrm>
                <a:off x="4835566" y="4355175"/>
                <a:ext cx="65833" cy="10292"/>
              </a:xfrm>
              <a:custGeom>
                <a:avLst/>
                <a:gdLst>
                  <a:gd name="connsiteX0" fmla="*/ 65834 w 65833"/>
                  <a:gd name="connsiteY0" fmla="*/ 10292 h 10292"/>
                  <a:gd name="connsiteX1" fmla="*/ 8778 w 65833"/>
                  <a:gd name="connsiteY1" fmla="*/ 10292 h 10292"/>
                  <a:gd name="connsiteX2" fmla="*/ 0 w 65833"/>
                  <a:gd name="connsiteY2" fmla="*/ 0 h 10292"/>
                  <a:gd name="connsiteX3" fmla="*/ 56623 w 65833"/>
                  <a:gd name="connsiteY3" fmla="*/ 0 h 10292"/>
                  <a:gd name="connsiteX4" fmla="*/ 65834 w 65833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33" h="10292">
                    <a:moveTo>
                      <a:pt x="65834" y="10292"/>
                    </a:moveTo>
                    <a:lnTo>
                      <a:pt x="8778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65834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986DAC79-5FD7-C2E2-86A6-6DCB88A3815E}"/>
                  </a:ext>
                </a:extLst>
              </p:cNvPr>
              <p:cNvSpPr/>
              <p:nvPr/>
            </p:nvSpPr>
            <p:spPr>
              <a:xfrm>
                <a:off x="4936820" y="4355175"/>
                <a:ext cx="66637" cy="10292"/>
              </a:xfrm>
              <a:custGeom>
                <a:avLst/>
                <a:gdLst>
                  <a:gd name="connsiteX0" fmla="*/ 66637 w 66637"/>
                  <a:gd name="connsiteY0" fmla="*/ 10292 h 10292"/>
                  <a:gd name="connsiteX1" fmla="*/ 9581 w 66637"/>
                  <a:gd name="connsiteY1" fmla="*/ 10292 h 10292"/>
                  <a:gd name="connsiteX2" fmla="*/ 0 w 66637"/>
                  <a:gd name="connsiteY2" fmla="*/ 0 h 10292"/>
                  <a:gd name="connsiteX3" fmla="*/ 56623 w 66637"/>
                  <a:gd name="connsiteY3" fmla="*/ 0 h 10292"/>
                  <a:gd name="connsiteX4" fmla="*/ 66637 w 66637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7" h="10292">
                    <a:moveTo>
                      <a:pt x="66637" y="10292"/>
                    </a:moveTo>
                    <a:lnTo>
                      <a:pt x="9581" y="10292"/>
                    </a:lnTo>
                    <a:lnTo>
                      <a:pt x="0" y="0"/>
                    </a:lnTo>
                    <a:lnTo>
                      <a:pt x="56623" y="0"/>
                    </a:lnTo>
                    <a:lnTo>
                      <a:pt x="66637" y="102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7CDBA2CE-23CE-F18F-00C4-A47D98907B0F}"/>
                  </a:ext>
                </a:extLst>
              </p:cNvPr>
              <p:cNvSpPr/>
              <p:nvPr/>
            </p:nvSpPr>
            <p:spPr>
              <a:xfrm>
                <a:off x="5038105" y="4355175"/>
                <a:ext cx="67409" cy="10292"/>
              </a:xfrm>
              <a:custGeom>
                <a:avLst/>
                <a:gdLst>
                  <a:gd name="connsiteX0" fmla="*/ 67410 w 67409"/>
                  <a:gd name="connsiteY0" fmla="*/ 10292 h 10292"/>
                  <a:gd name="connsiteX1" fmla="*/ 10354 w 67409"/>
                  <a:gd name="connsiteY1" fmla="*/ 10292 h 10292"/>
                  <a:gd name="connsiteX2" fmla="*/ 0 w 67409"/>
                  <a:gd name="connsiteY2" fmla="*/ 0 h 10292"/>
                  <a:gd name="connsiteX3" fmla="*/ 56592 w 67409"/>
                  <a:gd name="connsiteY3" fmla="*/ 0 h 10292"/>
                  <a:gd name="connsiteX4" fmla="*/ 67410 w 67409"/>
                  <a:gd name="connsiteY4" fmla="*/ 10292 h 10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09" h="10292">
                    <a:moveTo>
                      <a:pt x="67410" y="10292"/>
                    </a:moveTo>
                    <a:lnTo>
                      <a:pt x="10354" y="10292"/>
                    </a:lnTo>
                    <a:lnTo>
                      <a:pt x="0" y="0"/>
                    </a:lnTo>
                    <a:lnTo>
                      <a:pt x="56592" y="0"/>
                    </a:lnTo>
                    <a:lnTo>
                      <a:pt x="67410" y="102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438B456C-CC92-D9F8-D8BB-29F5CF9D1D80}"/>
                  </a:ext>
                </a:extLst>
              </p:cNvPr>
              <p:cNvSpPr/>
              <p:nvPr/>
            </p:nvSpPr>
            <p:spPr>
              <a:xfrm>
                <a:off x="2172726" y="4370784"/>
                <a:ext cx="69388" cy="10570"/>
              </a:xfrm>
              <a:custGeom>
                <a:avLst/>
                <a:gdLst>
                  <a:gd name="connsiteX0" fmla="*/ 57736 w 69388"/>
                  <a:gd name="connsiteY0" fmla="*/ 10571 h 10570"/>
                  <a:gd name="connsiteX1" fmla="*/ 0 w 69388"/>
                  <a:gd name="connsiteY1" fmla="*/ 10571 h 10570"/>
                  <a:gd name="connsiteX2" fmla="*/ 12085 w 69388"/>
                  <a:gd name="connsiteY2" fmla="*/ 0 h 10570"/>
                  <a:gd name="connsiteX3" fmla="*/ 69388 w 69388"/>
                  <a:gd name="connsiteY3" fmla="*/ 0 h 10570"/>
                  <a:gd name="connsiteX4" fmla="*/ 57736 w 69388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388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12085" y="0"/>
                    </a:lnTo>
                    <a:lnTo>
                      <a:pt x="69388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D69FCC34-4A11-B2C3-99A0-8BC17844C853}"/>
                  </a:ext>
                </a:extLst>
              </p:cNvPr>
              <p:cNvSpPr/>
              <p:nvPr/>
            </p:nvSpPr>
            <p:spPr>
              <a:xfrm>
                <a:off x="2275990" y="4370784"/>
                <a:ext cx="68584" cy="10570"/>
              </a:xfrm>
              <a:custGeom>
                <a:avLst/>
                <a:gdLst>
                  <a:gd name="connsiteX0" fmla="*/ 57736 w 68584"/>
                  <a:gd name="connsiteY0" fmla="*/ 10571 h 10570"/>
                  <a:gd name="connsiteX1" fmla="*/ 0 w 68584"/>
                  <a:gd name="connsiteY1" fmla="*/ 10571 h 10570"/>
                  <a:gd name="connsiteX2" fmla="*/ 11312 w 68584"/>
                  <a:gd name="connsiteY2" fmla="*/ 0 h 10570"/>
                  <a:gd name="connsiteX3" fmla="*/ 68585 w 68584"/>
                  <a:gd name="connsiteY3" fmla="*/ 0 h 10570"/>
                  <a:gd name="connsiteX4" fmla="*/ 57736 w 68584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4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11312" y="0"/>
                    </a:lnTo>
                    <a:lnTo>
                      <a:pt x="68585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DEB2B8DC-7007-CF5A-D556-22227945189B}"/>
                  </a:ext>
                </a:extLst>
              </p:cNvPr>
              <p:cNvSpPr/>
              <p:nvPr/>
            </p:nvSpPr>
            <p:spPr>
              <a:xfrm>
                <a:off x="2379253" y="4370784"/>
                <a:ext cx="67781" cy="10570"/>
              </a:xfrm>
              <a:custGeom>
                <a:avLst/>
                <a:gdLst>
                  <a:gd name="connsiteX0" fmla="*/ 57736 w 67781"/>
                  <a:gd name="connsiteY0" fmla="*/ 10571 h 10570"/>
                  <a:gd name="connsiteX1" fmla="*/ 0 w 67781"/>
                  <a:gd name="connsiteY1" fmla="*/ 10571 h 10570"/>
                  <a:gd name="connsiteX2" fmla="*/ 10509 w 67781"/>
                  <a:gd name="connsiteY2" fmla="*/ 0 h 10570"/>
                  <a:gd name="connsiteX3" fmla="*/ 67781 w 67781"/>
                  <a:gd name="connsiteY3" fmla="*/ 0 h 10570"/>
                  <a:gd name="connsiteX4" fmla="*/ 57736 w 67781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81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10509" y="0"/>
                    </a:lnTo>
                    <a:lnTo>
                      <a:pt x="67781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E534D0CA-CB12-F624-37DF-FC42C346CCD8}"/>
                  </a:ext>
                </a:extLst>
              </p:cNvPr>
              <p:cNvSpPr/>
              <p:nvPr/>
            </p:nvSpPr>
            <p:spPr>
              <a:xfrm>
                <a:off x="2482547" y="4370784"/>
                <a:ext cx="66946" cy="10570"/>
              </a:xfrm>
              <a:custGeom>
                <a:avLst/>
                <a:gdLst>
                  <a:gd name="connsiteX0" fmla="*/ 57736 w 66946"/>
                  <a:gd name="connsiteY0" fmla="*/ 10571 h 10570"/>
                  <a:gd name="connsiteX1" fmla="*/ 0 w 66946"/>
                  <a:gd name="connsiteY1" fmla="*/ 10571 h 10570"/>
                  <a:gd name="connsiteX2" fmla="*/ 9674 w 66946"/>
                  <a:gd name="connsiteY2" fmla="*/ 0 h 10570"/>
                  <a:gd name="connsiteX3" fmla="*/ 66946 w 66946"/>
                  <a:gd name="connsiteY3" fmla="*/ 0 h 10570"/>
                  <a:gd name="connsiteX4" fmla="*/ 57736 w 66946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46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9674" y="0"/>
                    </a:lnTo>
                    <a:lnTo>
                      <a:pt x="66946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3E17AA82-6EEA-6BF9-DFEF-E57D36154AB2}"/>
                  </a:ext>
                </a:extLst>
              </p:cNvPr>
              <p:cNvSpPr/>
              <p:nvPr/>
            </p:nvSpPr>
            <p:spPr>
              <a:xfrm>
                <a:off x="2585811" y="4370784"/>
                <a:ext cx="66142" cy="10570"/>
              </a:xfrm>
              <a:custGeom>
                <a:avLst/>
                <a:gdLst>
                  <a:gd name="connsiteX0" fmla="*/ 57736 w 66142"/>
                  <a:gd name="connsiteY0" fmla="*/ 10571 h 10570"/>
                  <a:gd name="connsiteX1" fmla="*/ 0 w 66142"/>
                  <a:gd name="connsiteY1" fmla="*/ 10571 h 10570"/>
                  <a:gd name="connsiteX2" fmla="*/ 8871 w 66142"/>
                  <a:gd name="connsiteY2" fmla="*/ 0 h 10570"/>
                  <a:gd name="connsiteX3" fmla="*/ 66143 w 66142"/>
                  <a:gd name="connsiteY3" fmla="*/ 0 h 10570"/>
                  <a:gd name="connsiteX4" fmla="*/ 57736 w 66142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42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8871" y="0"/>
                    </a:lnTo>
                    <a:lnTo>
                      <a:pt x="66143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21BE9C12-4932-1B00-9AC3-65F9250BF1DE}"/>
                  </a:ext>
                </a:extLst>
              </p:cNvPr>
              <p:cNvSpPr/>
              <p:nvPr/>
            </p:nvSpPr>
            <p:spPr>
              <a:xfrm>
                <a:off x="2792368" y="4370784"/>
                <a:ext cx="64504" cy="10570"/>
              </a:xfrm>
              <a:custGeom>
                <a:avLst/>
                <a:gdLst>
                  <a:gd name="connsiteX0" fmla="*/ 57736 w 64504"/>
                  <a:gd name="connsiteY0" fmla="*/ 10571 h 10570"/>
                  <a:gd name="connsiteX1" fmla="*/ 0 w 64504"/>
                  <a:gd name="connsiteY1" fmla="*/ 10571 h 10570"/>
                  <a:gd name="connsiteX2" fmla="*/ 7232 w 64504"/>
                  <a:gd name="connsiteY2" fmla="*/ 0 h 10570"/>
                  <a:gd name="connsiteX3" fmla="*/ 64505 w 64504"/>
                  <a:gd name="connsiteY3" fmla="*/ 0 h 10570"/>
                  <a:gd name="connsiteX4" fmla="*/ 57736 w 64504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4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7232" y="0"/>
                    </a:lnTo>
                    <a:lnTo>
                      <a:pt x="64505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14D34916-ECDF-79F6-BE32-F078D6DF674E}"/>
                  </a:ext>
                </a:extLst>
              </p:cNvPr>
              <p:cNvSpPr/>
              <p:nvPr/>
            </p:nvSpPr>
            <p:spPr>
              <a:xfrm>
                <a:off x="2895631" y="4370784"/>
                <a:ext cx="63732" cy="10570"/>
              </a:xfrm>
              <a:custGeom>
                <a:avLst/>
                <a:gdLst>
                  <a:gd name="connsiteX0" fmla="*/ 57736 w 63732"/>
                  <a:gd name="connsiteY0" fmla="*/ 10571 h 10570"/>
                  <a:gd name="connsiteX1" fmla="*/ 0 w 63732"/>
                  <a:gd name="connsiteY1" fmla="*/ 10571 h 10570"/>
                  <a:gd name="connsiteX2" fmla="*/ 6429 w 63732"/>
                  <a:gd name="connsiteY2" fmla="*/ 0 h 10570"/>
                  <a:gd name="connsiteX3" fmla="*/ 63732 w 63732"/>
                  <a:gd name="connsiteY3" fmla="*/ 0 h 10570"/>
                  <a:gd name="connsiteX4" fmla="*/ 57736 w 63732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32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6429" y="0"/>
                    </a:lnTo>
                    <a:lnTo>
                      <a:pt x="63732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AEC28E76-BAC6-92B0-0E78-00AD41B931F2}"/>
                  </a:ext>
                </a:extLst>
              </p:cNvPr>
              <p:cNvSpPr/>
              <p:nvPr/>
            </p:nvSpPr>
            <p:spPr>
              <a:xfrm>
                <a:off x="2998926" y="4370784"/>
                <a:ext cx="62897" cy="10570"/>
              </a:xfrm>
              <a:custGeom>
                <a:avLst/>
                <a:gdLst>
                  <a:gd name="connsiteX0" fmla="*/ 57736 w 62897"/>
                  <a:gd name="connsiteY0" fmla="*/ 10571 h 10570"/>
                  <a:gd name="connsiteX1" fmla="*/ 0 w 62897"/>
                  <a:gd name="connsiteY1" fmla="*/ 10571 h 10570"/>
                  <a:gd name="connsiteX2" fmla="*/ 5625 w 62897"/>
                  <a:gd name="connsiteY2" fmla="*/ 0 h 10570"/>
                  <a:gd name="connsiteX3" fmla="*/ 62898 w 62897"/>
                  <a:gd name="connsiteY3" fmla="*/ 0 h 10570"/>
                  <a:gd name="connsiteX4" fmla="*/ 57736 w 62897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97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5625" y="0"/>
                    </a:lnTo>
                    <a:lnTo>
                      <a:pt x="62898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8AD9085A-9206-D440-CD12-7892B0DFCD3F}"/>
                  </a:ext>
                </a:extLst>
              </p:cNvPr>
              <p:cNvSpPr/>
              <p:nvPr/>
            </p:nvSpPr>
            <p:spPr>
              <a:xfrm>
                <a:off x="3102189" y="4370784"/>
                <a:ext cx="62094" cy="10570"/>
              </a:xfrm>
              <a:custGeom>
                <a:avLst/>
                <a:gdLst>
                  <a:gd name="connsiteX0" fmla="*/ 57736 w 62094"/>
                  <a:gd name="connsiteY0" fmla="*/ 10571 h 10570"/>
                  <a:gd name="connsiteX1" fmla="*/ 0 w 62094"/>
                  <a:gd name="connsiteY1" fmla="*/ 10571 h 10570"/>
                  <a:gd name="connsiteX2" fmla="*/ 4822 w 62094"/>
                  <a:gd name="connsiteY2" fmla="*/ 0 h 10570"/>
                  <a:gd name="connsiteX3" fmla="*/ 62094 w 62094"/>
                  <a:gd name="connsiteY3" fmla="*/ 0 h 10570"/>
                  <a:gd name="connsiteX4" fmla="*/ 57736 w 62094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94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4822" y="0"/>
                    </a:lnTo>
                    <a:lnTo>
                      <a:pt x="62094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50620972-6848-27A3-116A-EE4C8773BA49}"/>
                  </a:ext>
                </a:extLst>
              </p:cNvPr>
              <p:cNvSpPr/>
              <p:nvPr/>
            </p:nvSpPr>
            <p:spPr>
              <a:xfrm>
                <a:off x="3205483" y="4370784"/>
                <a:ext cx="61259" cy="10570"/>
              </a:xfrm>
              <a:custGeom>
                <a:avLst/>
                <a:gdLst>
                  <a:gd name="connsiteX0" fmla="*/ 57736 w 61259"/>
                  <a:gd name="connsiteY0" fmla="*/ 10571 h 10570"/>
                  <a:gd name="connsiteX1" fmla="*/ 0 w 61259"/>
                  <a:gd name="connsiteY1" fmla="*/ 10571 h 10570"/>
                  <a:gd name="connsiteX2" fmla="*/ 3987 w 61259"/>
                  <a:gd name="connsiteY2" fmla="*/ 0 h 10570"/>
                  <a:gd name="connsiteX3" fmla="*/ 61260 w 61259"/>
                  <a:gd name="connsiteY3" fmla="*/ 0 h 10570"/>
                  <a:gd name="connsiteX4" fmla="*/ 57736 w 61259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9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3987" y="0"/>
                    </a:lnTo>
                    <a:lnTo>
                      <a:pt x="61260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B62BE312-50D2-7742-D17B-961DB54CD1EC}"/>
                  </a:ext>
                </a:extLst>
              </p:cNvPr>
              <p:cNvSpPr/>
              <p:nvPr/>
            </p:nvSpPr>
            <p:spPr>
              <a:xfrm>
                <a:off x="3308746" y="4370784"/>
                <a:ext cx="60455" cy="10570"/>
              </a:xfrm>
              <a:custGeom>
                <a:avLst/>
                <a:gdLst>
                  <a:gd name="connsiteX0" fmla="*/ 57736 w 60455"/>
                  <a:gd name="connsiteY0" fmla="*/ 10571 h 10570"/>
                  <a:gd name="connsiteX1" fmla="*/ 0 w 60455"/>
                  <a:gd name="connsiteY1" fmla="*/ 10571 h 10570"/>
                  <a:gd name="connsiteX2" fmla="*/ 3184 w 60455"/>
                  <a:gd name="connsiteY2" fmla="*/ 0 h 10570"/>
                  <a:gd name="connsiteX3" fmla="*/ 60456 w 60455"/>
                  <a:gd name="connsiteY3" fmla="*/ 0 h 10570"/>
                  <a:gd name="connsiteX4" fmla="*/ 57736 w 60455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5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3184" y="0"/>
                    </a:lnTo>
                    <a:lnTo>
                      <a:pt x="60456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037D5CE1-6424-F90B-4AEA-F456CA5BAAC1}"/>
                  </a:ext>
                </a:extLst>
              </p:cNvPr>
              <p:cNvSpPr/>
              <p:nvPr/>
            </p:nvSpPr>
            <p:spPr>
              <a:xfrm>
                <a:off x="3412010" y="4370784"/>
                <a:ext cx="59652" cy="10570"/>
              </a:xfrm>
              <a:custGeom>
                <a:avLst/>
                <a:gdLst>
                  <a:gd name="connsiteX0" fmla="*/ 57736 w 59652"/>
                  <a:gd name="connsiteY0" fmla="*/ 10571 h 10570"/>
                  <a:gd name="connsiteX1" fmla="*/ 0 w 59652"/>
                  <a:gd name="connsiteY1" fmla="*/ 10571 h 10570"/>
                  <a:gd name="connsiteX2" fmla="*/ 2380 w 59652"/>
                  <a:gd name="connsiteY2" fmla="*/ 0 h 10570"/>
                  <a:gd name="connsiteX3" fmla="*/ 59652 w 59652"/>
                  <a:gd name="connsiteY3" fmla="*/ 0 h 10570"/>
                  <a:gd name="connsiteX4" fmla="*/ 57736 w 59652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52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2380" y="0"/>
                    </a:lnTo>
                    <a:lnTo>
                      <a:pt x="59652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CD79AC86-0B72-E911-A288-51551777DB1B}"/>
                  </a:ext>
                </a:extLst>
              </p:cNvPr>
              <p:cNvSpPr/>
              <p:nvPr/>
            </p:nvSpPr>
            <p:spPr>
              <a:xfrm>
                <a:off x="3515304" y="4370784"/>
                <a:ext cx="58817" cy="10570"/>
              </a:xfrm>
              <a:custGeom>
                <a:avLst/>
                <a:gdLst>
                  <a:gd name="connsiteX0" fmla="*/ 57736 w 58817"/>
                  <a:gd name="connsiteY0" fmla="*/ 10571 h 10570"/>
                  <a:gd name="connsiteX1" fmla="*/ 0 w 58817"/>
                  <a:gd name="connsiteY1" fmla="*/ 10571 h 10570"/>
                  <a:gd name="connsiteX2" fmla="*/ 1545 w 58817"/>
                  <a:gd name="connsiteY2" fmla="*/ 0 h 10570"/>
                  <a:gd name="connsiteX3" fmla="*/ 58818 w 58817"/>
                  <a:gd name="connsiteY3" fmla="*/ 0 h 10570"/>
                  <a:gd name="connsiteX4" fmla="*/ 57736 w 58817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817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1545" y="0"/>
                    </a:lnTo>
                    <a:lnTo>
                      <a:pt x="58818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50A17600-1861-3095-F995-FACAFA0E3121}"/>
                  </a:ext>
                </a:extLst>
              </p:cNvPr>
              <p:cNvSpPr/>
              <p:nvPr/>
            </p:nvSpPr>
            <p:spPr>
              <a:xfrm>
                <a:off x="3618567" y="4370784"/>
                <a:ext cx="58045" cy="10570"/>
              </a:xfrm>
              <a:custGeom>
                <a:avLst/>
                <a:gdLst>
                  <a:gd name="connsiteX0" fmla="*/ 57736 w 58045"/>
                  <a:gd name="connsiteY0" fmla="*/ 10571 h 10570"/>
                  <a:gd name="connsiteX1" fmla="*/ 0 w 58045"/>
                  <a:gd name="connsiteY1" fmla="*/ 10571 h 10570"/>
                  <a:gd name="connsiteX2" fmla="*/ 742 w 58045"/>
                  <a:gd name="connsiteY2" fmla="*/ 0 h 10570"/>
                  <a:gd name="connsiteX3" fmla="*/ 58045 w 58045"/>
                  <a:gd name="connsiteY3" fmla="*/ 0 h 10570"/>
                  <a:gd name="connsiteX4" fmla="*/ 57736 w 58045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45" h="10570">
                    <a:moveTo>
                      <a:pt x="57736" y="10571"/>
                    </a:moveTo>
                    <a:lnTo>
                      <a:pt x="0" y="10571"/>
                    </a:lnTo>
                    <a:lnTo>
                      <a:pt x="742" y="0"/>
                    </a:lnTo>
                    <a:lnTo>
                      <a:pt x="58045" y="0"/>
                    </a:lnTo>
                    <a:lnTo>
                      <a:pt x="5773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23DE9C3A-3DB8-8EB4-823E-9BBDDA2E3223}"/>
                  </a:ext>
                </a:extLst>
              </p:cNvPr>
              <p:cNvSpPr/>
              <p:nvPr/>
            </p:nvSpPr>
            <p:spPr>
              <a:xfrm>
                <a:off x="3721800" y="4370784"/>
                <a:ext cx="57797" cy="10570"/>
              </a:xfrm>
              <a:custGeom>
                <a:avLst/>
                <a:gdLst>
                  <a:gd name="connsiteX0" fmla="*/ 57798 w 57797"/>
                  <a:gd name="connsiteY0" fmla="*/ 10571 h 10570"/>
                  <a:gd name="connsiteX1" fmla="*/ 62 w 57797"/>
                  <a:gd name="connsiteY1" fmla="*/ 10571 h 10570"/>
                  <a:gd name="connsiteX2" fmla="*/ 0 w 57797"/>
                  <a:gd name="connsiteY2" fmla="*/ 0 h 10570"/>
                  <a:gd name="connsiteX3" fmla="*/ 57272 w 57797"/>
                  <a:gd name="connsiteY3" fmla="*/ 0 h 10570"/>
                  <a:gd name="connsiteX4" fmla="*/ 57798 w 57797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97" h="10570">
                    <a:moveTo>
                      <a:pt x="57798" y="10571"/>
                    </a:moveTo>
                    <a:lnTo>
                      <a:pt x="62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57798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D695ADB5-E90D-EB9E-B8A3-D66BA2E1BDAE}"/>
                  </a:ext>
                </a:extLst>
              </p:cNvPr>
              <p:cNvSpPr/>
              <p:nvPr/>
            </p:nvSpPr>
            <p:spPr>
              <a:xfrm>
                <a:off x="3824259" y="4370784"/>
                <a:ext cx="58601" cy="10570"/>
              </a:xfrm>
              <a:custGeom>
                <a:avLst/>
                <a:gdLst>
                  <a:gd name="connsiteX0" fmla="*/ 58602 w 58601"/>
                  <a:gd name="connsiteY0" fmla="*/ 10571 h 10570"/>
                  <a:gd name="connsiteX1" fmla="*/ 866 w 58601"/>
                  <a:gd name="connsiteY1" fmla="*/ 10571 h 10570"/>
                  <a:gd name="connsiteX2" fmla="*/ 0 w 58601"/>
                  <a:gd name="connsiteY2" fmla="*/ 0 h 10570"/>
                  <a:gd name="connsiteX3" fmla="*/ 57272 w 58601"/>
                  <a:gd name="connsiteY3" fmla="*/ 0 h 10570"/>
                  <a:gd name="connsiteX4" fmla="*/ 58602 w 58601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1" h="10570">
                    <a:moveTo>
                      <a:pt x="58602" y="10571"/>
                    </a:moveTo>
                    <a:lnTo>
                      <a:pt x="866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58602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073FE0AC-7E40-E281-E567-C1F82638128C}"/>
                  </a:ext>
                </a:extLst>
              </p:cNvPr>
              <p:cNvSpPr/>
              <p:nvPr/>
            </p:nvSpPr>
            <p:spPr>
              <a:xfrm>
                <a:off x="3926719" y="4370784"/>
                <a:ext cx="59405" cy="10570"/>
              </a:xfrm>
              <a:custGeom>
                <a:avLst/>
                <a:gdLst>
                  <a:gd name="connsiteX0" fmla="*/ 59405 w 59405"/>
                  <a:gd name="connsiteY0" fmla="*/ 10571 h 10570"/>
                  <a:gd name="connsiteX1" fmla="*/ 1669 w 59405"/>
                  <a:gd name="connsiteY1" fmla="*/ 10571 h 10570"/>
                  <a:gd name="connsiteX2" fmla="*/ 0 w 59405"/>
                  <a:gd name="connsiteY2" fmla="*/ 0 h 10570"/>
                  <a:gd name="connsiteX3" fmla="*/ 57272 w 59405"/>
                  <a:gd name="connsiteY3" fmla="*/ 0 h 10570"/>
                  <a:gd name="connsiteX4" fmla="*/ 59405 w 59405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05" h="10570">
                    <a:moveTo>
                      <a:pt x="59405" y="10571"/>
                    </a:moveTo>
                    <a:lnTo>
                      <a:pt x="1669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59405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6DB1790D-87B1-F960-A6AF-30CD08C10D55}"/>
                  </a:ext>
                </a:extLst>
              </p:cNvPr>
              <p:cNvSpPr/>
              <p:nvPr/>
            </p:nvSpPr>
            <p:spPr>
              <a:xfrm>
                <a:off x="4029179" y="4370784"/>
                <a:ext cx="60239" cy="10570"/>
              </a:xfrm>
              <a:custGeom>
                <a:avLst/>
                <a:gdLst>
                  <a:gd name="connsiteX0" fmla="*/ 60239 w 60239"/>
                  <a:gd name="connsiteY0" fmla="*/ 10571 h 10570"/>
                  <a:gd name="connsiteX1" fmla="*/ 2504 w 60239"/>
                  <a:gd name="connsiteY1" fmla="*/ 10571 h 10570"/>
                  <a:gd name="connsiteX2" fmla="*/ 0 w 60239"/>
                  <a:gd name="connsiteY2" fmla="*/ 0 h 10570"/>
                  <a:gd name="connsiteX3" fmla="*/ 57272 w 60239"/>
                  <a:gd name="connsiteY3" fmla="*/ 0 h 10570"/>
                  <a:gd name="connsiteX4" fmla="*/ 60239 w 60239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39" h="10570">
                    <a:moveTo>
                      <a:pt x="60239" y="10571"/>
                    </a:moveTo>
                    <a:lnTo>
                      <a:pt x="2504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0239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9A968AEF-69CD-8747-AE80-DDA1F8BC091E}"/>
                  </a:ext>
                </a:extLst>
              </p:cNvPr>
              <p:cNvSpPr/>
              <p:nvPr/>
            </p:nvSpPr>
            <p:spPr>
              <a:xfrm>
                <a:off x="4131638" y="4370784"/>
                <a:ext cx="61043" cy="10570"/>
              </a:xfrm>
              <a:custGeom>
                <a:avLst/>
                <a:gdLst>
                  <a:gd name="connsiteX0" fmla="*/ 61043 w 61043"/>
                  <a:gd name="connsiteY0" fmla="*/ 10571 h 10570"/>
                  <a:gd name="connsiteX1" fmla="*/ 3307 w 61043"/>
                  <a:gd name="connsiteY1" fmla="*/ 10571 h 10570"/>
                  <a:gd name="connsiteX2" fmla="*/ 0 w 61043"/>
                  <a:gd name="connsiteY2" fmla="*/ 0 h 10570"/>
                  <a:gd name="connsiteX3" fmla="*/ 57272 w 61043"/>
                  <a:gd name="connsiteY3" fmla="*/ 0 h 10570"/>
                  <a:gd name="connsiteX4" fmla="*/ 61043 w 61043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43" h="10570">
                    <a:moveTo>
                      <a:pt x="61043" y="10571"/>
                    </a:moveTo>
                    <a:lnTo>
                      <a:pt x="3307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1043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1DDD4314-DC94-5438-E51A-D2E0313E1114}"/>
                  </a:ext>
                </a:extLst>
              </p:cNvPr>
              <p:cNvSpPr/>
              <p:nvPr/>
            </p:nvSpPr>
            <p:spPr>
              <a:xfrm>
                <a:off x="4234098" y="4370784"/>
                <a:ext cx="61877" cy="10570"/>
              </a:xfrm>
              <a:custGeom>
                <a:avLst/>
                <a:gdLst>
                  <a:gd name="connsiteX0" fmla="*/ 61878 w 61877"/>
                  <a:gd name="connsiteY0" fmla="*/ 10571 h 10570"/>
                  <a:gd name="connsiteX1" fmla="*/ 4142 w 61877"/>
                  <a:gd name="connsiteY1" fmla="*/ 10571 h 10570"/>
                  <a:gd name="connsiteX2" fmla="*/ 0 w 61877"/>
                  <a:gd name="connsiteY2" fmla="*/ 0 h 10570"/>
                  <a:gd name="connsiteX3" fmla="*/ 57272 w 61877"/>
                  <a:gd name="connsiteY3" fmla="*/ 0 h 10570"/>
                  <a:gd name="connsiteX4" fmla="*/ 61878 w 61877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77" h="10570">
                    <a:moveTo>
                      <a:pt x="61878" y="10571"/>
                    </a:moveTo>
                    <a:lnTo>
                      <a:pt x="4142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1878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04E24223-53F8-05A6-D700-7FCE82434D0C}"/>
                  </a:ext>
                </a:extLst>
              </p:cNvPr>
              <p:cNvSpPr/>
              <p:nvPr/>
            </p:nvSpPr>
            <p:spPr>
              <a:xfrm>
                <a:off x="4336558" y="4370784"/>
                <a:ext cx="62681" cy="10570"/>
              </a:xfrm>
              <a:custGeom>
                <a:avLst/>
                <a:gdLst>
                  <a:gd name="connsiteX0" fmla="*/ 62681 w 62681"/>
                  <a:gd name="connsiteY0" fmla="*/ 10571 h 10570"/>
                  <a:gd name="connsiteX1" fmla="*/ 4946 w 62681"/>
                  <a:gd name="connsiteY1" fmla="*/ 10571 h 10570"/>
                  <a:gd name="connsiteX2" fmla="*/ 0 w 62681"/>
                  <a:gd name="connsiteY2" fmla="*/ 0 h 10570"/>
                  <a:gd name="connsiteX3" fmla="*/ 57303 w 62681"/>
                  <a:gd name="connsiteY3" fmla="*/ 0 h 10570"/>
                  <a:gd name="connsiteX4" fmla="*/ 62681 w 62681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81" h="10570">
                    <a:moveTo>
                      <a:pt x="62681" y="10571"/>
                    </a:moveTo>
                    <a:lnTo>
                      <a:pt x="4946" y="10571"/>
                    </a:lnTo>
                    <a:lnTo>
                      <a:pt x="0" y="0"/>
                    </a:lnTo>
                    <a:lnTo>
                      <a:pt x="57303" y="0"/>
                    </a:lnTo>
                    <a:lnTo>
                      <a:pt x="62681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D8B563A6-9595-F48E-3BD5-30FEFE82AD32}"/>
                  </a:ext>
                </a:extLst>
              </p:cNvPr>
              <p:cNvSpPr/>
              <p:nvPr/>
            </p:nvSpPr>
            <p:spPr>
              <a:xfrm>
                <a:off x="4439048" y="4370784"/>
                <a:ext cx="63454" cy="10570"/>
              </a:xfrm>
              <a:custGeom>
                <a:avLst/>
                <a:gdLst>
                  <a:gd name="connsiteX0" fmla="*/ 63454 w 63454"/>
                  <a:gd name="connsiteY0" fmla="*/ 10571 h 10570"/>
                  <a:gd name="connsiteX1" fmla="*/ 5718 w 63454"/>
                  <a:gd name="connsiteY1" fmla="*/ 10571 h 10570"/>
                  <a:gd name="connsiteX2" fmla="*/ 0 w 63454"/>
                  <a:gd name="connsiteY2" fmla="*/ 0 h 10570"/>
                  <a:gd name="connsiteX3" fmla="*/ 57272 w 63454"/>
                  <a:gd name="connsiteY3" fmla="*/ 0 h 10570"/>
                  <a:gd name="connsiteX4" fmla="*/ 63454 w 63454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54" h="10570">
                    <a:moveTo>
                      <a:pt x="63454" y="10571"/>
                    </a:moveTo>
                    <a:lnTo>
                      <a:pt x="5718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3454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99248C50-A777-94FA-D57A-21F005A46484}"/>
                  </a:ext>
                </a:extLst>
              </p:cNvPr>
              <p:cNvSpPr/>
              <p:nvPr/>
            </p:nvSpPr>
            <p:spPr>
              <a:xfrm>
                <a:off x="4541508" y="4370784"/>
                <a:ext cx="64288" cy="10570"/>
              </a:xfrm>
              <a:custGeom>
                <a:avLst/>
                <a:gdLst>
                  <a:gd name="connsiteX0" fmla="*/ 64289 w 64288"/>
                  <a:gd name="connsiteY0" fmla="*/ 10571 h 10570"/>
                  <a:gd name="connsiteX1" fmla="*/ 6552 w 64288"/>
                  <a:gd name="connsiteY1" fmla="*/ 10571 h 10570"/>
                  <a:gd name="connsiteX2" fmla="*/ 0 w 64288"/>
                  <a:gd name="connsiteY2" fmla="*/ 0 h 10570"/>
                  <a:gd name="connsiteX3" fmla="*/ 57272 w 64288"/>
                  <a:gd name="connsiteY3" fmla="*/ 0 h 10570"/>
                  <a:gd name="connsiteX4" fmla="*/ 64289 w 64288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88" h="10570">
                    <a:moveTo>
                      <a:pt x="64289" y="10571"/>
                    </a:moveTo>
                    <a:lnTo>
                      <a:pt x="6552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4289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AF376E67-823B-7CDA-486B-F82196E1438E}"/>
                  </a:ext>
                </a:extLst>
              </p:cNvPr>
              <p:cNvSpPr/>
              <p:nvPr/>
            </p:nvSpPr>
            <p:spPr>
              <a:xfrm>
                <a:off x="4643968" y="4370784"/>
                <a:ext cx="65091" cy="10570"/>
              </a:xfrm>
              <a:custGeom>
                <a:avLst/>
                <a:gdLst>
                  <a:gd name="connsiteX0" fmla="*/ 65092 w 65091"/>
                  <a:gd name="connsiteY0" fmla="*/ 10571 h 10570"/>
                  <a:gd name="connsiteX1" fmla="*/ 7356 w 65091"/>
                  <a:gd name="connsiteY1" fmla="*/ 10571 h 10570"/>
                  <a:gd name="connsiteX2" fmla="*/ 0 w 65091"/>
                  <a:gd name="connsiteY2" fmla="*/ 0 h 10570"/>
                  <a:gd name="connsiteX3" fmla="*/ 57272 w 65091"/>
                  <a:gd name="connsiteY3" fmla="*/ 0 h 10570"/>
                  <a:gd name="connsiteX4" fmla="*/ 65092 w 65091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91" h="10570">
                    <a:moveTo>
                      <a:pt x="65092" y="10571"/>
                    </a:moveTo>
                    <a:lnTo>
                      <a:pt x="7356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5092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301A99DE-43D0-9CC9-E494-CB11C8FEFE6A}"/>
                  </a:ext>
                </a:extLst>
              </p:cNvPr>
              <p:cNvSpPr/>
              <p:nvPr/>
            </p:nvSpPr>
            <p:spPr>
              <a:xfrm>
                <a:off x="4746428" y="4370784"/>
                <a:ext cx="65926" cy="10570"/>
              </a:xfrm>
              <a:custGeom>
                <a:avLst/>
                <a:gdLst>
                  <a:gd name="connsiteX0" fmla="*/ 65926 w 65926"/>
                  <a:gd name="connsiteY0" fmla="*/ 10571 h 10570"/>
                  <a:gd name="connsiteX1" fmla="*/ 8190 w 65926"/>
                  <a:gd name="connsiteY1" fmla="*/ 10571 h 10570"/>
                  <a:gd name="connsiteX2" fmla="*/ 0 w 65926"/>
                  <a:gd name="connsiteY2" fmla="*/ 0 h 10570"/>
                  <a:gd name="connsiteX3" fmla="*/ 57272 w 65926"/>
                  <a:gd name="connsiteY3" fmla="*/ 0 h 10570"/>
                  <a:gd name="connsiteX4" fmla="*/ 65926 w 65926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6" h="10570">
                    <a:moveTo>
                      <a:pt x="65926" y="10571"/>
                    </a:moveTo>
                    <a:lnTo>
                      <a:pt x="8190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5926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6502D3DE-836A-7E14-DBFF-4996C76DB646}"/>
                  </a:ext>
                </a:extLst>
              </p:cNvPr>
              <p:cNvSpPr/>
              <p:nvPr/>
            </p:nvSpPr>
            <p:spPr>
              <a:xfrm>
                <a:off x="4848887" y="4370784"/>
                <a:ext cx="66730" cy="10570"/>
              </a:xfrm>
              <a:custGeom>
                <a:avLst/>
                <a:gdLst>
                  <a:gd name="connsiteX0" fmla="*/ 66730 w 66730"/>
                  <a:gd name="connsiteY0" fmla="*/ 10571 h 10570"/>
                  <a:gd name="connsiteX1" fmla="*/ 8994 w 66730"/>
                  <a:gd name="connsiteY1" fmla="*/ 10571 h 10570"/>
                  <a:gd name="connsiteX2" fmla="*/ 0 w 66730"/>
                  <a:gd name="connsiteY2" fmla="*/ 0 h 10570"/>
                  <a:gd name="connsiteX3" fmla="*/ 57272 w 66730"/>
                  <a:gd name="connsiteY3" fmla="*/ 0 h 10570"/>
                  <a:gd name="connsiteX4" fmla="*/ 66730 w 66730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30" h="10570">
                    <a:moveTo>
                      <a:pt x="66730" y="10571"/>
                    </a:moveTo>
                    <a:lnTo>
                      <a:pt x="8994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6730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EFC9E6A0-04B5-FF4F-23E8-E5F933D87BE3}"/>
                  </a:ext>
                </a:extLst>
              </p:cNvPr>
              <p:cNvSpPr/>
              <p:nvPr/>
            </p:nvSpPr>
            <p:spPr>
              <a:xfrm>
                <a:off x="4951347" y="4370784"/>
                <a:ext cx="67533" cy="10570"/>
              </a:xfrm>
              <a:custGeom>
                <a:avLst/>
                <a:gdLst>
                  <a:gd name="connsiteX0" fmla="*/ 67534 w 67533"/>
                  <a:gd name="connsiteY0" fmla="*/ 10571 h 10570"/>
                  <a:gd name="connsiteX1" fmla="*/ 9798 w 67533"/>
                  <a:gd name="connsiteY1" fmla="*/ 10571 h 10570"/>
                  <a:gd name="connsiteX2" fmla="*/ 0 w 67533"/>
                  <a:gd name="connsiteY2" fmla="*/ 0 h 10570"/>
                  <a:gd name="connsiteX3" fmla="*/ 57272 w 67533"/>
                  <a:gd name="connsiteY3" fmla="*/ 0 h 10570"/>
                  <a:gd name="connsiteX4" fmla="*/ 67534 w 67533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33" h="10570">
                    <a:moveTo>
                      <a:pt x="67534" y="10571"/>
                    </a:moveTo>
                    <a:lnTo>
                      <a:pt x="9798" y="10571"/>
                    </a:lnTo>
                    <a:lnTo>
                      <a:pt x="0" y="0"/>
                    </a:lnTo>
                    <a:lnTo>
                      <a:pt x="57272" y="0"/>
                    </a:lnTo>
                    <a:lnTo>
                      <a:pt x="67534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D59A10FF-2D5C-A343-A22F-7A10E9E0A8FA}"/>
                  </a:ext>
                </a:extLst>
              </p:cNvPr>
              <p:cNvSpPr/>
              <p:nvPr/>
            </p:nvSpPr>
            <p:spPr>
              <a:xfrm>
                <a:off x="5053806" y="4370784"/>
                <a:ext cx="68368" cy="10570"/>
              </a:xfrm>
              <a:custGeom>
                <a:avLst/>
                <a:gdLst>
                  <a:gd name="connsiteX0" fmla="*/ 68368 w 68368"/>
                  <a:gd name="connsiteY0" fmla="*/ 10571 h 10570"/>
                  <a:gd name="connsiteX1" fmla="*/ 10632 w 68368"/>
                  <a:gd name="connsiteY1" fmla="*/ 10571 h 10570"/>
                  <a:gd name="connsiteX2" fmla="*/ 0 w 68368"/>
                  <a:gd name="connsiteY2" fmla="*/ 0 h 10570"/>
                  <a:gd name="connsiteX3" fmla="*/ 57303 w 68368"/>
                  <a:gd name="connsiteY3" fmla="*/ 0 h 10570"/>
                  <a:gd name="connsiteX4" fmla="*/ 68368 w 68368"/>
                  <a:gd name="connsiteY4" fmla="*/ 10571 h 1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368" h="10570">
                    <a:moveTo>
                      <a:pt x="68368" y="10571"/>
                    </a:moveTo>
                    <a:lnTo>
                      <a:pt x="10632" y="10571"/>
                    </a:lnTo>
                    <a:lnTo>
                      <a:pt x="0" y="0"/>
                    </a:lnTo>
                    <a:lnTo>
                      <a:pt x="57303" y="0"/>
                    </a:lnTo>
                    <a:lnTo>
                      <a:pt x="68368" y="105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40978084-777A-3A52-6773-D32BAA755718}"/>
                  </a:ext>
                </a:extLst>
              </p:cNvPr>
              <p:cNvSpPr/>
              <p:nvPr/>
            </p:nvSpPr>
            <p:spPr>
              <a:xfrm>
                <a:off x="2154058" y="4386794"/>
                <a:ext cx="70377" cy="10817"/>
              </a:xfrm>
              <a:custGeom>
                <a:avLst/>
                <a:gdLst>
                  <a:gd name="connsiteX0" fmla="*/ 58416 w 70377"/>
                  <a:gd name="connsiteY0" fmla="*/ 10818 h 10817"/>
                  <a:gd name="connsiteX1" fmla="*/ 0 w 70377"/>
                  <a:gd name="connsiteY1" fmla="*/ 10818 h 10817"/>
                  <a:gd name="connsiteX2" fmla="*/ 12394 w 70377"/>
                  <a:gd name="connsiteY2" fmla="*/ 0 h 10817"/>
                  <a:gd name="connsiteX3" fmla="*/ 70377 w 70377"/>
                  <a:gd name="connsiteY3" fmla="*/ 0 h 10817"/>
                  <a:gd name="connsiteX4" fmla="*/ 58416 w 70377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7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12394" y="0"/>
                    </a:lnTo>
                    <a:lnTo>
                      <a:pt x="70377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FC3D09CA-C08E-1A23-494F-DE9BB30AF72A}"/>
                  </a:ext>
                </a:extLst>
              </p:cNvPr>
              <p:cNvSpPr/>
              <p:nvPr/>
            </p:nvSpPr>
            <p:spPr>
              <a:xfrm>
                <a:off x="2258589" y="4386794"/>
                <a:ext cx="69542" cy="10817"/>
              </a:xfrm>
              <a:custGeom>
                <a:avLst/>
                <a:gdLst>
                  <a:gd name="connsiteX0" fmla="*/ 58416 w 69542"/>
                  <a:gd name="connsiteY0" fmla="*/ 10818 h 10817"/>
                  <a:gd name="connsiteX1" fmla="*/ 0 w 69542"/>
                  <a:gd name="connsiteY1" fmla="*/ 10818 h 10817"/>
                  <a:gd name="connsiteX2" fmla="*/ 11560 w 69542"/>
                  <a:gd name="connsiteY2" fmla="*/ 0 h 10817"/>
                  <a:gd name="connsiteX3" fmla="*/ 69543 w 69542"/>
                  <a:gd name="connsiteY3" fmla="*/ 0 h 10817"/>
                  <a:gd name="connsiteX4" fmla="*/ 58416 w 69542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42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11560" y="0"/>
                    </a:lnTo>
                    <a:lnTo>
                      <a:pt x="69543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2D2476DF-C460-607F-4B72-29B227F6078C}"/>
                  </a:ext>
                </a:extLst>
              </p:cNvPr>
              <p:cNvSpPr/>
              <p:nvPr/>
            </p:nvSpPr>
            <p:spPr>
              <a:xfrm>
                <a:off x="2363119" y="4386794"/>
                <a:ext cx="68708" cy="10817"/>
              </a:xfrm>
              <a:custGeom>
                <a:avLst/>
                <a:gdLst>
                  <a:gd name="connsiteX0" fmla="*/ 58416 w 68708"/>
                  <a:gd name="connsiteY0" fmla="*/ 10818 h 10817"/>
                  <a:gd name="connsiteX1" fmla="*/ 0 w 68708"/>
                  <a:gd name="connsiteY1" fmla="*/ 10818 h 10817"/>
                  <a:gd name="connsiteX2" fmla="*/ 10725 w 68708"/>
                  <a:gd name="connsiteY2" fmla="*/ 0 h 10817"/>
                  <a:gd name="connsiteX3" fmla="*/ 68708 w 68708"/>
                  <a:gd name="connsiteY3" fmla="*/ 0 h 10817"/>
                  <a:gd name="connsiteX4" fmla="*/ 58416 w 68708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08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10725" y="0"/>
                    </a:lnTo>
                    <a:lnTo>
                      <a:pt x="68708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70E73638-1E26-D520-F61F-18017840FD1A}"/>
                  </a:ext>
                </a:extLst>
              </p:cNvPr>
              <p:cNvSpPr/>
              <p:nvPr/>
            </p:nvSpPr>
            <p:spPr>
              <a:xfrm>
                <a:off x="2467619" y="4386794"/>
                <a:ext cx="67904" cy="10817"/>
              </a:xfrm>
              <a:custGeom>
                <a:avLst/>
                <a:gdLst>
                  <a:gd name="connsiteX0" fmla="*/ 58447 w 67904"/>
                  <a:gd name="connsiteY0" fmla="*/ 10818 h 10817"/>
                  <a:gd name="connsiteX1" fmla="*/ 0 w 67904"/>
                  <a:gd name="connsiteY1" fmla="*/ 10818 h 10817"/>
                  <a:gd name="connsiteX2" fmla="*/ 9921 w 67904"/>
                  <a:gd name="connsiteY2" fmla="*/ 0 h 10817"/>
                  <a:gd name="connsiteX3" fmla="*/ 67905 w 67904"/>
                  <a:gd name="connsiteY3" fmla="*/ 0 h 10817"/>
                  <a:gd name="connsiteX4" fmla="*/ 58447 w 67904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4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9921" y="0"/>
                    </a:lnTo>
                    <a:lnTo>
                      <a:pt x="67905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DA0EC251-0AE0-CE54-1E6A-0AA9AE9B962F}"/>
                  </a:ext>
                </a:extLst>
              </p:cNvPr>
              <p:cNvSpPr/>
              <p:nvPr/>
            </p:nvSpPr>
            <p:spPr>
              <a:xfrm>
                <a:off x="2572149" y="4386794"/>
                <a:ext cx="67070" cy="10817"/>
              </a:xfrm>
              <a:custGeom>
                <a:avLst/>
                <a:gdLst>
                  <a:gd name="connsiteX0" fmla="*/ 58447 w 67070"/>
                  <a:gd name="connsiteY0" fmla="*/ 10818 h 10817"/>
                  <a:gd name="connsiteX1" fmla="*/ 0 w 67070"/>
                  <a:gd name="connsiteY1" fmla="*/ 10818 h 10817"/>
                  <a:gd name="connsiteX2" fmla="*/ 9087 w 67070"/>
                  <a:gd name="connsiteY2" fmla="*/ 0 h 10817"/>
                  <a:gd name="connsiteX3" fmla="*/ 67070 w 67070"/>
                  <a:gd name="connsiteY3" fmla="*/ 0 h 10817"/>
                  <a:gd name="connsiteX4" fmla="*/ 58447 w 67070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70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9087" y="0"/>
                    </a:lnTo>
                    <a:lnTo>
                      <a:pt x="67070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46D354DC-B188-1B7E-3727-32CE690AAA45}"/>
                  </a:ext>
                </a:extLst>
              </p:cNvPr>
              <p:cNvSpPr/>
              <p:nvPr/>
            </p:nvSpPr>
            <p:spPr>
              <a:xfrm>
                <a:off x="2676680" y="4386794"/>
                <a:ext cx="66235" cy="10817"/>
              </a:xfrm>
              <a:custGeom>
                <a:avLst/>
                <a:gdLst>
                  <a:gd name="connsiteX0" fmla="*/ 58447 w 66235"/>
                  <a:gd name="connsiteY0" fmla="*/ 10818 h 10817"/>
                  <a:gd name="connsiteX1" fmla="*/ 0 w 66235"/>
                  <a:gd name="connsiteY1" fmla="*/ 10818 h 10817"/>
                  <a:gd name="connsiteX2" fmla="*/ 8252 w 66235"/>
                  <a:gd name="connsiteY2" fmla="*/ 0 h 10817"/>
                  <a:gd name="connsiteX3" fmla="*/ 66236 w 66235"/>
                  <a:gd name="connsiteY3" fmla="*/ 0 h 10817"/>
                  <a:gd name="connsiteX4" fmla="*/ 58447 w 66235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35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8252" y="0"/>
                    </a:lnTo>
                    <a:lnTo>
                      <a:pt x="66236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E6C42C99-9CE0-490F-42C9-F73FB79AA99B}"/>
                  </a:ext>
                </a:extLst>
              </p:cNvPr>
              <p:cNvSpPr/>
              <p:nvPr/>
            </p:nvSpPr>
            <p:spPr>
              <a:xfrm>
                <a:off x="2781210" y="4386794"/>
                <a:ext cx="65401" cy="10817"/>
              </a:xfrm>
              <a:custGeom>
                <a:avLst/>
                <a:gdLst>
                  <a:gd name="connsiteX0" fmla="*/ 58447 w 65401"/>
                  <a:gd name="connsiteY0" fmla="*/ 10818 h 10817"/>
                  <a:gd name="connsiteX1" fmla="*/ 0 w 65401"/>
                  <a:gd name="connsiteY1" fmla="*/ 10818 h 10817"/>
                  <a:gd name="connsiteX2" fmla="*/ 7418 w 65401"/>
                  <a:gd name="connsiteY2" fmla="*/ 0 h 10817"/>
                  <a:gd name="connsiteX3" fmla="*/ 65401 w 65401"/>
                  <a:gd name="connsiteY3" fmla="*/ 0 h 10817"/>
                  <a:gd name="connsiteX4" fmla="*/ 58447 w 65401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01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7418" y="0"/>
                    </a:lnTo>
                    <a:lnTo>
                      <a:pt x="65401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9D84A34D-BDB7-8C0E-D11A-A3AC6E5F414A}"/>
                  </a:ext>
                </a:extLst>
              </p:cNvPr>
              <p:cNvSpPr/>
              <p:nvPr/>
            </p:nvSpPr>
            <p:spPr>
              <a:xfrm>
                <a:off x="2885741" y="4386794"/>
                <a:ext cx="64566" cy="10817"/>
              </a:xfrm>
              <a:custGeom>
                <a:avLst/>
                <a:gdLst>
                  <a:gd name="connsiteX0" fmla="*/ 58447 w 64566"/>
                  <a:gd name="connsiteY0" fmla="*/ 10818 h 10817"/>
                  <a:gd name="connsiteX1" fmla="*/ 0 w 64566"/>
                  <a:gd name="connsiteY1" fmla="*/ 10818 h 10817"/>
                  <a:gd name="connsiteX2" fmla="*/ 6583 w 64566"/>
                  <a:gd name="connsiteY2" fmla="*/ 0 h 10817"/>
                  <a:gd name="connsiteX3" fmla="*/ 64567 w 64566"/>
                  <a:gd name="connsiteY3" fmla="*/ 0 h 10817"/>
                  <a:gd name="connsiteX4" fmla="*/ 58447 w 64566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6583" y="0"/>
                    </a:lnTo>
                    <a:lnTo>
                      <a:pt x="64567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7B90E44A-B2F5-C16E-E35B-1BD8B273E7AC}"/>
                  </a:ext>
                </a:extLst>
              </p:cNvPr>
              <p:cNvSpPr/>
              <p:nvPr/>
            </p:nvSpPr>
            <p:spPr>
              <a:xfrm>
                <a:off x="2990271" y="4386794"/>
                <a:ext cx="63701" cy="10817"/>
              </a:xfrm>
              <a:custGeom>
                <a:avLst/>
                <a:gdLst>
                  <a:gd name="connsiteX0" fmla="*/ 58416 w 63701"/>
                  <a:gd name="connsiteY0" fmla="*/ 10818 h 10817"/>
                  <a:gd name="connsiteX1" fmla="*/ 0 w 63701"/>
                  <a:gd name="connsiteY1" fmla="*/ 10818 h 10817"/>
                  <a:gd name="connsiteX2" fmla="*/ 5749 w 63701"/>
                  <a:gd name="connsiteY2" fmla="*/ 0 h 10817"/>
                  <a:gd name="connsiteX3" fmla="*/ 63701 w 63701"/>
                  <a:gd name="connsiteY3" fmla="*/ 0 h 10817"/>
                  <a:gd name="connsiteX4" fmla="*/ 58416 w 63701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01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5749" y="0"/>
                    </a:lnTo>
                    <a:lnTo>
                      <a:pt x="63701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1567D75C-0F1C-3947-F825-52C166CDEC13}"/>
                  </a:ext>
                </a:extLst>
              </p:cNvPr>
              <p:cNvSpPr/>
              <p:nvPr/>
            </p:nvSpPr>
            <p:spPr>
              <a:xfrm>
                <a:off x="3094802" y="4386794"/>
                <a:ext cx="62866" cy="10817"/>
              </a:xfrm>
              <a:custGeom>
                <a:avLst/>
                <a:gdLst>
                  <a:gd name="connsiteX0" fmla="*/ 58416 w 62866"/>
                  <a:gd name="connsiteY0" fmla="*/ 10818 h 10817"/>
                  <a:gd name="connsiteX1" fmla="*/ 0 w 62866"/>
                  <a:gd name="connsiteY1" fmla="*/ 10818 h 10817"/>
                  <a:gd name="connsiteX2" fmla="*/ 4914 w 62866"/>
                  <a:gd name="connsiteY2" fmla="*/ 0 h 10817"/>
                  <a:gd name="connsiteX3" fmla="*/ 62867 w 62866"/>
                  <a:gd name="connsiteY3" fmla="*/ 0 h 10817"/>
                  <a:gd name="connsiteX4" fmla="*/ 58416 w 62866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66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4914" y="0"/>
                    </a:lnTo>
                    <a:lnTo>
                      <a:pt x="62867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E6799B3F-E89B-3D35-67F4-D37046595663}"/>
                  </a:ext>
                </a:extLst>
              </p:cNvPr>
              <p:cNvSpPr/>
              <p:nvPr/>
            </p:nvSpPr>
            <p:spPr>
              <a:xfrm>
                <a:off x="3199332" y="4386794"/>
                <a:ext cx="62031" cy="10817"/>
              </a:xfrm>
              <a:custGeom>
                <a:avLst/>
                <a:gdLst>
                  <a:gd name="connsiteX0" fmla="*/ 58416 w 62031"/>
                  <a:gd name="connsiteY0" fmla="*/ 10818 h 10817"/>
                  <a:gd name="connsiteX1" fmla="*/ 0 w 62031"/>
                  <a:gd name="connsiteY1" fmla="*/ 10818 h 10817"/>
                  <a:gd name="connsiteX2" fmla="*/ 4080 w 62031"/>
                  <a:gd name="connsiteY2" fmla="*/ 0 h 10817"/>
                  <a:gd name="connsiteX3" fmla="*/ 62032 w 62031"/>
                  <a:gd name="connsiteY3" fmla="*/ 0 h 10817"/>
                  <a:gd name="connsiteX4" fmla="*/ 58416 w 62031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31" h="10817">
                    <a:moveTo>
                      <a:pt x="58416" y="10818"/>
                    </a:moveTo>
                    <a:lnTo>
                      <a:pt x="0" y="10818"/>
                    </a:lnTo>
                    <a:lnTo>
                      <a:pt x="4080" y="0"/>
                    </a:lnTo>
                    <a:lnTo>
                      <a:pt x="62032" y="0"/>
                    </a:lnTo>
                    <a:lnTo>
                      <a:pt x="584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C5F712CE-B1C0-C679-20F4-AA41716DACBA}"/>
                  </a:ext>
                </a:extLst>
              </p:cNvPr>
              <p:cNvSpPr/>
              <p:nvPr/>
            </p:nvSpPr>
            <p:spPr>
              <a:xfrm>
                <a:off x="3303832" y="4386794"/>
                <a:ext cx="61228" cy="10817"/>
              </a:xfrm>
              <a:custGeom>
                <a:avLst/>
                <a:gdLst>
                  <a:gd name="connsiteX0" fmla="*/ 58447 w 61228"/>
                  <a:gd name="connsiteY0" fmla="*/ 10818 h 10817"/>
                  <a:gd name="connsiteX1" fmla="*/ 0 w 61228"/>
                  <a:gd name="connsiteY1" fmla="*/ 10818 h 10817"/>
                  <a:gd name="connsiteX2" fmla="*/ 3276 w 61228"/>
                  <a:gd name="connsiteY2" fmla="*/ 0 h 10817"/>
                  <a:gd name="connsiteX3" fmla="*/ 61228 w 61228"/>
                  <a:gd name="connsiteY3" fmla="*/ 0 h 10817"/>
                  <a:gd name="connsiteX4" fmla="*/ 58447 w 61228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8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3276" y="0"/>
                    </a:lnTo>
                    <a:lnTo>
                      <a:pt x="61228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75A39C89-C515-831A-1A31-FD3674E4739E}"/>
                  </a:ext>
                </a:extLst>
              </p:cNvPr>
              <p:cNvSpPr/>
              <p:nvPr/>
            </p:nvSpPr>
            <p:spPr>
              <a:xfrm>
                <a:off x="3408363" y="4386794"/>
                <a:ext cx="60394" cy="10817"/>
              </a:xfrm>
              <a:custGeom>
                <a:avLst/>
                <a:gdLst>
                  <a:gd name="connsiteX0" fmla="*/ 58447 w 60394"/>
                  <a:gd name="connsiteY0" fmla="*/ 10818 h 10817"/>
                  <a:gd name="connsiteX1" fmla="*/ 0 w 60394"/>
                  <a:gd name="connsiteY1" fmla="*/ 10818 h 10817"/>
                  <a:gd name="connsiteX2" fmla="*/ 2442 w 60394"/>
                  <a:gd name="connsiteY2" fmla="*/ 0 h 10817"/>
                  <a:gd name="connsiteX3" fmla="*/ 60394 w 60394"/>
                  <a:gd name="connsiteY3" fmla="*/ 0 h 10817"/>
                  <a:gd name="connsiteX4" fmla="*/ 58447 w 60394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94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2442" y="0"/>
                    </a:lnTo>
                    <a:lnTo>
                      <a:pt x="60394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EA60A2D0-004A-E54A-8D30-B11F2A70C8F8}"/>
                  </a:ext>
                </a:extLst>
              </p:cNvPr>
              <p:cNvSpPr/>
              <p:nvPr/>
            </p:nvSpPr>
            <p:spPr>
              <a:xfrm>
                <a:off x="3512893" y="4386794"/>
                <a:ext cx="59559" cy="10817"/>
              </a:xfrm>
              <a:custGeom>
                <a:avLst/>
                <a:gdLst>
                  <a:gd name="connsiteX0" fmla="*/ 58447 w 59559"/>
                  <a:gd name="connsiteY0" fmla="*/ 10818 h 10817"/>
                  <a:gd name="connsiteX1" fmla="*/ 0 w 59559"/>
                  <a:gd name="connsiteY1" fmla="*/ 10818 h 10817"/>
                  <a:gd name="connsiteX2" fmla="*/ 1607 w 59559"/>
                  <a:gd name="connsiteY2" fmla="*/ 0 h 10817"/>
                  <a:gd name="connsiteX3" fmla="*/ 59560 w 59559"/>
                  <a:gd name="connsiteY3" fmla="*/ 0 h 10817"/>
                  <a:gd name="connsiteX4" fmla="*/ 58447 w 59559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9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1607" y="0"/>
                    </a:lnTo>
                    <a:lnTo>
                      <a:pt x="59560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06137285-3CC6-6026-C155-924115929647}"/>
                  </a:ext>
                </a:extLst>
              </p:cNvPr>
              <p:cNvSpPr/>
              <p:nvPr/>
            </p:nvSpPr>
            <p:spPr>
              <a:xfrm>
                <a:off x="3617424" y="4386794"/>
                <a:ext cx="58725" cy="10817"/>
              </a:xfrm>
              <a:custGeom>
                <a:avLst/>
                <a:gdLst>
                  <a:gd name="connsiteX0" fmla="*/ 58447 w 58725"/>
                  <a:gd name="connsiteY0" fmla="*/ 10818 h 10817"/>
                  <a:gd name="connsiteX1" fmla="*/ 0 w 58725"/>
                  <a:gd name="connsiteY1" fmla="*/ 10818 h 10817"/>
                  <a:gd name="connsiteX2" fmla="*/ 773 w 58725"/>
                  <a:gd name="connsiteY2" fmla="*/ 0 h 10817"/>
                  <a:gd name="connsiteX3" fmla="*/ 58725 w 58725"/>
                  <a:gd name="connsiteY3" fmla="*/ 0 h 10817"/>
                  <a:gd name="connsiteX4" fmla="*/ 58447 w 58725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25" h="10817">
                    <a:moveTo>
                      <a:pt x="58447" y="10818"/>
                    </a:moveTo>
                    <a:lnTo>
                      <a:pt x="0" y="10818"/>
                    </a:lnTo>
                    <a:lnTo>
                      <a:pt x="773" y="0"/>
                    </a:lnTo>
                    <a:lnTo>
                      <a:pt x="58725" y="0"/>
                    </a:lnTo>
                    <a:lnTo>
                      <a:pt x="584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BD8461DD-78DE-620F-110D-1B59701A3047}"/>
                  </a:ext>
                </a:extLst>
              </p:cNvPr>
              <p:cNvSpPr/>
              <p:nvPr/>
            </p:nvSpPr>
            <p:spPr>
              <a:xfrm>
                <a:off x="3825588" y="4386794"/>
                <a:ext cx="59312" cy="10817"/>
              </a:xfrm>
              <a:custGeom>
                <a:avLst/>
                <a:gdLst>
                  <a:gd name="connsiteX0" fmla="*/ 59312 w 59312"/>
                  <a:gd name="connsiteY0" fmla="*/ 10818 h 10817"/>
                  <a:gd name="connsiteX1" fmla="*/ 896 w 59312"/>
                  <a:gd name="connsiteY1" fmla="*/ 10818 h 10817"/>
                  <a:gd name="connsiteX2" fmla="*/ 0 w 59312"/>
                  <a:gd name="connsiteY2" fmla="*/ 0 h 10817"/>
                  <a:gd name="connsiteX3" fmla="*/ 57952 w 59312"/>
                  <a:gd name="connsiteY3" fmla="*/ 0 h 10817"/>
                  <a:gd name="connsiteX4" fmla="*/ 59312 w 59312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12" h="10817">
                    <a:moveTo>
                      <a:pt x="59312" y="10818"/>
                    </a:moveTo>
                    <a:lnTo>
                      <a:pt x="896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59312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351C1EDA-7107-713C-E87A-A1E51344E75A}"/>
                  </a:ext>
                </a:extLst>
              </p:cNvPr>
              <p:cNvSpPr/>
              <p:nvPr/>
            </p:nvSpPr>
            <p:spPr>
              <a:xfrm>
                <a:off x="3929284" y="4386794"/>
                <a:ext cx="60146" cy="10817"/>
              </a:xfrm>
              <a:custGeom>
                <a:avLst/>
                <a:gdLst>
                  <a:gd name="connsiteX0" fmla="*/ 60147 w 60146"/>
                  <a:gd name="connsiteY0" fmla="*/ 10818 h 10817"/>
                  <a:gd name="connsiteX1" fmla="*/ 1731 w 60146"/>
                  <a:gd name="connsiteY1" fmla="*/ 10818 h 10817"/>
                  <a:gd name="connsiteX2" fmla="*/ 0 w 60146"/>
                  <a:gd name="connsiteY2" fmla="*/ 0 h 10817"/>
                  <a:gd name="connsiteX3" fmla="*/ 57952 w 60146"/>
                  <a:gd name="connsiteY3" fmla="*/ 0 h 10817"/>
                  <a:gd name="connsiteX4" fmla="*/ 60147 w 60146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46" h="10817">
                    <a:moveTo>
                      <a:pt x="60147" y="10818"/>
                    </a:moveTo>
                    <a:lnTo>
                      <a:pt x="1731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6014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30F2ED50-E19E-B83C-C68C-44F9076883F0}"/>
                  </a:ext>
                </a:extLst>
              </p:cNvPr>
              <p:cNvSpPr/>
              <p:nvPr/>
            </p:nvSpPr>
            <p:spPr>
              <a:xfrm>
                <a:off x="4032980" y="4386794"/>
                <a:ext cx="60981" cy="10817"/>
              </a:xfrm>
              <a:custGeom>
                <a:avLst/>
                <a:gdLst>
                  <a:gd name="connsiteX0" fmla="*/ 60981 w 60981"/>
                  <a:gd name="connsiteY0" fmla="*/ 10818 h 10817"/>
                  <a:gd name="connsiteX1" fmla="*/ 2535 w 60981"/>
                  <a:gd name="connsiteY1" fmla="*/ 10818 h 10817"/>
                  <a:gd name="connsiteX2" fmla="*/ 0 w 60981"/>
                  <a:gd name="connsiteY2" fmla="*/ 0 h 10817"/>
                  <a:gd name="connsiteX3" fmla="*/ 57952 w 60981"/>
                  <a:gd name="connsiteY3" fmla="*/ 0 h 10817"/>
                  <a:gd name="connsiteX4" fmla="*/ 60981 w 60981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81" h="10817">
                    <a:moveTo>
                      <a:pt x="60981" y="10818"/>
                    </a:moveTo>
                    <a:lnTo>
                      <a:pt x="2535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60981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F59ED143-E9C0-BAFD-CD3E-A21DF0101901}"/>
                  </a:ext>
                </a:extLst>
              </p:cNvPr>
              <p:cNvSpPr/>
              <p:nvPr/>
            </p:nvSpPr>
            <p:spPr>
              <a:xfrm>
                <a:off x="4136676" y="4386794"/>
                <a:ext cx="61815" cy="10817"/>
              </a:xfrm>
              <a:custGeom>
                <a:avLst/>
                <a:gdLst>
                  <a:gd name="connsiteX0" fmla="*/ 61816 w 61815"/>
                  <a:gd name="connsiteY0" fmla="*/ 10818 h 10817"/>
                  <a:gd name="connsiteX1" fmla="*/ 3369 w 61815"/>
                  <a:gd name="connsiteY1" fmla="*/ 10818 h 10817"/>
                  <a:gd name="connsiteX2" fmla="*/ 0 w 61815"/>
                  <a:gd name="connsiteY2" fmla="*/ 0 h 10817"/>
                  <a:gd name="connsiteX3" fmla="*/ 57952 w 61815"/>
                  <a:gd name="connsiteY3" fmla="*/ 0 h 10817"/>
                  <a:gd name="connsiteX4" fmla="*/ 61816 w 61815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5" h="10817">
                    <a:moveTo>
                      <a:pt x="61816" y="10818"/>
                    </a:moveTo>
                    <a:lnTo>
                      <a:pt x="3369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61816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A442A3BF-FC17-4EA8-D5BC-06EEF5E99AEC}"/>
                  </a:ext>
                </a:extLst>
              </p:cNvPr>
              <p:cNvSpPr/>
              <p:nvPr/>
            </p:nvSpPr>
            <p:spPr>
              <a:xfrm>
                <a:off x="4240372" y="4386794"/>
                <a:ext cx="62650" cy="10817"/>
              </a:xfrm>
              <a:custGeom>
                <a:avLst/>
                <a:gdLst>
                  <a:gd name="connsiteX0" fmla="*/ 62650 w 62650"/>
                  <a:gd name="connsiteY0" fmla="*/ 10818 h 10817"/>
                  <a:gd name="connsiteX1" fmla="*/ 4204 w 62650"/>
                  <a:gd name="connsiteY1" fmla="*/ 10818 h 10817"/>
                  <a:gd name="connsiteX2" fmla="*/ 0 w 62650"/>
                  <a:gd name="connsiteY2" fmla="*/ 0 h 10817"/>
                  <a:gd name="connsiteX3" fmla="*/ 57952 w 62650"/>
                  <a:gd name="connsiteY3" fmla="*/ 0 h 10817"/>
                  <a:gd name="connsiteX4" fmla="*/ 62650 w 62650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50" h="10817">
                    <a:moveTo>
                      <a:pt x="62650" y="10818"/>
                    </a:moveTo>
                    <a:lnTo>
                      <a:pt x="4204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62650" y="1081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59D5C254-6075-9E87-68C6-7091787BD87D}"/>
                  </a:ext>
                </a:extLst>
              </p:cNvPr>
              <p:cNvSpPr/>
              <p:nvPr/>
            </p:nvSpPr>
            <p:spPr>
              <a:xfrm>
                <a:off x="4344068" y="4386794"/>
                <a:ext cx="63484" cy="10817"/>
              </a:xfrm>
              <a:custGeom>
                <a:avLst/>
                <a:gdLst>
                  <a:gd name="connsiteX0" fmla="*/ 63485 w 63484"/>
                  <a:gd name="connsiteY0" fmla="*/ 10818 h 10817"/>
                  <a:gd name="connsiteX1" fmla="*/ 5038 w 63484"/>
                  <a:gd name="connsiteY1" fmla="*/ 10818 h 10817"/>
                  <a:gd name="connsiteX2" fmla="*/ 0 w 63484"/>
                  <a:gd name="connsiteY2" fmla="*/ 0 h 10817"/>
                  <a:gd name="connsiteX3" fmla="*/ 57952 w 63484"/>
                  <a:gd name="connsiteY3" fmla="*/ 0 h 10817"/>
                  <a:gd name="connsiteX4" fmla="*/ 63485 w 63484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84" h="10817">
                    <a:moveTo>
                      <a:pt x="63485" y="10818"/>
                    </a:moveTo>
                    <a:lnTo>
                      <a:pt x="5038" y="10818"/>
                    </a:lnTo>
                    <a:lnTo>
                      <a:pt x="0" y="0"/>
                    </a:lnTo>
                    <a:lnTo>
                      <a:pt x="57952" y="0"/>
                    </a:lnTo>
                    <a:lnTo>
                      <a:pt x="63485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14BB2C2A-EDAD-E6BD-DFE9-C7D909A77FE5}"/>
                  </a:ext>
                </a:extLst>
              </p:cNvPr>
              <p:cNvSpPr/>
              <p:nvPr/>
            </p:nvSpPr>
            <p:spPr>
              <a:xfrm>
                <a:off x="4447734" y="4386794"/>
                <a:ext cx="64319" cy="10817"/>
              </a:xfrm>
              <a:custGeom>
                <a:avLst/>
                <a:gdLst>
                  <a:gd name="connsiteX0" fmla="*/ 64319 w 64319"/>
                  <a:gd name="connsiteY0" fmla="*/ 10818 h 10817"/>
                  <a:gd name="connsiteX1" fmla="*/ 5903 w 64319"/>
                  <a:gd name="connsiteY1" fmla="*/ 10818 h 10817"/>
                  <a:gd name="connsiteX2" fmla="*/ 0 w 64319"/>
                  <a:gd name="connsiteY2" fmla="*/ 0 h 10817"/>
                  <a:gd name="connsiteX3" fmla="*/ 57983 w 64319"/>
                  <a:gd name="connsiteY3" fmla="*/ 0 h 10817"/>
                  <a:gd name="connsiteX4" fmla="*/ 64319 w 64319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19" h="10817">
                    <a:moveTo>
                      <a:pt x="64319" y="10818"/>
                    </a:moveTo>
                    <a:lnTo>
                      <a:pt x="5903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4319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FC7ADADC-7096-1D00-9187-FF8DD959E443}"/>
                  </a:ext>
                </a:extLst>
              </p:cNvPr>
              <p:cNvSpPr/>
              <p:nvPr/>
            </p:nvSpPr>
            <p:spPr>
              <a:xfrm>
                <a:off x="4551429" y="4386794"/>
                <a:ext cx="65154" cy="10817"/>
              </a:xfrm>
              <a:custGeom>
                <a:avLst/>
                <a:gdLst>
                  <a:gd name="connsiteX0" fmla="*/ 65154 w 65154"/>
                  <a:gd name="connsiteY0" fmla="*/ 10818 h 10817"/>
                  <a:gd name="connsiteX1" fmla="*/ 6738 w 65154"/>
                  <a:gd name="connsiteY1" fmla="*/ 10818 h 10817"/>
                  <a:gd name="connsiteX2" fmla="*/ 0 w 65154"/>
                  <a:gd name="connsiteY2" fmla="*/ 0 h 10817"/>
                  <a:gd name="connsiteX3" fmla="*/ 57983 w 65154"/>
                  <a:gd name="connsiteY3" fmla="*/ 0 h 10817"/>
                  <a:gd name="connsiteX4" fmla="*/ 65154 w 65154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54" h="10817">
                    <a:moveTo>
                      <a:pt x="65154" y="10818"/>
                    </a:moveTo>
                    <a:lnTo>
                      <a:pt x="6738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5154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9693DA47-84ED-A7DD-3A45-6C35738753EA}"/>
                  </a:ext>
                </a:extLst>
              </p:cNvPr>
              <p:cNvSpPr/>
              <p:nvPr/>
            </p:nvSpPr>
            <p:spPr>
              <a:xfrm>
                <a:off x="4655125" y="4386794"/>
                <a:ext cx="65988" cy="10817"/>
              </a:xfrm>
              <a:custGeom>
                <a:avLst/>
                <a:gdLst>
                  <a:gd name="connsiteX0" fmla="*/ 65988 w 65988"/>
                  <a:gd name="connsiteY0" fmla="*/ 10818 h 10817"/>
                  <a:gd name="connsiteX1" fmla="*/ 7572 w 65988"/>
                  <a:gd name="connsiteY1" fmla="*/ 10818 h 10817"/>
                  <a:gd name="connsiteX2" fmla="*/ 0 w 65988"/>
                  <a:gd name="connsiteY2" fmla="*/ 0 h 10817"/>
                  <a:gd name="connsiteX3" fmla="*/ 57983 w 65988"/>
                  <a:gd name="connsiteY3" fmla="*/ 0 h 10817"/>
                  <a:gd name="connsiteX4" fmla="*/ 65988 w 65988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88" h="10817">
                    <a:moveTo>
                      <a:pt x="65988" y="10818"/>
                    </a:moveTo>
                    <a:lnTo>
                      <a:pt x="7572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5988" y="1081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DA20398C-3584-6C16-F857-18B74CC5A949}"/>
                  </a:ext>
                </a:extLst>
              </p:cNvPr>
              <p:cNvSpPr/>
              <p:nvPr/>
            </p:nvSpPr>
            <p:spPr>
              <a:xfrm>
                <a:off x="4758822" y="4386794"/>
                <a:ext cx="66822" cy="10817"/>
              </a:xfrm>
              <a:custGeom>
                <a:avLst/>
                <a:gdLst>
                  <a:gd name="connsiteX0" fmla="*/ 66823 w 66822"/>
                  <a:gd name="connsiteY0" fmla="*/ 10818 h 10817"/>
                  <a:gd name="connsiteX1" fmla="*/ 8407 w 66822"/>
                  <a:gd name="connsiteY1" fmla="*/ 10818 h 10817"/>
                  <a:gd name="connsiteX2" fmla="*/ 0 w 66822"/>
                  <a:gd name="connsiteY2" fmla="*/ 0 h 10817"/>
                  <a:gd name="connsiteX3" fmla="*/ 57983 w 66822"/>
                  <a:gd name="connsiteY3" fmla="*/ 0 h 10817"/>
                  <a:gd name="connsiteX4" fmla="*/ 66823 w 66822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22" h="10817">
                    <a:moveTo>
                      <a:pt x="66823" y="10818"/>
                    </a:moveTo>
                    <a:lnTo>
                      <a:pt x="8407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6823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5B278088-5007-2925-0604-8D31E25F0D83}"/>
                  </a:ext>
                </a:extLst>
              </p:cNvPr>
              <p:cNvSpPr/>
              <p:nvPr/>
            </p:nvSpPr>
            <p:spPr>
              <a:xfrm>
                <a:off x="4862517" y="4386794"/>
                <a:ext cx="67657" cy="10817"/>
              </a:xfrm>
              <a:custGeom>
                <a:avLst/>
                <a:gdLst>
                  <a:gd name="connsiteX0" fmla="*/ 67657 w 67657"/>
                  <a:gd name="connsiteY0" fmla="*/ 10818 h 10817"/>
                  <a:gd name="connsiteX1" fmla="*/ 9210 w 67657"/>
                  <a:gd name="connsiteY1" fmla="*/ 10818 h 10817"/>
                  <a:gd name="connsiteX2" fmla="*/ 0 w 67657"/>
                  <a:gd name="connsiteY2" fmla="*/ 0 h 10817"/>
                  <a:gd name="connsiteX3" fmla="*/ 57983 w 67657"/>
                  <a:gd name="connsiteY3" fmla="*/ 0 h 10817"/>
                  <a:gd name="connsiteX4" fmla="*/ 67657 w 67657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57" h="10817">
                    <a:moveTo>
                      <a:pt x="67657" y="10818"/>
                    </a:moveTo>
                    <a:lnTo>
                      <a:pt x="9210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7657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614ABF37-D4A6-8457-C5BC-8177386FBCC4}"/>
                  </a:ext>
                </a:extLst>
              </p:cNvPr>
              <p:cNvSpPr/>
              <p:nvPr/>
            </p:nvSpPr>
            <p:spPr>
              <a:xfrm>
                <a:off x="4966214" y="4386794"/>
                <a:ext cx="68491" cy="10817"/>
              </a:xfrm>
              <a:custGeom>
                <a:avLst/>
                <a:gdLst>
                  <a:gd name="connsiteX0" fmla="*/ 68492 w 68491"/>
                  <a:gd name="connsiteY0" fmla="*/ 10818 h 10817"/>
                  <a:gd name="connsiteX1" fmla="*/ 10045 w 68491"/>
                  <a:gd name="connsiteY1" fmla="*/ 10818 h 10817"/>
                  <a:gd name="connsiteX2" fmla="*/ 0 w 68491"/>
                  <a:gd name="connsiteY2" fmla="*/ 0 h 10817"/>
                  <a:gd name="connsiteX3" fmla="*/ 57983 w 68491"/>
                  <a:gd name="connsiteY3" fmla="*/ 0 h 10817"/>
                  <a:gd name="connsiteX4" fmla="*/ 68492 w 68491"/>
                  <a:gd name="connsiteY4" fmla="*/ 10818 h 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91" h="10817">
                    <a:moveTo>
                      <a:pt x="68492" y="10818"/>
                    </a:moveTo>
                    <a:lnTo>
                      <a:pt x="10045" y="10818"/>
                    </a:lnTo>
                    <a:lnTo>
                      <a:pt x="0" y="0"/>
                    </a:lnTo>
                    <a:lnTo>
                      <a:pt x="57983" y="0"/>
                    </a:lnTo>
                    <a:lnTo>
                      <a:pt x="68492" y="108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B048FC0-0492-0057-6579-0FAE3D89C5E3}"/>
                  </a:ext>
                </a:extLst>
              </p:cNvPr>
              <p:cNvSpPr/>
              <p:nvPr/>
            </p:nvSpPr>
            <p:spPr>
              <a:xfrm>
                <a:off x="2134926" y="4403175"/>
                <a:ext cx="71397" cy="11065"/>
              </a:xfrm>
              <a:custGeom>
                <a:avLst/>
                <a:gdLst>
                  <a:gd name="connsiteX0" fmla="*/ 59158 w 71397"/>
                  <a:gd name="connsiteY0" fmla="*/ 11065 h 11065"/>
                  <a:gd name="connsiteX1" fmla="*/ 0 w 71397"/>
                  <a:gd name="connsiteY1" fmla="*/ 11065 h 11065"/>
                  <a:gd name="connsiteX2" fmla="*/ 12734 w 71397"/>
                  <a:gd name="connsiteY2" fmla="*/ 0 h 11065"/>
                  <a:gd name="connsiteX3" fmla="*/ 71397 w 71397"/>
                  <a:gd name="connsiteY3" fmla="*/ 0 h 11065"/>
                  <a:gd name="connsiteX4" fmla="*/ 59158 w 71397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97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12734" y="0"/>
                    </a:lnTo>
                    <a:lnTo>
                      <a:pt x="71397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53205082-DFF5-55AC-7E2A-6811C0D1D8E9}"/>
                  </a:ext>
                </a:extLst>
              </p:cNvPr>
              <p:cNvSpPr/>
              <p:nvPr/>
            </p:nvSpPr>
            <p:spPr>
              <a:xfrm>
                <a:off x="2240755" y="4403175"/>
                <a:ext cx="70531" cy="11065"/>
              </a:xfrm>
              <a:custGeom>
                <a:avLst/>
                <a:gdLst>
                  <a:gd name="connsiteX0" fmla="*/ 59127 w 70531"/>
                  <a:gd name="connsiteY0" fmla="*/ 11065 h 11065"/>
                  <a:gd name="connsiteX1" fmla="*/ 0 w 70531"/>
                  <a:gd name="connsiteY1" fmla="*/ 11065 h 11065"/>
                  <a:gd name="connsiteX2" fmla="*/ 11838 w 70531"/>
                  <a:gd name="connsiteY2" fmla="*/ 0 h 11065"/>
                  <a:gd name="connsiteX3" fmla="*/ 70532 w 70531"/>
                  <a:gd name="connsiteY3" fmla="*/ 0 h 11065"/>
                  <a:gd name="connsiteX4" fmla="*/ 59127 w 70531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31" h="11065">
                    <a:moveTo>
                      <a:pt x="59127" y="11065"/>
                    </a:moveTo>
                    <a:lnTo>
                      <a:pt x="0" y="11065"/>
                    </a:lnTo>
                    <a:lnTo>
                      <a:pt x="11838" y="0"/>
                    </a:lnTo>
                    <a:lnTo>
                      <a:pt x="70532" y="0"/>
                    </a:lnTo>
                    <a:lnTo>
                      <a:pt x="59127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2E5F1477-B7DD-65EC-B21D-E54316E53559}"/>
                  </a:ext>
                </a:extLst>
              </p:cNvPr>
              <p:cNvSpPr/>
              <p:nvPr/>
            </p:nvSpPr>
            <p:spPr>
              <a:xfrm>
                <a:off x="2346553" y="4403175"/>
                <a:ext cx="69666" cy="11065"/>
              </a:xfrm>
              <a:custGeom>
                <a:avLst/>
                <a:gdLst>
                  <a:gd name="connsiteX0" fmla="*/ 59158 w 69666"/>
                  <a:gd name="connsiteY0" fmla="*/ 11065 h 11065"/>
                  <a:gd name="connsiteX1" fmla="*/ 0 w 69666"/>
                  <a:gd name="connsiteY1" fmla="*/ 11065 h 11065"/>
                  <a:gd name="connsiteX2" fmla="*/ 11003 w 69666"/>
                  <a:gd name="connsiteY2" fmla="*/ 0 h 11065"/>
                  <a:gd name="connsiteX3" fmla="*/ 69666 w 69666"/>
                  <a:gd name="connsiteY3" fmla="*/ 0 h 11065"/>
                  <a:gd name="connsiteX4" fmla="*/ 59158 w 696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66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11003" y="0"/>
                    </a:lnTo>
                    <a:lnTo>
                      <a:pt x="69666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544F1576-1C42-4922-ABCC-AFCAB058BB1E}"/>
                  </a:ext>
                </a:extLst>
              </p:cNvPr>
              <p:cNvSpPr/>
              <p:nvPr/>
            </p:nvSpPr>
            <p:spPr>
              <a:xfrm>
                <a:off x="2452350" y="4403175"/>
                <a:ext cx="68831" cy="11065"/>
              </a:xfrm>
              <a:custGeom>
                <a:avLst/>
                <a:gdLst>
                  <a:gd name="connsiteX0" fmla="*/ 59158 w 68831"/>
                  <a:gd name="connsiteY0" fmla="*/ 11065 h 11065"/>
                  <a:gd name="connsiteX1" fmla="*/ 0 w 68831"/>
                  <a:gd name="connsiteY1" fmla="*/ 11065 h 11065"/>
                  <a:gd name="connsiteX2" fmla="*/ 10169 w 68831"/>
                  <a:gd name="connsiteY2" fmla="*/ 0 h 11065"/>
                  <a:gd name="connsiteX3" fmla="*/ 68832 w 68831"/>
                  <a:gd name="connsiteY3" fmla="*/ 0 h 11065"/>
                  <a:gd name="connsiteX4" fmla="*/ 59158 w 68831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31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10169" y="0"/>
                    </a:lnTo>
                    <a:lnTo>
                      <a:pt x="68832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A8FF3698-DCCD-E845-6555-1C6054F84EDC}"/>
                  </a:ext>
                </a:extLst>
              </p:cNvPr>
              <p:cNvSpPr/>
              <p:nvPr/>
            </p:nvSpPr>
            <p:spPr>
              <a:xfrm>
                <a:off x="2558179" y="4403175"/>
                <a:ext cx="67966" cy="11065"/>
              </a:xfrm>
              <a:custGeom>
                <a:avLst/>
                <a:gdLst>
                  <a:gd name="connsiteX0" fmla="*/ 59127 w 67966"/>
                  <a:gd name="connsiteY0" fmla="*/ 11065 h 11065"/>
                  <a:gd name="connsiteX1" fmla="*/ 0 w 67966"/>
                  <a:gd name="connsiteY1" fmla="*/ 11065 h 11065"/>
                  <a:gd name="connsiteX2" fmla="*/ 9303 w 67966"/>
                  <a:gd name="connsiteY2" fmla="*/ 0 h 11065"/>
                  <a:gd name="connsiteX3" fmla="*/ 67966 w 67966"/>
                  <a:gd name="connsiteY3" fmla="*/ 0 h 11065"/>
                  <a:gd name="connsiteX4" fmla="*/ 59127 w 679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66" h="11065">
                    <a:moveTo>
                      <a:pt x="59127" y="11065"/>
                    </a:moveTo>
                    <a:lnTo>
                      <a:pt x="0" y="11065"/>
                    </a:lnTo>
                    <a:lnTo>
                      <a:pt x="9303" y="0"/>
                    </a:lnTo>
                    <a:lnTo>
                      <a:pt x="67966" y="0"/>
                    </a:lnTo>
                    <a:lnTo>
                      <a:pt x="59127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47E0FF25-5EE1-3206-E753-5F43C9F0E052}"/>
                  </a:ext>
                </a:extLst>
              </p:cNvPr>
              <p:cNvSpPr/>
              <p:nvPr/>
            </p:nvSpPr>
            <p:spPr>
              <a:xfrm>
                <a:off x="2663977" y="4403175"/>
                <a:ext cx="67132" cy="11065"/>
              </a:xfrm>
              <a:custGeom>
                <a:avLst/>
                <a:gdLst>
                  <a:gd name="connsiteX0" fmla="*/ 59158 w 67132"/>
                  <a:gd name="connsiteY0" fmla="*/ 11065 h 11065"/>
                  <a:gd name="connsiteX1" fmla="*/ 0 w 67132"/>
                  <a:gd name="connsiteY1" fmla="*/ 11065 h 11065"/>
                  <a:gd name="connsiteX2" fmla="*/ 8438 w 67132"/>
                  <a:gd name="connsiteY2" fmla="*/ 0 h 11065"/>
                  <a:gd name="connsiteX3" fmla="*/ 67132 w 67132"/>
                  <a:gd name="connsiteY3" fmla="*/ 0 h 11065"/>
                  <a:gd name="connsiteX4" fmla="*/ 59158 w 67132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32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8438" y="0"/>
                    </a:lnTo>
                    <a:lnTo>
                      <a:pt x="67132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C3273BB8-A2CD-04A3-26E0-422582726591}"/>
                  </a:ext>
                </a:extLst>
              </p:cNvPr>
              <p:cNvSpPr/>
              <p:nvPr/>
            </p:nvSpPr>
            <p:spPr>
              <a:xfrm>
                <a:off x="2769775" y="4403175"/>
                <a:ext cx="66266" cy="11065"/>
              </a:xfrm>
              <a:custGeom>
                <a:avLst/>
                <a:gdLst>
                  <a:gd name="connsiteX0" fmla="*/ 59158 w 66266"/>
                  <a:gd name="connsiteY0" fmla="*/ 11065 h 11065"/>
                  <a:gd name="connsiteX1" fmla="*/ 0 w 66266"/>
                  <a:gd name="connsiteY1" fmla="*/ 11065 h 11065"/>
                  <a:gd name="connsiteX2" fmla="*/ 7603 w 66266"/>
                  <a:gd name="connsiteY2" fmla="*/ 0 h 11065"/>
                  <a:gd name="connsiteX3" fmla="*/ 66267 w 66266"/>
                  <a:gd name="connsiteY3" fmla="*/ 0 h 11065"/>
                  <a:gd name="connsiteX4" fmla="*/ 59158 w 662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66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7603" y="0"/>
                    </a:lnTo>
                    <a:lnTo>
                      <a:pt x="66267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340B9174-19FD-8CA5-0960-7885FC93C6C2}"/>
                  </a:ext>
                </a:extLst>
              </p:cNvPr>
              <p:cNvSpPr/>
              <p:nvPr/>
            </p:nvSpPr>
            <p:spPr>
              <a:xfrm>
                <a:off x="2875603" y="4403175"/>
                <a:ext cx="65401" cy="11065"/>
              </a:xfrm>
              <a:custGeom>
                <a:avLst/>
                <a:gdLst>
                  <a:gd name="connsiteX0" fmla="*/ 59127 w 65401"/>
                  <a:gd name="connsiteY0" fmla="*/ 11065 h 11065"/>
                  <a:gd name="connsiteX1" fmla="*/ 0 w 65401"/>
                  <a:gd name="connsiteY1" fmla="*/ 11065 h 11065"/>
                  <a:gd name="connsiteX2" fmla="*/ 6738 w 65401"/>
                  <a:gd name="connsiteY2" fmla="*/ 0 h 11065"/>
                  <a:gd name="connsiteX3" fmla="*/ 65401 w 65401"/>
                  <a:gd name="connsiteY3" fmla="*/ 0 h 11065"/>
                  <a:gd name="connsiteX4" fmla="*/ 59127 w 65401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01" h="11065">
                    <a:moveTo>
                      <a:pt x="59127" y="11065"/>
                    </a:moveTo>
                    <a:lnTo>
                      <a:pt x="0" y="11065"/>
                    </a:lnTo>
                    <a:lnTo>
                      <a:pt x="6738" y="0"/>
                    </a:lnTo>
                    <a:lnTo>
                      <a:pt x="65401" y="0"/>
                    </a:lnTo>
                    <a:lnTo>
                      <a:pt x="59127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E832506A-341B-BF3A-6420-2453AF229135}"/>
                  </a:ext>
                </a:extLst>
              </p:cNvPr>
              <p:cNvSpPr/>
              <p:nvPr/>
            </p:nvSpPr>
            <p:spPr>
              <a:xfrm>
                <a:off x="2981401" y="4403175"/>
                <a:ext cx="64566" cy="11065"/>
              </a:xfrm>
              <a:custGeom>
                <a:avLst/>
                <a:gdLst>
                  <a:gd name="connsiteX0" fmla="*/ 59158 w 64566"/>
                  <a:gd name="connsiteY0" fmla="*/ 11065 h 11065"/>
                  <a:gd name="connsiteX1" fmla="*/ 0 w 64566"/>
                  <a:gd name="connsiteY1" fmla="*/ 11065 h 11065"/>
                  <a:gd name="connsiteX2" fmla="*/ 5904 w 64566"/>
                  <a:gd name="connsiteY2" fmla="*/ 0 h 11065"/>
                  <a:gd name="connsiteX3" fmla="*/ 64567 w 64566"/>
                  <a:gd name="connsiteY3" fmla="*/ 0 h 11065"/>
                  <a:gd name="connsiteX4" fmla="*/ 59158 w 645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5904" y="0"/>
                    </a:lnTo>
                    <a:lnTo>
                      <a:pt x="64567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E69F3E73-285E-590B-7DF2-3F4FABE68F5C}"/>
                  </a:ext>
                </a:extLst>
              </p:cNvPr>
              <p:cNvSpPr/>
              <p:nvPr/>
            </p:nvSpPr>
            <p:spPr>
              <a:xfrm>
                <a:off x="3087198" y="4403175"/>
                <a:ext cx="63732" cy="11065"/>
              </a:xfrm>
              <a:custGeom>
                <a:avLst/>
                <a:gdLst>
                  <a:gd name="connsiteX0" fmla="*/ 59158 w 63732"/>
                  <a:gd name="connsiteY0" fmla="*/ 11065 h 11065"/>
                  <a:gd name="connsiteX1" fmla="*/ 0 w 63732"/>
                  <a:gd name="connsiteY1" fmla="*/ 11065 h 11065"/>
                  <a:gd name="connsiteX2" fmla="*/ 5038 w 63732"/>
                  <a:gd name="connsiteY2" fmla="*/ 0 h 11065"/>
                  <a:gd name="connsiteX3" fmla="*/ 63732 w 63732"/>
                  <a:gd name="connsiteY3" fmla="*/ 0 h 11065"/>
                  <a:gd name="connsiteX4" fmla="*/ 59158 w 63732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32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5038" y="0"/>
                    </a:lnTo>
                    <a:lnTo>
                      <a:pt x="63732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3F0831C6-CB64-126C-115B-94BE2D0757CA}"/>
                  </a:ext>
                </a:extLst>
              </p:cNvPr>
              <p:cNvSpPr/>
              <p:nvPr/>
            </p:nvSpPr>
            <p:spPr>
              <a:xfrm>
                <a:off x="3193027" y="4403175"/>
                <a:ext cx="62866" cy="11065"/>
              </a:xfrm>
              <a:custGeom>
                <a:avLst/>
                <a:gdLst>
                  <a:gd name="connsiteX0" fmla="*/ 59127 w 62866"/>
                  <a:gd name="connsiteY0" fmla="*/ 11065 h 11065"/>
                  <a:gd name="connsiteX1" fmla="*/ 0 w 62866"/>
                  <a:gd name="connsiteY1" fmla="*/ 11065 h 11065"/>
                  <a:gd name="connsiteX2" fmla="*/ 4173 w 62866"/>
                  <a:gd name="connsiteY2" fmla="*/ 0 h 11065"/>
                  <a:gd name="connsiteX3" fmla="*/ 62867 w 62866"/>
                  <a:gd name="connsiteY3" fmla="*/ 0 h 11065"/>
                  <a:gd name="connsiteX4" fmla="*/ 59127 w 628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66" h="11065">
                    <a:moveTo>
                      <a:pt x="59127" y="11065"/>
                    </a:moveTo>
                    <a:lnTo>
                      <a:pt x="0" y="11065"/>
                    </a:lnTo>
                    <a:lnTo>
                      <a:pt x="4173" y="0"/>
                    </a:lnTo>
                    <a:lnTo>
                      <a:pt x="62867" y="0"/>
                    </a:lnTo>
                    <a:lnTo>
                      <a:pt x="59127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CA88D2AF-CAD8-7E38-2EAD-14D6284C86A9}"/>
                  </a:ext>
                </a:extLst>
              </p:cNvPr>
              <p:cNvSpPr/>
              <p:nvPr/>
            </p:nvSpPr>
            <p:spPr>
              <a:xfrm>
                <a:off x="3298825" y="4403175"/>
                <a:ext cx="62001" cy="11065"/>
              </a:xfrm>
              <a:custGeom>
                <a:avLst/>
                <a:gdLst>
                  <a:gd name="connsiteX0" fmla="*/ 59158 w 62001"/>
                  <a:gd name="connsiteY0" fmla="*/ 11065 h 11065"/>
                  <a:gd name="connsiteX1" fmla="*/ 0 w 62001"/>
                  <a:gd name="connsiteY1" fmla="*/ 11065 h 11065"/>
                  <a:gd name="connsiteX2" fmla="*/ 3338 w 62001"/>
                  <a:gd name="connsiteY2" fmla="*/ 0 h 11065"/>
                  <a:gd name="connsiteX3" fmla="*/ 62001 w 62001"/>
                  <a:gd name="connsiteY3" fmla="*/ 0 h 11065"/>
                  <a:gd name="connsiteX4" fmla="*/ 59158 w 62001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01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3338" y="0"/>
                    </a:lnTo>
                    <a:lnTo>
                      <a:pt x="62001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F6501BD5-677B-2CFF-8D08-DFC48BFD24F3}"/>
                  </a:ext>
                </a:extLst>
              </p:cNvPr>
              <p:cNvSpPr/>
              <p:nvPr/>
            </p:nvSpPr>
            <p:spPr>
              <a:xfrm>
                <a:off x="3404623" y="4403175"/>
                <a:ext cx="61166" cy="11065"/>
              </a:xfrm>
              <a:custGeom>
                <a:avLst/>
                <a:gdLst>
                  <a:gd name="connsiteX0" fmla="*/ 59158 w 61166"/>
                  <a:gd name="connsiteY0" fmla="*/ 11065 h 11065"/>
                  <a:gd name="connsiteX1" fmla="*/ 0 w 61166"/>
                  <a:gd name="connsiteY1" fmla="*/ 11065 h 11065"/>
                  <a:gd name="connsiteX2" fmla="*/ 2503 w 61166"/>
                  <a:gd name="connsiteY2" fmla="*/ 0 h 11065"/>
                  <a:gd name="connsiteX3" fmla="*/ 61166 w 61166"/>
                  <a:gd name="connsiteY3" fmla="*/ 0 h 11065"/>
                  <a:gd name="connsiteX4" fmla="*/ 59158 w 611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66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2503" y="0"/>
                    </a:lnTo>
                    <a:lnTo>
                      <a:pt x="61166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4AE4FF89-03C9-B803-DC2F-DC3A82C9A4A0}"/>
                  </a:ext>
                </a:extLst>
              </p:cNvPr>
              <p:cNvSpPr/>
              <p:nvPr/>
            </p:nvSpPr>
            <p:spPr>
              <a:xfrm>
                <a:off x="3510451" y="4403175"/>
                <a:ext cx="60301" cy="11065"/>
              </a:xfrm>
              <a:custGeom>
                <a:avLst/>
                <a:gdLst>
                  <a:gd name="connsiteX0" fmla="*/ 59127 w 60301"/>
                  <a:gd name="connsiteY0" fmla="*/ 11065 h 11065"/>
                  <a:gd name="connsiteX1" fmla="*/ 0 w 60301"/>
                  <a:gd name="connsiteY1" fmla="*/ 11065 h 11065"/>
                  <a:gd name="connsiteX2" fmla="*/ 1607 w 60301"/>
                  <a:gd name="connsiteY2" fmla="*/ 0 h 11065"/>
                  <a:gd name="connsiteX3" fmla="*/ 60301 w 60301"/>
                  <a:gd name="connsiteY3" fmla="*/ 0 h 11065"/>
                  <a:gd name="connsiteX4" fmla="*/ 59127 w 60301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11065">
                    <a:moveTo>
                      <a:pt x="59127" y="11065"/>
                    </a:moveTo>
                    <a:lnTo>
                      <a:pt x="0" y="11065"/>
                    </a:lnTo>
                    <a:lnTo>
                      <a:pt x="1607" y="0"/>
                    </a:lnTo>
                    <a:lnTo>
                      <a:pt x="60301" y="0"/>
                    </a:lnTo>
                    <a:lnTo>
                      <a:pt x="59127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ECDE526D-596B-0A1A-5FE1-B747947353A4}"/>
                  </a:ext>
                </a:extLst>
              </p:cNvPr>
              <p:cNvSpPr/>
              <p:nvPr/>
            </p:nvSpPr>
            <p:spPr>
              <a:xfrm>
                <a:off x="3616249" y="4403175"/>
                <a:ext cx="59466" cy="11065"/>
              </a:xfrm>
              <a:custGeom>
                <a:avLst/>
                <a:gdLst>
                  <a:gd name="connsiteX0" fmla="*/ 59158 w 59466"/>
                  <a:gd name="connsiteY0" fmla="*/ 11065 h 11065"/>
                  <a:gd name="connsiteX1" fmla="*/ 0 w 59466"/>
                  <a:gd name="connsiteY1" fmla="*/ 11065 h 11065"/>
                  <a:gd name="connsiteX2" fmla="*/ 773 w 59466"/>
                  <a:gd name="connsiteY2" fmla="*/ 0 h 11065"/>
                  <a:gd name="connsiteX3" fmla="*/ 59467 w 59466"/>
                  <a:gd name="connsiteY3" fmla="*/ 0 h 11065"/>
                  <a:gd name="connsiteX4" fmla="*/ 59158 w 59466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6" h="11065">
                    <a:moveTo>
                      <a:pt x="59158" y="11065"/>
                    </a:moveTo>
                    <a:lnTo>
                      <a:pt x="0" y="11065"/>
                    </a:lnTo>
                    <a:lnTo>
                      <a:pt x="773" y="0"/>
                    </a:lnTo>
                    <a:lnTo>
                      <a:pt x="59467" y="0"/>
                    </a:lnTo>
                    <a:lnTo>
                      <a:pt x="59158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74D7CFE0-206B-6694-0453-BB73043D6E69}"/>
                  </a:ext>
                </a:extLst>
              </p:cNvPr>
              <p:cNvSpPr/>
              <p:nvPr/>
            </p:nvSpPr>
            <p:spPr>
              <a:xfrm>
                <a:off x="3721985" y="4403175"/>
                <a:ext cx="59219" cy="11065"/>
              </a:xfrm>
              <a:custGeom>
                <a:avLst/>
                <a:gdLst>
                  <a:gd name="connsiteX0" fmla="*/ 59220 w 59219"/>
                  <a:gd name="connsiteY0" fmla="*/ 11065 h 11065"/>
                  <a:gd name="connsiteX1" fmla="*/ 62 w 59219"/>
                  <a:gd name="connsiteY1" fmla="*/ 11065 h 11065"/>
                  <a:gd name="connsiteX2" fmla="*/ 0 w 59219"/>
                  <a:gd name="connsiteY2" fmla="*/ 0 h 11065"/>
                  <a:gd name="connsiteX3" fmla="*/ 58663 w 59219"/>
                  <a:gd name="connsiteY3" fmla="*/ 0 h 11065"/>
                  <a:gd name="connsiteX4" fmla="*/ 59220 w 59219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19" h="11065">
                    <a:moveTo>
                      <a:pt x="59220" y="11065"/>
                    </a:moveTo>
                    <a:lnTo>
                      <a:pt x="62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59220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89982405-4632-DF28-454C-D7862C243FCB}"/>
                  </a:ext>
                </a:extLst>
              </p:cNvPr>
              <p:cNvSpPr/>
              <p:nvPr/>
            </p:nvSpPr>
            <p:spPr>
              <a:xfrm>
                <a:off x="3826948" y="4403175"/>
                <a:ext cx="60053" cy="11065"/>
              </a:xfrm>
              <a:custGeom>
                <a:avLst/>
                <a:gdLst>
                  <a:gd name="connsiteX0" fmla="*/ 60054 w 60053"/>
                  <a:gd name="connsiteY0" fmla="*/ 11065 h 11065"/>
                  <a:gd name="connsiteX1" fmla="*/ 927 w 60053"/>
                  <a:gd name="connsiteY1" fmla="*/ 11065 h 11065"/>
                  <a:gd name="connsiteX2" fmla="*/ 0 w 60053"/>
                  <a:gd name="connsiteY2" fmla="*/ 0 h 11065"/>
                  <a:gd name="connsiteX3" fmla="*/ 58663 w 60053"/>
                  <a:gd name="connsiteY3" fmla="*/ 0 h 11065"/>
                  <a:gd name="connsiteX4" fmla="*/ 60054 w 60053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53" h="11065">
                    <a:moveTo>
                      <a:pt x="60054" y="11065"/>
                    </a:moveTo>
                    <a:lnTo>
                      <a:pt x="927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0054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9DB94CF4-8B92-E9CB-4010-C6BCE9797BCB}"/>
                  </a:ext>
                </a:extLst>
              </p:cNvPr>
              <p:cNvSpPr/>
              <p:nvPr/>
            </p:nvSpPr>
            <p:spPr>
              <a:xfrm>
                <a:off x="3931912" y="4403175"/>
                <a:ext cx="60919" cy="11065"/>
              </a:xfrm>
              <a:custGeom>
                <a:avLst/>
                <a:gdLst>
                  <a:gd name="connsiteX0" fmla="*/ 60919 w 60919"/>
                  <a:gd name="connsiteY0" fmla="*/ 11065 h 11065"/>
                  <a:gd name="connsiteX1" fmla="*/ 1762 w 60919"/>
                  <a:gd name="connsiteY1" fmla="*/ 11065 h 11065"/>
                  <a:gd name="connsiteX2" fmla="*/ 0 w 60919"/>
                  <a:gd name="connsiteY2" fmla="*/ 0 h 11065"/>
                  <a:gd name="connsiteX3" fmla="*/ 58663 w 60919"/>
                  <a:gd name="connsiteY3" fmla="*/ 0 h 11065"/>
                  <a:gd name="connsiteX4" fmla="*/ 60919 w 60919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19" h="11065">
                    <a:moveTo>
                      <a:pt x="60919" y="11065"/>
                    </a:moveTo>
                    <a:lnTo>
                      <a:pt x="1762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0919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0F947BA7-F505-D960-2667-7947F0186DAA}"/>
                  </a:ext>
                </a:extLst>
              </p:cNvPr>
              <p:cNvSpPr/>
              <p:nvPr/>
            </p:nvSpPr>
            <p:spPr>
              <a:xfrm>
                <a:off x="4036844" y="4403175"/>
                <a:ext cx="61784" cy="11065"/>
              </a:xfrm>
              <a:custGeom>
                <a:avLst/>
                <a:gdLst>
                  <a:gd name="connsiteX0" fmla="*/ 61785 w 61784"/>
                  <a:gd name="connsiteY0" fmla="*/ 11065 h 11065"/>
                  <a:gd name="connsiteX1" fmla="*/ 2627 w 61784"/>
                  <a:gd name="connsiteY1" fmla="*/ 11065 h 11065"/>
                  <a:gd name="connsiteX2" fmla="*/ 0 w 61784"/>
                  <a:gd name="connsiteY2" fmla="*/ 0 h 11065"/>
                  <a:gd name="connsiteX3" fmla="*/ 58694 w 61784"/>
                  <a:gd name="connsiteY3" fmla="*/ 0 h 11065"/>
                  <a:gd name="connsiteX4" fmla="*/ 61785 w 617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84" h="11065">
                    <a:moveTo>
                      <a:pt x="61785" y="11065"/>
                    </a:moveTo>
                    <a:lnTo>
                      <a:pt x="2627" y="11065"/>
                    </a:lnTo>
                    <a:lnTo>
                      <a:pt x="0" y="0"/>
                    </a:lnTo>
                    <a:lnTo>
                      <a:pt x="58694" y="0"/>
                    </a:lnTo>
                    <a:lnTo>
                      <a:pt x="61785" y="11065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79D865B1-6490-D222-2331-5DA70C397203}"/>
                  </a:ext>
                </a:extLst>
              </p:cNvPr>
              <p:cNvSpPr/>
              <p:nvPr/>
            </p:nvSpPr>
            <p:spPr>
              <a:xfrm>
                <a:off x="4141807" y="4403175"/>
                <a:ext cx="62619" cy="11065"/>
              </a:xfrm>
              <a:custGeom>
                <a:avLst/>
                <a:gdLst>
                  <a:gd name="connsiteX0" fmla="*/ 62619 w 62619"/>
                  <a:gd name="connsiteY0" fmla="*/ 11065 h 11065"/>
                  <a:gd name="connsiteX1" fmla="*/ 3462 w 62619"/>
                  <a:gd name="connsiteY1" fmla="*/ 11065 h 11065"/>
                  <a:gd name="connsiteX2" fmla="*/ 0 w 62619"/>
                  <a:gd name="connsiteY2" fmla="*/ 0 h 11065"/>
                  <a:gd name="connsiteX3" fmla="*/ 58663 w 62619"/>
                  <a:gd name="connsiteY3" fmla="*/ 0 h 11065"/>
                  <a:gd name="connsiteX4" fmla="*/ 62619 w 62619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19" h="11065">
                    <a:moveTo>
                      <a:pt x="62619" y="11065"/>
                    </a:moveTo>
                    <a:lnTo>
                      <a:pt x="3462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2619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6EAC0225-905D-D201-12D2-4D0CA222E70C}"/>
                  </a:ext>
                </a:extLst>
              </p:cNvPr>
              <p:cNvSpPr/>
              <p:nvPr/>
            </p:nvSpPr>
            <p:spPr>
              <a:xfrm>
                <a:off x="4246770" y="4403175"/>
                <a:ext cx="63484" cy="11065"/>
              </a:xfrm>
              <a:custGeom>
                <a:avLst/>
                <a:gdLst>
                  <a:gd name="connsiteX0" fmla="*/ 63485 w 63484"/>
                  <a:gd name="connsiteY0" fmla="*/ 11065 h 11065"/>
                  <a:gd name="connsiteX1" fmla="*/ 4327 w 63484"/>
                  <a:gd name="connsiteY1" fmla="*/ 11065 h 11065"/>
                  <a:gd name="connsiteX2" fmla="*/ 0 w 63484"/>
                  <a:gd name="connsiteY2" fmla="*/ 0 h 11065"/>
                  <a:gd name="connsiteX3" fmla="*/ 58663 w 63484"/>
                  <a:gd name="connsiteY3" fmla="*/ 0 h 11065"/>
                  <a:gd name="connsiteX4" fmla="*/ 63485 w 634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84" h="11065">
                    <a:moveTo>
                      <a:pt x="63485" y="11065"/>
                    </a:moveTo>
                    <a:lnTo>
                      <a:pt x="4327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3485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4F448CA7-DFD6-3416-1F1F-F4D1D463B036}"/>
                  </a:ext>
                </a:extLst>
              </p:cNvPr>
              <p:cNvSpPr/>
              <p:nvPr/>
            </p:nvSpPr>
            <p:spPr>
              <a:xfrm>
                <a:off x="4351733" y="4403175"/>
                <a:ext cx="64319" cy="11065"/>
              </a:xfrm>
              <a:custGeom>
                <a:avLst/>
                <a:gdLst>
                  <a:gd name="connsiteX0" fmla="*/ 64320 w 64319"/>
                  <a:gd name="connsiteY0" fmla="*/ 11065 h 11065"/>
                  <a:gd name="connsiteX1" fmla="*/ 5162 w 64319"/>
                  <a:gd name="connsiteY1" fmla="*/ 11065 h 11065"/>
                  <a:gd name="connsiteX2" fmla="*/ 0 w 64319"/>
                  <a:gd name="connsiteY2" fmla="*/ 0 h 11065"/>
                  <a:gd name="connsiteX3" fmla="*/ 58663 w 64319"/>
                  <a:gd name="connsiteY3" fmla="*/ 0 h 11065"/>
                  <a:gd name="connsiteX4" fmla="*/ 64320 w 64319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19" h="11065">
                    <a:moveTo>
                      <a:pt x="64320" y="11065"/>
                    </a:moveTo>
                    <a:lnTo>
                      <a:pt x="5162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4320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D4AD7CB7-2026-4700-38BF-414485BE2951}"/>
                  </a:ext>
                </a:extLst>
              </p:cNvPr>
              <p:cNvSpPr/>
              <p:nvPr/>
            </p:nvSpPr>
            <p:spPr>
              <a:xfrm>
                <a:off x="4456666" y="4403175"/>
                <a:ext cx="65184" cy="11065"/>
              </a:xfrm>
              <a:custGeom>
                <a:avLst/>
                <a:gdLst>
                  <a:gd name="connsiteX0" fmla="*/ 65185 w 65184"/>
                  <a:gd name="connsiteY0" fmla="*/ 11065 h 11065"/>
                  <a:gd name="connsiteX1" fmla="*/ 6027 w 65184"/>
                  <a:gd name="connsiteY1" fmla="*/ 11065 h 11065"/>
                  <a:gd name="connsiteX2" fmla="*/ 0 w 65184"/>
                  <a:gd name="connsiteY2" fmla="*/ 0 h 11065"/>
                  <a:gd name="connsiteX3" fmla="*/ 58694 w 65184"/>
                  <a:gd name="connsiteY3" fmla="*/ 0 h 11065"/>
                  <a:gd name="connsiteX4" fmla="*/ 65185 w 651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84" h="11065">
                    <a:moveTo>
                      <a:pt x="65185" y="11065"/>
                    </a:moveTo>
                    <a:lnTo>
                      <a:pt x="6027" y="11065"/>
                    </a:lnTo>
                    <a:lnTo>
                      <a:pt x="0" y="0"/>
                    </a:lnTo>
                    <a:lnTo>
                      <a:pt x="58694" y="0"/>
                    </a:lnTo>
                    <a:lnTo>
                      <a:pt x="65185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127BDB25-2403-99E9-E39A-22ADF6927253}"/>
                  </a:ext>
                </a:extLst>
              </p:cNvPr>
              <p:cNvSpPr/>
              <p:nvPr/>
            </p:nvSpPr>
            <p:spPr>
              <a:xfrm>
                <a:off x="4561629" y="4403175"/>
                <a:ext cx="66019" cy="11065"/>
              </a:xfrm>
              <a:custGeom>
                <a:avLst/>
                <a:gdLst>
                  <a:gd name="connsiteX0" fmla="*/ 66019 w 66019"/>
                  <a:gd name="connsiteY0" fmla="*/ 11065 h 11065"/>
                  <a:gd name="connsiteX1" fmla="*/ 6892 w 66019"/>
                  <a:gd name="connsiteY1" fmla="*/ 11065 h 11065"/>
                  <a:gd name="connsiteX2" fmla="*/ 0 w 66019"/>
                  <a:gd name="connsiteY2" fmla="*/ 0 h 11065"/>
                  <a:gd name="connsiteX3" fmla="*/ 58663 w 66019"/>
                  <a:gd name="connsiteY3" fmla="*/ 0 h 11065"/>
                  <a:gd name="connsiteX4" fmla="*/ 66019 w 66019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19" h="11065">
                    <a:moveTo>
                      <a:pt x="66019" y="11065"/>
                    </a:moveTo>
                    <a:lnTo>
                      <a:pt x="6892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6019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08BFDF72-866B-C1B2-095F-46D4BDDCFD7E}"/>
                  </a:ext>
                </a:extLst>
              </p:cNvPr>
              <p:cNvSpPr/>
              <p:nvPr/>
            </p:nvSpPr>
            <p:spPr>
              <a:xfrm>
                <a:off x="4666592" y="4403175"/>
                <a:ext cx="66884" cy="11065"/>
              </a:xfrm>
              <a:custGeom>
                <a:avLst/>
                <a:gdLst>
                  <a:gd name="connsiteX0" fmla="*/ 66885 w 66884"/>
                  <a:gd name="connsiteY0" fmla="*/ 11065 h 11065"/>
                  <a:gd name="connsiteX1" fmla="*/ 7727 w 66884"/>
                  <a:gd name="connsiteY1" fmla="*/ 11065 h 11065"/>
                  <a:gd name="connsiteX2" fmla="*/ 0 w 66884"/>
                  <a:gd name="connsiteY2" fmla="*/ 0 h 11065"/>
                  <a:gd name="connsiteX3" fmla="*/ 58663 w 66884"/>
                  <a:gd name="connsiteY3" fmla="*/ 0 h 11065"/>
                  <a:gd name="connsiteX4" fmla="*/ 66885 w 668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84" h="11065">
                    <a:moveTo>
                      <a:pt x="66885" y="11065"/>
                    </a:moveTo>
                    <a:lnTo>
                      <a:pt x="7727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6885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83E1747C-2186-C168-05C7-94AF935C9D3E}"/>
                  </a:ext>
                </a:extLst>
              </p:cNvPr>
              <p:cNvSpPr/>
              <p:nvPr/>
            </p:nvSpPr>
            <p:spPr>
              <a:xfrm>
                <a:off x="4771556" y="4403175"/>
                <a:ext cx="67718" cy="11065"/>
              </a:xfrm>
              <a:custGeom>
                <a:avLst/>
                <a:gdLst>
                  <a:gd name="connsiteX0" fmla="*/ 67719 w 67718"/>
                  <a:gd name="connsiteY0" fmla="*/ 11065 h 11065"/>
                  <a:gd name="connsiteX1" fmla="*/ 8561 w 67718"/>
                  <a:gd name="connsiteY1" fmla="*/ 11065 h 11065"/>
                  <a:gd name="connsiteX2" fmla="*/ 0 w 67718"/>
                  <a:gd name="connsiteY2" fmla="*/ 0 h 11065"/>
                  <a:gd name="connsiteX3" fmla="*/ 58663 w 67718"/>
                  <a:gd name="connsiteY3" fmla="*/ 0 h 11065"/>
                  <a:gd name="connsiteX4" fmla="*/ 67719 w 67718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18" h="11065">
                    <a:moveTo>
                      <a:pt x="67719" y="11065"/>
                    </a:moveTo>
                    <a:lnTo>
                      <a:pt x="8561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7719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7832E933-29F3-8BA5-B885-95194540C447}"/>
                  </a:ext>
                </a:extLst>
              </p:cNvPr>
              <p:cNvSpPr/>
              <p:nvPr/>
            </p:nvSpPr>
            <p:spPr>
              <a:xfrm>
                <a:off x="4876488" y="4403175"/>
                <a:ext cx="68584" cy="11065"/>
              </a:xfrm>
              <a:custGeom>
                <a:avLst/>
                <a:gdLst>
                  <a:gd name="connsiteX0" fmla="*/ 68584 w 68584"/>
                  <a:gd name="connsiteY0" fmla="*/ 11065 h 11065"/>
                  <a:gd name="connsiteX1" fmla="*/ 9458 w 68584"/>
                  <a:gd name="connsiteY1" fmla="*/ 11065 h 11065"/>
                  <a:gd name="connsiteX2" fmla="*/ 0 w 68584"/>
                  <a:gd name="connsiteY2" fmla="*/ 0 h 11065"/>
                  <a:gd name="connsiteX3" fmla="*/ 58694 w 68584"/>
                  <a:gd name="connsiteY3" fmla="*/ 0 h 11065"/>
                  <a:gd name="connsiteX4" fmla="*/ 68584 w 685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4" h="11065">
                    <a:moveTo>
                      <a:pt x="68584" y="11065"/>
                    </a:moveTo>
                    <a:lnTo>
                      <a:pt x="9458" y="11065"/>
                    </a:lnTo>
                    <a:lnTo>
                      <a:pt x="0" y="0"/>
                    </a:lnTo>
                    <a:lnTo>
                      <a:pt x="58694" y="0"/>
                    </a:lnTo>
                    <a:lnTo>
                      <a:pt x="68584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DF066031-C036-E92B-7C6F-CE29D270FEA5}"/>
                  </a:ext>
                </a:extLst>
              </p:cNvPr>
              <p:cNvSpPr/>
              <p:nvPr/>
            </p:nvSpPr>
            <p:spPr>
              <a:xfrm>
                <a:off x="4981451" y="4403175"/>
                <a:ext cx="69450" cy="11065"/>
              </a:xfrm>
              <a:custGeom>
                <a:avLst/>
                <a:gdLst>
                  <a:gd name="connsiteX0" fmla="*/ 69450 w 69450"/>
                  <a:gd name="connsiteY0" fmla="*/ 11065 h 11065"/>
                  <a:gd name="connsiteX1" fmla="*/ 10293 w 69450"/>
                  <a:gd name="connsiteY1" fmla="*/ 11065 h 11065"/>
                  <a:gd name="connsiteX2" fmla="*/ 0 w 69450"/>
                  <a:gd name="connsiteY2" fmla="*/ 0 h 11065"/>
                  <a:gd name="connsiteX3" fmla="*/ 58663 w 69450"/>
                  <a:gd name="connsiteY3" fmla="*/ 0 h 11065"/>
                  <a:gd name="connsiteX4" fmla="*/ 69450 w 69450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50" h="11065">
                    <a:moveTo>
                      <a:pt x="69450" y="11065"/>
                    </a:moveTo>
                    <a:lnTo>
                      <a:pt x="10293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69450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2093F492-29C0-8151-D316-74CDE15B7635}"/>
                  </a:ext>
                </a:extLst>
              </p:cNvPr>
              <p:cNvSpPr/>
              <p:nvPr/>
            </p:nvSpPr>
            <p:spPr>
              <a:xfrm>
                <a:off x="5086414" y="4403175"/>
                <a:ext cx="70284" cy="11065"/>
              </a:xfrm>
              <a:custGeom>
                <a:avLst/>
                <a:gdLst>
                  <a:gd name="connsiteX0" fmla="*/ 70285 w 70284"/>
                  <a:gd name="connsiteY0" fmla="*/ 11065 h 11065"/>
                  <a:gd name="connsiteX1" fmla="*/ 11127 w 70284"/>
                  <a:gd name="connsiteY1" fmla="*/ 11065 h 11065"/>
                  <a:gd name="connsiteX2" fmla="*/ 0 w 70284"/>
                  <a:gd name="connsiteY2" fmla="*/ 0 h 11065"/>
                  <a:gd name="connsiteX3" fmla="*/ 58663 w 70284"/>
                  <a:gd name="connsiteY3" fmla="*/ 0 h 11065"/>
                  <a:gd name="connsiteX4" fmla="*/ 70285 w 70284"/>
                  <a:gd name="connsiteY4" fmla="*/ 11065 h 11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84" h="11065">
                    <a:moveTo>
                      <a:pt x="70285" y="11065"/>
                    </a:moveTo>
                    <a:lnTo>
                      <a:pt x="11127" y="11065"/>
                    </a:lnTo>
                    <a:lnTo>
                      <a:pt x="0" y="0"/>
                    </a:lnTo>
                    <a:lnTo>
                      <a:pt x="58663" y="0"/>
                    </a:lnTo>
                    <a:lnTo>
                      <a:pt x="70285" y="110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1069F64F-C28D-0FCE-8E48-9667D61B2969}"/>
                  </a:ext>
                </a:extLst>
              </p:cNvPr>
              <p:cNvSpPr/>
              <p:nvPr/>
            </p:nvSpPr>
            <p:spPr>
              <a:xfrm>
                <a:off x="2115361" y="4419958"/>
                <a:ext cx="72417" cy="11374"/>
              </a:xfrm>
              <a:custGeom>
                <a:avLst/>
                <a:gdLst>
                  <a:gd name="connsiteX0" fmla="*/ 59869 w 72417"/>
                  <a:gd name="connsiteY0" fmla="*/ 11374 h 11374"/>
                  <a:gd name="connsiteX1" fmla="*/ 0 w 72417"/>
                  <a:gd name="connsiteY1" fmla="*/ 11374 h 11374"/>
                  <a:gd name="connsiteX2" fmla="*/ 13012 w 72417"/>
                  <a:gd name="connsiteY2" fmla="*/ 0 h 11374"/>
                  <a:gd name="connsiteX3" fmla="*/ 72417 w 72417"/>
                  <a:gd name="connsiteY3" fmla="*/ 0 h 11374"/>
                  <a:gd name="connsiteX4" fmla="*/ 59869 w 72417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17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13012" y="0"/>
                    </a:lnTo>
                    <a:lnTo>
                      <a:pt x="72417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2393C390-506E-7FB9-A8ED-17604356D5C9}"/>
                  </a:ext>
                </a:extLst>
              </p:cNvPr>
              <p:cNvSpPr/>
              <p:nvPr/>
            </p:nvSpPr>
            <p:spPr>
              <a:xfrm>
                <a:off x="2222457" y="4419958"/>
                <a:ext cx="71551" cy="11374"/>
              </a:xfrm>
              <a:custGeom>
                <a:avLst/>
                <a:gdLst>
                  <a:gd name="connsiteX0" fmla="*/ 59900 w 71551"/>
                  <a:gd name="connsiteY0" fmla="*/ 11374 h 11374"/>
                  <a:gd name="connsiteX1" fmla="*/ 0 w 71551"/>
                  <a:gd name="connsiteY1" fmla="*/ 11374 h 11374"/>
                  <a:gd name="connsiteX2" fmla="*/ 12178 w 71551"/>
                  <a:gd name="connsiteY2" fmla="*/ 0 h 11374"/>
                  <a:gd name="connsiteX3" fmla="*/ 71552 w 71551"/>
                  <a:gd name="connsiteY3" fmla="*/ 0 h 11374"/>
                  <a:gd name="connsiteX4" fmla="*/ 59900 w 71551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51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12178" y="0"/>
                    </a:lnTo>
                    <a:lnTo>
                      <a:pt x="71552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BEBA3F8B-28CE-CF87-E5BE-17C0C5C8A947}"/>
                  </a:ext>
                </a:extLst>
              </p:cNvPr>
              <p:cNvSpPr/>
              <p:nvPr/>
            </p:nvSpPr>
            <p:spPr>
              <a:xfrm>
                <a:off x="2329584" y="4419958"/>
                <a:ext cx="70686" cy="11374"/>
              </a:xfrm>
              <a:custGeom>
                <a:avLst/>
                <a:gdLst>
                  <a:gd name="connsiteX0" fmla="*/ 59900 w 70686"/>
                  <a:gd name="connsiteY0" fmla="*/ 11374 h 11374"/>
                  <a:gd name="connsiteX1" fmla="*/ 0 w 70686"/>
                  <a:gd name="connsiteY1" fmla="*/ 11374 h 11374"/>
                  <a:gd name="connsiteX2" fmla="*/ 11281 w 70686"/>
                  <a:gd name="connsiteY2" fmla="*/ 0 h 11374"/>
                  <a:gd name="connsiteX3" fmla="*/ 70686 w 70686"/>
                  <a:gd name="connsiteY3" fmla="*/ 0 h 11374"/>
                  <a:gd name="connsiteX4" fmla="*/ 59900 w 70686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86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11281" y="0"/>
                    </a:lnTo>
                    <a:lnTo>
                      <a:pt x="70686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6FE60995-05B5-2BD0-C30A-4353FC94CC0C}"/>
                  </a:ext>
                </a:extLst>
              </p:cNvPr>
              <p:cNvSpPr/>
              <p:nvPr/>
            </p:nvSpPr>
            <p:spPr>
              <a:xfrm>
                <a:off x="2436711" y="4419958"/>
                <a:ext cx="69790" cy="11374"/>
              </a:xfrm>
              <a:custGeom>
                <a:avLst/>
                <a:gdLst>
                  <a:gd name="connsiteX0" fmla="*/ 59869 w 69790"/>
                  <a:gd name="connsiteY0" fmla="*/ 11374 h 11374"/>
                  <a:gd name="connsiteX1" fmla="*/ 0 w 69790"/>
                  <a:gd name="connsiteY1" fmla="*/ 11374 h 11374"/>
                  <a:gd name="connsiteX2" fmla="*/ 10416 w 69790"/>
                  <a:gd name="connsiteY2" fmla="*/ 0 h 11374"/>
                  <a:gd name="connsiteX3" fmla="*/ 69790 w 69790"/>
                  <a:gd name="connsiteY3" fmla="*/ 0 h 11374"/>
                  <a:gd name="connsiteX4" fmla="*/ 59869 w 69790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90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10416" y="0"/>
                    </a:lnTo>
                    <a:lnTo>
                      <a:pt x="69790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57794BF9-B195-EA02-B1A8-C4E6E8B8A678}"/>
                  </a:ext>
                </a:extLst>
              </p:cNvPr>
              <p:cNvSpPr/>
              <p:nvPr/>
            </p:nvSpPr>
            <p:spPr>
              <a:xfrm>
                <a:off x="2543838" y="4419958"/>
                <a:ext cx="68924" cy="11374"/>
              </a:xfrm>
              <a:custGeom>
                <a:avLst/>
                <a:gdLst>
                  <a:gd name="connsiteX0" fmla="*/ 59869 w 68924"/>
                  <a:gd name="connsiteY0" fmla="*/ 11374 h 11374"/>
                  <a:gd name="connsiteX1" fmla="*/ 0 w 68924"/>
                  <a:gd name="connsiteY1" fmla="*/ 11374 h 11374"/>
                  <a:gd name="connsiteX2" fmla="*/ 9520 w 68924"/>
                  <a:gd name="connsiteY2" fmla="*/ 0 h 11374"/>
                  <a:gd name="connsiteX3" fmla="*/ 68925 w 68924"/>
                  <a:gd name="connsiteY3" fmla="*/ 0 h 11374"/>
                  <a:gd name="connsiteX4" fmla="*/ 59869 w 68924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24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9520" y="0"/>
                    </a:lnTo>
                    <a:lnTo>
                      <a:pt x="68925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DC9E5360-ADF0-FE42-C27C-D5BB61ED0BF7}"/>
                  </a:ext>
                </a:extLst>
              </p:cNvPr>
              <p:cNvSpPr/>
              <p:nvPr/>
            </p:nvSpPr>
            <p:spPr>
              <a:xfrm>
                <a:off x="2650965" y="4419958"/>
                <a:ext cx="68028" cy="11374"/>
              </a:xfrm>
              <a:custGeom>
                <a:avLst/>
                <a:gdLst>
                  <a:gd name="connsiteX0" fmla="*/ 59869 w 68028"/>
                  <a:gd name="connsiteY0" fmla="*/ 11374 h 11374"/>
                  <a:gd name="connsiteX1" fmla="*/ 0 w 68028"/>
                  <a:gd name="connsiteY1" fmla="*/ 11374 h 11374"/>
                  <a:gd name="connsiteX2" fmla="*/ 8654 w 68028"/>
                  <a:gd name="connsiteY2" fmla="*/ 0 h 11374"/>
                  <a:gd name="connsiteX3" fmla="*/ 68028 w 68028"/>
                  <a:gd name="connsiteY3" fmla="*/ 0 h 11374"/>
                  <a:gd name="connsiteX4" fmla="*/ 59869 w 68028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28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8654" y="0"/>
                    </a:lnTo>
                    <a:lnTo>
                      <a:pt x="68028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DA8086B3-7B18-C52C-839E-5C878EF7CF55}"/>
                  </a:ext>
                </a:extLst>
              </p:cNvPr>
              <p:cNvSpPr/>
              <p:nvPr/>
            </p:nvSpPr>
            <p:spPr>
              <a:xfrm>
                <a:off x="2758060" y="4419958"/>
                <a:ext cx="67193" cy="11374"/>
              </a:xfrm>
              <a:custGeom>
                <a:avLst/>
                <a:gdLst>
                  <a:gd name="connsiteX0" fmla="*/ 59900 w 67193"/>
                  <a:gd name="connsiteY0" fmla="*/ 11374 h 11374"/>
                  <a:gd name="connsiteX1" fmla="*/ 0 w 67193"/>
                  <a:gd name="connsiteY1" fmla="*/ 11374 h 11374"/>
                  <a:gd name="connsiteX2" fmla="*/ 7789 w 67193"/>
                  <a:gd name="connsiteY2" fmla="*/ 0 h 11374"/>
                  <a:gd name="connsiteX3" fmla="*/ 67194 w 67193"/>
                  <a:gd name="connsiteY3" fmla="*/ 0 h 11374"/>
                  <a:gd name="connsiteX4" fmla="*/ 59900 w 67193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93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7789" y="0"/>
                    </a:lnTo>
                    <a:lnTo>
                      <a:pt x="67194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00AA96E6-847C-19A8-C40C-C8D56997FF4D}"/>
                  </a:ext>
                </a:extLst>
              </p:cNvPr>
              <p:cNvSpPr/>
              <p:nvPr/>
            </p:nvSpPr>
            <p:spPr>
              <a:xfrm>
                <a:off x="2865187" y="4419958"/>
                <a:ext cx="66328" cy="11374"/>
              </a:xfrm>
              <a:custGeom>
                <a:avLst/>
                <a:gdLst>
                  <a:gd name="connsiteX0" fmla="*/ 59900 w 66328"/>
                  <a:gd name="connsiteY0" fmla="*/ 11374 h 11374"/>
                  <a:gd name="connsiteX1" fmla="*/ 0 w 66328"/>
                  <a:gd name="connsiteY1" fmla="*/ 11374 h 11374"/>
                  <a:gd name="connsiteX2" fmla="*/ 6923 w 66328"/>
                  <a:gd name="connsiteY2" fmla="*/ 0 h 11374"/>
                  <a:gd name="connsiteX3" fmla="*/ 66328 w 66328"/>
                  <a:gd name="connsiteY3" fmla="*/ 0 h 11374"/>
                  <a:gd name="connsiteX4" fmla="*/ 59900 w 66328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28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6923" y="0"/>
                    </a:lnTo>
                    <a:lnTo>
                      <a:pt x="66328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00729B7F-61D8-22A7-D8EC-74D32F9ACC7F}"/>
                  </a:ext>
                </a:extLst>
              </p:cNvPr>
              <p:cNvSpPr/>
              <p:nvPr/>
            </p:nvSpPr>
            <p:spPr>
              <a:xfrm>
                <a:off x="2972314" y="4419958"/>
                <a:ext cx="65431" cy="11374"/>
              </a:xfrm>
              <a:custGeom>
                <a:avLst/>
                <a:gdLst>
                  <a:gd name="connsiteX0" fmla="*/ 59869 w 65431"/>
                  <a:gd name="connsiteY0" fmla="*/ 11374 h 11374"/>
                  <a:gd name="connsiteX1" fmla="*/ 0 w 65431"/>
                  <a:gd name="connsiteY1" fmla="*/ 11374 h 11374"/>
                  <a:gd name="connsiteX2" fmla="*/ 6027 w 65431"/>
                  <a:gd name="connsiteY2" fmla="*/ 0 h 11374"/>
                  <a:gd name="connsiteX3" fmla="*/ 65432 w 65431"/>
                  <a:gd name="connsiteY3" fmla="*/ 0 h 11374"/>
                  <a:gd name="connsiteX4" fmla="*/ 59869 w 65431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1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6027" y="0"/>
                    </a:lnTo>
                    <a:lnTo>
                      <a:pt x="65432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FD62D014-F316-8663-2D8A-F24B87060848}"/>
                  </a:ext>
                </a:extLst>
              </p:cNvPr>
              <p:cNvSpPr/>
              <p:nvPr/>
            </p:nvSpPr>
            <p:spPr>
              <a:xfrm>
                <a:off x="3079441" y="4419958"/>
                <a:ext cx="64566" cy="11374"/>
              </a:xfrm>
              <a:custGeom>
                <a:avLst/>
                <a:gdLst>
                  <a:gd name="connsiteX0" fmla="*/ 59868 w 64566"/>
                  <a:gd name="connsiteY0" fmla="*/ 11374 h 11374"/>
                  <a:gd name="connsiteX1" fmla="*/ 0 w 64566"/>
                  <a:gd name="connsiteY1" fmla="*/ 11374 h 11374"/>
                  <a:gd name="connsiteX2" fmla="*/ 5162 w 64566"/>
                  <a:gd name="connsiteY2" fmla="*/ 0 h 11374"/>
                  <a:gd name="connsiteX3" fmla="*/ 64566 w 64566"/>
                  <a:gd name="connsiteY3" fmla="*/ 0 h 11374"/>
                  <a:gd name="connsiteX4" fmla="*/ 59868 w 64566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" h="11374">
                    <a:moveTo>
                      <a:pt x="59868" y="11374"/>
                    </a:moveTo>
                    <a:lnTo>
                      <a:pt x="0" y="11374"/>
                    </a:lnTo>
                    <a:lnTo>
                      <a:pt x="5162" y="0"/>
                    </a:lnTo>
                    <a:lnTo>
                      <a:pt x="64566" y="0"/>
                    </a:lnTo>
                    <a:lnTo>
                      <a:pt x="59868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586DAE27-3F4A-E26A-D0F3-DE7883649573}"/>
                  </a:ext>
                </a:extLst>
              </p:cNvPr>
              <p:cNvSpPr/>
              <p:nvPr/>
            </p:nvSpPr>
            <p:spPr>
              <a:xfrm>
                <a:off x="3186567" y="4419958"/>
                <a:ext cx="63670" cy="11374"/>
              </a:xfrm>
              <a:custGeom>
                <a:avLst/>
                <a:gdLst>
                  <a:gd name="connsiteX0" fmla="*/ 59869 w 63670"/>
                  <a:gd name="connsiteY0" fmla="*/ 11374 h 11374"/>
                  <a:gd name="connsiteX1" fmla="*/ 0 w 63670"/>
                  <a:gd name="connsiteY1" fmla="*/ 11374 h 11374"/>
                  <a:gd name="connsiteX2" fmla="*/ 4296 w 63670"/>
                  <a:gd name="connsiteY2" fmla="*/ 0 h 11374"/>
                  <a:gd name="connsiteX3" fmla="*/ 63670 w 63670"/>
                  <a:gd name="connsiteY3" fmla="*/ 0 h 11374"/>
                  <a:gd name="connsiteX4" fmla="*/ 59869 w 63670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70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4296" y="0"/>
                    </a:lnTo>
                    <a:lnTo>
                      <a:pt x="63670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94C5AE14-56E1-AD00-ACA7-91F02A70CC53}"/>
                  </a:ext>
                </a:extLst>
              </p:cNvPr>
              <p:cNvSpPr/>
              <p:nvPr/>
            </p:nvSpPr>
            <p:spPr>
              <a:xfrm>
                <a:off x="3293663" y="4419958"/>
                <a:ext cx="62835" cy="11374"/>
              </a:xfrm>
              <a:custGeom>
                <a:avLst/>
                <a:gdLst>
                  <a:gd name="connsiteX0" fmla="*/ 59900 w 62835"/>
                  <a:gd name="connsiteY0" fmla="*/ 11374 h 11374"/>
                  <a:gd name="connsiteX1" fmla="*/ 0 w 62835"/>
                  <a:gd name="connsiteY1" fmla="*/ 11374 h 11374"/>
                  <a:gd name="connsiteX2" fmla="*/ 3431 w 62835"/>
                  <a:gd name="connsiteY2" fmla="*/ 0 h 11374"/>
                  <a:gd name="connsiteX3" fmla="*/ 62836 w 62835"/>
                  <a:gd name="connsiteY3" fmla="*/ 0 h 11374"/>
                  <a:gd name="connsiteX4" fmla="*/ 59900 w 62835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35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3431" y="0"/>
                    </a:lnTo>
                    <a:lnTo>
                      <a:pt x="62836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ECCA6E90-78AB-C303-11D4-61F565E4C97D}"/>
                  </a:ext>
                </a:extLst>
              </p:cNvPr>
              <p:cNvSpPr/>
              <p:nvPr/>
            </p:nvSpPr>
            <p:spPr>
              <a:xfrm>
                <a:off x="3400790" y="4419958"/>
                <a:ext cx="61939" cy="11374"/>
              </a:xfrm>
              <a:custGeom>
                <a:avLst/>
                <a:gdLst>
                  <a:gd name="connsiteX0" fmla="*/ 59900 w 61939"/>
                  <a:gd name="connsiteY0" fmla="*/ 11374 h 11374"/>
                  <a:gd name="connsiteX1" fmla="*/ 0 w 61939"/>
                  <a:gd name="connsiteY1" fmla="*/ 11374 h 11374"/>
                  <a:gd name="connsiteX2" fmla="*/ 2565 w 61939"/>
                  <a:gd name="connsiteY2" fmla="*/ 0 h 11374"/>
                  <a:gd name="connsiteX3" fmla="*/ 61939 w 61939"/>
                  <a:gd name="connsiteY3" fmla="*/ 0 h 11374"/>
                  <a:gd name="connsiteX4" fmla="*/ 59900 w 61939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39" h="11374">
                    <a:moveTo>
                      <a:pt x="59900" y="11374"/>
                    </a:moveTo>
                    <a:lnTo>
                      <a:pt x="0" y="11374"/>
                    </a:lnTo>
                    <a:lnTo>
                      <a:pt x="2565" y="0"/>
                    </a:lnTo>
                    <a:lnTo>
                      <a:pt x="61939" y="0"/>
                    </a:lnTo>
                    <a:lnTo>
                      <a:pt x="59900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BD4656D6-0DE3-2FAC-7CAB-8486BF62D80C}"/>
                  </a:ext>
                </a:extLst>
              </p:cNvPr>
              <p:cNvSpPr/>
              <p:nvPr/>
            </p:nvSpPr>
            <p:spPr>
              <a:xfrm>
                <a:off x="3507917" y="4419958"/>
                <a:ext cx="61074" cy="11374"/>
              </a:xfrm>
              <a:custGeom>
                <a:avLst/>
                <a:gdLst>
                  <a:gd name="connsiteX0" fmla="*/ 59869 w 61074"/>
                  <a:gd name="connsiteY0" fmla="*/ 11374 h 11374"/>
                  <a:gd name="connsiteX1" fmla="*/ 0 w 61074"/>
                  <a:gd name="connsiteY1" fmla="*/ 11374 h 11374"/>
                  <a:gd name="connsiteX2" fmla="*/ 1669 w 61074"/>
                  <a:gd name="connsiteY2" fmla="*/ 0 h 11374"/>
                  <a:gd name="connsiteX3" fmla="*/ 61074 w 61074"/>
                  <a:gd name="connsiteY3" fmla="*/ 0 h 11374"/>
                  <a:gd name="connsiteX4" fmla="*/ 59869 w 61074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074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1669" y="0"/>
                    </a:lnTo>
                    <a:lnTo>
                      <a:pt x="61074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9F49BDB5-DF4B-7451-78FE-DE60EB355EF4}"/>
                  </a:ext>
                </a:extLst>
              </p:cNvPr>
              <p:cNvSpPr/>
              <p:nvPr/>
            </p:nvSpPr>
            <p:spPr>
              <a:xfrm>
                <a:off x="3615044" y="4419958"/>
                <a:ext cx="60177" cy="11374"/>
              </a:xfrm>
              <a:custGeom>
                <a:avLst/>
                <a:gdLst>
                  <a:gd name="connsiteX0" fmla="*/ 59869 w 60177"/>
                  <a:gd name="connsiteY0" fmla="*/ 11374 h 11374"/>
                  <a:gd name="connsiteX1" fmla="*/ 0 w 60177"/>
                  <a:gd name="connsiteY1" fmla="*/ 11374 h 11374"/>
                  <a:gd name="connsiteX2" fmla="*/ 804 w 60177"/>
                  <a:gd name="connsiteY2" fmla="*/ 0 h 11374"/>
                  <a:gd name="connsiteX3" fmla="*/ 60178 w 60177"/>
                  <a:gd name="connsiteY3" fmla="*/ 0 h 11374"/>
                  <a:gd name="connsiteX4" fmla="*/ 59869 w 60177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77" h="11374">
                    <a:moveTo>
                      <a:pt x="59869" y="11374"/>
                    </a:moveTo>
                    <a:lnTo>
                      <a:pt x="0" y="11374"/>
                    </a:lnTo>
                    <a:lnTo>
                      <a:pt x="804" y="0"/>
                    </a:lnTo>
                    <a:lnTo>
                      <a:pt x="60178" y="0"/>
                    </a:lnTo>
                    <a:lnTo>
                      <a:pt x="5986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A6B9E997-8800-EE37-1F73-CA4C1E331517}"/>
                  </a:ext>
                </a:extLst>
              </p:cNvPr>
              <p:cNvSpPr/>
              <p:nvPr/>
            </p:nvSpPr>
            <p:spPr>
              <a:xfrm>
                <a:off x="3722078" y="4419958"/>
                <a:ext cx="59961" cy="11374"/>
              </a:xfrm>
              <a:custGeom>
                <a:avLst/>
                <a:gdLst>
                  <a:gd name="connsiteX0" fmla="*/ 59961 w 59961"/>
                  <a:gd name="connsiteY0" fmla="*/ 11374 h 11374"/>
                  <a:gd name="connsiteX1" fmla="*/ 93 w 59961"/>
                  <a:gd name="connsiteY1" fmla="*/ 11374 h 11374"/>
                  <a:gd name="connsiteX2" fmla="*/ 0 w 59961"/>
                  <a:gd name="connsiteY2" fmla="*/ 0 h 11374"/>
                  <a:gd name="connsiteX3" fmla="*/ 59405 w 59961"/>
                  <a:gd name="connsiteY3" fmla="*/ 0 h 11374"/>
                  <a:gd name="connsiteX4" fmla="*/ 59961 w 59961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961" h="11374">
                    <a:moveTo>
                      <a:pt x="59961" y="11374"/>
                    </a:moveTo>
                    <a:lnTo>
                      <a:pt x="93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59961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37004069-BC48-56D9-647B-AB08486BFCD8}"/>
                  </a:ext>
                </a:extLst>
              </p:cNvPr>
              <p:cNvSpPr/>
              <p:nvPr/>
            </p:nvSpPr>
            <p:spPr>
              <a:xfrm>
                <a:off x="3828339" y="4419958"/>
                <a:ext cx="60826" cy="11374"/>
              </a:xfrm>
              <a:custGeom>
                <a:avLst/>
                <a:gdLst>
                  <a:gd name="connsiteX0" fmla="*/ 60827 w 60826"/>
                  <a:gd name="connsiteY0" fmla="*/ 11374 h 11374"/>
                  <a:gd name="connsiteX1" fmla="*/ 927 w 60826"/>
                  <a:gd name="connsiteY1" fmla="*/ 11374 h 11374"/>
                  <a:gd name="connsiteX2" fmla="*/ 0 w 60826"/>
                  <a:gd name="connsiteY2" fmla="*/ 0 h 11374"/>
                  <a:gd name="connsiteX3" fmla="*/ 59405 w 60826"/>
                  <a:gd name="connsiteY3" fmla="*/ 0 h 11374"/>
                  <a:gd name="connsiteX4" fmla="*/ 60827 w 60826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26" h="11374">
                    <a:moveTo>
                      <a:pt x="60827" y="11374"/>
                    </a:moveTo>
                    <a:lnTo>
                      <a:pt x="927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0827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D994EE26-4FCE-CE1D-6917-DE3835F9EFE6}"/>
                  </a:ext>
                </a:extLst>
              </p:cNvPr>
              <p:cNvSpPr/>
              <p:nvPr/>
            </p:nvSpPr>
            <p:spPr>
              <a:xfrm>
                <a:off x="3934570" y="4419958"/>
                <a:ext cx="61722" cy="11374"/>
              </a:xfrm>
              <a:custGeom>
                <a:avLst/>
                <a:gdLst>
                  <a:gd name="connsiteX0" fmla="*/ 61723 w 61722"/>
                  <a:gd name="connsiteY0" fmla="*/ 11374 h 11374"/>
                  <a:gd name="connsiteX1" fmla="*/ 1823 w 61722"/>
                  <a:gd name="connsiteY1" fmla="*/ 11374 h 11374"/>
                  <a:gd name="connsiteX2" fmla="*/ 0 w 61722"/>
                  <a:gd name="connsiteY2" fmla="*/ 0 h 11374"/>
                  <a:gd name="connsiteX3" fmla="*/ 59405 w 61722"/>
                  <a:gd name="connsiteY3" fmla="*/ 0 h 11374"/>
                  <a:gd name="connsiteX4" fmla="*/ 61723 w 61722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22" h="11374">
                    <a:moveTo>
                      <a:pt x="61723" y="11374"/>
                    </a:moveTo>
                    <a:lnTo>
                      <a:pt x="1823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1723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CCABC454-C5D3-EADC-175B-C2571FA20687}"/>
                  </a:ext>
                </a:extLst>
              </p:cNvPr>
              <p:cNvSpPr/>
              <p:nvPr/>
            </p:nvSpPr>
            <p:spPr>
              <a:xfrm>
                <a:off x="4040831" y="4419958"/>
                <a:ext cx="62557" cy="11374"/>
              </a:xfrm>
              <a:custGeom>
                <a:avLst/>
                <a:gdLst>
                  <a:gd name="connsiteX0" fmla="*/ 62558 w 62557"/>
                  <a:gd name="connsiteY0" fmla="*/ 11374 h 11374"/>
                  <a:gd name="connsiteX1" fmla="*/ 2689 w 62557"/>
                  <a:gd name="connsiteY1" fmla="*/ 11374 h 11374"/>
                  <a:gd name="connsiteX2" fmla="*/ 0 w 62557"/>
                  <a:gd name="connsiteY2" fmla="*/ 0 h 11374"/>
                  <a:gd name="connsiteX3" fmla="*/ 59405 w 62557"/>
                  <a:gd name="connsiteY3" fmla="*/ 0 h 11374"/>
                  <a:gd name="connsiteX4" fmla="*/ 62558 w 62557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57" h="11374">
                    <a:moveTo>
                      <a:pt x="62558" y="11374"/>
                    </a:moveTo>
                    <a:lnTo>
                      <a:pt x="2689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2558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4F2C4994-661A-F0C9-35EF-5A7C39CD3F4C}"/>
                  </a:ext>
                </a:extLst>
              </p:cNvPr>
              <p:cNvSpPr/>
              <p:nvPr/>
            </p:nvSpPr>
            <p:spPr>
              <a:xfrm>
                <a:off x="4147092" y="4419958"/>
                <a:ext cx="63423" cy="11374"/>
              </a:xfrm>
              <a:custGeom>
                <a:avLst/>
                <a:gdLst>
                  <a:gd name="connsiteX0" fmla="*/ 63423 w 63423"/>
                  <a:gd name="connsiteY0" fmla="*/ 11374 h 11374"/>
                  <a:gd name="connsiteX1" fmla="*/ 3554 w 63423"/>
                  <a:gd name="connsiteY1" fmla="*/ 11374 h 11374"/>
                  <a:gd name="connsiteX2" fmla="*/ 0 w 63423"/>
                  <a:gd name="connsiteY2" fmla="*/ 0 h 11374"/>
                  <a:gd name="connsiteX3" fmla="*/ 59374 w 63423"/>
                  <a:gd name="connsiteY3" fmla="*/ 0 h 11374"/>
                  <a:gd name="connsiteX4" fmla="*/ 63423 w 63423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3" h="11374">
                    <a:moveTo>
                      <a:pt x="63423" y="11374"/>
                    </a:moveTo>
                    <a:lnTo>
                      <a:pt x="3554" y="11374"/>
                    </a:lnTo>
                    <a:lnTo>
                      <a:pt x="0" y="0"/>
                    </a:lnTo>
                    <a:lnTo>
                      <a:pt x="59374" y="0"/>
                    </a:lnTo>
                    <a:lnTo>
                      <a:pt x="63423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311CFF34-6E59-B923-A228-827CBAD3FD18}"/>
                  </a:ext>
                </a:extLst>
              </p:cNvPr>
              <p:cNvSpPr/>
              <p:nvPr/>
            </p:nvSpPr>
            <p:spPr>
              <a:xfrm>
                <a:off x="4253323" y="4419958"/>
                <a:ext cx="64319" cy="11374"/>
              </a:xfrm>
              <a:custGeom>
                <a:avLst/>
                <a:gdLst>
                  <a:gd name="connsiteX0" fmla="*/ 64319 w 64319"/>
                  <a:gd name="connsiteY0" fmla="*/ 11374 h 11374"/>
                  <a:gd name="connsiteX1" fmla="*/ 4451 w 64319"/>
                  <a:gd name="connsiteY1" fmla="*/ 11374 h 11374"/>
                  <a:gd name="connsiteX2" fmla="*/ 0 w 64319"/>
                  <a:gd name="connsiteY2" fmla="*/ 0 h 11374"/>
                  <a:gd name="connsiteX3" fmla="*/ 59405 w 64319"/>
                  <a:gd name="connsiteY3" fmla="*/ 0 h 11374"/>
                  <a:gd name="connsiteX4" fmla="*/ 64319 w 64319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19" h="11374">
                    <a:moveTo>
                      <a:pt x="64319" y="11374"/>
                    </a:moveTo>
                    <a:lnTo>
                      <a:pt x="4451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431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AC52DE3A-22E0-71B7-588D-6734A7ACF44D}"/>
                  </a:ext>
                </a:extLst>
              </p:cNvPr>
              <p:cNvSpPr/>
              <p:nvPr/>
            </p:nvSpPr>
            <p:spPr>
              <a:xfrm>
                <a:off x="4359584" y="4419958"/>
                <a:ext cx="65184" cy="11374"/>
              </a:xfrm>
              <a:custGeom>
                <a:avLst/>
                <a:gdLst>
                  <a:gd name="connsiteX0" fmla="*/ 65185 w 65184"/>
                  <a:gd name="connsiteY0" fmla="*/ 11374 h 11374"/>
                  <a:gd name="connsiteX1" fmla="*/ 5285 w 65184"/>
                  <a:gd name="connsiteY1" fmla="*/ 11374 h 11374"/>
                  <a:gd name="connsiteX2" fmla="*/ 0 w 65184"/>
                  <a:gd name="connsiteY2" fmla="*/ 0 h 11374"/>
                  <a:gd name="connsiteX3" fmla="*/ 59374 w 65184"/>
                  <a:gd name="connsiteY3" fmla="*/ 0 h 11374"/>
                  <a:gd name="connsiteX4" fmla="*/ 65185 w 65184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84" h="11374">
                    <a:moveTo>
                      <a:pt x="65185" y="11374"/>
                    </a:moveTo>
                    <a:lnTo>
                      <a:pt x="5285" y="11374"/>
                    </a:lnTo>
                    <a:lnTo>
                      <a:pt x="0" y="0"/>
                    </a:lnTo>
                    <a:lnTo>
                      <a:pt x="59374" y="0"/>
                    </a:lnTo>
                    <a:lnTo>
                      <a:pt x="65185" y="1137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FD04E97B-2EF2-E6BB-B86F-15167BE89D46}"/>
                  </a:ext>
                </a:extLst>
              </p:cNvPr>
              <p:cNvSpPr/>
              <p:nvPr/>
            </p:nvSpPr>
            <p:spPr>
              <a:xfrm>
                <a:off x="4465815" y="4419958"/>
                <a:ext cx="66081" cy="11374"/>
              </a:xfrm>
              <a:custGeom>
                <a:avLst/>
                <a:gdLst>
                  <a:gd name="connsiteX0" fmla="*/ 66081 w 66081"/>
                  <a:gd name="connsiteY0" fmla="*/ 11374 h 11374"/>
                  <a:gd name="connsiteX1" fmla="*/ 6182 w 66081"/>
                  <a:gd name="connsiteY1" fmla="*/ 11374 h 11374"/>
                  <a:gd name="connsiteX2" fmla="*/ 0 w 66081"/>
                  <a:gd name="connsiteY2" fmla="*/ 0 h 11374"/>
                  <a:gd name="connsiteX3" fmla="*/ 59405 w 66081"/>
                  <a:gd name="connsiteY3" fmla="*/ 0 h 11374"/>
                  <a:gd name="connsiteX4" fmla="*/ 66081 w 66081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81" h="11374">
                    <a:moveTo>
                      <a:pt x="66081" y="11374"/>
                    </a:moveTo>
                    <a:lnTo>
                      <a:pt x="6182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6081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66433AD2-B999-2B3D-7BBC-D311B1CC02A0}"/>
                  </a:ext>
                </a:extLst>
              </p:cNvPr>
              <p:cNvSpPr/>
              <p:nvPr/>
            </p:nvSpPr>
            <p:spPr>
              <a:xfrm>
                <a:off x="4572076" y="4419958"/>
                <a:ext cx="66915" cy="11374"/>
              </a:xfrm>
              <a:custGeom>
                <a:avLst/>
                <a:gdLst>
                  <a:gd name="connsiteX0" fmla="*/ 66916 w 66915"/>
                  <a:gd name="connsiteY0" fmla="*/ 11374 h 11374"/>
                  <a:gd name="connsiteX1" fmla="*/ 7047 w 66915"/>
                  <a:gd name="connsiteY1" fmla="*/ 11374 h 11374"/>
                  <a:gd name="connsiteX2" fmla="*/ 0 w 66915"/>
                  <a:gd name="connsiteY2" fmla="*/ 0 h 11374"/>
                  <a:gd name="connsiteX3" fmla="*/ 59374 w 66915"/>
                  <a:gd name="connsiteY3" fmla="*/ 0 h 11374"/>
                  <a:gd name="connsiteX4" fmla="*/ 66916 w 66915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15" h="11374">
                    <a:moveTo>
                      <a:pt x="66916" y="11374"/>
                    </a:moveTo>
                    <a:lnTo>
                      <a:pt x="7047" y="11374"/>
                    </a:lnTo>
                    <a:lnTo>
                      <a:pt x="0" y="0"/>
                    </a:lnTo>
                    <a:lnTo>
                      <a:pt x="59374" y="0"/>
                    </a:lnTo>
                    <a:lnTo>
                      <a:pt x="66916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7075F194-0129-E2D0-A194-E7F6241E9F00}"/>
                  </a:ext>
                </a:extLst>
              </p:cNvPr>
              <p:cNvSpPr/>
              <p:nvPr/>
            </p:nvSpPr>
            <p:spPr>
              <a:xfrm>
                <a:off x="4678306" y="4419958"/>
                <a:ext cx="67811" cy="11374"/>
              </a:xfrm>
              <a:custGeom>
                <a:avLst/>
                <a:gdLst>
                  <a:gd name="connsiteX0" fmla="*/ 67812 w 67811"/>
                  <a:gd name="connsiteY0" fmla="*/ 11374 h 11374"/>
                  <a:gd name="connsiteX1" fmla="*/ 7943 w 67811"/>
                  <a:gd name="connsiteY1" fmla="*/ 11374 h 11374"/>
                  <a:gd name="connsiteX2" fmla="*/ 0 w 67811"/>
                  <a:gd name="connsiteY2" fmla="*/ 0 h 11374"/>
                  <a:gd name="connsiteX3" fmla="*/ 59405 w 67811"/>
                  <a:gd name="connsiteY3" fmla="*/ 0 h 11374"/>
                  <a:gd name="connsiteX4" fmla="*/ 67812 w 67811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11" h="11374">
                    <a:moveTo>
                      <a:pt x="67812" y="11374"/>
                    </a:moveTo>
                    <a:lnTo>
                      <a:pt x="7943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7812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73C43B09-0636-D493-2B96-1285FC1573E9}"/>
                  </a:ext>
                </a:extLst>
              </p:cNvPr>
              <p:cNvSpPr/>
              <p:nvPr/>
            </p:nvSpPr>
            <p:spPr>
              <a:xfrm>
                <a:off x="4784568" y="4419958"/>
                <a:ext cx="68677" cy="11374"/>
              </a:xfrm>
              <a:custGeom>
                <a:avLst/>
                <a:gdLst>
                  <a:gd name="connsiteX0" fmla="*/ 68677 w 68677"/>
                  <a:gd name="connsiteY0" fmla="*/ 11374 h 11374"/>
                  <a:gd name="connsiteX1" fmla="*/ 8809 w 68677"/>
                  <a:gd name="connsiteY1" fmla="*/ 11374 h 11374"/>
                  <a:gd name="connsiteX2" fmla="*/ 0 w 68677"/>
                  <a:gd name="connsiteY2" fmla="*/ 0 h 11374"/>
                  <a:gd name="connsiteX3" fmla="*/ 59405 w 68677"/>
                  <a:gd name="connsiteY3" fmla="*/ 0 h 11374"/>
                  <a:gd name="connsiteX4" fmla="*/ 68677 w 68677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677" h="11374">
                    <a:moveTo>
                      <a:pt x="68677" y="11374"/>
                    </a:moveTo>
                    <a:lnTo>
                      <a:pt x="8809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8677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0520E829-8F43-E312-E139-B45D6C41942D}"/>
                  </a:ext>
                </a:extLst>
              </p:cNvPr>
              <p:cNvSpPr/>
              <p:nvPr/>
            </p:nvSpPr>
            <p:spPr>
              <a:xfrm>
                <a:off x="4890798" y="4419958"/>
                <a:ext cx="69573" cy="11374"/>
              </a:xfrm>
              <a:custGeom>
                <a:avLst/>
                <a:gdLst>
                  <a:gd name="connsiteX0" fmla="*/ 69574 w 69573"/>
                  <a:gd name="connsiteY0" fmla="*/ 11374 h 11374"/>
                  <a:gd name="connsiteX1" fmla="*/ 9674 w 69573"/>
                  <a:gd name="connsiteY1" fmla="*/ 11374 h 11374"/>
                  <a:gd name="connsiteX2" fmla="*/ 0 w 69573"/>
                  <a:gd name="connsiteY2" fmla="*/ 0 h 11374"/>
                  <a:gd name="connsiteX3" fmla="*/ 59405 w 69573"/>
                  <a:gd name="connsiteY3" fmla="*/ 0 h 11374"/>
                  <a:gd name="connsiteX4" fmla="*/ 69574 w 69573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73" h="11374">
                    <a:moveTo>
                      <a:pt x="69574" y="11374"/>
                    </a:moveTo>
                    <a:lnTo>
                      <a:pt x="9674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69574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D31A0EEB-B618-4844-0DFA-039A865D64C8}"/>
                  </a:ext>
                </a:extLst>
              </p:cNvPr>
              <p:cNvSpPr/>
              <p:nvPr/>
            </p:nvSpPr>
            <p:spPr>
              <a:xfrm>
                <a:off x="4997060" y="4419958"/>
                <a:ext cx="70439" cy="11374"/>
              </a:xfrm>
              <a:custGeom>
                <a:avLst/>
                <a:gdLst>
                  <a:gd name="connsiteX0" fmla="*/ 70439 w 70439"/>
                  <a:gd name="connsiteY0" fmla="*/ 11374 h 11374"/>
                  <a:gd name="connsiteX1" fmla="*/ 10540 w 70439"/>
                  <a:gd name="connsiteY1" fmla="*/ 11374 h 11374"/>
                  <a:gd name="connsiteX2" fmla="*/ 0 w 70439"/>
                  <a:gd name="connsiteY2" fmla="*/ 0 h 11374"/>
                  <a:gd name="connsiteX3" fmla="*/ 59405 w 70439"/>
                  <a:gd name="connsiteY3" fmla="*/ 0 h 11374"/>
                  <a:gd name="connsiteX4" fmla="*/ 70439 w 70439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39" h="11374">
                    <a:moveTo>
                      <a:pt x="70439" y="11374"/>
                    </a:moveTo>
                    <a:lnTo>
                      <a:pt x="10540" y="11374"/>
                    </a:lnTo>
                    <a:lnTo>
                      <a:pt x="0" y="0"/>
                    </a:lnTo>
                    <a:lnTo>
                      <a:pt x="59405" y="0"/>
                    </a:lnTo>
                    <a:lnTo>
                      <a:pt x="70439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0D05AAE2-620B-3761-4185-1DADFEE64134}"/>
                  </a:ext>
                </a:extLst>
              </p:cNvPr>
              <p:cNvSpPr/>
              <p:nvPr/>
            </p:nvSpPr>
            <p:spPr>
              <a:xfrm>
                <a:off x="5103321" y="4419958"/>
                <a:ext cx="71273" cy="11374"/>
              </a:xfrm>
              <a:custGeom>
                <a:avLst/>
                <a:gdLst>
                  <a:gd name="connsiteX0" fmla="*/ 71273 w 71273"/>
                  <a:gd name="connsiteY0" fmla="*/ 11374 h 11374"/>
                  <a:gd name="connsiteX1" fmla="*/ 11405 w 71273"/>
                  <a:gd name="connsiteY1" fmla="*/ 11374 h 11374"/>
                  <a:gd name="connsiteX2" fmla="*/ 0 w 71273"/>
                  <a:gd name="connsiteY2" fmla="*/ 0 h 11374"/>
                  <a:gd name="connsiteX3" fmla="*/ 59374 w 71273"/>
                  <a:gd name="connsiteY3" fmla="*/ 0 h 11374"/>
                  <a:gd name="connsiteX4" fmla="*/ 71273 w 71273"/>
                  <a:gd name="connsiteY4" fmla="*/ 11374 h 1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73" h="11374">
                    <a:moveTo>
                      <a:pt x="71273" y="11374"/>
                    </a:moveTo>
                    <a:lnTo>
                      <a:pt x="11405" y="11374"/>
                    </a:lnTo>
                    <a:lnTo>
                      <a:pt x="0" y="0"/>
                    </a:lnTo>
                    <a:lnTo>
                      <a:pt x="59374" y="0"/>
                    </a:lnTo>
                    <a:lnTo>
                      <a:pt x="71273" y="113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45E4ABAF-B672-E1A0-71E4-C3A7CAF06C17}"/>
                  </a:ext>
                </a:extLst>
              </p:cNvPr>
              <p:cNvSpPr/>
              <p:nvPr/>
            </p:nvSpPr>
            <p:spPr>
              <a:xfrm>
                <a:off x="2095271" y="4437174"/>
                <a:ext cx="73468" cy="11652"/>
              </a:xfrm>
              <a:custGeom>
                <a:avLst/>
                <a:gdLst>
                  <a:gd name="connsiteX0" fmla="*/ 60641 w 73468"/>
                  <a:gd name="connsiteY0" fmla="*/ 11652 h 11652"/>
                  <a:gd name="connsiteX1" fmla="*/ 0 w 73468"/>
                  <a:gd name="connsiteY1" fmla="*/ 11652 h 11652"/>
                  <a:gd name="connsiteX2" fmla="*/ 13352 w 73468"/>
                  <a:gd name="connsiteY2" fmla="*/ 0 h 11652"/>
                  <a:gd name="connsiteX3" fmla="*/ 73468 w 73468"/>
                  <a:gd name="connsiteY3" fmla="*/ 0 h 11652"/>
                  <a:gd name="connsiteX4" fmla="*/ 60641 w 73468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8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13352" y="0"/>
                    </a:lnTo>
                    <a:lnTo>
                      <a:pt x="73468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A482631A-03E5-8B5C-097E-E5D89BEDE9FA}"/>
                  </a:ext>
                </a:extLst>
              </p:cNvPr>
              <p:cNvSpPr/>
              <p:nvPr/>
            </p:nvSpPr>
            <p:spPr>
              <a:xfrm>
                <a:off x="2203727" y="4437174"/>
                <a:ext cx="72602" cy="11652"/>
              </a:xfrm>
              <a:custGeom>
                <a:avLst/>
                <a:gdLst>
                  <a:gd name="connsiteX0" fmla="*/ 60641 w 72602"/>
                  <a:gd name="connsiteY0" fmla="*/ 11652 h 11652"/>
                  <a:gd name="connsiteX1" fmla="*/ 0 w 72602"/>
                  <a:gd name="connsiteY1" fmla="*/ 11652 h 11652"/>
                  <a:gd name="connsiteX2" fmla="*/ 12456 w 72602"/>
                  <a:gd name="connsiteY2" fmla="*/ 0 h 11652"/>
                  <a:gd name="connsiteX3" fmla="*/ 72603 w 72602"/>
                  <a:gd name="connsiteY3" fmla="*/ 0 h 11652"/>
                  <a:gd name="connsiteX4" fmla="*/ 60641 w 72602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602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12456" y="0"/>
                    </a:lnTo>
                    <a:lnTo>
                      <a:pt x="72603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864FF25E-FA5E-744D-77FA-23BD378255E1}"/>
                  </a:ext>
                </a:extLst>
              </p:cNvPr>
              <p:cNvSpPr/>
              <p:nvPr/>
            </p:nvSpPr>
            <p:spPr>
              <a:xfrm>
                <a:off x="2312214" y="4437174"/>
                <a:ext cx="71675" cy="11652"/>
              </a:xfrm>
              <a:custGeom>
                <a:avLst/>
                <a:gdLst>
                  <a:gd name="connsiteX0" fmla="*/ 60611 w 71675"/>
                  <a:gd name="connsiteY0" fmla="*/ 11652 h 11652"/>
                  <a:gd name="connsiteX1" fmla="*/ 0 w 71675"/>
                  <a:gd name="connsiteY1" fmla="*/ 11652 h 11652"/>
                  <a:gd name="connsiteX2" fmla="*/ 11560 w 71675"/>
                  <a:gd name="connsiteY2" fmla="*/ 0 h 11652"/>
                  <a:gd name="connsiteX3" fmla="*/ 71675 w 71675"/>
                  <a:gd name="connsiteY3" fmla="*/ 0 h 11652"/>
                  <a:gd name="connsiteX4" fmla="*/ 60611 w 71675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75" h="11652">
                    <a:moveTo>
                      <a:pt x="60611" y="11652"/>
                    </a:moveTo>
                    <a:lnTo>
                      <a:pt x="0" y="11652"/>
                    </a:lnTo>
                    <a:lnTo>
                      <a:pt x="11560" y="0"/>
                    </a:lnTo>
                    <a:lnTo>
                      <a:pt x="71675" y="0"/>
                    </a:lnTo>
                    <a:lnTo>
                      <a:pt x="6061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08B5B460-918A-1B12-1DB9-EA26F4192446}"/>
                  </a:ext>
                </a:extLst>
              </p:cNvPr>
              <p:cNvSpPr/>
              <p:nvPr/>
            </p:nvSpPr>
            <p:spPr>
              <a:xfrm>
                <a:off x="2420670" y="4437174"/>
                <a:ext cx="70809" cy="11652"/>
              </a:xfrm>
              <a:custGeom>
                <a:avLst/>
                <a:gdLst>
                  <a:gd name="connsiteX0" fmla="*/ 60641 w 70809"/>
                  <a:gd name="connsiteY0" fmla="*/ 11652 h 11652"/>
                  <a:gd name="connsiteX1" fmla="*/ 0 w 70809"/>
                  <a:gd name="connsiteY1" fmla="*/ 11652 h 11652"/>
                  <a:gd name="connsiteX2" fmla="*/ 10663 w 70809"/>
                  <a:gd name="connsiteY2" fmla="*/ 0 h 11652"/>
                  <a:gd name="connsiteX3" fmla="*/ 70810 w 70809"/>
                  <a:gd name="connsiteY3" fmla="*/ 0 h 11652"/>
                  <a:gd name="connsiteX4" fmla="*/ 60641 w 70809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09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10663" y="0"/>
                    </a:lnTo>
                    <a:lnTo>
                      <a:pt x="70810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AB656E97-0B31-306F-585B-AFD0CFF3092A}"/>
                  </a:ext>
                </a:extLst>
              </p:cNvPr>
              <p:cNvSpPr/>
              <p:nvPr/>
            </p:nvSpPr>
            <p:spPr>
              <a:xfrm>
                <a:off x="2529125" y="4437174"/>
                <a:ext cx="69913" cy="11652"/>
              </a:xfrm>
              <a:custGeom>
                <a:avLst/>
                <a:gdLst>
                  <a:gd name="connsiteX0" fmla="*/ 60641 w 69913"/>
                  <a:gd name="connsiteY0" fmla="*/ 11652 h 11652"/>
                  <a:gd name="connsiteX1" fmla="*/ 0 w 69913"/>
                  <a:gd name="connsiteY1" fmla="*/ 11652 h 11652"/>
                  <a:gd name="connsiteX2" fmla="*/ 9767 w 69913"/>
                  <a:gd name="connsiteY2" fmla="*/ 0 h 11652"/>
                  <a:gd name="connsiteX3" fmla="*/ 69914 w 69913"/>
                  <a:gd name="connsiteY3" fmla="*/ 0 h 11652"/>
                  <a:gd name="connsiteX4" fmla="*/ 60641 w 69913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13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9767" y="0"/>
                    </a:lnTo>
                    <a:lnTo>
                      <a:pt x="69914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26C0190B-C2CD-E662-5D5A-F25084D60F2E}"/>
                  </a:ext>
                </a:extLst>
              </p:cNvPr>
              <p:cNvSpPr/>
              <p:nvPr/>
            </p:nvSpPr>
            <p:spPr>
              <a:xfrm>
                <a:off x="2637612" y="4437174"/>
                <a:ext cx="68986" cy="11652"/>
              </a:xfrm>
              <a:custGeom>
                <a:avLst/>
                <a:gdLst>
                  <a:gd name="connsiteX0" fmla="*/ 60610 w 68986"/>
                  <a:gd name="connsiteY0" fmla="*/ 11652 h 11652"/>
                  <a:gd name="connsiteX1" fmla="*/ 0 w 68986"/>
                  <a:gd name="connsiteY1" fmla="*/ 11652 h 11652"/>
                  <a:gd name="connsiteX2" fmla="*/ 8871 w 68986"/>
                  <a:gd name="connsiteY2" fmla="*/ 0 h 11652"/>
                  <a:gd name="connsiteX3" fmla="*/ 68986 w 68986"/>
                  <a:gd name="connsiteY3" fmla="*/ 0 h 11652"/>
                  <a:gd name="connsiteX4" fmla="*/ 60610 w 68986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86" h="11652">
                    <a:moveTo>
                      <a:pt x="60610" y="11652"/>
                    </a:moveTo>
                    <a:lnTo>
                      <a:pt x="0" y="11652"/>
                    </a:lnTo>
                    <a:lnTo>
                      <a:pt x="8871" y="0"/>
                    </a:lnTo>
                    <a:lnTo>
                      <a:pt x="68986" y="0"/>
                    </a:lnTo>
                    <a:lnTo>
                      <a:pt x="60610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9E6362AE-1B9F-4BA7-75E1-FB5401271315}"/>
                  </a:ext>
                </a:extLst>
              </p:cNvPr>
              <p:cNvSpPr/>
              <p:nvPr/>
            </p:nvSpPr>
            <p:spPr>
              <a:xfrm>
                <a:off x="2746068" y="4437174"/>
                <a:ext cx="68121" cy="11652"/>
              </a:xfrm>
              <a:custGeom>
                <a:avLst/>
                <a:gdLst>
                  <a:gd name="connsiteX0" fmla="*/ 60641 w 68121"/>
                  <a:gd name="connsiteY0" fmla="*/ 11652 h 11652"/>
                  <a:gd name="connsiteX1" fmla="*/ 0 w 68121"/>
                  <a:gd name="connsiteY1" fmla="*/ 11652 h 11652"/>
                  <a:gd name="connsiteX2" fmla="*/ 7974 w 68121"/>
                  <a:gd name="connsiteY2" fmla="*/ 0 h 11652"/>
                  <a:gd name="connsiteX3" fmla="*/ 68121 w 68121"/>
                  <a:gd name="connsiteY3" fmla="*/ 0 h 11652"/>
                  <a:gd name="connsiteX4" fmla="*/ 60641 w 68121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21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7974" y="0"/>
                    </a:lnTo>
                    <a:lnTo>
                      <a:pt x="68121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5039F65A-E2D0-A1B6-6BD0-A80AC308F54F}"/>
                  </a:ext>
                </a:extLst>
              </p:cNvPr>
              <p:cNvSpPr/>
              <p:nvPr/>
            </p:nvSpPr>
            <p:spPr>
              <a:xfrm>
                <a:off x="2963011" y="4437174"/>
                <a:ext cx="66328" cy="11652"/>
              </a:xfrm>
              <a:custGeom>
                <a:avLst/>
                <a:gdLst>
                  <a:gd name="connsiteX0" fmla="*/ 60611 w 66328"/>
                  <a:gd name="connsiteY0" fmla="*/ 11652 h 11652"/>
                  <a:gd name="connsiteX1" fmla="*/ 0 w 66328"/>
                  <a:gd name="connsiteY1" fmla="*/ 11652 h 11652"/>
                  <a:gd name="connsiteX2" fmla="*/ 6182 w 66328"/>
                  <a:gd name="connsiteY2" fmla="*/ 0 h 11652"/>
                  <a:gd name="connsiteX3" fmla="*/ 66328 w 66328"/>
                  <a:gd name="connsiteY3" fmla="*/ 0 h 11652"/>
                  <a:gd name="connsiteX4" fmla="*/ 60611 w 66328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28" h="11652">
                    <a:moveTo>
                      <a:pt x="60611" y="11652"/>
                    </a:moveTo>
                    <a:lnTo>
                      <a:pt x="0" y="11652"/>
                    </a:lnTo>
                    <a:lnTo>
                      <a:pt x="6182" y="0"/>
                    </a:lnTo>
                    <a:lnTo>
                      <a:pt x="66328" y="0"/>
                    </a:lnTo>
                    <a:lnTo>
                      <a:pt x="6061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049E48B3-EE69-57D6-CB73-DD0FA7485AD2}"/>
                  </a:ext>
                </a:extLst>
              </p:cNvPr>
              <p:cNvSpPr/>
              <p:nvPr/>
            </p:nvSpPr>
            <p:spPr>
              <a:xfrm>
                <a:off x="3071466" y="4437174"/>
                <a:ext cx="65432" cy="11652"/>
              </a:xfrm>
              <a:custGeom>
                <a:avLst/>
                <a:gdLst>
                  <a:gd name="connsiteX0" fmla="*/ 60641 w 65432"/>
                  <a:gd name="connsiteY0" fmla="*/ 11652 h 11652"/>
                  <a:gd name="connsiteX1" fmla="*/ 0 w 65432"/>
                  <a:gd name="connsiteY1" fmla="*/ 11652 h 11652"/>
                  <a:gd name="connsiteX2" fmla="*/ 5285 w 65432"/>
                  <a:gd name="connsiteY2" fmla="*/ 0 h 11652"/>
                  <a:gd name="connsiteX3" fmla="*/ 65432 w 65432"/>
                  <a:gd name="connsiteY3" fmla="*/ 0 h 11652"/>
                  <a:gd name="connsiteX4" fmla="*/ 60641 w 65432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32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5285" y="0"/>
                    </a:lnTo>
                    <a:lnTo>
                      <a:pt x="65432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1D68A917-AB54-BD24-A5C8-041121B06C35}"/>
                  </a:ext>
                </a:extLst>
              </p:cNvPr>
              <p:cNvSpPr/>
              <p:nvPr/>
            </p:nvSpPr>
            <p:spPr>
              <a:xfrm>
                <a:off x="3179922" y="4437174"/>
                <a:ext cx="64535" cy="11652"/>
              </a:xfrm>
              <a:custGeom>
                <a:avLst/>
                <a:gdLst>
                  <a:gd name="connsiteX0" fmla="*/ 60641 w 64535"/>
                  <a:gd name="connsiteY0" fmla="*/ 11652 h 11652"/>
                  <a:gd name="connsiteX1" fmla="*/ 0 w 64535"/>
                  <a:gd name="connsiteY1" fmla="*/ 11652 h 11652"/>
                  <a:gd name="connsiteX2" fmla="*/ 4420 w 64535"/>
                  <a:gd name="connsiteY2" fmla="*/ 0 h 11652"/>
                  <a:gd name="connsiteX3" fmla="*/ 64536 w 64535"/>
                  <a:gd name="connsiteY3" fmla="*/ 0 h 11652"/>
                  <a:gd name="connsiteX4" fmla="*/ 60641 w 64535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35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4420" y="0"/>
                    </a:lnTo>
                    <a:lnTo>
                      <a:pt x="64536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F6EBA9DA-4804-4EF3-56EA-046AC6EEC0C5}"/>
                  </a:ext>
                </a:extLst>
              </p:cNvPr>
              <p:cNvSpPr/>
              <p:nvPr/>
            </p:nvSpPr>
            <p:spPr>
              <a:xfrm>
                <a:off x="3288409" y="4437174"/>
                <a:ext cx="63639" cy="11652"/>
              </a:xfrm>
              <a:custGeom>
                <a:avLst/>
                <a:gdLst>
                  <a:gd name="connsiteX0" fmla="*/ 60641 w 63639"/>
                  <a:gd name="connsiteY0" fmla="*/ 11652 h 11652"/>
                  <a:gd name="connsiteX1" fmla="*/ 0 w 63639"/>
                  <a:gd name="connsiteY1" fmla="*/ 11652 h 11652"/>
                  <a:gd name="connsiteX2" fmla="*/ 3493 w 63639"/>
                  <a:gd name="connsiteY2" fmla="*/ 0 h 11652"/>
                  <a:gd name="connsiteX3" fmla="*/ 63640 w 63639"/>
                  <a:gd name="connsiteY3" fmla="*/ 0 h 11652"/>
                  <a:gd name="connsiteX4" fmla="*/ 60641 w 63639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9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3493" y="0"/>
                    </a:lnTo>
                    <a:lnTo>
                      <a:pt x="63640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764CB3AE-6FA2-CFAA-D28A-B377411FBC73}"/>
                  </a:ext>
                </a:extLst>
              </p:cNvPr>
              <p:cNvSpPr/>
              <p:nvPr/>
            </p:nvSpPr>
            <p:spPr>
              <a:xfrm>
                <a:off x="3396865" y="4437174"/>
                <a:ext cx="62742" cy="11652"/>
              </a:xfrm>
              <a:custGeom>
                <a:avLst/>
                <a:gdLst>
                  <a:gd name="connsiteX0" fmla="*/ 60641 w 62742"/>
                  <a:gd name="connsiteY0" fmla="*/ 11652 h 11652"/>
                  <a:gd name="connsiteX1" fmla="*/ 0 w 62742"/>
                  <a:gd name="connsiteY1" fmla="*/ 11652 h 11652"/>
                  <a:gd name="connsiteX2" fmla="*/ 2627 w 62742"/>
                  <a:gd name="connsiteY2" fmla="*/ 0 h 11652"/>
                  <a:gd name="connsiteX3" fmla="*/ 62743 w 62742"/>
                  <a:gd name="connsiteY3" fmla="*/ 0 h 11652"/>
                  <a:gd name="connsiteX4" fmla="*/ 60641 w 62742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42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2627" y="0"/>
                    </a:lnTo>
                    <a:lnTo>
                      <a:pt x="62743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FEE8B913-3C18-649E-BF4F-CFBAA96E0A85}"/>
                  </a:ext>
                </a:extLst>
              </p:cNvPr>
              <p:cNvSpPr/>
              <p:nvPr/>
            </p:nvSpPr>
            <p:spPr>
              <a:xfrm>
                <a:off x="3505321" y="4437174"/>
                <a:ext cx="61877" cy="11652"/>
              </a:xfrm>
              <a:custGeom>
                <a:avLst/>
                <a:gdLst>
                  <a:gd name="connsiteX0" fmla="*/ 60641 w 61877"/>
                  <a:gd name="connsiteY0" fmla="*/ 11652 h 11652"/>
                  <a:gd name="connsiteX1" fmla="*/ 0 w 61877"/>
                  <a:gd name="connsiteY1" fmla="*/ 11652 h 11652"/>
                  <a:gd name="connsiteX2" fmla="*/ 1731 w 61877"/>
                  <a:gd name="connsiteY2" fmla="*/ 0 h 11652"/>
                  <a:gd name="connsiteX3" fmla="*/ 61878 w 61877"/>
                  <a:gd name="connsiteY3" fmla="*/ 0 h 11652"/>
                  <a:gd name="connsiteX4" fmla="*/ 60641 w 61877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77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1731" y="0"/>
                    </a:lnTo>
                    <a:lnTo>
                      <a:pt x="61878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54BD5277-DE6B-9D6F-A04C-2CA099856ACA}"/>
                  </a:ext>
                </a:extLst>
              </p:cNvPr>
              <p:cNvSpPr/>
              <p:nvPr/>
            </p:nvSpPr>
            <p:spPr>
              <a:xfrm>
                <a:off x="3613807" y="4437174"/>
                <a:ext cx="60950" cy="11652"/>
              </a:xfrm>
              <a:custGeom>
                <a:avLst/>
                <a:gdLst>
                  <a:gd name="connsiteX0" fmla="*/ 60641 w 60950"/>
                  <a:gd name="connsiteY0" fmla="*/ 11652 h 11652"/>
                  <a:gd name="connsiteX1" fmla="*/ 0 w 60950"/>
                  <a:gd name="connsiteY1" fmla="*/ 11652 h 11652"/>
                  <a:gd name="connsiteX2" fmla="*/ 804 w 60950"/>
                  <a:gd name="connsiteY2" fmla="*/ 0 h 11652"/>
                  <a:gd name="connsiteX3" fmla="*/ 60950 w 60950"/>
                  <a:gd name="connsiteY3" fmla="*/ 0 h 11652"/>
                  <a:gd name="connsiteX4" fmla="*/ 60641 w 60950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0" h="11652">
                    <a:moveTo>
                      <a:pt x="60641" y="11652"/>
                    </a:moveTo>
                    <a:lnTo>
                      <a:pt x="0" y="11652"/>
                    </a:lnTo>
                    <a:lnTo>
                      <a:pt x="804" y="0"/>
                    </a:lnTo>
                    <a:lnTo>
                      <a:pt x="60950" y="0"/>
                    </a:lnTo>
                    <a:lnTo>
                      <a:pt x="6064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E0BF570C-2A94-1757-BD6C-709298F03002}"/>
                  </a:ext>
                </a:extLst>
              </p:cNvPr>
              <p:cNvSpPr/>
              <p:nvPr/>
            </p:nvSpPr>
            <p:spPr>
              <a:xfrm>
                <a:off x="3722202" y="4437174"/>
                <a:ext cx="60703" cy="11652"/>
              </a:xfrm>
              <a:custGeom>
                <a:avLst/>
                <a:gdLst>
                  <a:gd name="connsiteX0" fmla="*/ 60703 w 60703"/>
                  <a:gd name="connsiteY0" fmla="*/ 11652 h 11652"/>
                  <a:gd name="connsiteX1" fmla="*/ 61 w 60703"/>
                  <a:gd name="connsiteY1" fmla="*/ 11652 h 11652"/>
                  <a:gd name="connsiteX2" fmla="*/ 0 w 60703"/>
                  <a:gd name="connsiteY2" fmla="*/ 0 h 11652"/>
                  <a:gd name="connsiteX3" fmla="*/ 60116 w 60703"/>
                  <a:gd name="connsiteY3" fmla="*/ 0 h 11652"/>
                  <a:gd name="connsiteX4" fmla="*/ 60703 w 60703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3" h="11652">
                    <a:moveTo>
                      <a:pt x="60703" y="11652"/>
                    </a:moveTo>
                    <a:lnTo>
                      <a:pt x="61" y="11652"/>
                    </a:lnTo>
                    <a:lnTo>
                      <a:pt x="0" y="0"/>
                    </a:lnTo>
                    <a:lnTo>
                      <a:pt x="60116" y="0"/>
                    </a:lnTo>
                    <a:lnTo>
                      <a:pt x="60703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D796A57A-C64F-A735-1D5F-899FCC8EA509}"/>
                  </a:ext>
                </a:extLst>
              </p:cNvPr>
              <p:cNvSpPr/>
              <p:nvPr/>
            </p:nvSpPr>
            <p:spPr>
              <a:xfrm>
                <a:off x="3829761" y="4437174"/>
                <a:ext cx="61599" cy="11652"/>
              </a:xfrm>
              <a:custGeom>
                <a:avLst/>
                <a:gdLst>
                  <a:gd name="connsiteX0" fmla="*/ 61600 w 61599"/>
                  <a:gd name="connsiteY0" fmla="*/ 11652 h 11652"/>
                  <a:gd name="connsiteX1" fmla="*/ 958 w 61599"/>
                  <a:gd name="connsiteY1" fmla="*/ 11652 h 11652"/>
                  <a:gd name="connsiteX2" fmla="*/ 0 w 61599"/>
                  <a:gd name="connsiteY2" fmla="*/ 0 h 11652"/>
                  <a:gd name="connsiteX3" fmla="*/ 60147 w 61599"/>
                  <a:gd name="connsiteY3" fmla="*/ 0 h 11652"/>
                  <a:gd name="connsiteX4" fmla="*/ 61600 w 61599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99" h="11652">
                    <a:moveTo>
                      <a:pt x="61600" y="11652"/>
                    </a:moveTo>
                    <a:lnTo>
                      <a:pt x="958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1600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7FB1FBCF-2B67-0E2A-991B-B9CA38187004}"/>
                  </a:ext>
                </a:extLst>
              </p:cNvPr>
              <p:cNvSpPr/>
              <p:nvPr/>
            </p:nvSpPr>
            <p:spPr>
              <a:xfrm>
                <a:off x="4044911" y="4437174"/>
                <a:ext cx="63392" cy="11652"/>
              </a:xfrm>
              <a:custGeom>
                <a:avLst/>
                <a:gdLst>
                  <a:gd name="connsiteX0" fmla="*/ 63392 w 63392"/>
                  <a:gd name="connsiteY0" fmla="*/ 11652 h 11652"/>
                  <a:gd name="connsiteX1" fmla="*/ 2751 w 63392"/>
                  <a:gd name="connsiteY1" fmla="*/ 11652 h 11652"/>
                  <a:gd name="connsiteX2" fmla="*/ 0 w 63392"/>
                  <a:gd name="connsiteY2" fmla="*/ 0 h 11652"/>
                  <a:gd name="connsiteX3" fmla="*/ 60147 w 63392"/>
                  <a:gd name="connsiteY3" fmla="*/ 0 h 11652"/>
                  <a:gd name="connsiteX4" fmla="*/ 63392 w 63392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392" h="11652">
                    <a:moveTo>
                      <a:pt x="63392" y="11652"/>
                    </a:moveTo>
                    <a:lnTo>
                      <a:pt x="2751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3392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593E88AE-17B3-F368-2CFC-1CECDB2D9291}"/>
                  </a:ext>
                </a:extLst>
              </p:cNvPr>
              <p:cNvSpPr/>
              <p:nvPr/>
            </p:nvSpPr>
            <p:spPr>
              <a:xfrm>
                <a:off x="4152470" y="4437174"/>
                <a:ext cx="64288" cy="11652"/>
              </a:xfrm>
              <a:custGeom>
                <a:avLst/>
                <a:gdLst>
                  <a:gd name="connsiteX0" fmla="*/ 64289 w 64288"/>
                  <a:gd name="connsiteY0" fmla="*/ 11652 h 11652"/>
                  <a:gd name="connsiteX1" fmla="*/ 3678 w 64288"/>
                  <a:gd name="connsiteY1" fmla="*/ 11652 h 11652"/>
                  <a:gd name="connsiteX2" fmla="*/ 0 w 64288"/>
                  <a:gd name="connsiteY2" fmla="*/ 0 h 11652"/>
                  <a:gd name="connsiteX3" fmla="*/ 60147 w 64288"/>
                  <a:gd name="connsiteY3" fmla="*/ 0 h 11652"/>
                  <a:gd name="connsiteX4" fmla="*/ 64289 w 64288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88" h="11652">
                    <a:moveTo>
                      <a:pt x="64289" y="11652"/>
                    </a:moveTo>
                    <a:lnTo>
                      <a:pt x="3678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4289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5C7619F0-F744-44D8-AF74-40E07B505F12}"/>
                  </a:ext>
                </a:extLst>
              </p:cNvPr>
              <p:cNvSpPr/>
              <p:nvPr/>
            </p:nvSpPr>
            <p:spPr>
              <a:xfrm>
                <a:off x="4260060" y="4437174"/>
                <a:ext cx="65185" cy="11652"/>
              </a:xfrm>
              <a:custGeom>
                <a:avLst/>
                <a:gdLst>
                  <a:gd name="connsiteX0" fmla="*/ 65185 w 65185"/>
                  <a:gd name="connsiteY0" fmla="*/ 11652 h 11652"/>
                  <a:gd name="connsiteX1" fmla="*/ 4544 w 65185"/>
                  <a:gd name="connsiteY1" fmla="*/ 11652 h 11652"/>
                  <a:gd name="connsiteX2" fmla="*/ 0 w 65185"/>
                  <a:gd name="connsiteY2" fmla="*/ 0 h 11652"/>
                  <a:gd name="connsiteX3" fmla="*/ 60116 w 65185"/>
                  <a:gd name="connsiteY3" fmla="*/ 0 h 11652"/>
                  <a:gd name="connsiteX4" fmla="*/ 65185 w 65185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85" h="11652">
                    <a:moveTo>
                      <a:pt x="65185" y="11652"/>
                    </a:moveTo>
                    <a:lnTo>
                      <a:pt x="4544" y="11652"/>
                    </a:lnTo>
                    <a:lnTo>
                      <a:pt x="0" y="0"/>
                    </a:lnTo>
                    <a:lnTo>
                      <a:pt x="60116" y="0"/>
                    </a:lnTo>
                    <a:lnTo>
                      <a:pt x="65185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3483681A-FE3C-4C37-E5D5-ADAC14E30C6A}"/>
                  </a:ext>
                </a:extLst>
              </p:cNvPr>
              <p:cNvSpPr/>
              <p:nvPr/>
            </p:nvSpPr>
            <p:spPr>
              <a:xfrm>
                <a:off x="4367620" y="4437174"/>
                <a:ext cx="66081" cy="11652"/>
              </a:xfrm>
              <a:custGeom>
                <a:avLst/>
                <a:gdLst>
                  <a:gd name="connsiteX0" fmla="*/ 66081 w 66081"/>
                  <a:gd name="connsiteY0" fmla="*/ 11652 h 11652"/>
                  <a:gd name="connsiteX1" fmla="*/ 5440 w 66081"/>
                  <a:gd name="connsiteY1" fmla="*/ 11652 h 11652"/>
                  <a:gd name="connsiteX2" fmla="*/ 0 w 66081"/>
                  <a:gd name="connsiteY2" fmla="*/ 0 h 11652"/>
                  <a:gd name="connsiteX3" fmla="*/ 60147 w 66081"/>
                  <a:gd name="connsiteY3" fmla="*/ 0 h 11652"/>
                  <a:gd name="connsiteX4" fmla="*/ 66081 w 66081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81" h="11652">
                    <a:moveTo>
                      <a:pt x="66081" y="11652"/>
                    </a:moveTo>
                    <a:lnTo>
                      <a:pt x="5440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6081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CBACC594-2945-1A98-1682-C459C7CA129D}"/>
                  </a:ext>
                </a:extLst>
              </p:cNvPr>
              <p:cNvSpPr/>
              <p:nvPr/>
            </p:nvSpPr>
            <p:spPr>
              <a:xfrm>
                <a:off x="4475211" y="4437174"/>
                <a:ext cx="66946" cy="11652"/>
              </a:xfrm>
              <a:custGeom>
                <a:avLst/>
                <a:gdLst>
                  <a:gd name="connsiteX0" fmla="*/ 66946 w 66946"/>
                  <a:gd name="connsiteY0" fmla="*/ 11652 h 11652"/>
                  <a:gd name="connsiteX1" fmla="*/ 6336 w 66946"/>
                  <a:gd name="connsiteY1" fmla="*/ 11652 h 11652"/>
                  <a:gd name="connsiteX2" fmla="*/ 0 w 66946"/>
                  <a:gd name="connsiteY2" fmla="*/ 0 h 11652"/>
                  <a:gd name="connsiteX3" fmla="*/ 60116 w 66946"/>
                  <a:gd name="connsiteY3" fmla="*/ 0 h 11652"/>
                  <a:gd name="connsiteX4" fmla="*/ 66946 w 66946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46" h="11652">
                    <a:moveTo>
                      <a:pt x="66946" y="11652"/>
                    </a:moveTo>
                    <a:lnTo>
                      <a:pt x="6336" y="11652"/>
                    </a:lnTo>
                    <a:lnTo>
                      <a:pt x="0" y="0"/>
                    </a:lnTo>
                    <a:lnTo>
                      <a:pt x="60116" y="0"/>
                    </a:lnTo>
                    <a:lnTo>
                      <a:pt x="66946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D7208EE8-E4CC-12E8-6399-2FB2D2AD8A0B}"/>
                  </a:ext>
                </a:extLst>
              </p:cNvPr>
              <p:cNvSpPr/>
              <p:nvPr/>
            </p:nvSpPr>
            <p:spPr>
              <a:xfrm>
                <a:off x="4582770" y="4437174"/>
                <a:ext cx="67874" cy="11652"/>
              </a:xfrm>
              <a:custGeom>
                <a:avLst/>
                <a:gdLst>
                  <a:gd name="connsiteX0" fmla="*/ 67874 w 67874"/>
                  <a:gd name="connsiteY0" fmla="*/ 11652 h 11652"/>
                  <a:gd name="connsiteX1" fmla="*/ 7232 w 67874"/>
                  <a:gd name="connsiteY1" fmla="*/ 11652 h 11652"/>
                  <a:gd name="connsiteX2" fmla="*/ 0 w 67874"/>
                  <a:gd name="connsiteY2" fmla="*/ 0 h 11652"/>
                  <a:gd name="connsiteX3" fmla="*/ 60147 w 67874"/>
                  <a:gd name="connsiteY3" fmla="*/ 0 h 11652"/>
                  <a:gd name="connsiteX4" fmla="*/ 67874 w 67874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74" h="11652">
                    <a:moveTo>
                      <a:pt x="67874" y="11652"/>
                    </a:moveTo>
                    <a:lnTo>
                      <a:pt x="7232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7874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02DDD755-0B9B-F732-53B9-984483176C6F}"/>
                  </a:ext>
                </a:extLst>
              </p:cNvPr>
              <p:cNvSpPr/>
              <p:nvPr/>
            </p:nvSpPr>
            <p:spPr>
              <a:xfrm>
                <a:off x="4690330" y="4437174"/>
                <a:ext cx="68770" cy="11652"/>
              </a:xfrm>
              <a:custGeom>
                <a:avLst/>
                <a:gdLst>
                  <a:gd name="connsiteX0" fmla="*/ 68770 w 68770"/>
                  <a:gd name="connsiteY0" fmla="*/ 11652 h 11652"/>
                  <a:gd name="connsiteX1" fmla="*/ 8129 w 68770"/>
                  <a:gd name="connsiteY1" fmla="*/ 11652 h 11652"/>
                  <a:gd name="connsiteX2" fmla="*/ 0 w 68770"/>
                  <a:gd name="connsiteY2" fmla="*/ 0 h 11652"/>
                  <a:gd name="connsiteX3" fmla="*/ 60147 w 68770"/>
                  <a:gd name="connsiteY3" fmla="*/ 0 h 11652"/>
                  <a:gd name="connsiteX4" fmla="*/ 68770 w 68770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70" h="11652">
                    <a:moveTo>
                      <a:pt x="68770" y="11652"/>
                    </a:moveTo>
                    <a:lnTo>
                      <a:pt x="8129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68770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8E4D7E2E-6ED3-5AE3-C21B-109EEC708183}"/>
                  </a:ext>
                </a:extLst>
              </p:cNvPr>
              <p:cNvSpPr/>
              <p:nvPr/>
            </p:nvSpPr>
            <p:spPr>
              <a:xfrm>
                <a:off x="4797920" y="4437174"/>
                <a:ext cx="69635" cy="11652"/>
              </a:xfrm>
              <a:custGeom>
                <a:avLst/>
                <a:gdLst>
                  <a:gd name="connsiteX0" fmla="*/ 69636 w 69635"/>
                  <a:gd name="connsiteY0" fmla="*/ 11652 h 11652"/>
                  <a:gd name="connsiteX1" fmla="*/ 9025 w 69635"/>
                  <a:gd name="connsiteY1" fmla="*/ 11652 h 11652"/>
                  <a:gd name="connsiteX2" fmla="*/ 0 w 69635"/>
                  <a:gd name="connsiteY2" fmla="*/ 0 h 11652"/>
                  <a:gd name="connsiteX3" fmla="*/ 60116 w 69635"/>
                  <a:gd name="connsiteY3" fmla="*/ 0 h 11652"/>
                  <a:gd name="connsiteX4" fmla="*/ 69636 w 69635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35" h="11652">
                    <a:moveTo>
                      <a:pt x="69636" y="11652"/>
                    </a:moveTo>
                    <a:lnTo>
                      <a:pt x="9025" y="11652"/>
                    </a:lnTo>
                    <a:lnTo>
                      <a:pt x="0" y="0"/>
                    </a:lnTo>
                    <a:lnTo>
                      <a:pt x="60116" y="0"/>
                    </a:lnTo>
                    <a:lnTo>
                      <a:pt x="69636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285BC52A-EF11-3C7C-66CC-8EB5E71BF1A7}"/>
                  </a:ext>
                </a:extLst>
              </p:cNvPr>
              <p:cNvSpPr/>
              <p:nvPr/>
            </p:nvSpPr>
            <p:spPr>
              <a:xfrm>
                <a:off x="4905479" y="4437174"/>
                <a:ext cx="70562" cy="11652"/>
              </a:xfrm>
              <a:custGeom>
                <a:avLst/>
                <a:gdLst>
                  <a:gd name="connsiteX0" fmla="*/ 70563 w 70562"/>
                  <a:gd name="connsiteY0" fmla="*/ 11652 h 11652"/>
                  <a:gd name="connsiteX1" fmla="*/ 9921 w 70562"/>
                  <a:gd name="connsiteY1" fmla="*/ 11652 h 11652"/>
                  <a:gd name="connsiteX2" fmla="*/ 0 w 70562"/>
                  <a:gd name="connsiteY2" fmla="*/ 0 h 11652"/>
                  <a:gd name="connsiteX3" fmla="*/ 60147 w 70562"/>
                  <a:gd name="connsiteY3" fmla="*/ 0 h 11652"/>
                  <a:gd name="connsiteX4" fmla="*/ 70563 w 70562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62" h="11652">
                    <a:moveTo>
                      <a:pt x="70563" y="11652"/>
                    </a:moveTo>
                    <a:lnTo>
                      <a:pt x="9921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70563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084DE64D-660D-C057-D98D-B63D77F32FD9}"/>
                  </a:ext>
                </a:extLst>
              </p:cNvPr>
              <p:cNvSpPr/>
              <p:nvPr/>
            </p:nvSpPr>
            <p:spPr>
              <a:xfrm>
                <a:off x="5013070" y="4437174"/>
                <a:ext cx="71428" cy="11652"/>
              </a:xfrm>
              <a:custGeom>
                <a:avLst/>
                <a:gdLst>
                  <a:gd name="connsiteX0" fmla="*/ 71428 w 71428"/>
                  <a:gd name="connsiteY0" fmla="*/ 11652 h 11652"/>
                  <a:gd name="connsiteX1" fmla="*/ 10787 w 71428"/>
                  <a:gd name="connsiteY1" fmla="*/ 11652 h 11652"/>
                  <a:gd name="connsiteX2" fmla="*/ 0 w 71428"/>
                  <a:gd name="connsiteY2" fmla="*/ 0 h 11652"/>
                  <a:gd name="connsiteX3" fmla="*/ 60116 w 71428"/>
                  <a:gd name="connsiteY3" fmla="*/ 0 h 11652"/>
                  <a:gd name="connsiteX4" fmla="*/ 71428 w 71428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8" h="11652">
                    <a:moveTo>
                      <a:pt x="71428" y="11652"/>
                    </a:moveTo>
                    <a:lnTo>
                      <a:pt x="10787" y="11652"/>
                    </a:lnTo>
                    <a:lnTo>
                      <a:pt x="0" y="0"/>
                    </a:lnTo>
                    <a:lnTo>
                      <a:pt x="60116" y="0"/>
                    </a:lnTo>
                    <a:lnTo>
                      <a:pt x="71428" y="1165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12D734EE-7F96-B38D-1532-AAF2CB24B94F}"/>
                  </a:ext>
                </a:extLst>
              </p:cNvPr>
              <p:cNvSpPr/>
              <p:nvPr/>
            </p:nvSpPr>
            <p:spPr>
              <a:xfrm>
                <a:off x="5120629" y="4437174"/>
                <a:ext cx="72324" cy="11652"/>
              </a:xfrm>
              <a:custGeom>
                <a:avLst/>
                <a:gdLst>
                  <a:gd name="connsiteX0" fmla="*/ 72325 w 72324"/>
                  <a:gd name="connsiteY0" fmla="*/ 11652 h 11652"/>
                  <a:gd name="connsiteX1" fmla="*/ 11714 w 72324"/>
                  <a:gd name="connsiteY1" fmla="*/ 11652 h 11652"/>
                  <a:gd name="connsiteX2" fmla="*/ 0 w 72324"/>
                  <a:gd name="connsiteY2" fmla="*/ 0 h 11652"/>
                  <a:gd name="connsiteX3" fmla="*/ 60147 w 72324"/>
                  <a:gd name="connsiteY3" fmla="*/ 0 h 11652"/>
                  <a:gd name="connsiteX4" fmla="*/ 72325 w 72324"/>
                  <a:gd name="connsiteY4" fmla="*/ 11652 h 1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24" h="11652">
                    <a:moveTo>
                      <a:pt x="72325" y="11652"/>
                    </a:moveTo>
                    <a:lnTo>
                      <a:pt x="11714" y="11652"/>
                    </a:lnTo>
                    <a:lnTo>
                      <a:pt x="0" y="0"/>
                    </a:lnTo>
                    <a:lnTo>
                      <a:pt x="60147" y="0"/>
                    </a:lnTo>
                    <a:lnTo>
                      <a:pt x="72325" y="1165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D99AB178-D1AD-0A08-B5A4-BD038F227626}"/>
                  </a:ext>
                </a:extLst>
              </p:cNvPr>
              <p:cNvSpPr/>
              <p:nvPr/>
            </p:nvSpPr>
            <p:spPr>
              <a:xfrm>
                <a:off x="2074687" y="4454822"/>
                <a:ext cx="74580" cy="11930"/>
              </a:xfrm>
              <a:custGeom>
                <a:avLst/>
                <a:gdLst>
                  <a:gd name="connsiteX0" fmla="*/ 61383 w 74580"/>
                  <a:gd name="connsiteY0" fmla="*/ 11930 h 11930"/>
                  <a:gd name="connsiteX1" fmla="*/ 0 w 74580"/>
                  <a:gd name="connsiteY1" fmla="*/ 11930 h 11930"/>
                  <a:gd name="connsiteX2" fmla="*/ 13692 w 74580"/>
                  <a:gd name="connsiteY2" fmla="*/ 0 h 11930"/>
                  <a:gd name="connsiteX3" fmla="*/ 74581 w 74580"/>
                  <a:gd name="connsiteY3" fmla="*/ 0 h 11930"/>
                  <a:gd name="connsiteX4" fmla="*/ 61383 w 74580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80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3692" y="0"/>
                    </a:lnTo>
                    <a:lnTo>
                      <a:pt x="74581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531BF179-0FC3-662B-CC8F-BE6BFA271361}"/>
                  </a:ext>
                </a:extLst>
              </p:cNvPr>
              <p:cNvSpPr/>
              <p:nvPr/>
            </p:nvSpPr>
            <p:spPr>
              <a:xfrm>
                <a:off x="2184533" y="4454822"/>
                <a:ext cx="73653" cy="11930"/>
              </a:xfrm>
              <a:custGeom>
                <a:avLst/>
                <a:gdLst>
                  <a:gd name="connsiteX0" fmla="*/ 61383 w 73653"/>
                  <a:gd name="connsiteY0" fmla="*/ 11930 h 11930"/>
                  <a:gd name="connsiteX1" fmla="*/ 0 w 73653"/>
                  <a:gd name="connsiteY1" fmla="*/ 11930 h 11930"/>
                  <a:gd name="connsiteX2" fmla="*/ 12765 w 73653"/>
                  <a:gd name="connsiteY2" fmla="*/ 0 h 11930"/>
                  <a:gd name="connsiteX3" fmla="*/ 73654 w 73653"/>
                  <a:gd name="connsiteY3" fmla="*/ 0 h 11930"/>
                  <a:gd name="connsiteX4" fmla="*/ 61383 w 73653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53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2765" y="0"/>
                    </a:lnTo>
                    <a:lnTo>
                      <a:pt x="73654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F56763C9-C918-1EC0-9060-09E8BF50F422}"/>
                  </a:ext>
                </a:extLst>
              </p:cNvPr>
              <p:cNvSpPr/>
              <p:nvPr/>
            </p:nvSpPr>
            <p:spPr>
              <a:xfrm>
                <a:off x="2294380" y="4454822"/>
                <a:ext cx="72726" cy="11930"/>
              </a:xfrm>
              <a:custGeom>
                <a:avLst/>
                <a:gdLst>
                  <a:gd name="connsiteX0" fmla="*/ 61383 w 72726"/>
                  <a:gd name="connsiteY0" fmla="*/ 11930 h 11930"/>
                  <a:gd name="connsiteX1" fmla="*/ 0 w 72726"/>
                  <a:gd name="connsiteY1" fmla="*/ 11930 h 11930"/>
                  <a:gd name="connsiteX2" fmla="*/ 11838 w 72726"/>
                  <a:gd name="connsiteY2" fmla="*/ 0 h 11930"/>
                  <a:gd name="connsiteX3" fmla="*/ 72726 w 72726"/>
                  <a:gd name="connsiteY3" fmla="*/ 0 h 11930"/>
                  <a:gd name="connsiteX4" fmla="*/ 61383 w 72726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26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1838" y="0"/>
                    </a:lnTo>
                    <a:lnTo>
                      <a:pt x="72726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ABD981E5-F20A-0F1E-5701-D3D9EDB7DE4E}"/>
                  </a:ext>
                </a:extLst>
              </p:cNvPr>
              <p:cNvSpPr/>
              <p:nvPr/>
            </p:nvSpPr>
            <p:spPr>
              <a:xfrm>
                <a:off x="2404227" y="4454822"/>
                <a:ext cx="71829" cy="11930"/>
              </a:xfrm>
              <a:custGeom>
                <a:avLst/>
                <a:gdLst>
                  <a:gd name="connsiteX0" fmla="*/ 61383 w 71829"/>
                  <a:gd name="connsiteY0" fmla="*/ 11930 h 11930"/>
                  <a:gd name="connsiteX1" fmla="*/ 0 w 71829"/>
                  <a:gd name="connsiteY1" fmla="*/ 11930 h 11930"/>
                  <a:gd name="connsiteX2" fmla="*/ 10941 w 71829"/>
                  <a:gd name="connsiteY2" fmla="*/ 0 h 11930"/>
                  <a:gd name="connsiteX3" fmla="*/ 71830 w 71829"/>
                  <a:gd name="connsiteY3" fmla="*/ 0 h 11930"/>
                  <a:gd name="connsiteX4" fmla="*/ 61383 w 71829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9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0941" y="0"/>
                    </a:lnTo>
                    <a:lnTo>
                      <a:pt x="71830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B9DE41F9-420F-E11D-2BAF-C09D5DC8FD67}"/>
                  </a:ext>
                </a:extLst>
              </p:cNvPr>
              <p:cNvSpPr/>
              <p:nvPr/>
            </p:nvSpPr>
            <p:spPr>
              <a:xfrm>
                <a:off x="2514073" y="4454822"/>
                <a:ext cx="70902" cy="11930"/>
              </a:xfrm>
              <a:custGeom>
                <a:avLst/>
                <a:gdLst>
                  <a:gd name="connsiteX0" fmla="*/ 61383 w 70902"/>
                  <a:gd name="connsiteY0" fmla="*/ 11930 h 11930"/>
                  <a:gd name="connsiteX1" fmla="*/ 0 w 70902"/>
                  <a:gd name="connsiteY1" fmla="*/ 11930 h 11930"/>
                  <a:gd name="connsiteX2" fmla="*/ 10014 w 70902"/>
                  <a:gd name="connsiteY2" fmla="*/ 0 h 11930"/>
                  <a:gd name="connsiteX3" fmla="*/ 70903 w 70902"/>
                  <a:gd name="connsiteY3" fmla="*/ 0 h 11930"/>
                  <a:gd name="connsiteX4" fmla="*/ 61383 w 70902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02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0014" y="0"/>
                    </a:lnTo>
                    <a:lnTo>
                      <a:pt x="70903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62984EBA-00F0-39A0-35D5-EC9491FD766C}"/>
                  </a:ext>
                </a:extLst>
              </p:cNvPr>
              <p:cNvSpPr/>
              <p:nvPr/>
            </p:nvSpPr>
            <p:spPr>
              <a:xfrm>
                <a:off x="2623920" y="4454822"/>
                <a:ext cx="69975" cy="11930"/>
              </a:xfrm>
              <a:custGeom>
                <a:avLst/>
                <a:gdLst>
                  <a:gd name="connsiteX0" fmla="*/ 61383 w 69975"/>
                  <a:gd name="connsiteY0" fmla="*/ 11930 h 11930"/>
                  <a:gd name="connsiteX1" fmla="*/ 0 w 69975"/>
                  <a:gd name="connsiteY1" fmla="*/ 11930 h 11930"/>
                  <a:gd name="connsiteX2" fmla="*/ 9087 w 69975"/>
                  <a:gd name="connsiteY2" fmla="*/ 0 h 11930"/>
                  <a:gd name="connsiteX3" fmla="*/ 69975 w 69975"/>
                  <a:gd name="connsiteY3" fmla="*/ 0 h 11930"/>
                  <a:gd name="connsiteX4" fmla="*/ 61383 w 69975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75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9087" y="0"/>
                    </a:lnTo>
                    <a:lnTo>
                      <a:pt x="69975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A0EB2B68-0F03-C8A3-F2D3-D3E8DF10ACE6}"/>
                  </a:ext>
                </a:extLst>
              </p:cNvPr>
              <p:cNvSpPr/>
              <p:nvPr/>
            </p:nvSpPr>
            <p:spPr>
              <a:xfrm>
                <a:off x="2733767" y="4454822"/>
                <a:ext cx="69079" cy="11930"/>
              </a:xfrm>
              <a:custGeom>
                <a:avLst/>
                <a:gdLst>
                  <a:gd name="connsiteX0" fmla="*/ 61383 w 69079"/>
                  <a:gd name="connsiteY0" fmla="*/ 11930 h 11930"/>
                  <a:gd name="connsiteX1" fmla="*/ 0 w 69079"/>
                  <a:gd name="connsiteY1" fmla="*/ 11930 h 11930"/>
                  <a:gd name="connsiteX2" fmla="*/ 8160 w 69079"/>
                  <a:gd name="connsiteY2" fmla="*/ 0 h 11930"/>
                  <a:gd name="connsiteX3" fmla="*/ 69079 w 69079"/>
                  <a:gd name="connsiteY3" fmla="*/ 0 h 11930"/>
                  <a:gd name="connsiteX4" fmla="*/ 61383 w 69079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9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8160" y="0"/>
                    </a:lnTo>
                    <a:lnTo>
                      <a:pt x="69079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714AE453-4E9D-2BC6-5E6B-E1E0A070E75D}"/>
                  </a:ext>
                </a:extLst>
              </p:cNvPr>
              <p:cNvSpPr/>
              <p:nvPr/>
            </p:nvSpPr>
            <p:spPr>
              <a:xfrm>
                <a:off x="2843613" y="4454822"/>
                <a:ext cx="68152" cy="11930"/>
              </a:xfrm>
              <a:custGeom>
                <a:avLst/>
                <a:gdLst>
                  <a:gd name="connsiteX0" fmla="*/ 61383 w 68152"/>
                  <a:gd name="connsiteY0" fmla="*/ 11930 h 11930"/>
                  <a:gd name="connsiteX1" fmla="*/ 0 w 68152"/>
                  <a:gd name="connsiteY1" fmla="*/ 11930 h 11930"/>
                  <a:gd name="connsiteX2" fmla="*/ 7263 w 68152"/>
                  <a:gd name="connsiteY2" fmla="*/ 0 h 11930"/>
                  <a:gd name="connsiteX3" fmla="*/ 68152 w 68152"/>
                  <a:gd name="connsiteY3" fmla="*/ 0 h 11930"/>
                  <a:gd name="connsiteX4" fmla="*/ 61383 w 68152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52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7263" y="0"/>
                    </a:lnTo>
                    <a:lnTo>
                      <a:pt x="68152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D8884F58-E98B-68DD-8483-8CD48050A219}"/>
                  </a:ext>
                </a:extLst>
              </p:cNvPr>
              <p:cNvSpPr/>
              <p:nvPr/>
            </p:nvSpPr>
            <p:spPr>
              <a:xfrm>
                <a:off x="2953460" y="4454822"/>
                <a:ext cx="67224" cy="11930"/>
              </a:xfrm>
              <a:custGeom>
                <a:avLst/>
                <a:gdLst>
                  <a:gd name="connsiteX0" fmla="*/ 61383 w 67224"/>
                  <a:gd name="connsiteY0" fmla="*/ 11930 h 11930"/>
                  <a:gd name="connsiteX1" fmla="*/ 0 w 67224"/>
                  <a:gd name="connsiteY1" fmla="*/ 11930 h 11930"/>
                  <a:gd name="connsiteX2" fmla="*/ 6336 w 67224"/>
                  <a:gd name="connsiteY2" fmla="*/ 0 h 11930"/>
                  <a:gd name="connsiteX3" fmla="*/ 67225 w 67224"/>
                  <a:gd name="connsiteY3" fmla="*/ 0 h 11930"/>
                  <a:gd name="connsiteX4" fmla="*/ 61383 w 67224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24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6336" y="0"/>
                    </a:lnTo>
                    <a:lnTo>
                      <a:pt x="67225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C70E0F9E-9C56-5094-3B17-43FE22838FE4}"/>
                  </a:ext>
                </a:extLst>
              </p:cNvPr>
              <p:cNvSpPr/>
              <p:nvPr/>
            </p:nvSpPr>
            <p:spPr>
              <a:xfrm>
                <a:off x="3063307" y="4454822"/>
                <a:ext cx="66328" cy="11930"/>
              </a:xfrm>
              <a:custGeom>
                <a:avLst/>
                <a:gdLst>
                  <a:gd name="connsiteX0" fmla="*/ 61383 w 66328"/>
                  <a:gd name="connsiteY0" fmla="*/ 11930 h 11930"/>
                  <a:gd name="connsiteX1" fmla="*/ 0 w 66328"/>
                  <a:gd name="connsiteY1" fmla="*/ 11930 h 11930"/>
                  <a:gd name="connsiteX2" fmla="*/ 5409 w 66328"/>
                  <a:gd name="connsiteY2" fmla="*/ 0 h 11930"/>
                  <a:gd name="connsiteX3" fmla="*/ 66328 w 66328"/>
                  <a:gd name="connsiteY3" fmla="*/ 0 h 11930"/>
                  <a:gd name="connsiteX4" fmla="*/ 61383 w 66328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28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5409" y="0"/>
                    </a:lnTo>
                    <a:lnTo>
                      <a:pt x="66328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0B2770CD-6A5E-B6B5-3C5C-CA1421FED18B}"/>
                  </a:ext>
                </a:extLst>
              </p:cNvPr>
              <p:cNvSpPr/>
              <p:nvPr/>
            </p:nvSpPr>
            <p:spPr>
              <a:xfrm>
                <a:off x="3173154" y="4454822"/>
                <a:ext cx="65400" cy="11930"/>
              </a:xfrm>
              <a:custGeom>
                <a:avLst/>
                <a:gdLst>
                  <a:gd name="connsiteX0" fmla="*/ 61383 w 65400"/>
                  <a:gd name="connsiteY0" fmla="*/ 11930 h 11930"/>
                  <a:gd name="connsiteX1" fmla="*/ 0 w 65400"/>
                  <a:gd name="connsiteY1" fmla="*/ 11930 h 11930"/>
                  <a:gd name="connsiteX2" fmla="*/ 4512 w 65400"/>
                  <a:gd name="connsiteY2" fmla="*/ 0 h 11930"/>
                  <a:gd name="connsiteX3" fmla="*/ 65401 w 65400"/>
                  <a:gd name="connsiteY3" fmla="*/ 0 h 11930"/>
                  <a:gd name="connsiteX4" fmla="*/ 61383 w 65400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00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4512" y="0"/>
                    </a:lnTo>
                    <a:lnTo>
                      <a:pt x="65401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AFAC8AE9-A621-0D51-0216-24EBC0C10D0E}"/>
                  </a:ext>
                </a:extLst>
              </p:cNvPr>
              <p:cNvSpPr/>
              <p:nvPr/>
            </p:nvSpPr>
            <p:spPr>
              <a:xfrm>
                <a:off x="3283000" y="4454822"/>
                <a:ext cx="64474" cy="11930"/>
              </a:xfrm>
              <a:custGeom>
                <a:avLst/>
                <a:gdLst>
                  <a:gd name="connsiteX0" fmla="*/ 61383 w 64474"/>
                  <a:gd name="connsiteY0" fmla="*/ 11930 h 11930"/>
                  <a:gd name="connsiteX1" fmla="*/ 0 w 64474"/>
                  <a:gd name="connsiteY1" fmla="*/ 11930 h 11930"/>
                  <a:gd name="connsiteX2" fmla="*/ 3585 w 64474"/>
                  <a:gd name="connsiteY2" fmla="*/ 0 h 11930"/>
                  <a:gd name="connsiteX3" fmla="*/ 64474 w 64474"/>
                  <a:gd name="connsiteY3" fmla="*/ 0 h 11930"/>
                  <a:gd name="connsiteX4" fmla="*/ 61383 w 64474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74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3585" y="0"/>
                    </a:lnTo>
                    <a:lnTo>
                      <a:pt x="64474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BC5FF36E-D3B8-3280-0ED2-8BC72539AB0A}"/>
                  </a:ext>
                </a:extLst>
              </p:cNvPr>
              <p:cNvSpPr/>
              <p:nvPr/>
            </p:nvSpPr>
            <p:spPr>
              <a:xfrm>
                <a:off x="3392847" y="4454822"/>
                <a:ext cx="63577" cy="11930"/>
              </a:xfrm>
              <a:custGeom>
                <a:avLst/>
                <a:gdLst>
                  <a:gd name="connsiteX0" fmla="*/ 61383 w 63577"/>
                  <a:gd name="connsiteY0" fmla="*/ 11930 h 11930"/>
                  <a:gd name="connsiteX1" fmla="*/ 0 w 63577"/>
                  <a:gd name="connsiteY1" fmla="*/ 11930 h 11930"/>
                  <a:gd name="connsiteX2" fmla="*/ 2658 w 63577"/>
                  <a:gd name="connsiteY2" fmla="*/ 0 h 11930"/>
                  <a:gd name="connsiteX3" fmla="*/ 63578 w 63577"/>
                  <a:gd name="connsiteY3" fmla="*/ 0 h 11930"/>
                  <a:gd name="connsiteX4" fmla="*/ 61383 w 63577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77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2658" y="0"/>
                    </a:lnTo>
                    <a:lnTo>
                      <a:pt x="63578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AD371E21-5333-8FCA-BC9A-0F5C85433184}"/>
                  </a:ext>
                </a:extLst>
              </p:cNvPr>
              <p:cNvSpPr/>
              <p:nvPr/>
            </p:nvSpPr>
            <p:spPr>
              <a:xfrm>
                <a:off x="3502694" y="4454822"/>
                <a:ext cx="62650" cy="11930"/>
              </a:xfrm>
              <a:custGeom>
                <a:avLst/>
                <a:gdLst>
                  <a:gd name="connsiteX0" fmla="*/ 61383 w 62650"/>
                  <a:gd name="connsiteY0" fmla="*/ 11930 h 11930"/>
                  <a:gd name="connsiteX1" fmla="*/ 0 w 62650"/>
                  <a:gd name="connsiteY1" fmla="*/ 11930 h 11930"/>
                  <a:gd name="connsiteX2" fmla="*/ 1762 w 62650"/>
                  <a:gd name="connsiteY2" fmla="*/ 0 h 11930"/>
                  <a:gd name="connsiteX3" fmla="*/ 62650 w 62650"/>
                  <a:gd name="connsiteY3" fmla="*/ 0 h 11930"/>
                  <a:gd name="connsiteX4" fmla="*/ 61383 w 62650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50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1762" y="0"/>
                    </a:lnTo>
                    <a:lnTo>
                      <a:pt x="62650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1765A1E2-8F7E-D6DD-7F59-7EDAB6BA1A85}"/>
                  </a:ext>
                </a:extLst>
              </p:cNvPr>
              <p:cNvSpPr/>
              <p:nvPr/>
            </p:nvSpPr>
            <p:spPr>
              <a:xfrm>
                <a:off x="3612540" y="4454822"/>
                <a:ext cx="61723" cy="11930"/>
              </a:xfrm>
              <a:custGeom>
                <a:avLst/>
                <a:gdLst>
                  <a:gd name="connsiteX0" fmla="*/ 61383 w 61723"/>
                  <a:gd name="connsiteY0" fmla="*/ 11930 h 11930"/>
                  <a:gd name="connsiteX1" fmla="*/ 0 w 61723"/>
                  <a:gd name="connsiteY1" fmla="*/ 11930 h 11930"/>
                  <a:gd name="connsiteX2" fmla="*/ 835 w 61723"/>
                  <a:gd name="connsiteY2" fmla="*/ 0 h 11930"/>
                  <a:gd name="connsiteX3" fmla="*/ 61723 w 61723"/>
                  <a:gd name="connsiteY3" fmla="*/ 0 h 11930"/>
                  <a:gd name="connsiteX4" fmla="*/ 61383 w 61723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23" h="11930">
                    <a:moveTo>
                      <a:pt x="61383" y="11930"/>
                    </a:moveTo>
                    <a:lnTo>
                      <a:pt x="0" y="11930"/>
                    </a:lnTo>
                    <a:lnTo>
                      <a:pt x="835" y="0"/>
                    </a:lnTo>
                    <a:lnTo>
                      <a:pt x="61723" y="0"/>
                    </a:lnTo>
                    <a:lnTo>
                      <a:pt x="61383" y="1193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680A1519-DBA3-D7BF-C4DA-B46F11703587}"/>
                  </a:ext>
                </a:extLst>
              </p:cNvPr>
              <p:cNvSpPr/>
              <p:nvPr/>
            </p:nvSpPr>
            <p:spPr>
              <a:xfrm>
                <a:off x="3722294" y="4454822"/>
                <a:ext cx="61475" cy="11930"/>
              </a:xfrm>
              <a:custGeom>
                <a:avLst/>
                <a:gdLst>
                  <a:gd name="connsiteX0" fmla="*/ 61476 w 61475"/>
                  <a:gd name="connsiteY0" fmla="*/ 11930 h 11930"/>
                  <a:gd name="connsiteX1" fmla="*/ 93 w 61475"/>
                  <a:gd name="connsiteY1" fmla="*/ 11930 h 11930"/>
                  <a:gd name="connsiteX2" fmla="*/ 0 w 61475"/>
                  <a:gd name="connsiteY2" fmla="*/ 0 h 11930"/>
                  <a:gd name="connsiteX3" fmla="*/ 60889 w 61475"/>
                  <a:gd name="connsiteY3" fmla="*/ 0 h 11930"/>
                  <a:gd name="connsiteX4" fmla="*/ 61476 w 61475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475" h="11930">
                    <a:moveTo>
                      <a:pt x="61476" y="11930"/>
                    </a:moveTo>
                    <a:lnTo>
                      <a:pt x="93" y="11930"/>
                    </a:lnTo>
                    <a:lnTo>
                      <a:pt x="0" y="0"/>
                    </a:lnTo>
                    <a:lnTo>
                      <a:pt x="60889" y="0"/>
                    </a:lnTo>
                    <a:lnTo>
                      <a:pt x="61476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625DAC5A-0B80-CBF7-4942-66BC3BB6402D}"/>
                  </a:ext>
                </a:extLst>
              </p:cNvPr>
              <p:cNvSpPr/>
              <p:nvPr/>
            </p:nvSpPr>
            <p:spPr>
              <a:xfrm>
                <a:off x="3831244" y="4454822"/>
                <a:ext cx="62372" cy="11930"/>
              </a:xfrm>
              <a:custGeom>
                <a:avLst/>
                <a:gdLst>
                  <a:gd name="connsiteX0" fmla="*/ 62372 w 62372"/>
                  <a:gd name="connsiteY0" fmla="*/ 11930 h 11930"/>
                  <a:gd name="connsiteX1" fmla="*/ 989 w 62372"/>
                  <a:gd name="connsiteY1" fmla="*/ 11930 h 11930"/>
                  <a:gd name="connsiteX2" fmla="*/ 0 w 62372"/>
                  <a:gd name="connsiteY2" fmla="*/ 0 h 11930"/>
                  <a:gd name="connsiteX3" fmla="*/ 60889 w 62372"/>
                  <a:gd name="connsiteY3" fmla="*/ 0 h 11930"/>
                  <a:gd name="connsiteX4" fmla="*/ 62372 w 62372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72" h="11930">
                    <a:moveTo>
                      <a:pt x="62372" y="11930"/>
                    </a:moveTo>
                    <a:lnTo>
                      <a:pt x="989" y="11930"/>
                    </a:lnTo>
                    <a:lnTo>
                      <a:pt x="0" y="0"/>
                    </a:lnTo>
                    <a:lnTo>
                      <a:pt x="60889" y="0"/>
                    </a:lnTo>
                    <a:lnTo>
                      <a:pt x="62372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E358B278-1E74-F461-F083-CF7F791E3778}"/>
                  </a:ext>
                </a:extLst>
              </p:cNvPr>
              <p:cNvSpPr/>
              <p:nvPr/>
            </p:nvSpPr>
            <p:spPr>
              <a:xfrm>
                <a:off x="3940164" y="4454822"/>
                <a:ext cx="63299" cy="11930"/>
              </a:xfrm>
              <a:custGeom>
                <a:avLst/>
                <a:gdLst>
                  <a:gd name="connsiteX0" fmla="*/ 63300 w 63299"/>
                  <a:gd name="connsiteY0" fmla="*/ 11930 h 11930"/>
                  <a:gd name="connsiteX1" fmla="*/ 1917 w 63299"/>
                  <a:gd name="connsiteY1" fmla="*/ 11930 h 11930"/>
                  <a:gd name="connsiteX2" fmla="*/ 0 w 63299"/>
                  <a:gd name="connsiteY2" fmla="*/ 0 h 11930"/>
                  <a:gd name="connsiteX3" fmla="*/ 60889 w 63299"/>
                  <a:gd name="connsiteY3" fmla="*/ 0 h 11930"/>
                  <a:gd name="connsiteX4" fmla="*/ 63300 w 63299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99" h="11930">
                    <a:moveTo>
                      <a:pt x="63300" y="11930"/>
                    </a:moveTo>
                    <a:lnTo>
                      <a:pt x="1917" y="11930"/>
                    </a:lnTo>
                    <a:lnTo>
                      <a:pt x="0" y="0"/>
                    </a:lnTo>
                    <a:lnTo>
                      <a:pt x="60889" y="0"/>
                    </a:lnTo>
                    <a:lnTo>
                      <a:pt x="63300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4130E9F4-4842-7E9E-9D38-06FCD3DAC9B3}"/>
                  </a:ext>
                </a:extLst>
              </p:cNvPr>
              <p:cNvSpPr/>
              <p:nvPr/>
            </p:nvSpPr>
            <p:spPr>
              <a:xfrm>
                <a:off x="4049084" y="4454822"/>
                <a:ext cx="64226" cy="11930"/>
              </a:xfrm>
              <a:custGeom>
                <a:avLst/>
                <a:gdLst>
                  <a:gd name="connsiteX0" fmla="*/ 64226 w 64226"/>
                  <a:gd name="connsiteY0" fmla="*/ 11930 h 11930"/>
                  <a:gd name="connsiteX1" fmla="*/ 2843 w 64226"/>
                  <a:gd name="connsiteY1" fmla="*/ 11930 h 11930"/>
                  <a:gd name="connsiteX2" fmla="*/ 0 w 64226"/>
                  <a:gd name="connsiteY2" fmla="*/ 0 h 11930"/>
                  <a:gd name="connsiteX3" fmla="*/ 60888 w 64226"/>
                  <a:gd name="connsiteY3" fmla="*/ 0 h 11930"/>
                  <a:gd name="connsiteX4" fmla="*/ 64226 w 64226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26" h="11930">
                    <a:moveTo>
                      <a:pt x="64226" y="11930"/>
                    </a:moveTo>
                    <a:lnTo>
                      <a:pt x="2843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4226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DC18A4BD-1BBD-C269-7814-A81138A6BDEE}"/>
                  </a:ext>
                </a:extLst>
              </p:cNvPr>
              <p:cNvSpPr/>
              <p:nvPr/>
            </p:nvSpPr>
            <p:spPr>
              <a:xfrm>
                <a:off x="4158034" y="4454822"/>
                <a:ext cx="65122" cy="11930"/>
              </a:xfrm>
              <a:custGeom>
                <a:avLst/>
                <a:gdLst>
                  <a:gd name="connsiteX0" fmla="*/ 65123 w 65122"/>
                  <a:gd name="connsiteY0" fmla="*/ 11930 h 11930"/>
                  <a:gd name="connsiteX1" fmla="*/ 3740 w 65122"/>
                  <a:gd name="connsiteY1" fmla="*/ 11930 h 11930"/>
                  <a:gd name="connsiteX2" fmla="*/ 0 w 65122"/>
                  <a:gd name="connsiteY2" fmla="*/ 0 h 11930"/>
                  <a:gd name="connsiteX3" fmla="*/ 60888 w 65122"/>
                  <a:gd name="connsiteY3" fmla="*/ 0 h 11930"/>
                  <a:gd name="connsiteX4" fmla="*/ 65123 w 65122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22" h="11930">
                    <a:moveTo>
                      <a:pt x="65123" y="11930"/>
                    </a:moveTo>
                    <a:lnTo>
                      <a:pt x="3740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5123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90B3E79A-609E-DFAA-F8DB-1CEB7494F8E2}"/>
                  </a:ext>
                </a:extLst>
              </p:cNvPr>
              <p:cNvSpPr/>
              <p:nvPr/>
            </p:nvSpPr>
            <p:spPr>
              <a:xfrm>
                <a:off x="4266953" y="4454822"/>
                <a:ext cx="66081" cy="11930"/>
              </a:xfrm>
              <a:custGeom>
                <a:avLst/>
                <a:gdLst>
                  <a:gd name="connsiteX0" fmla="*/ 66081 w 66081"/>
                  <a:gd name="connsiteY0" fmla="*/ 11930 h 11930"/>
                  <a:gd name="connsiteX1" fmla="*/ 4667 w 66081"/>
                  <a:gd name="connsiteY1" fmla="*/ 11930 h 11930"/>
                  <a:gd name="connsiteX2" fmla="*/ 0 w 66081"/>
                  <a:gd name="connsiteY2" fmla="*/ 0 h 11930"/>
                  <a:gd name="connsiteX3" fmla="*/ 60888 w 66081"/>
                  <a:gd name="connsiteY3" fmla="*/ 0 h 11930"/>
                  <a:gd name="connsiteX4" fmla="*/ 66081 w 66081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81" h="11930">
                    <a:moveTo>
                      <a:pt x="66081" y="11930"/>
                    </a:moveTo>
                    <a:lnTo>
                      <a:pt x="4667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6081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0EA0DC79-B6E9-4202-2213-BE656E03C2FD}"/>
                  </a:ext>
                </a:extLst>
              </p:cNvPr>
              <p:cNvSpPr/>
              <p:nvPr/>
            </p:nvSpPr>
            <p:spPr>
              <a:xfrm>
                <a:off x="4375873" y="4454822"/>
                <a:ext cx="67008" cy="11930"/>
              </a:xfrm>
              <a:custGeom>
                <a:avLst/>
                <a:gdLst>
                  <a:gd name="connsiteX0" fmla="*/ 67008 w 67008"/>
                  <a:gd name="connsiteY0" fmla="*/ 11930 h 11930"/>
                  <a:gd name="connsiteX1" fmla="*/ 5594 w 67008"/>
                  <a:gd name="connsiteY1" fmla="*/ 11930 h 11930"/>
                  <a:gd name="connsiteX2" fmla="*/ 0 w 67008"/>
                  <a:gd name="connsiteY2" fmla="*/ 0 h 11930"/>
                  <a:gd name="connsiteX3" fmla="*/ 60888 w 67008"/>
                  <a:gd name="connsiteY3" fmla="*/ 0 h 11930"/>
                  <a:gd name="connsiteX4" fmla="*/ 67008 w 67008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08" h="11930">
                    <a:moveTo>
                      <a:pt x="67008" y="11930"/>
                    </a:moveTo>
                    <a:lnTo>
                      <a:pt x="5594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7008" y="1193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A8A63EAA-6C58-27AF-A6A2-734608D075B3}"/>
                  </a:ext>
                </a:extLst>
              </p:cNvPr>
              <p:cNvSpPr/>
              <p:nvPr/>
            </p:nvSpPr>
            <p:spPr>
              <a:xfrm>
                <a:off x="4484823" y="4454822"/>
                <a:ext cx="67904" cy="11930"/>
              </a:xfrm>
              <a:custGeom>
                <a:avLst/>
                <a:gdLst>
                  <a:gd name="connsiteX0" fmla="*/ 67905 w 67904"/>
                  <a:gd name="connsiteY0" fmla="*/ 11930 h 11930"/>
                  <a:gd name="connsiteX1" fmla="*/ 6491 w 67904"/>
                  <a:gd name="connsiteY1" fmla="*/ 11930 h 11930"/>
                  <a:gd name="connsiteX2" fmla="*/ 0 w 67904"/>
                  <a:gd name="connsiteY2" fmla="*/ 0 h 11930"/>
                  <a:gd name="connsiteX3" fmla="*/ 60888 w 67904"/>
                  <a:gd name="connsiteY3" fmla="*/ 0 h 11930"/>
                  <a:gd name="connsiteX4" fmla="*/ 67905 w 67904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4" h="11930">
                    <a:moveTo>
                      <a:pt x="67905" y="11930"/>
                    </a:moveTo>
                    <a:lnTo>
                      <a:pt x="6491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7905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C4C1FC36-7F9E-7606-EDB9-52256A630229}"/>
                  </a:ext>
                </a:extLst>
              </p:cNvPr>
              <p:cNvSpPr/>
              <p:nvPr/>
            </p:nvSpPr>
            <p:spPr>
              <a:xfrm>
                <a:off x="4593742" y="4454822"/>
                <a:ext cx="68831" cy="11930"/>
              </a:xfrm>
              <a:custGeom>
                <a:avLst/>
                <a:gdLst>
                  <a:gd name="connsiteX0" fmla="*/ 68832 w 68831"/>
                  <a:gd name="connsiteY0" fmla="*/ 11930 h 11930"/>
                  <a:gd name="connsiteX1" fmla="*/ 7418 w 68831"/>
                  <a:gd name="connsiteY1" fmla="*/ 11930 h 11930"/>
                  <a:gd name="connsiteX2" fmla="*/ 0 w 68831"/>
                  <a:gd name="connsiteY2" fmla="*/ 0 h 11930"/>
                  <a:gd name="connsiteX3" fmla="*/ 60888 w 68831"/>
                  <a:gd name="connsiteY3" fmla="*/ 0 h 11930"/>
                  <a:gd name="connsiteX4" fmla="*/ 68832 w 68831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31" h="11930">
                    <a:moveTo>
                      <a:pt x="68832" y="11930"/>
                    </a:moveTo>
                    <a:lnTo>
                      <a:pt x="7418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8832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0C265057-737C-214B-446C-48E233270FED}"/>
                  </a:ext>
                </a:extLst>
              </p:cNvPr>
              <p:cNvSpPr/>
              <p:nvPr/>
            </p:nvSpPr>
            <p:spPr>
              <a:xfrm>
                <a:off x="4702662" y="4454822"/>
                <a:ext cx="69758" cy="11930"/>
              </a:xfrm>
              <a:custGeom>
                <a:avLst/>
                <a:gdLst>
                  <a:gd name="connsiteX0" fmla="*/ 69759 w 69758"/>
                  <a:gd name="connsiteY0" fmla="*/ 11930 h 11930"/>
                  <a:gd name="connsiteX1" fmla="*/ 8345 w 69758"/>
                  <a:gd name="connsiteY1" fmla="*/ 11930 h 11930"/>
                  <a:gd name="connsiteX2" fmla="*/ 0 w 69758"/>
                  <a:gd name="connsiteY2" fmla="*/ 0 h 11930"/>
                  <a:gd name="connsiteX3" fmla="*/ 60888 w 69758"/>
                  <a:gd name="connsiteY3" fmla="*/ 0 h 11930"/>
                  <a:gd name="connsiteX4" fmla="*/ 69759 w 69758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58" h="11930">
                    <a:moveTo>
                      <a:pt x="69759" y="11930"/>
                    </a:moveTo>
                    <a:lnTo>
                      <a:pt x="8345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69759" y="11930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1CABB51C-7771-D5DD-0FAB-00613527166C}"/>
                  </a:ext>
                </a:extLst>
              </p:cNvPr>
              <p:cNvSpPr/>
              <p:nvPr/>
            </p:nvSpPr>
            <p:spPr>
              <a:xfrm>
                <a:off x="5029451" y="4454822"/>
                <a:ext cx="72509" cy="11930"/>
              </a:xfrm>
              <a:custGeom>
                <a:avLst/>
                <a:gdLst>
                  <a:gd name="connsiteX0" fmla="*/ 72510 w 72509"/>
                  <a:gd name="connsiteY0" fmla="*/ 11930 h 11930"/>
                  <a:gd name="connsiteX1" fmla="*/ 11096 w 72509"/>
                  <a:gd name="connsiteY1" fmla="*/ 11930 h 11930"/>
                  <a:gd name="connsiteX2" fmla="*/ 0 w 72509"/>
                  <a:gd name="connsiteY2" fmla="*/ 0 h 11930"/>
                  <a:gd name="connsiteX3" fmla="*/ 60888 w 72509"/>
                  <a:gd name="connsiteY3" fmla="*/ 0 h 11930"/>
                  <a:gd name="connsiteX4" fmla="*/ 72510 w 72509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509" h="11930">
                    <a:moveTo>
                      <a:pt x="72510" y="11930"/>
                    </a:moveTo>
                    <a:lnTo>
                      <a:pt x="11096" y="11930"/>
                    </a:lnTo>
                    <a:lnTo>
                      <a:pt x="0" y="0"/>
                    </a:lnTo>
                    <a:lnTo>
                      <a:pt x="60888" y="0"/>
                    </a:lnTo>
                    <a:lnTo>
                      <a:pt x="72510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B7F042C4-D9A1-A551-A08D-9A20796F863A}"/>
                  </a:ext>
                </a:extLst>
              </p:cNvPr>
              <p:cNvSpPr/>
              <p:nvPr/>
            </p:nvSpPr>
            <p:spPr>
              <a:xfrm>
                <a:off x="5138370" y="4454822"/>
                <a:ext cx="73437" cy="11930"/>
              </a:xfrm>
              <a:custGeom>
                <a:avLst/>
                <a:gdLst>
                  <a:gd name="connsiteX0" fmla="*/ 73437 w 73437"/>
                  <a:gd name="connsiteY0" fmla="*/ 11930 h 11930"/>
                  <a:gd name="connsiteX1" fmla="*/ 12023 w 73437"/>
                  <a:gd name="connsiteY1" fmla="*/ 11930 h 11930"/>
                  <a:gd name="connsiteX2" fmla="*/ 0 w 73437"/>
                  <a:gd name="connsiteY2" fmla="*/ 0 h 11930"/>
                  <a:gd name="connsiteX3" fmla="*/ 60919 w 73437"/>
                  <a:gd name="connsiteY3" fmla="*/ 0 h 11930"/>
                  <a:gd name="connsiteX4" fmla="*/ 73437 w 73437"/>
                  <a:gd name="connsiteY4" fmla="*/ 11930 h 1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37" h="11930">
                    <a:moveTo>
                      <a:pt x="73437" y="11930"/>
                    </a:moveTo>
                    <a:lnTo>
                      <a:pt x="12023" y="11930"/>
                    </a:lnTo>
                    <a:lnTo>
                      <a:pt x="0" y="0"/>
                    </a:lnTo>
                    <a:lnTo>
                      <a:pt x="60919" y="0"/>
                    </a:lnTo>
                    <a:lnTo>
                      <a:pt x="73437" y="119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1F94EE4A-501F-FF23-8B60-6CED7756AEDF}"/>
                  </a:ext>
                </a:extLst>
              </p:cNvPr>
              <p:cNvSpPr/>
              <p:nvPr/>
            </p:nvSpPr>
            <p:spPr>
              <a:xfrm>
                <a:off x="2053546" y="4472903"/>
                <a:ext cx="75724" cy="12239"/>
              </a:xfrm>
              <a:custGeom>
                <a:avLst/>
                <a:gdLst>
                  <a:gd name="connsiteX0" fmla="*/ 62187 w 75724"/>
                  <a:gd name="connsiteY0" fmla="*/ 12240 h 12239"/>
                  <a:gd name="connsiteX1" fmla="*/ 0 w 75724"/>
                  <a:gd name="connsiteY1" fmla="*/ 12240 h 12239"/>
                  <a:gd name="connsiteX2" fmla="*/ 14063 w 75724"/>
                  <a:gd name="connsiteY2" fmla="*/ 0 h 12239"/>
                  <a:gd name="connsiteX3" fmla="*/ 75724 w 75724"/>
                  <a:gd name="connsiteY3" fmla="*/ 0 h 12239"/>
                  <a:gd name="connsiteX4" fmla="*/ 62187 w 75724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24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14063" y="0"/>
                    </a:lnTo>
                    <a:lnTo>
                      <a:pt x="75724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A790B679-4DFC-BB00-A0BB-29B3404362A8}"/>
                  </a:ext>
                </a:extLst>
              </p:cNvPr>
              <p:cNvSpPr/>
              <p:nvPr/>
            </p:nvSpPr>
            <p:spPr>
              <a:xfrm>
                <a:off x="2164814" y="4472903"/>
                <a:ext cx="74766" cy="12239"/>
              </a:xfrm>
              <a:custGeom>
                <a:avLst/>
                <a:gdLst>
                  <a:gd name="connsiteX0" fmla="*/ 62187 w 74766"/>
                  <a:gd name="connsiteY0" fmla="*/ 12240 h 12239"/>
                  <a:gd name="connsiteX1" fmla="*/ 0 w 74766"/>
                  <a:gd name="connsiteY1" fmla="*/ 12240 h 12239"/>
                  <a:gd name="connsiteX2" fmla="*/ 13105 w 74766"/>
                  <a:gd name="connsiteY2" fmla="*/ 0 h 12239"/>
                  <a:gd name="connsiteX3" fmla="*/ 74766 w 74766"/>
                  <a:gd name="connsiteY3" fmla="*/ 0 h 12239"/>
                  <a:gd name="connsiteX4" fmla="*/ 62187 w 74766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66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13105" y="0"/>
                    </a:lnTo>
                    <a:lnTo>
                      <a:pt x="74766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38AF5064-614F-0888-56BC-BFEB269F9961}"/>
                  </a:ext>
                </a:extLst>
              </p:cNvPr>
              <p:cNvSpPr/>
              <p:nvPr/>
            </p:nvSpPr>
            <p:spPr>
              <a:xfrm>
                <a:off x="2276082" y="4472903"/>
                <a:ext cx="73839" cy="12239"/>
              </a:xfrm>
              <a:custGeom>
                <a:avLst/>
                <a:gdLst>
                  <a:gd name="connsiteX0" fmla="*/ 62187 w 73839"/>
                  <a:gd name="connsiteY0" fmla="*/ 12240 h 12239"/>
                  <a:gd name="connsiteX1" fmla="*/ 0 w 73839"/>
                  <a:gd name="connsiteY1" fmla="*/ 12240 h 12239"/>
                  <a:gd name="connsiteX2" fmla="*/ 12147 w 73839"/>
                  <a:gd name="connsiteY2" fmla="*/ 0 h 12239"/>
                  <a:gd name="connsiteX3" fmla="*/ 73839 w 73839"/>
                  <a:gd name="connsiteY3" fmla="*/ 0 h 12239"/>
                  <a:gd name="connsiteX4" fmla="*/ 62187 w 73839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39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12147" y="0"/>
                    </a:lnTo>
                    <a:lnTo>
                      <a:pt x="73839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7A1A5327-B56F-E409-6577-2536C2AC8A10}"/>
                  </a:ext>
                </a:extLst>
              </p:cNvPr>
              <p:cNvSpPr/>
              <p:nvPr/>
            </p:nvSpPr>
            <p:spPr>
              <a:xfrm>
                <a:off x="2387320" y="4472903"/>
                <a:ext cx="72911" cy="12239"/>
              </a:xfrm>
              <a:custGeom>
                <a:avLst/>
                <a:gdLst>
                  <a:gd name="connsiteX0" fmla="*/ 62217 w 72911"/>
                  <a:gd name="connsiteY0" fmla="*/ 12240 h 12239"/>
                  <a:gd name="connsiteX1" fmla="*/ 0 w 72911"/>
                  <a:gd name="connsiteY1" fmla="*/ 12240 h 12239"/>
                  <a:gd name="connsiteX2" fmla="*/ 11250 w 72911"/>
                  <a:gd name="connsiteY2" fmla="*/ 0 h 12239"/>
                  <a:gd name="connsiteX3" fmla="*/ 72912 w 72911"/>
                  <a:gd name="connsiteY3" fmla="*/ 0 h 12239"/>
                  <a:gd name="connsiteX4" fmla="*/ 62217 w 72911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911" h="12239">
                    <a:moveTo>
                      <a:pt x="62217" y="12240"/>
                    </a:moveTo>
                    <a:lnTo>
                      <a:pt x="0" y="12240"/>
                    </a:lnTo>
                    <a:lnTo>
                      <a:pt x="11250" y="0"/>
                    </a:lnTo>
                    <a:lnTo>
                      <a:pt x="72912" y="0"/>
                    </a:lnTo>
                    <a:lnTo>
                      <a:pt x="6221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0C81A349-4118-B0BF-F198-789EA2DBCDA0}"/>
                  </a:ext>
                </a:extLst>
              </p:cNvPr>
              <p:cNvSpPr/>
              <p:nvPr/>
            </p:nvSpPr>
            <p:spPr>
              <a:xfrm>
                <a:off x="2498589" y="4472903"/>
                <a:ext cx="71953" cy="12239"/>
              </a:xfrm>
              <a:custGeom>
                <a:avLst/>
                <a:gdLst>
                  <a:gd name="connsiteX0" fmla="*/ 62217 w 71953"/>
                  <a:gd name="connsiteY0" fmla="*/ 12240 h 12239"/>
                  <a:gd name="connsiteX1" fmla="*/ 0 w 71953"/>
                  <a:gd name="connsiteY1" fmla="*/ 12240 h 12239"/>
                  <a:gd name="connsiteX2" fmla="*/ 10292 w 71953"/>
                  <a:gd name="connsiteY2" fmla="*/ 0 h 12239"/>
                  <a:gd name="connsiteX3" fmla="*/ 71953 w 71953"/>
                  <a:gd name="connsiteY3" fmla="*/ 0 h 12239"/>
                  <a:gd name="connsiteX4" fmla="*/ 62217 w 71953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53" h="12239">
                    <a:moveTo>
                      <a:pt x="62217" y="12240"/>
                    </a:moveTo>
                    <a:lnTo>
                      <a:pt x="0" y="12240"/>
                    </a:lnTo>
                    <a:lnTo>
                      <a:pt x="10292" y="0"/>
                    </a:lnTo>
                    <a:lnTo>
                      <a:pt x="71953" y="0"/>
                    </a:lnTo>
                    <a:lnTo>
                      <a:pt x="6221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5A7DAEA6-F1AD-2FB2-A226-A1816BDFADA4}"/>
                  </a:ext>
                </a:extLst>
              </p:cNvPr>
              <p:cNvSpPr/>
              <p:nvPr/>
            </p:nvSpPr>
            <p:spPr>
              <a:xfrm>
                <a:off x="2609857" y="4472903"/>
                <a:ext cx="71026" cy="12239"/>
              </a:xfrm>
              <a:custGeom>
                <a:avLst/>
                <a:gdLst>
                  <a:gd name="connsiteX0" fmla="*/ 62217 w 71026"/>
                  <a:gd name="connsiteY0" fmla="*/ 12240 h 12239"/>
                  <a:gd name="connsiteX1" fmla="*/ 0 w 71026"/>
                  <a:gd name="connsiteY1" fmla="*/ 12240 h 12239"/>
                  <a:gd name="connsiteX2" fmla="*/ 9334 w 71026"/>
                  <a:gd name="connsiteY2" fmla="*/ 0 h 12239"/>
                  <a:gd name="connsiteX3" fmla="*/ 71026 w 71026"/>
                  <a:gd name="connsiteY3" fmla="*/ 0 h 12239"/>
                  <a:gd name="connsiteX4" fmla="*/ 62217 w 71026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26" h="12239">
                    <a:moveTo>
                      <a:pt x="62217" y="12240"/>
                    </a:moveTo>
                    <a:lnTo>
                      <a:pt x="0" y="12240"/>
                    </a:lnTo>
                    <a:lnTo>
                      <a:pt x="9334" y="0"/>
                    </a:lnTo>
                    <a:lnTo>
                      <a:pt x="71026" y="0"/>
                    </a:lnTo>
                    <a:lnTo>
                      <a:pt x="6221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9ECC2713-1A9C-4D28-E014-8E0B6C254B4C}"/>
                  </a:ext>
                </a:extLst>
              </p:cNvPr>
              <p:cNvSpPr/>
              <p:nvPr/>
            </p:nvSpPr>
            <p:spPr>
              <a:xfrm>
                <a:off x="2721126" y="4472903"/>
                <a:ext cx="70068" cy="12239"/>
              </a:xfrm>
              <a:custGeom>
                <a:avLst/>
                <a:gdLst>
                  <a:gd name="connsiteX0" fmla="*/ 62187 w 70068"/>
                  <a:gd name="connsiteY0" fmla="*/ 12240 h 12239"/>
                  <a:gd name="connsiteX1" fmla="*/ 0 w 70068"/>
                  <a:gd name="connsiteY1" fmla="*/ 12240 h 12239"/>
                  <a:gd name="connsiteX2" fmla="*/ 8407 w 70068"/>
                  <a:gd name="connsiteY2" fmla="*/ 0 h 12239"/>
                  <a:gd name="connsiteX3" fmla="*/ 70068 w 70068"/>
                  <a:gd name="connsiteY3" fmla="*/ 0 h 12239"/>
                  <a:gd name="connsiteX4" fmla="*/ 62187 w 70068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68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8407" y="0"/>
                    </a:lnTo>
                    <a:lnTo>
                      <a:pt x="70068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4B8941DE-85E6-3120-6D5D-38BF05BC2C7D}"/>
                  </a:ext>
                </a:extLst>
              </p:cNvPr>
              <p:cNvSpPr/>
              <p:nvPr/>
            </p:nvSpPr>
            <p:spPr>
              <a:xfrm>
                <a:off x="2832394" y="4472903"/>
                <a:ext cx="69110" cy="12239"/>
              </a:xfrm>
              <a:custGeom>
                <a:avLst/>
                <a:gdLst>
                  <a:gd name="connsiteX0" fmla="*/ 62187 w 69110"/>
                  <a:gd name="connsiteY0" fmla="*/ 12240 h 12239"/>
                  <a:gd name="connsiteX1" fmla="*/ 0 w 69110"/>
                  <a:gd name="connsiteY1" fmla="*/ 12240 h 12239"/>
                  <a:gd name="connsiteX2" fmla="*/ 7449 w 69110"/>
                  <a:gd name="connsiteY2" fmla="*/ 0 h 12239"/>
                  <a:gd name="connsiteX3" fmla="*/ 69110 w 69110"/>
                  <a:gd name="connsiteY3" fmla="*/ 0 h 12239"/>
                  <a:gd name="connsiteX4" fmla="*/ 62187 w 69110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10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7449" y="0"/>
                    </a:lnTo>
                    <a:lnTo>
                      <a:pt x="69110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0678EF2D-A6A8-4E8E-23DB-E218C16F1086}"/>
                  </a:ext>
                </a:extLst>
              </p:cNvPr>
              <p:cNvSpPr/>
              <p:nvPr/>
            </p:nvSpPr>
            <p:spPr>
              <a:xfrm>
                <a:off x="2943662" y="4472903"/>
                <a:ext cx="68182" cy="12239"/>
              </a:xfrm>
              <a:custGeom>
                <a:avLst/>
                <a:gdLst>
                  <a:gd name="connsiteX0" fmla="*/ 62187 w 68182"/>
                  <a:gd name="connsiteY0" fmla="*/ 12240 h 12239"/>
                  <a:gd name="connsiteX1" fmla="*/ 0 w 68182"/>
                  <a:gd name="connsiteY1" fmla="*/ 12240 h 12239"/>
                  <a:gd name="connsiteX2" fmla="*/ 6491 w 68182"/>
                  <a:gd name="connsiteY2" fmla="*/ 0 h 12239"/>
                  <a:gd name="connsiteX3" fmla="*/ 68183 w 68182"/>
                  <a:gd name="connsiteY3" fmla="*/ 0 h 12239"/>
                  <a:gd name="connsiteX4" fmla="*/ 62187 w 68182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82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6491" y="0"/>
                    </a:lnTo>
                    <a:lnTo>
                      <a:pt x="68183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E7223C72-A8C9-E5F9-87BA-A7AFBF8F5A1B}"/>
                  </a:ext>
                </a:extLst>
              </p:cNvPr>
              <p:cNvSpPr/>
              <p:nvPr/>
            </p:nvSpPr>
            <p:spPr>
              <a:xfrm>
                <a:off x="3054900" y="4472903"/>
                <a:ext cx="67255" cy="12239"/>
              </a:xfrm>
              <a:custGeom>
                <a:avLst/>
                <a:gdLst>
                  <a:gd name="connsiteX0" fmla="*/ 62218 w 67255"/>
                  <a:gd name="connsiteY0" fmla="*/ 12240 h 12239"/>
                  <a:gd name="connsiteX1" fmla="*/ 0 w 67255"/>
                  <a:gd name="connsiteY1" fmla="*/ 12240 h 12239"/>
                  <a:gd name="connsiteX2" fmla="*/ 5594 w 67255"/>
                  <a:gd name="connsiteY2" fmla="*/ 0 h 12239"/>
                  <a:gd name="connsiteX3" fmla="*/ 67256 w 67255"/>
                  <a:gd name="connsiteY3" fmla="*/ 0 h 12239"/>
                  <a:gd name="connsiteX4" fmla="*/ 62218 w 67255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55" h="12239">
                    <a:moveTo>
                      <a:pt x="62218" y="12240"/>
                    </a:moveTo>
                    <a:lnTo>
                      <a:pt x="0" y="12240"/>
                    </a:lnTo>
                    <a:lnTo>
                      <a:pt x="5594" y="0"/>
                    </a:lnTo>
                    <a:lnTo>
                      <a:pt x="67256" y="0"/>
                    </a:lnTo>
                    <a:lnTo>
                      <a:pt x="62218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242F481F-8A77-CEDC-56BF-87FE4C50B664}"/>
                  </a:ext>
                </a:extLst>
              </p:cNvPr>
              <p:cNvSpPr/>
              <p:nvPr/>
            </p:nvSpPr>
            <p:spPr>
              <a:xfrm>
                <a:off x="3166168" y="4472903"/>
                <a:ext cx="66297" cy="12239"/>
              </a:xfrm>
              <a:custGeom>
                <a:avLst/>
                <a:gdLst>
                  <a:gd name="connsiteX0" fmla="*/ 62218 w 66297"/>
                  <a:gd name="connsiteY0" fmla="*/ 12240 h 12239"/>
                  <a:gd name="connsiteX1" fmla="*/ 0 w 66297"/>
                  <a:gd name="connsiteY1" fmla="*/ 12240 h 12239"/>
                  <a:gd name="connsiteX2" fmla="*/ 4636 w 66297"/>
                  <a:gd name="connsiteY2" fmla="*/ 0 h 12239"/>
                  <a:gd name="connsiteX3" fmla="*/ 66297 w 66297"/>
                  <a:gd name="connsiteY3" fmla="*/ 0 h 12239"/>
                  <a:gd name="connsiteX4" fmla="*/ 62218 w 66297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97" h="12239">
                    <a:moveTo>
                      <a:pt x="62218" y="12240"/>
                    </a:moveTo>
                    <a:lnTo>
                      <a:pt x="0" y="12240"/>
                    </a:lnTo>
                    <a:lnTo>
                      <a:pt x="4636" y="0"/>
                    </a:lnTo>
                    <a:lnTo>
                      <a:pt x="66297" y="0"/>
                    </a:lnTo>
                    <a:lnTo>
                      <a:pt x="62218" y="1224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E67DD0C7-C204-D867-37A8-955CC2049521}"/>
                  </a:ext>
                </a:extLst>
              </p:cNvPr>
              <p:cNvSpPr/>
              <p:nvPr/>
            </p:nvSpPr>
            <p:spPr>
              <a:xfrm>
                <a:off x="3277437" y="4472903"/>
                <a:ext cx="65370" cy="12239"/>
              </a:xfrm>
              <a:custGeom>
                <a:avLst/>
                <a:gdLst>
                  <a:gd name="connsiteX0" fmla="*/ 62187 w 65370"/>
                  <a:gd name="connsiteY0" fmla="*/ 12240 h 12239"/>
                  <a:gd name="connsiteX1" fmla="*/ 0 w 65370"/>
                  <a:gd name="connsiteY1" fmla="*/ 12240 h 12239"/>
                  <a:gd name="connsiteX2" fmla="*/ 3678 w 65370"/>
                  <a:gd name="connsiteY2" fmla="*/ 0 h 12239"/>
                  <a:gd name="connsiteX3" fmla="*/ 65370 w 65370"/>
                  <a:gd name="connsiteY3" fmla="*/ 0 h 12239"/>
                  <a:gd name="connsiteX4" fmla="*/ 62187 w 65370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70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3678" y="0"/>
                    </a:lnTo>
                    <a:lnTo>
                      <a:pt x="65370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A28ECB6F-446E-C867-7C62-A679598666BE}"/>
                  </a:ext>
                </a:extLst>
              </p:cNvPr>
              <p:cNvSpPr/>
              <p:nvPr/>
            </p:nvSpPr>
            <p:spPr>
              <a:xfrm>
                <a:off x="3388705" y="4472903"/>
                <a:ext cx="64411" cy="12239"/>
              </a:xfrm>
              <a:custGeom>
                <a:avLst/>
                <a:gdLst>
                  <a:gd name="connsiteX0" fmla="*/ 62187 w 64411"/>
                  <a:gd name="connsiteY0" fmla="*/ 12240 h 12239"/>
                  <a:gd name="connsiteX1" fmla="*/ 0 w 64411"/>
                  <a:gd name="connsiteY1" fmla="*/ 12240 h 12239"/>
                  <a:gd name="connsiteX2" fmla="*/ 2751 w 64411"/>
                  <a:gd name="connsiteY2" fmla="*/ 0 h 12239"/>
                  <a:gd name="connsiteX3" fmla="*/ 64412 w 64411"/>
                  <a:gd name="connsiteY3" fmla="*/ 0 h 12239"/>
                  <a:gd name="connsiteX4" fmla="*/ 62187 w 64411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11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2751" y="0"/>
                    </a:lnTo>
                    <a:lnTo>
                      <a:pt x="64412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422EE3DC-632A-512C-45AD-7489BA777D2E}"/>
                  </a:ext>
                </a:extLst>
              </p:cNvPr>
              <p:cNvSpPr/>
              <p:nvPr/>
            </p:nvSpPr>
            <p:spPr>
              <a:xfrm>
                <a:off x="3499974" y="4472903"/>
                <a:ext cx="63484" cy="12239"/>
              </a:xfrm>
              <a:custGeom>
                <a:avLst/>
                <a:gdLst>
                  <a:gd name="connsiteX0" fmla="*/ 62187 w 63484"/>
                  <a:gd name="connsiteY0" fmla="*/ 12240 h 12239"/>
                  <a:gd name="connsiteX1" fmla="*/ 0 w 63484"/>
                  <a:gd name="connsiteY1" fmla="*/ 12240 h 12239"/>
                  <a:gd name="connsiteX2" fmla="*/ 1793 w 63484"/>
                  <a:gd name="connsiteY2" fmla="*/ 0 h 12239"/>
                  <a:gd name="connsiteX3" fmla="*/ 63485 w 63484"/>
                  <a:gd name="connsiteY3" fmla="*/ 0 h 12239"/>
                  <a:gd name="connsiteX4" fmla="*/ 62187 w 63484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84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1793" y="0"/>
                    </a:lnTo>
                    <a:lnTo>
                      <a:pt x="63485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27D1B9B9-8CD3-6A3D-61E2-6993C404CEB4}"/>
                  </a:ext>
                </a:extLst>
              </p:cNvPr>
              <p:cNvSpPr/>
              <p:nvPr/>
            </p:nvSpPr>
            <p:spPr>
              <a:xfrm>
                <a:off x="3611242" y="4472903"/>
                <a:ext cx="62526" cy="12239"/>
              </a:xfrm>
              <a:custGeom>
                <a:avLst/>
                <a:gdLst>
                  <a:gd name="connsiteX0" fmla="*/ 62187 w 62526"/>
                  <a:gd name="connsiteY0" fmla="*/ 12240 h 12239"/>
                  <a:gd name="connsiteX1" fmla="*/ 0 w 62526"/>
                  <a:gd name="connsiteY1" fmla="*/ 12240 h 12239"/>
                  <a:gd name="connsiteX2" fmla="*/ 866 w 62526"/>
                  <a:gd name="connsiteY2" fmla="*/ 0 h 12239"/>
                  <a:gd name="connsiteX3" fmla="*/ 62527 w 62526"/>
                  <a:gd name="connsiteY3" fmla="*/ 0 h 12239"/>
                  <a:gd name="connsiteX4" fmla="*/ 62187 w 62526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6" h="12239">
                    <a:moveTo>
                      <a:pt x="62187" y="12240"/>
                    </a:moveTo>
                    <a:lnTo>
                      <a:pt x="0" y="12240"/>
                    </a:lnTo>
                    <a:lnTo>
                      <a:pt x="866" y="0"/>
                    </a:lnTo>
                    <a:lnTo>
                      <a:pt x="62527" y="0"/>
                    </a:lnTo>
                    <a:lnTo>
                      <a:pt x="6218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6F8ABCB8-095C-D77E-5F17-5D7EF145AECF}"/>
                  </a:ext>
                </a:extLst>
              </p:cNvPr>
              <p:cNvSpPr/>
              <p:nvPr/>
            </p:nvSpPr>
            <p:spPr>
              <a:xfrm>
                <a:off x="3722418" y="4472903"/>
                <a:ext cx="62279" cy="12239"/>
              </a:xfrm>
              <a:custGeom>
                <a:avLst/>
                <a:gdLst>
                  <a:gd name="connsiteX0" fmla="*/ 62279 w 62279"/>
                  <a:gd name="connsiteY0" fmla="*/ 12240 h 12239"/>
                  <a:gd name="connsiteX1" fmla="*/ 62 w 62279"/>
                  <a:gd name="connsiteY1" fmla="*/ 12240 h 12239"/>
                  <a:gd name="connsiteX2" fmla="*/ 0 w 62279"/>
                  <a:gd name="connsiteY2" fmla="*/ 0 h 12239"/>
                  <a:gd name="connsiteX3" fmla="*/ 61661 w 62279"/>
                  <a:gd name="connsiteY3" fmla="*/ 0 h 12239"/>
                  <a:gd name="connsiteX4" fmla="*/ 62279 w 62279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79" h="12239">
                    <a:moveTo>
                      <a:pt x="62279" y="12240"/>
                    </a:moveTo>
                    <a:lnTo>
                      <a:pt x="62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2279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88AC28CD-FFC1-1971-AD09-77483301DFDF}"/>
                  </a:ext>
                </a:extLst>
              </p:cNvPr>
              <p:cNvSpPr/>
              <p:nvPr/>
            </p:nvSpPr>
            <p:spPr>
              <a:xfrm>
                <a:off x="3832728" y="4472903"/>
                <a:ext cx="63237" cy="12239"/>
              </a:xfrm>
              <a:custGeom>
                <a:avLst/>
                <a:gdLst>
                  <a:gd name="connsiteX0" fmla="*/ 63237 w 63237"/>
                  <a:gd name="connsiteY0" fmla="*/ 12240 h 12239"/>
                  <a:gd name="connsiteX1" fmla="*/ 1020 w 63237"/>
                  <a:gd name="connsiteY1" fmla="*/ 12240 h 12239"/>
                  <a:gd name="connsiteX2" fmla="*/ 0 w 63237"/>
                  <a:gd name="connsiteY2" fmla="*/ 0 h 12239"/>
                  <a:gd name="connsiteX3" fmla="*/ 61692 w 63237"/>
                  <a:gd name="connsiteY3" fmla="*/ 0 h 12239"/>
                  <a:gd name="connsiteX4" fmla="*/ 63237 w 63237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37" h="12239">
                    <a:moveTo>
                      <a:pt x="63237" y="12240"/>
                    </a:moveTo>
                    <a:lnTo>
                      <a:pt x="1020" y="12240"/>
                    </a:lnTo>
                    <a:lnTo>
                      <a:pt x="0" y="0"/>
                    </a:lnTo>
                    <a:lnTo>
                      <a:pt x="61692" y="0"/>
                    </a:lnTo>
                    <a:lnTo>
                      <a:pt x="63237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0598C055-8AB5-27BC-4245-66B998B5F09A}"/>
                  </a:ext>
                </a:extLst>
              </p:cNvPr>
              <p:cNvSpPr/>
              <p:nvPr/>
            </p:nvSpPr>
            <p:spPr>
              <a:xfrm>
                <a:off x="3943069" y="4472903"/>
                <a:ext cx="64133" cy="12239"/>
              </a:xfrm>
              <a:custGeom>
                <a:avLst/>
                <a:gdLst>
                  <a:gd name="connsiteX0" fmla="*/ 64134 w 64133"/>
                  <a:gd name="connsiteY0" fmla="*/ 12240 h 12239"/>
                  <a:gd name="connsiteX1" fmla="*/ 1947 w 64133"/>
                  <a:gd name="connsiteY1" fmla="*/ 12240 h 12239"/>
                  <a:gd name="connsiteX2" fmla="*/ 0 w 64133"/>
                  <a:gd name="connsiteY2" fmla="*/ 0 h 12239"/>
                  <a:gd name="connsiteX3" fmla="*/ 61661 w 64133"/>
                  <a:gd name="connsiteY3" fmla="*/ 0 h 12239"/>
                  <a:gd name="connsiteX4" fmla="*/ 64134 w 64133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33" h="12239">
                    <a:moveTo>
                      <a:pt x="64134" y="12240"/>
                    </a:moveTo>
                    <a:lnTo>
                      <a:pt x="1947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4134" y="12240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03800C31-8C7D-6030-A207-6B84BFB33928}"/>
                  </a:ext>
                </a:extLst>
              </p:cNvPr>
              <p:cNvSpPr/>
              <p:nvPr/>
            </p:nvSpPr>
            <p:spPr>
              <a:xfrm>
                <a:off x="4053379" y="4472903"/>
                <a:ext cx="65092" cy="12239"/>
              </a:xfrm>
              <a:custGeom>
                <a:avLst/>
                <a:gdLst>
                  <a:gd name="connsiteX0" fmla="*/ 65092 w 65092"/>
                  <a:gd name="connsiteY0" fmla="*/ 12240 h 12239"/>
                  <a:gd name="connsiteX1" fmla="*/ 2906 w 65092"/>
                  <a:gd name="connsiteY1" fmla="*/ 12240 h 12239"/>
                  <a:gd name="connsiteX2" fmla="*/ 0 w 65092"/>
                  <a:gd name="connsiteY2" fmla="*/ 0 h 12239"/>
                  <a:gd name="connsiteX3" fmla="*/ 61661 w 65092"/>
                  <a:gd name="connsiteY3" fmla="*/ 0 h 12239"/>
                  <a:gd name="connsiteX4" fmla="*/ 65092 w 65092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92" h="12239">
                    <a:moveTo>
                      <a:pt x="65092" y="12240"/>
                    </a:moveTo>
                    <a:lnTo>
                      <a:pt x="2906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5092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15F2D55B-DE05-1CDE-F602-93A8E9D79EB9}"/>
                  </a:ext>
                </a:extLst>
              </p:cNvPr>
              <p:cNvSpPr/>
              <p:nvPr/>
            </p:nvSpPr>
            <p:spPr>
              <a:xfrm>
                <a:off x="4163690" y="4472903"/>
                <a:ext cx="66050" cy="12239"/>
              </a:xfrm>
              <a:custGeom>
                <a:avLst/>
                <a:gdLst>
                  <a:gd name="connsiteX0" fmla="*/ 66050 w 66050"/>
                  <a:gd name="connsiteY0" fmla="*/ 12240 h 12239"/>
                  <a:gd name="connsiteX1" fmla="*/ 3863 w 66050"/>
                  <a:gd name="connsiteY1" fmla="*/ 12240 h 12239"/>
                  <a:gd name="connsiteX2" fmla="*/ 0 w 66050"/>
                  <a:gd name="connsiteY2" fmla="*/ 0 h 12239"/>
                  <a:gd name="connsiteX3" fmla="*/ 61692 w 66050"/>
                  <a:gd name="connsiteY3" fmla="*/ 0 h 12239"/>
                  <a:gd name="connsiteX4" fmla="*/ 66050 w 66050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50" h="12239">
                    <a:moveTo>
                      <a:pt x="66050" y="12240"/>
                    </a:moveTo>
                    <a:lnTo>
                      <a:pt x="3863" y="12240"/>
                    </a:lnTo>
                    <a:lnTo>
                      <a:pt x="0" y="0"/>
                    </a:lnTo>
                    <a:lnTo>
                      <a:pt x="61692" y="0"/>
                    </a:lnTo>
                    <a:lnTo>
                      <a:pt x="66050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F0F903B8-25A7-D15E-D121-4428E55E47E2}"/>
                  </a:ext>
                </a:extLst>
              </p:cNvPr>
              <p:cNvSpPr/>
              <p:nvPr/>
            </p:nvSpPr>
            <p:spPr>
              <a:xfrm>
                <a:off x="4274031" y="4472903"/>
                <a:ext cx="66977" cy="12239"/>
              </a:xfrm>
              <a:custGeom>
                <a:avLst/>
                <a:gdLst>
                  <a:gd name="connsiteX0" fmla="*/ 66978 w 66977"/>
                  <a:gd name="connsiteY0" fmla="*/ 12240 h 12239"/>
                  <a:gd name="connsiteX1" fmla="*/ 4760 w 66977"/>
                  <a:gd name="connsiteY1" fmla="*/ 12240 h 12239"/>
                  <a:gd name="connsiteX2" fmla="*/ 0 w 66977"/>
                  <a:gd name="connsiteY2" fmla="*/ 0 h 12239"/>
                  <a:gd name="connsiteX3" fmla="*/ 61661 w 66977"/>
                  <a:gd name="connsiteY3" fmla="*/ 0 h 12239"/>
                  <a:gd name="connsiteX4" fmla="*/ 66978 w 66977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77" h="12239">
                    <a:moveTo>
                      <a:pt x="66978" y="12240"/>
                    </a:moveTo>
                    <a:lnTo>
                      <a:pt x="4760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6978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7A7723B9-3A6E-991F-35F4-8431583EDB02}"/>
                  </a:ext>
                </a:extLst>
              </p:cNvPr>
              <p:cNvSpPr/>
              <p:nvPr/>
            </p:nvSpPr>
            <p:spPr>
              <a:xfrm>
                <a:off x="4384341" y="4472903"/>
                <a:ext cx="67935" cy="12239"/>
              </a:xfrm>
              <a:custGeom>
                <a:avLst/>
                <a:gdLst>
                  <a:gd name="connsiteX0" fmla="*/ 67936 w 67935"/>
                  <a:gd name="connsiteY0" fmla="*/ 12240 h 12239"/>
                  <a:gd name="connsiteX1" fmla="*/ 5718 w 67935"/>
                  <a:gd name="connsiteY1" fmla="*/ 12240 h 12239"/>
                  <a:gd name="connsiteX2" fmla="*/ 0 w 67935"/>
                  <a:gd name="connsiteY2" fmla="*/ 0 h 12239"/>
                  <a:gd name="connsiteX3" fmla="*/ 61661 w 67935"/>
                  <a:gd name="connsiteY3" fmla="*/ 0 h 12239"/>
                  <a:gd name="connsiteX4" fmla="*/ 67936 w 67935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35" h="12239">
                    <a:moveTo>
                      <a:pt x="67936" y="12240"/>
                    </a:moveTo>
                    <a:lnTo>
                      <a:pt x="5718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7936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D91DB423-5A84-BFEF-C05B-969E094D9F59}"/>
                  </a:ext>
                </a:extLst>
              </p:cNvPr>
              <p:cNvSpPr/>
              <p:nvPr/>
            </p:nvSpPr>
            <p:spPr>
              <a:xfrm>
                <a:off x="4494652" y="4472903"/>
                <a:ext cx="68862" cy="12239"/>
              </a:xfrm>
              <a:custGeom>
                <a:avLst/>
                <a:gdLst>
                  <a:gd name="connsiteX0" fmla="*/ 68863 w 68862"/>
                  <a:gd name="connsiteY0" fmla="*/ 12240 h 12239"/>
                  <a:gd name="connsiteX1" fmla="*/ 6676 w 68862"/>
                  <a:gd name="connsiteY1" fmla="*/ 12240 h 12239"/>
                  <a:gd name="connsiteX2" fmla="*/ 0 w 68862"/>
                  <a:gd name="connsiteY2" fmla="*/ 0 h 12239"/>
                  <a:gd name="connsiteX3" fmla="*/ 61692 w 68862"/>
                  <a:gd name="connsiteY3" fmla="*/ 0 h 12239"/>
                  <a:gd name="connsiteX4" fmla="*/ 68863 w 68862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62" h="12239">
                    <a:moveTo>
                      <a:pt x="68863" y="12240"/>
                    </a:moveTo>
                    <a:lnTo>
                      <a:pt x="6676" y="12240"/>
                    </a:lnTo>
                    <a:lnTo>
                      <a:pt x="0" y="0"/>
                    </a:lnTo>
                    <a:lnTo>
                      <a:pt x="61692" y="0"/>
                    </a:lnTo>
                    <a:lnTo>
                      <a:pt x="68863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EDDD8908-F9BD-C598-AE9F-3E3A669CD6D0}"/>
                  </a:ext>
                </a:extLst>
              </p:cNvPr>
              <p:cNvSpPr/>
              <p:nvPr/>
            </p:nvSpPr>
            <p:spPr>
              <a:xfrm>
                <a:off x="4604993" y="4472903"/>
                <a:ext cx="69789" cy="12239"/>
              </a:xfrm>
              <a:custGeom>
                <a:avLst/>
                <a:gdLst>
                  <a:gd name="connsiteX0" fmla="*/ 69790 w 69789"/>
                  <a:gd name="connsiteY0" fmla="*/ 12240 h 12239"/>
                  <a:gd name="connsiteX1" fmla="*/ 7603 w 69789"/>
                  <a:gd name="connsiteY1" fmla="*/ 12240 h 12239"/>
                  <a:gd name="connsiteX2" fmla="*/ 0 w 69789"/>
                  <a:gd name="connsiteY2" fmla="*/ 0 h 12239"/>
                  <a:gd name="connsiteX3" fmla="*/ 61661 w 69789"/>
                  <a:gd name="connsiteY3" fmla="*/ 0 h 12239"/>
                  <a:gd name="connsiteX4" fmla="*/ 69790 w 69789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89" h="12239">
                    <a:moveTo>
                      <a:pt x="69790" y="12240"/>
                    </a:moveTo>
                    <a:lnTo>
                      <a:pt x="7603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69790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6D34EFCA-318F-D224-A527-3BDDC5B2FBDF}"/>
                  </a:ext>
                </a:extLst>
              </p:cNvPr>
              <p:cNvSpPr/>
              <p:nvPr/>
            </p:nvSpPr>
            <p:spPr>
              <a:xfrm>
                <a:off x="4715303" y="4472903"/>
                <a:ext cx="70748" cy="12239"/>
              </a:xfrm>
              <a:custGeom>
                <a:avLst/>
                <a:gdLst>
                  <a:gd name="connsiteX0" fmla="*/ 70748 w 70748"/>
                  <a:gd name="connsiteY0" fmla="*/ 12240 h 12239"/>
                  <a:gd name="connsiteX1" fmla="*/ 8562 w 70748"/>
                  <a:gd name="connsiteY1" fmla="*/ 12240 h 12239"/>
                  <a:gd name="connsiteX2" fmla="*/ 0 w 70748"/>
                  <a:gd name="connsiteY2" fmla="*/ 0 h 12239"/>
                  <a:gd name="connsiteX3" fmla="*/ 61661 w 70748"/>
                  <a:gd name="connsiteY3" fmla="*/ 0 h 12239"/>
                  <a:gd name="connsiteX4" fmla="*/ 70748 w 70748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48" h="12239">
                    <a:moveTo>
                      <a:pt x="70748" y="12240"/>
                    </a:moveTo>
                    <a:lnTo>
                      <a:pt x="8562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70748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2C4DBBB3-4ED0-B76A-C762-F0B008FD527B}"/>
                  </a:ext>
                </a:extLst>
              </p:cNvPr>
              <p:cNvSpPr/>
              <p:nvPr/>
            </p:nvSpPr>
            <p:spPr>
              <a:xfrm>
                <a:off x="4825614" y="4472903"/>
                <a:ext cx="71706" cy="12239"/>
              </a:xfrm>
              <a:custGeom>
                <a:avLst/>
                <a:gdLst>
                  <a:gd name="connsiteX0" fmla="*/ 71706 w 71706"/>
                  <a:gd name="connsiteY0" fmla="*/ 12240 h 12239"/>
                  <a:gd name="connsiteX1" fmla="*/ 9519 w 71706"/>
                  <a:gd name="connsiteY1" fmla="*/ 12240 h 12239"/>
                  <a:gd name="connsiteX2" fmla="*/ 0 w 71706"/>
                  <a:gd name="connsiteY2" fmla="*/ 0 h 12239"/>
                  <a:gd name="connsiteX3" fmla="*/ 61692 w 71706"/>
                  <a:gd name="connsiteY3" fmla="*/ 0 h 12239"/>
                  <a:gd name="connsiteX4" fmla="*/ 71706 w 71706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06" h="12239">
                    <a:moveTo>
                      <a:pt x="71706" y="12240"/>
                    </a:moveTo>
                    <a:lnTo>
                      <a:pt x="9519" y="12240"/>
                    </a:lnTo>
                    <a:lnTo>
                      <a:pt x="0" y="0"/>
                    </a:lnTo>
                    <a:lnTo>
                      <a:pt x="61692" y="0"/>
                    </a:lnTo>
                    <a:lnTo>
                      <a:pt x="71706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1E97A575-492A-F500-2627-76E1B362FA88}"/>
                  </a:ext>
                </a:extLst>
              </p:cNvPr>
              <p:cNvSpPr/>
              <p:nvPr/>
            </p:nvSpPr>
            <p:spPr>
              <a:xfrm>
                <a:off x="4935955" y="4472903"/>
                <a:ext cx="72633" cy="12239"/>
              </a:xfrm>
              <a:custGeom>
                <a:avLst/>
                <a:gdLst>
                  <a:gd name="connsiteX0" fmla="*/ 72634 w 72633"/>
                  <a:gd name="connsiteY0" fmla="*/ 12240 h 12239"/>
                  <a:gd name="connsiteX1" fmla="*/ 10416 w 72633"/>
                  <a:gd name="connsiteY1" fmla="*/ 12240 h 12239"/>
                  <a:gd name="connsiteX2" fmla="*/ 0 w 72633"/>
                  <a:gd name="connsiteY2" fmla="*/ 0 h 12239"/>
                  <a:gd name="connsiteX3" fmla="*/ 61661 w 72633"/>
                  <a:gd name="connsiteY3" fmla="*/ 0 h 12239"/>
                  <a:gd name="connsiteX4" fmla="*/ 72634 w 72633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633" h="12239">
                    <a:moveTo>
                      <a:pt x="72634" y="12240"/>
                    </a:moveTo>
                    <a:lnTo>
                      <a:pt x="10416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72634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61A836CE-DD66-2971-E974-0D310FE61E17}"/>
                  </a:ext>
                </a:extLst>
              </p:cNvPr>
              <p:cNvSpPr/>
              <p:nvPr/>
            </p:nvSpPr>
            <p:spPr>
              <a:xfrm>
                <a:off x="5046265" y="4472903"/>
                <a:ext cx="73591" cy="12239"/>
              </a:xfrm>
              <a:custGeom>
                <a:avLst/>
                <a:gdLst>
                  <a:gd name="connsiteX0" fmla="*/ 73592 w 73591"/>
                  <a:gd name="connsiteY0" fmla="*/ 12240 h 12239"/>
                  <a:gd name="connsiteX1" fmla="*/ 11374 w 73591"/>
                  <a:gd name="connsiteY1" fmla="*/ 12240 h 12239"/>
                  <a:gd name="connsiteX2" fmla="*/ 0 w 73591"/>
                  <a:gd name="connsiteY2" fmla="*/ 0 h 12239"/>
                  <a:gd name="connsiteX3" fmla="*/ 61692 w 73591"/>
                  <a:gd name="connsiteY3" fmla="*/ 0 h 12239"/>
                  <a:gd name="connsiteX4" fmla="*/ 73592 w 73591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91" h="12239">
                    <a:moveTo>
                      <a:pt x="73592" y="12240"/>
                    </a:moveTo>
                    <a:lnTo>
                      <a:pt x="11374" y="12240"/>
                    </a:lnTo>
                    <a:lnTo>
                      <a:pt x="0" y="0"/>
                    </a:lnTo>
                    <a:lnTo>
                      <a:pt x="61692" y="0"/>
                    </a:lnTo>
                    <a:lnTo>
                      <a:pt x="73592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4B360C4B-DF29-40FA-98BF-52E25CBCB586}"/>
                  </a:ext>
                </a:extLst>
              </p:cNvPr>
              <p:cNvSpPr/>
              <p:nvPr/>
            </p:nvSpPr>
            <p:spPr>
              <a:xfrm>
                <a:off x="5156606" y="4472903"/>
                <a:ext cx="74487" cy="12239"/>
              </a:xfrm>
              <a:custGeom>
                <a:avLst/>
                <a:gdLst>
                  <a:gd name="connsiteX0" fmla="*/ 74488 w 74487"/>
                  <a:gd name="connsiteY0" fmla="*/ 12240 h 12239"/>
                  <a:gd name="connsiteX1" fmla="*/ 12301 w 74487"/>
                  <a:gd name="connsiteY1" fmla="*/ 12240 h 12239"/>
                  <a:gd name="connsiteX2" fmla="*/ 0 w 74487"/>
                  <a:gd name="connsiteY2" fmla="*/ 0 h 12239"/>
                  <a:gd name="connsiteX3" fmla="*/ 61661 w 74487"/>
                  <a:gd name="connsiteY3" fmla="*/ 0 h 12239"/>
                  <a:gd name="connsiteX4" fmla="*/ 74488 w 74487"/>
                  <a:gd name="connsiteY4" fmla="*/ 12240 h 1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87" h="12239">
                    <a:moveTo>
                      <a:pt x="74488" y="12240"/>
                    </a:moveTo>
                    <a:lnTo>
                      <a:pt x="12301" y="12240"/>
                    </a:lnTo>
                    <a:lnTo>
                      <a:pt x="0" y="0"/>
                    </a:lnTo>
                    <a:lnTo>
                      <a:pt x="61661" y="0"/>
                    </a:lnTo>
                    <a:lnTo>
                      <a:pt x="74488" y="122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1B2FE194-4147-7D10-D761-9C770F35A449}"/>
                  </a:ext>
                </a:extLst>
              </p:cNvPr>
              <p:cNvSpPr/>
              <p:nvPr/>
            </p:nvSpPr>
            <p:spPr>
              <a:xfrm>
                <a:off x="2031879" y="4491479"/>
                <a:ext cx="76867" cy="12548"/>
              </a:xfrm>
              <a:custGeom>
                <a:avLst/>
                <a:gdLst>
                  <a:gd name="connsiteX0" fmla="*/ 62990 w 76867"/>
                  <a:gd name="connsiteY0" fmla="*/ 12549 h 12548"/>
                  <a:gd name="connsiteX1" fmla="*/ 0 w 76867"/>
                  <a:gd name="connsiteY1" fmla="*/ 12549 h 12548"/>
                  <a:gd name="connsiteX2" fmla="*/ 14403 w 76867"/>
                  <a:gd name="connsiteY2" fmla="*/ 0 h 12548"/>
                  <a:gd name="connsiteX3" fmla="*/ 76868 w 76867"/>
                  <a:gd name="connsiteY3" fmla="*/ 0 h 12548"/>
                  <a:gd name="connsiteX4" fmla="*/ 62990 w 76867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7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14403" y="0"/>
                    </a:lnTo>
                    <a:lnTo>
                      <a:pt x="76868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0F48DD08-CD68-B498-55F9-2C86D91C3C7D}"/>
                  </a:ext>
                </a:extLst>
              </p:cNvPr>
              <p:cNvSpPr/>
              <p:nvPr/>
            </p:nvSpPr>
            <p:spPr>
              <a:xfrm>
                <a:off x="2144600" y="4491479"/>
                <a:ext cx="75909" cy="12548"/>
              </a:xfrm>
              <a:custGeom>
                <a:avLst/>
                <a:gdLst>
                  <a:gd name="connsiteX0" fmla="*/ 62990 w 75909"/>
                  <a:gd name="connsiteY0" fmla="*/ 12549 h 12548"/>
                  <a:gd name="connsiteX1" fmla="*/ 0 w 75909"/>
                  <a:gd name="connsiteY1" fmla="*/ 12549 h 12548"/>
                  <a:gd name="connsiteX2" fmla="*/ 13445 w 75909"/>
                  <a:gd name="connsiteY2" fmla="*/ 0 h 12548"/>
                  <a:gd name="connsiteX3" fmla="*/ 75910 w 75909"/>
                  <a:gd name="connsiteY3" fmla="*/ 0 h 12548"/>
                  <a:gd name="connsiteX4" fmla="*/ 62990 w 75909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09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13445" y="0"/>
                    </a:lnTo>
                    <a:lnTo>
                      <a:pt x="75910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E205B7EE-2BBC-025A-8A01-871A4FE0A6AA}"/>
                  </a:ext>
                </a:extLst>
              </p:cNvPr>
              <p:cNvSpPr/>
              <p:nvPr/>
            </p:nvSpPr>
            <p:spPr>
              <a:xfrm>
                <a:off x="2257291" y="4491479"/>
                <a:ext cx="74951" cy="12548"/>
              </a:xfrm>
              <a:custGeom>
                <a:avLst/>
                <a:gdLst>
                  <a:gd name="connsiteX0" fmla="*/ 63021 w 74951"/>
                  <a:gd name="connsiteY0" fmla="*/ 12549 h 12548"/>
                  <a:gd name="connsiteX1" fmla="*/ 0 w 74951"/>
                  <a:gd name="connsiteY1" fmla="*/ 12549 h 12548"/>
                  <a:gd name="connsiteX2" fmla="*/ 12487 w 74951"/>
                  <a:gd name="connsiteY2" fmla="*/ 0 h 12548"/>
                  <a:gd name="connsiteX3" fmla="*/ 74952 w 74951"/>
                  <a:gd name="connsiteY3" fmla="*/ 0 h 12548"/>
                  <a:gd name="connsiteX4" fmla="*/ 63021 w 74951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51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12487" y="0"/>
                    </a:lnTo>
                    <a:lnTo>
                      <a:pt x="74952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AD033EE4-BCC8-5729-92F9-C338124B6C8E}"/>
                  </a:ext>
                </a:extLst>
              </p:cNvPr>
              <p:cNvSpPr/>
              <p:nvPr/>
            </p:nvSpPr>
            <p:spPr>
              <a:xfrm>
                <a:off x="2370012" y="4491479"/>
                <a:ext cx="73993" cy="12548"/>
              </a:xfrm>
              <a:custGeom>
                <a:avLst/>
                <a:gdLst>
                  <a:gd name="connsiteX0" fmla="*/ 63021 w 73993"/>
                  <a:gd name="connsiteY0" fmla="*/ 12549 h 12548"/>
                  <a:gd name="connsiteX1" fmla="*/ 0 w 73993"/>
                  <a:gd name="connsiteY1" fmla="*/ 12549 h 12548"/>
                  <a:gd name="connsiteX2" fmla="*/ 11529 w 73993"/>
                  <a:gd name="connsiteY2" fmla="*/ 0 h 12548"/>
                  <a:gd name="connsiteX3" fmla="*/ 73994 w 73993"/>
                  <a:gd name="connsiteY3" fmla="*/ 0 h 12548"/>
                  <a:gd name="connsiteX4" fmla="*/ 63021 w 73993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93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11529" y="0"/>
                    </a:lnTo>
                    <a:lnTo>
                      <a:pt x="73994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C9E12A32-D5FC-4BFF-3A90-ED43F826DE6D}"/>
                  </a:ext>
                </a:extLst>
              </p:cNvPr>
              <p:cNvSpPr/>
              <p:nvPr/>
            </p:nvSpPr>
            <p:spPr>
              <a:xfrm>
                <a:off x="2482733" y="4491479"/>
                <a:ext cx="73035" cy="12548"/>
              </a:xfrm>
              <a:custGeom>
                <a:avLst/>
                <a:gdLst>
                  <a:gd name="connsiteX0" fmla="*/ 63021 w 73035"/>
                  <a:gd name="connsiteY0" fmla="*/ 12549 h 12548"/>
                  <a:gd name="connsiteX1" fmla="*/ 0 w 73035"/>
                  <a:gd name="connsiteY1" fmla="*/ 12549 h 12548"/>
                  <a:gd name="connsiteX2" fmla="*/ 10540 w 73035"/>
                  <a:gd name="connsiteY2" fmla="*/ 0 h 12548"/>
                  <a:gd name="connsiteX3" fmla="*/ 73035 w 73035"/>
                  <a:gd name="connsiteY3" fmla="*/ 0 h 12548"/>
                  <a:gd name="connsiteX4" fmla="*/ 63021 w 73035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35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10540" y="0"/>
                    </a:lnTo>
                    <a:lnTo>
                      <a:pt x="73035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3C0CC76C-E945-C964-1370-8D54AE10EBB6}"/>
                  </a:ext>
                </a:extLst>
              </p:cNvPr>
              <p:cNvSpPr/>
              <p:nvPr/>
            </p:nvSpPr>
            <p:spPr>
              <a:xfrm>
                <a:off x="2595454" y="4491479"/>
                <a:ext cx="72046" cy="12548"/>
              </a:xfrm>
              <a:custGeom>
                <a:avLst/>
                <a:gdLst>
                  <a:gd name="connsiteX0" fmla="*/ 62990 w 72046"/>
                  <a:gd name="connsiteY0" fmla="*/ 12549 h 12548"/>
                  <a:gd name="connsiteX1" fmla="*/ 0 w 72046"/>
                  <a:gd name="connsiteY1" fmla="*/ 12549 h 12548"/>
                  <a:gd name="connsiteX2" fmla="*/ 9581 w 72046"/>
                  <a:gd name="connsiteY2" fmla="*/ 0 h 12548"/>
                  <a:gd name="connsiteX3" fmla="*/ 72046 w 72046"/>
                  <a:gd name="connsiteY3" fmla="*/ 0 h 12548"/>
                  <a:gd name="connsiteX4" fmla="*/ 62990 w 72046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46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9581" y="0"/>
                    </a:lnTo>
                    <a:lnTo>
                      <a:pt x="72046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5AE0B357-4716-6EA2-C9F1-032D6DCE3299}"/>
                  </a:ext>
                </a:extLst>
              </p:cNvPr>
              <p:cNvSpPr/>
              <p:nvPr/>
            </p:nvSpPr>
            <p:spPr>
              <a:xfrm>
                <a:off x="2708175" y="4491479"/>
                <a:ext cx="71088" cy="12548"/>
              </a:xfrm>
              <a:custGeom>
                <a:avLst/>
                <a:gdLst>
                  <a:gd name="connsiteX0" fmla="*/ 62990 w 71088"/>
                  <a:gd name="connsiteY0" fmla="*/ 12549 h 12548"/>
                  <a:gd name="connsiteX1" fmla="*/ 0 w 71088"/>
                  <a:gd name="connsiteY1" fmla="*/ 12549 h 12548"/>
                  <a:gd name="connsiteX2" fmla="*/ 8592 w 71088"/>
                  <a:gd name="connsiteY2" fmla="*/ 0 h 12548"/>
                  <a:gd name="connsiteX3" fmla="*/ 71088 w 71088"/>
                  <a:gd name="connsiteY3" fmla="*/ 0 h 12548"/>
                  <a:gd name="connsiteX4" fmla="*/ 62990 w 71088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88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8592" y="0"/>
                    </a:lnTo>
                    <a:lnTo>
                      <a:pt x="71088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49024F96-824E-8B7E-C6CF-A73D404E2B61}"/>
                  </a:ext>
                </a:extLst>
              </p:cNvPr>
              <p:cNvSpPr/>
              <p:nvPr/>
            </p:nvSpPr>
            <p:spPr>
              <a:xfrm>
                <a:off x="2820865" y="4491479"/>
                <a:ext cx="70130" cy="12548"/>
              </a:xfrm>
              <a:custGeom>
                <a:avLst/>
                <a:gdLst>
                  <a:gd name="connsiteX0" fmla="*/ 63021 w 70130"/>
                  <a:gd name="connsiteY0" fmla="*/ 12549 h 12548"/>
                  <a:gd name="connsiteX1" fmla="*/ 0 w 70130"/>
                  <a:gd name="connsiteY1" fmla="*/ 12549 h 12548"/>
                  <a:gd name="connsiteX2" fmla="*/ 7665 w 70130"/>
                  <a:gd name="connsiteY2" fmla="*/ 0 h 12548"/>
                  <a:gd name="connsiteX3" fmla="*/ 70130 w 70130"/>
                  <a:gd name="connsiteY3" fmla="*/ 0 h 12548"/>
                  <a:gd name="connsiteX4" fmla="*/ 63021 w 70130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30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7665" y="0"/>
                    </a:lnTo>
                    <a:lnTo>
                      <a:pt x="70130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A5E6B32E-CB22-938C-A7FA-0BC50B469632}"/>
                  </a:ext>
                </a:extLst>
              </p:cNvPr>
              <p:cNvSpPr/>
              <p:nvPr/>
            </p:nvSpPr>
            <p:spPr>
              <a:xfrm>
                <a:off x="2933586" y="4491479"/>
                <a:ext cx="69171" cy="12548"/>
              </a:xfrm>
              <a:custGeom>
                <a:avLst/>
                <a:gdLst>
                  <a:gd name="connsiteX0" fmla="*/ 63021 w 69171"/>
                  <a:gd name="connsiteY0" fmla="*/ 12549 h 12548"/>
                  <a:gd name="connsiteX1" fmla="*/ 0 w 69171"/>
                  <a:gd name="connsiteY1" fmla="*/ 12549 h 12548"/>
                  <a:gd name="connsiteX2" fmla="*/ 6707 w 69171"/>
                  <a:gd name="connsiteY2" fmla="*/ 0 h 12548"/>
                  <a:gd name="connsiteX3" fmla="*/ 69172 w 69171"/>
                  <a:gd name="connsiteY3" fmla="*/ 0 h 12548"/>
                  <a:gd name="connsiteX4" fmla="*/ 63021 w 69171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71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6707" y="0"/>
                    </a:lnTo>
                    <a:lnTo>
                      <a:pt x="69172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821FE4FC-3C03-DBEB-AF28-F076EFF7C57A}"/>
                  </a:ext>
                </a:extLst>
              </p:cNvPr>
              <p:cNvSpPr/>
              <p:nvPr/>
            </p:nvSpPr>
            <p:spPr>
              <a:xfrm>
                <a:off x="3046307" y="4491479"/>
                <a:ext cx="68183" cy="12548"/>
              </a:xfrm>
              <a:custGeom>
                <a:avLst/>
                <a:gdLst>
                  <a:gd name="connsiteX0" fmla="*/ 63021 w 68183"/>
                  <a:gd name="connsiteY0" fmla="*/ 12549 h 12548"/>
                  <a:gd name="connsiteX1" fmla="*/ 0 w 68183"/>
                  <a:gd name="connsiteY1" fmla="*/ 12549 h 12548"/>
                  <a:gd name="connsiteX2" fmla="*/ 5718 w 68183"/>
                  <a:gd name="connsiteY2" fmla="*/ 0 h 12548"/>
                  <a:gd name="connsiteX3" fmla="*/ 68183 w 68183"/>
                  <a:gd name="connsiteY3" fmla="*/ 0 h 12548"/>
                  <a:gd name="connsiteX4" fmla="*/ 63021 w 68183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83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5718" y="0"/>
                    </a:lnTo>
                    <a:lnTo>
                      <a:pt x="68183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CDC06B3C-FF84-0C28-316B-66CF4F2E1517}"/>
                  </a:ext>
                </a:extLst>
              </p:cNvPr>
              <p:cNvSpPr/>
              <p:nvPr/>
            </p:nvSpPr>
            <p:spPr>
              <a:xfrm>
                <a:off x="3159028" y="4491479"/>
                <a:ext cx="67224" cy="12548"/>
              </a:xfrm>
              <a:custGeom>
                <a:avLst/>
                <a:gdLst>
                  <a:gd name="connsiteX0" fmla="*/ 63021 w 67224"/>
                  <a:gd name="connsiteY0" fmla="*/ 12549 h 12548"/>
                  <a:gd name="connsiteX1" fmla="*/ 0 w 67224"/>
                  <a:gd name="connsiteY1" fmla="*/ 12549 h 12548"/>
                  <a:gd name="connsiteX2" fmla="*/ 4760 w 67224"/>
                  <a:gd name="connsiteY2" fmla="*/ 0 h 12548"/>
                  <a:gd name="connsiteX3" fmla="*/ 67225 w 67224"/>
                  <a:gd name="connsiteY3" fmla="*/ 0 h 12548"/>
                  <a:gd name="connsiteX4" fmla="*/ 63021 w 67224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24" h="12548">
                    <a:moveTo>
                      <a:pt x="63021" y="12549"/>
                    </a:moveTo>
                    <a:lnTo>
                      <a:pt x="0" y="12549"/>
                    </a:lnTo>
                    <a:lnTo>
                      <a:pt x="4760" y="0"/>
                    </a:lnTo>
                    <a:lnTo>
                      <a:pt x="67225" y="0"/>
                    </a:lnTo>
                    <a:lnTo>
                      <a:pt x="63021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D5F692D9-B2A2-2CD5-227F-C180BE293FC0}"/>
                  </a:ext>
                </a:extLst>
              </p:cNvPr>
              <p:cNvSpPr/>
              <p:nvPr/>
            </p:nvSpPr>
            <p:spPr>
              <a:xfrm>
                <a:off x="3271750" y="4491479"/>
                <a:ext cx="66266" cy="12548"/>
              </a:xfrm>
              <a:custGeom>
                <a:avLst/>
                <a:gdLst>
                  <a:gd name="connsiteX0" fmla="*/ 62990 w 66266"/>
                  <a:gd name="connsiteY0" fmla="*/ 12549 h 12548"/>
                  <a:gd name="connsiteX1" fmla="*/ 0 w 66266"/>
                  <a:gd name="connsiteY1" fmla="*/ 12549 h 12548"/>
                  <a:gd name="connsiteX2" fmla="*/ 3771 w 66266"/>
                  <a:gd name="connsiteY2" fmla="*/ 0 h 12548"/>
                  <a:gd name="connsiteX3" fmla="*/ 66266 w 66266"/>
                  <a:gd name="connsiteY3" fmla="*/ 0 h 12548"/>
                  <a:gd name="connsiteX4" fmla="*/ 62990 w 66266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66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3771" y="0"/>
                    </a:lnTo>
                    <a:lnTo>
                      <a:pt x="66266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5A1B4826-CF21-E80C-96A1-F718042A6CF6}"/>
                  </a:ext>
                </a:extLst>
              </p:cNvPr>
              <p:cNvSpPr/>
              <p:nvPr/>
            </p:nvSpPr>
            <p:spPr>
              <a:xfrm>
                <a:off x="3384471" y="4491479"/>
                <a:ext cx="65277" cy="12548"/>
              </a:xfrm>
              <a:custGeom>
                <a:avLst/>
                <a:gdLst>
                  <a:gd name="connsiteX0" fmla="*/ 62990 w 65277"/>
                  <a:gd name="connsiteY0" fmla="*/ 12549 h 12548"/>
                  <a:gd name="connsiteX1" fmla="*/ 0 w 65277"/>
                  <a:gd name="connsiteY1" fmla="*/ 12549 h 12548"/>
                  <a:gd name="connsiteX2" fmla="*/ 2813 w 65277"/>
                  <a:gd name="connsiteY2" fmla="*/ 0 h 12548"/>
                  <a:gd name="connsiteX3" fmla="*/ 65277 w 65277"/>
                  <a:gd name="connsiteY3" fmla="*/ 0 h 12548"/>
                  <a:gd name="connsiteX4" fmla="*/ 62990 w 65277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77" h="12548">
                    <a:moveTo>
                      <a:pt x="62990" y="12549"/>
                    </a:moveTo>
                    <a:lnTo>
                      <a:pt x="0" y="12549"/>
                    </a:lnTo>
                    <a:lnTo>
                      <a:pt x="2813" y="0"/>
                    </a:lnTo>
                    <a:lnTo>
                      <a:pt x="65277" y="0"/>
                    </a:lnTo>
                    <a:lnTo>
                      <a:pt x="6299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B3E2F433-B70B-8B0C-DF14-F09FA58F7865}"/>
                  </a:ext>
                </a:extLst>
              </p:cNvPr>
              <p:cNvSpPr/>
              <p:nvPr/>
            </p:nvSpPr>
            <p:spPr>
              <a:xfrm>
                <a:off x="3722541" y="4491479"/>
                <a:ext cx="63082" cy="12548"/>
              </a:xfrm>
              <a:custGeom>
                <a:avLst/>
                <a:gdLst>
                  <a:gd name="connsiteX0" fmla="*/ 63083 w 63082"/>
                  <a:gd name="connsiteY0" fmla="*/ 12549 h 12548"/>
                  <a:gd name="connsiteX1" fmla="*/ 62 w 63082"/>
                  <a:gd name="connsiteY1" fmla="*/ 12549 h 12548"/>
                  <a:gd name="connsiteX2" fmla="*/ 0 w 63082"/>
                  <a:gd name="connsiteY2" fmla="*/ 0 h 12548"/>
                  <a:gd name="connsiteX3" fmla="*/ 62465 w 63082"/>
                  <a:gd name="connsiteY3" fmla="*/ 0 h 12548"/>
                  <a:gd name="connsiteX4" fmla="*/ 63083 w 63082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82" h="12548">
                    <a:moveTo>
                      <a:pt x="63083" y="12549"/>
                    </a:moveTo>
                    <a:lnTo>
                      <a:pt x="62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3083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A43E2A5C-7BC5-BBDB-36EF-88712002DB23}"/>
                  </a:ext>
                </a:extLst>
              </p:cNvPr>
              <p:cNvSpPr/>
              <p:nvPr/>
            </p:nvSpPr>
            <p:spPr>
              <a:xfrm>
                <a:off x="3834274" y="4491479"/>
                <a:ext cx="64072" cy="12548"/>
              </a:xfrm>
              <a:custGeom>
                <a:avLst/>
                <a:gdLst>
                  <a:gd name="connsiteX0" fmla="*/ 64072 w 64072"/>
                  <a:gd name="connsiteY0" fmla="*/ 12549 h 12548"/>
                  <a:gd name="connsiteX1" fmla="*/ 1051 w 64072"/>
                  <a:gd name="connsiteY1" fmla="*/ 12549 h 12548"/>
                  <a:gd name="connsiteX2" fmla="*/ 0 w 64072"/>
                  <a:gd name="connsiteY2" fmla="*/ 0 h 12548"/>
                  <a:gd name="connsiteX3" fmla="*/ 62465 w 64072"/>
                  <a:gd name="connsiteY3" fmla="*/ 0 h 12548"/>
                  <a:gd name="connsiteX4" fmla="*/ 64072 w 64072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2" h="12548">
                    <a:moveTo>
                      <a:pt x="64072" y="12549"/>
                    </a:moveTo>
                    <a:lnTo>
                      <a:pt x="1051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4072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8393BE03-E018-8194-C57E-6F57FD49AC0A}"/>
                  </a:ext>
                </a:extLst>
              </p:cNvPr>
              <p:cNvSpPr/>
              <p:nvPr/>
            </p:nvSpPr>
            <p:spPr>
              <a:xfrm>
                <a:off x="3946036" y="4491479"/>
                <a:ext cx="64999" cy="12548"/>
              </a:xfrm>
              <a:custGeom>
                <a:avLst/>
                <a:gdLst>
                  <a:gd name="connsiteX0" fmla="*/ 64999 w 64999"/>
                  <a:gd name="connsiteY0" fmla="*/ 12549 h 12548"/>
                  <a:gd name="connsiteX1" fmla="*/ 2009 w 64999"/>
                  <a:gd name="connsiteY1" fmla="*/ 12549 h 12548"/>
                  <a:gd name="connsiteX2" fmla="*/ 0 w 64999"/>
                  <a:gd name="connsiteY2" fmla="*/ 0 h 12548"/>
                  <a:gd name="connsiteX3" fmla="*/ 62465 w 64999"/>
                  <a:gd name="connsiteY3" fmla="*/ 0 h 12548"/>
                  <a:gd name="connsiteX4" fmla="*/ 64999 w 64999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99" h="12548">
                    <a:moveTo>
                      <a:pt x="64999" y="12549"/>
                    </a:moveTo>
                    <a:lnTo>
                      <a:pt x="2009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4999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A2F831FD-7879-EB64-6454-63FD821EAB1E}"/>
                  </a:ext>
                </a:extLst>
              </p:cNvPr>
              <p:cNvSpPr/>
              <p:nvPr/>
            </p:nvSpPr>
            <p:spPr>
              <a:xfrm>
                <a:off x="4057768" y="4491479"/>
                <a:ext cx="65988" cy="12548"/>
              </a:xfrm>
              <a:custGeom>
                <a:avLst/>
                <a:gdLst>
                  <a:gd name="connsiteX0" fmla="*/ 65988 w 65988"/>
                  <a:gd name="connsiteY0" fmla="*/ 12549 h 12548"/>
                  <a:gd name="connsiteX1" fmla="*/ 2998 w 65988"/>
                  <a:gd name="connsiteY1" fmla="*/ 12549 h 12548"/>
                  <a:gd name="connsiteX2" fmla="*/ 0 w 65988"/>
                  <a:gd name="connsiteY2" fmla="*/ 0 h 12548"/>
                  <a:gd name="connsiteX3" fmla="*/ 62465 w 65988"/>
                  <a:gd name="connsiteY3" fmla="*/ 0 h 12548"/>
                  <a:gd name="connsiteX4" fmla="*/ 65988 w 65988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88" h="12548">
                    <a:moveTo>
                      <a:pt x="65988" y="12549"/>
                    </a:moveTo>
                    <a:lnTo>
                      <a:pt x="2998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5988" y="1254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0456C9EF-685F-C197-02F0-38BB20B9DFE3}"/>
                  </a:ext>
                </a:extLst>
              </p:cNvPr>
              <p:cNvSpPr/>
              <p:nvPr/>
            </p:nvSpPr>
            <p:spPr>
              <a:xfrm>
                <a:off x="4169532" y="4491479"/>
                <a:ext cx="66946" cy="12548"/>
              </a:xfrm>
              <a:custGeom>
                <a:avLst/>
                <a:gdLst>
                  <a:gd name="connsiteX0" fmla="*/ 66947 w 66946"/>
                  <a:gd name="connsiteY0" fmla="*/ 12549 h 12548"/>
                  <a:gd name="connsiteX1" fmla="*/ 3925 w 66946"/>
                  <a:gd name="connsiteY1" fmla="*/ 12549 h 12548"/>
                  <a:gd name="connsiteX2" fmla="*/ 0 w 66946"/>
                  <a:gd name="connsiteY2" fmla="*/ 0 h 12548"/>
                  <a:gd name="connsiteX3" fmla="*/ 62465 w 66946"/>
                  <a:gd name="connsiteY3" fmla="*/ 0 h 12548"/>
                  <a:gd name="connsiteX4" fmla="*/ 66947 w 66946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46" h="12548">
                    <a:moveTo>
                      <a:pt x="66947" y="12549"/>
                    </a:moveTo>
                    <a:lnTo>
                      <a:pt x="3925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6947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757A56ED-61E7-287F-FD2B-99CFAF843E84}"/>
                  </a:ext>
                </a:extLst>
              </p:cNvPr>
              <p:cNvSpPr/>
              <p:nvPr/>
            </p:nvSpPr>
            <p:spPr>
              <a:xfrm>
                <a:off x="4281264" y="4491479"/>
                <a:ext cx="67935" cy="12548"/>
              </a:xfrm>
              <a:custGeom>
                <a:avLst/>
                <a:gdLst>
                  <a:gd name="connsiteX0" fmla="*/ 67936 w 67935"/>
                  <a:gd name="connsiteY0" fmla="*/ 12549 h 12548"/>
                  <a:gd name="connsiteX1" fmla="*/ 4914 w 67935"/>
                  <a:gd name="connsiteY1" fmla="*/ 12549 h 12548"/>
                  <a:gd name="connsiteX2" fmla="*/ 0 w 67935"/>
                  <a:gd name="connsiteY2" fmla="*/ 0 h 12548"/>
                  <a:gd name="connsiteX3" fmla="*/ 62496 w 67935"/>
                  <a:gd name="connsiteY3" fmla="*/ 0 h 12548"/>
                  <a:gd name="connsiteX4" fmla="*/ 67936 w 67935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35" h="12548">
                    <a:moveTo>
                      <a:pt x="67936" y="12549"/>
                    </a:moveTo>
                    <a:lnTo>
                      <a:pt x="4914" y="12549"/>
                    </a:lnTo>
                    <a:lnTo>
                      <a:pt x="0" y="0"/>
                    </a:lnTo>
                    <a:lnTo>
                      <a:pt x="62496" y="0"/>
                    </a:lnTo>
                    <a:lnTo>
                      <a:pt x="67936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3A25F526-CA94-D334-62B8-AED50139F510}"/>
                  </a:ext>
                </a:extLst>
              </p:cNvPr>
              <p:cNvSpPr/>
              <p:nvPr/>
            </p:nvSpPr>
            <p:spPr>
              <a:xfrm>
                <a:off x="4393026" y="4491479"/>
                <a:ext cx="68893" cy="12548"/>
              </a:xfrm>
              <a:custGeom>
                <a:avLst/>
                <a:gdLst>
                  <a:gd name="connsiteX0" fmla="*/ 68894 w 68893"/>
                  <a:gd name="connsiteY0" fmla="*/ 12549 h 12548"/>
                  <a:gd name="connsiteX1" fmla="*/ 5873 w 68893"/>
                  <a:gd name="connsiteY1" fmla="*/ 12549 h 12548"/>
                  <a:gd name="connsiteX2" fmla="*/ 0 w 68893"/>
                  <a:gd name="connsiteY2" fmla="*/ 0 h 12548"/>
                  <a:gd name="connsiteX3" fmla="*/ 62465 w 68893"/>
                  <a:gd name="connsiteY3" fmla="*/ 0 h 12548"/>
                  <a:gd name="connsiteX4" fmla="*/ 68894 w 68893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93" h="12548">
                    <a:moveTo>
                      <a:pt x="68894" y="12549"/>
                    </a:moveTo>
                    <a:lnTo>
                      <a:pt x="5873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8894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FC1E9EA5-D910-82A2-A8E7-A861D1228BAF}"/>
                  </a:ext>
                </a:extLst>
              </p:cNvPr>
              <p:cNvSpPr/>
              <p:nvPr/>
            </p:nvSpPr>
            <p:spPr>
              <a:xfrm>
                <a:off x="4504789" y="4491479"/>
                <a:ext cx="69851" cy="12548"/>
              </a:xfrm>
              <a:custGeom>
                <a:avLst/>
                <a:gdLst>
                  <a:gd name="connsiteX0" fmla="*/ 69852 w 69851"/>
                  <a:gd name="connsiteY0" fmla="*/ 12549 h 12548"/>
                  <a:gd name="connsiteX1" fmla="*/ 6831 w 69851"/>
                  <a:gd name="connsiteY1" fmla="*/ 12549 h 12548"/>
                  <a:gd name="connsiteX2" fmla="*/ 0 w 69851"/>
                  <a:gd name="connsiteY2" fmla="*/ 0 h 12548"/>
                  <a:gd name="connsiteX3" fmla="*/ 62465 w 69851"/>
                  <a:gd name="connsiteY3" fmla="*/ 0 h 12548"/>
                  <a:gd name="connsiteX4" fmla="*/ 69852 w 69851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1" h="12548">
                    <a:moveTo>
                      <a:pt x="69852" y="12549"/>
                    </a:moveTo>
                    <a:lnTo>
                      <a:pt x="6831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69852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7537CB7-6005-F373-69F0-0BFED80131BC}"/>
                  </a:ext>
                </a:extLst>
              </p:cNvPr>
              <p:cNvSpPr/>
              <p:nvPr/>
            </p:nvSpPr>
            <p:spPr>
              <a:xfrm>
                <a:off x="4616522" y="4491479"/>
                <a:ext cx="70810" cy="12548"/>
              </a:xfrm>
              <a:custGeom>
                <a:avLst/>
                <a:gdLst>
                  <a:gd name="connsiteX0" fmla="*/ 70810 w 70810"/>
                  <a:gd name="connsiteY0" fmla="*/ 12549 h 12548"/>
                  <a:gd name="connsiteX1" fmla="*/ 7820 w 70810"/>
                  <a:gd name="connsiteY1" fmla="*/ 12549 h 12548"/>
                  <a:gd name="connsiteX2" fmla="*/ 0 w 70810"/>
                  <a:gd name="connsiteY2" fmla="*/ 0 h 12548"/>
                  <a:gd name="connsiteX3" fmla="*/ 62465 w 70810"/>
                  <a:gd name="connsiteY3" fmla="*/ 0 h 12548"/>
                  <a:gd name="connsiteX4" fmla="*/ 70810 w 70810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10" h="12548">
                    <a:moveTo>
                      <a:pt x="70810" y="12549"/>
                    </a:moveTo>
                    <a:lnTo>
                      <a:pt x="7820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70810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F125469B-468D-2ADC-DBC1-247B29239D87}"/>
                  </a:ext>
                </a:extLst>
              </p:cNvPr>
              <p:cNvSpPr/>
              <p:nvPr/>
            </p:nvSpPr>
            <p:spPr>
              <a:xfrm>
                <a:off x="4728285" y="4491479"/>
                <a:ext cx="71768" cy="12548"/>
              </a:xfrm>
              <a:custGeom>
                <a:avLst/>
                <a:gdLst>
                  <a:gd name="connsiteX0" fmla="*/ 71768 w 71768"/>
                  <a:gd name="connsiteY0" fmla="*/ 12549 h 12548"/>
                  <a:gd name="connsiteX1" fmla="*/ 8778 w 71768"/>
                  <a:gd name="connsiteY1" fmla="*/ 12549 h 12548"/>
                  <a:gd name="connsiteX2" fmla="*/ 0 w 71768"/>
                  <a:gd name="connsiteY2" fmla="*/ 0 h 12548"/>
                  <a:gd name="connsiteX3" fmla="*/ 62465 w 71768"/>
                  <a:gd name="connsiteY3" fmla="*/ 0 h 12548"/>
                  <a:gd name="connsiteX4" fmla="*/ 71768 w 71768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68" h="12548">
                    <a:moveTo>
                      <a:pt x="71768" y="12549"/>
                    </a:moveTo>
                    <a:lnTo>
                      <a:pt x="8778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71768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5A1F1296-B50B-C088-137D-DA26045F17EC}"/>
                  </a:ext>
                </a:extLst>
              </p:cNvPr>
              <p:cNvSpPr/>
              <p:nvPr/>
            </p:nvSpPr>
            <p:spPr>
              <a:xfrm>
                <a:off x="4840016" y="4491479"/>
                <a:ext cx="72757" cy="12548"/>
              </a:xfrm>
              <a:custGeom>
                <a:avLst/>
                <a:gdLst>
                  <a:gd name="connsiteX0" fmla="*/ 72757 w 72757"/>
                  <a:gd name="connsiteY0" fmla="*/ 12549 h 12548"/>
                  <a:gd name="connsiteX1" fmla="*/ 9736 w 72757"/>
                  <a:gd name="connsiteY1" fmla="*/ 12549 h 12548"/>
                  <a:gd name="connsiteX2" fmla="*/ 0 w 72757"/>
                  <a:gd name="connsiteY2" fmla="*/ 0 h 12548"/>
                  <a:gd name="connsiteX3" fmla="*/ 62465 w 72757"/>
                  <a:gd name="connsiteY3" fmla="*/ 0 h 12548"/>
                  <a:gd name="connsiteX4" fmla="*/ 72757 w 72757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57" h="12548">
                    <a:moveTo>
                      <a:pt x="72757" y="12549"/>
                    </a:moveTo>
                    <a:lnTo>
                      <a:pt x="9736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72757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0EB66A97-DC56-FDE4-C11F-E802DBABF562}"/>
                  </a:ext>
                </a:extLst>
              </p:cNvPr>
              <p:cNvSpPr/>
              <p:nvPr/>
            </p:nvSpPr>
            <p:spPr>
              <a:xfrm>
                <a:off x="4951779" y="4491479"/>
                <a:ext cx="73715" cy="12548"/>
              </a:xfrm>
              <a:custGeom>
                <a:avLst/>
                <a:gdLst>
                  <a:gd name="connsiteX0" fmla="*/ 73715 w 73715"/>
                  <a:gd name="connsiteY0" fmla="*/ 12549 h 12548"/>
                  <a:gd name="connsiteX1" fmla="*/ 10694 w 73715"/>
                  <a:gd name="connsiteY1" fmla="*/ 12549 h 12548"/>
                  <a:gd name="connsiteX2" fmla="*/ 0 w 73715"/>
                  <a:gd name="connsiteY2" fmla="*/ 0 h 12548"/>
                  <a:gd name="connsiteX3" fmla="*/ 62465 w 73715"/>
                  <a:gd name="connsiteY3" fmla="*/ 0 h 12548"/>
                  <a:gd name="connsiteX4" fmla="*/ 73715 w 73715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15" h="12548">
                    <a:moveTo>
                      <a:pt x="73715" y="12549"/>
                    </a:moveTo>
                    <a:lnTo>
                      <a:pt x="10694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73715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22833A58-051F-E791-D8FE-00B6BA0E7DFB}"/>
                  </a:ext>
                </a:extLst>
              </p:cNvPr>
              <p:cNvSpPr/>
              <p:nvPr/>
            </p:nvSpPr>
            <p:spPr>
              <a:xfrm>
                <a:off x="5063512" y="4491479"/>
                <a:ext cx="74704" cy="12548"/>
              </a:xfrm>
              <a:custGeom>
                <a:avLst/>
                <a:gdLst>
                  <a:gd name="connsiteX0" fmla="*/ 74705 w 74704"/>
                  <a:gd name="connsiteY0" fmla="*/ 12549 h 12548"/>
                  <a:gd name="connsiteX1" fmla="*/ 11683 w 74704"/>
                  <a:gd name="connsiteY1" fmla="*/ 12549 h 12548"/>
                  <a:gd name="connsiteX2" fmla="*/ 0 w 74704"/>
                  <a:gd name="connsiteY2" fmla="*/ 0 h 12548"/>
                  <a:gd name="connsiteX3" fmla="*/ 62496 w 74704"/>
                  <a:gd name="connsiteY3" fmla="*/ 0 h 12548"/>
                  <a:gd name="connsiteX4" fmla="*/ 74705 w 74704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04" h="12548">
                    <a:moveTo>
                      <a:pt x="74705" y="12549"/>
                    </a:moveTo>
                    <a:lnTo>
                      <a:pt x="11683" y="12549"/>
                    </a:lnTo>
                    <a:lnTo>
                      <a:pt x="0" y="0"/>
                    </a:lnTo>
                    <a:lnTo>
                      <a:pt x="62496" y="0"/>
                    </a:lnTo>
                    <a:lnTo>
                      <a:pt x="74705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19F65770-D671-3455-937A-35BB5321FADE}"/>
                  </a:ext>
                </a:extLst>
              </p:cNvPr>
              <p:cNvSpPr/>
              <p:nvPr/>
            </p:nvSpPr>
            <p:spPr>
              <a:xfrm>
                <a:off x="5175275" y="4491479"/>
                <a:ext cx="75662" cy="12548"/>
              </a:xfrm>
              <a:custGeom>
                <a:avLst/>
                <a:gdLst>
                  <a:gd name="connsiteX0" fmla="*/ 75662 w 75662"/>
                  <a:gd name="connsiteY0" fmla="*/ 12549 h 12548"/>
                  <a:gd name="connsiteX1" fmla="*/ 12641 w 75662"/>
                  <a:gd name="connsiteY1" fmla="*/ 12549 h 12548"/>
                  <a:gd name="connsiteX2" fmla="*/ 0 w 75662"/>
                  <a:gd name="connsiteY2" fmla="*/ 0 h 12548"/>
                  <a:gd name="connsiteX3" fmla="*/ 62465 w 75662"/>
                  <a:gd name="connsiteY3" fmla="*/ 0 h 12548"/>
                  <a:gd name="connsiteX4" fmla="*/ 75662 w 75662"/>
                  <a:gd name="connsiteY4" fmla="*/ 12549 h 1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62" h="12548">
                    <a:moveTo>
                      <a:pt x="75662" y="12549"/>
                    </a:moveTo>
                    <a:lnTo>
                      <a:pt x="12641" y="12549"/>
                    </a:lnTo>
                    <a:lnTo>
                      <a:pt x="0" y="0"/>
                    </a:lnTo>
                    <a:lnTo>
                      <a:pt x="62465" y="0"/>
                    </a:lnTo>
                    <a:lnTo>
                      <a:pt x="75662" y="125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D29F5676-8D98-2DAB-C641-23909C79EAF3}"/>
                  </a:ext>
                </a:extLst>
              </p:cNvPr>
              <p:cNvSpPr/>
              <p:nvPr/>
            </p:nvSpPr>
            <p:spPr>
              <a:xfrm>
                <a:off x="2008049" y="4511847"/>
                <a:ext cx="78196" cy="12919"/>
              </a:xfrm>
              <a:custGeom>
                <a:avLst/>
                <a:gdLst>
                  <a:gd name="connsiteX0" fmla="*/ 63918 w 78196"/>
                  <a:gd name="connsiteY0" fmla="*/ 12919 h 12919"/>
                  <a:gd name="connsiteX1" fmla="*/ 0 w 78196"/>
                  <a:gd name="connsiteY1" fmla="*/ 12919 h 12919"/>
                  <a:gd name="connsiteX2" fmla="*/ 14836 w 78196"/>
                  <a:gd name="connsiteY2" fmla="*/ 0 h 12919"/>
                  <a:gd name="connsiteX3" fmla="*/ 78197 w 78196"/>
                  <a:gd name="connsiteY3" fmla="*/ 0 h 12919"/>
                  <a:gd name="connsiteX4" fmla="*/ 63918 w 78196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96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14836" y="0"/>
                    </a:lnTo>
                    <a:lnTo>
                      <a:pt x="78197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EA7BF898-FDD5-C7E9-E7AA-E2009204B58A}"/>
                  </a:ext>
                </a:extLst>
              </p:cNvPr>
              <p:cNvSpPr/>
              <p:nvPr/>
            </p:nvSpPr>
            <p:spPr>
              <a:xfrm>
                <a:off x="2122378" y="4511847"/>
                <a:ext cx="77177" cy="12919"/>
              </a:xfrm>
              <a:custGeom>
                <a:avLst/>
                <a:gdLst>
                  <a:gd name="connsiteX0" fmla="*/ 63887 w 77177"/>
                  <a:gd name="connsiteY0" fmla="*/ 12919 h 12919"/>
                  <a:gd name="connsiteX1" fmla="*/ 0 w 77177"/>
                  <a:gd name="connsiteY1" fmla="*/ 12919 h 12919"/>
                  <a:gd name="connsiteX2" fmla="*/ 13816 w 77177"/>
                  <a:gd name="connsiteY2" fmla="*/ 0 h 12919"/>
                  <a:gd name="connsiteX3" fmla="*/ 77177 w 77177"/>
                  <a:gd name="connsiteY3" fmla="*/ 0 h 12919"/>
                  <a:gd name="connsiteX4" fmla="*/ 63887 w 77177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77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13816" y="0"/>
                    </a:lnTo>
                    <a:lnTo>
                      <a:pt x="77177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485DC802-F432-EE57-74BC-A7CBB7DBED72}"/>
                  </a:ext>
                </a:extLst>
              </p:cNvPr>
              <p:cNvSpPr/>
              <p:nvPr/>
            </p:nvSpPr>
            <p:spPr>
              <a:xfrm>
                <a:off x="2236675" y="4511847"/>
                <a:ext cx="76188" cy="12919"/>
              </a:xfrm>
              <a:custGeom>
                <a:avLst/>
                <a:gdLst>
                  <a:gd name="connsiteX0" fmla="*/ 63918 w 76188"/>
                  <a:gd name="connsiteY0" fmla="*/ 12919 h 12919"/>
                  <a:gd name="connsiteX1" fmla="*/ 0 w 76188"/>
                  <a:gd name="connsiteY1" fmla="*/ 12919 h 12919"/>
                  <a:gd name="connsiteX2" fmla="*/ 12858 w 76188"/>
                  <a:gd name="connsiteY2" fmla="*/ 0 h 12919"/>
                  <a:gd name="connsiteX3" fmla="*/ 76188 w 76188"/>
                  <a:gd name="connsiteY3" fmla="*/ 0 h 12919"/>
                  <a:gd name="connsiteX4" fmla="*/ 63918 w 76188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88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12858" y="0"/>
                    </a:lnTo>
                    <a:lnTo>
                      <a:pt x="76188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B4DD35B8-94DE-FECE-F315-196F34FCFADE}"/>
                  </a:ext>
                </a:extLst>
              </p:cNvPr>
              <p:cNvSpPr/>
              <p:nvPr/>
            </p:nvSpPr>
            <p:spPr>
              <a:xfrm>
                <a:off x="2351003" y="4511847"/>
                <a:ext cx="75198" cy="12919"/>
              </a:xfrm>
              <a:custGeom>
                <a:avLst/>
                <a:gdLst>
                  <a:gd name="connsiteX0" fmla="*/ 63887 w 75198"/>
                  <a:gd name="connsiteY0" fmla="*/ 12919 h 12919"/>
                  <a:gd name="connsiteX1" fmla="*/ 0 w 75198"/>
                  <a:gd name="connsiteY1" fmla="*/ 12919 h 12919"/>
                  <a:gd name="connsiteX2" fmla="*/ 11838 w 75198"/>
                  <a:gd name="connsiteY2" fmla="*/ 0 h 12919"/>
                  <a:gd name="connsiteX3" fmla="*/ 75199 w 75198"/>
                  <a:gd name="connsiteY3" fmla="*/ 0 h 12919"/>
                  <a:gd name="connsiteX4" fmla="*/ 63887 w 75198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98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11838" y="0"/>
                    </a:lnTo>
                    <a:lnTo>
                      <a:pt x="75199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66AC975B-BE76-EEC5-C872-861D9C139ADE}"/>
                  </a:ext>
                </a:extLst>
              </p:cNvPr>
              <p:cNvSpPr/>
              <p:nvPr/>
            </p:nvSpPr>
            <p:spPr>
              <a:xfrm>
                <a:off x="2465301" y="4511847"/>
                <a:ext cx="74209" cy="12919"/>
              </a:xfrm>
              <a:custGeom>
                <a:avLst/>
                <a:gdLst>
                  <a:gd name="connsiteX0" fmla="*/ 63918 w 74209"/>
                  <a:gd name="connsiteY0" fmla="*/ 12919 h 12919"/>
                  <a:gd name="connsiteX1" fmla="*/ 0 w 74209"/>
                  <a:gd name="connsiteY1" fmla="*/ 12919 h 12919"/>
                  <a:gd name="connsiteX2" fmla="*/ 10849 w 74209"/>
                  <a:gd name="connsiteY2" fmla="*/ 0 h 12919"/>
                  <a:gd name="connsiteX3" fmla="*/ 74210 w 74209"/>
                  <a:gd name="connsiteY3" fmla="*/ 0 h 12919"/>
                  <a:gd name="connsiteX4" fmla="*/ 63918 w 74209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09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10849" y="0"/>
                    </a:lnTo>
                    <a:lnTo>
                      <a:pt x="74210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5E9DA86B-099F-49D9-0152-1EC344A18EDF}"/>
                  </a:ext>
                </a:extLst>
              </p:cNvPr>
              <p:cNvSpPr/>
              <p:nvPr/>
            </p:nvSpPr>
            <p:spPr>
              <a:xfrm>
                <a:off x="2579629" y="4511847"/>
                <a:ext cx="73189" cy="12919"/>
              </a:xfrm>
              <a:custGeom>
                <a:avLst/>
                <a:gdLst>
                  <a:gd name="connsiteX0" fmla="*/ 63887 w 73189"/>
                  <a:gd name="connsiteY0" fmla="*/ 12919 h 12919"/>
                  <a:gd name="connsiteX1" fmla="*/ 0 w 73189"/>
                  <a:gd name="connsiteY1" fmla="*/ 12919 h 12919"/>
                  <a:gd name="connsiteX2" fmla="*/ 9860 w 73189"/>
                  <a:gd name="connsiteY2" fmla="*/ 0 h 12919"/>
                  <a:gd name="connsiteX3" fmla="*/ 73190 w 73189"/>
                  <a:gd name="connsiteY3" fmla="*/ 0 h 12919"/>
                  <a:gd name="connsiteX4" fmla="*/ 63887 w 73189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89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9860" y="0"/>
                    </a:lnTo>
                    <a:lnTo>
                      <a:pt x="73190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F336E34B-8E1D-AB65-1348-38F97C9349D5}"/>
                  </a:ext>
                </a:extLst>
              </p:cNvPr>
              <p:cNvSpPr/>
              <p:nvPr/>
            </p:nvSpPr>
            <p:spPr>
              <a:xfrm>
                <a:off x="2693926" y="4511847"/>
                <a:ext cx="72200" cy="12919"/>
              </a:xfrm>
              <a:custGeom>
                <a:avLst/>
                <a:gdLst>
                  <a:gd name="connsiteX0" fmla="*/ 63918 w 72200"/>
                  <a:gd name="connsiteY0" fmla="*/ 12919 h 12919"/>
                  <a:gd name="connsiteX1" fmla="*/ 0 w 72200"/>
                  <a:gd name="connsiteY1" fmla="*/ 12919 h 12919"/>
                  <a:gd name="connsiteX2" fmla="*/ 8871 w 72200"/>
                  <a:gd name="connsiteY2" fmla="*/ 0 h 12919"/>
                  <a:gd name="connsiteX3" fmla="*/ 72201 w 72200"/>
                  <a:gd name="connsiteY3" fmla="*/ 0 h 12919"/>
                  <a:gd name="connsiteX4" fmla="*/ 63918 w 72200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00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8871" y="0"/>
                    </a:lnTo>
                    <a:lnTo>
                      <a:pt x="72201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BC64AD29-79BE-F090-874E-6B36AAF73E20}"/>
                  </a:ext>
                </a:extLst>
              </p:cNvPr>
              <p:cNvSpPr/>
              <p:nvPr/>
            </p:nvSpPr>
            <p:spPr>
              <a:xfrm>
                <a:off x="2808255" y="4511847"/>
                <a:ext cx="71211" cy="12919"/>
              </a:xfrm>
              <a:custGeom>
                <a:avLst/>
                <a:gdLst>
                  <a:gd name="connsiteX0" fmla="*/ 63887 w 71211"/>
                  <a:gd name="connsiteY0" fmla="*/ 12919 h 12919"/>
                  <a:gd name="connsiteX1" fmla="*/ 0 w 71211"/>
                  <a:gd name="connsiteY1" fmla="*/ 12919 h 12919"/>
                  <a:gd name="connsiteX2" fmla="*/ 7851 w 71211"/>
                  <a:gd name="connsiteY2" fmla="*/ 0 h 12919"/>
                  <a:gd name="connsiteX3" fmla="*/ 71212 w 71211"/>
                  <a:gd name="connsiteY3" fmla="*/ 0 h 12919"/>
                  <a:gd name="connsiteX4" fmla="*/ 63887 w 71211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11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7851" y="0"/>
                    </a:lnTo>
                    <a:lnTo>
                      <a:pt x="71212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E8396BCE-93E8-ED7A-0ACF-F03C8D4F7587}"/>
                  </a:ext>
                </a:extLst>
              </p:cNvPr>
              <p:cNvSpPr/>
              <p:nvPr/>
            </p:nvSpPr>
            <p:spPr>
              <a:xfrm>
                <a:off x="2922552" y="4511847"/>
                <a:ext cx="70222" cy="12919"/>
              </a:xfrm>
              <a:custGeom>
                <a:avLst/>
                <a:gdLst>
                  <a:gd name="connsiteX0" fmla="*/ 63918 w 70222"/>
                  <a:gd name="connsiteY0" fmla="*/ 12919 h 12919"/>
                  <a:gd name="connsiteX1" fmla="*/ 0 w 70222"/>
                  <a:gd name="connsiteY1" fmla="*/ 12919 h 12919"/>
                  <a:gd name="connsiteX2" fmla="*/ 6892 w 70222"/>
                  <a:gd name="connsiteY2" fmla="*/ 0 h 12919"/>
                  <a:gd name="connsiteX3" fmla="*/ 70223 w 70222"/>
                  <a:gd name="connsiteY3" fmla="*/ 0 h 12919"/>
                  <a:gd name="connsiteX4" fmla="*/ 63918 w 70222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22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6892" y="0"/>
                    </a:lnTo>
                    <a:lnTo>
                      <a:pt x="70223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8E2E5F01-16CD-9ADD-B1F5-29FFFD6F8C05}"/>
                  </a:ext>
                </a:extLst>
              </p:cNvPr>
              <p:cNvSpPr/>
              <p:nvPr/>
            </p:nvSpPr>
            <p:spPr>
              <a:xfrm>
                <a:off x="3036881" y="4511847"/>
                <a:ext cx="69202" cy="12919"/>
              </a:xfrm>
              <a:custGeom>
                <a:avLst/>
                <a:gdLst>
                  <a:gd name="connsiteX0" fmla="*/ 63887 w 69202"/>
                  <a:gd name="connsiteY0" fmla="*/ 12919 h 12919"/>
                  <a:gd name="connsiteX1" fmla="*/ 0 w 69202"/>
                  <a:gd name="connsiteY1" fmla="*/ 12919 h 12919"/>
                  <a:gd name="connsiteX2" fmla="*/ 5873 w 69202"/>
                  <a:gd name="connsiteY2" fmla="*/ 0 h 12919"/>
                  <a:gd name="connsiteX3" fmla="*/ 69203 w 69202"/>
                  <a:gd name="connsiteY3" fmla="*/ 0 h 12919"/>
                  <a:gd name="connsiteX4" fmla="*/ 63887 w 69202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02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5873" y="0"/>
                    </a:lnTo>
                    <a:lnTo>
                      <a:pt x="69203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0337F0D9-176A-20D9-F661-EE752A0C30E6}"/>
                  </a:ext>
                </a:extLst>
              </p:cNvPr>
              <p:cNvSpPr/>
              <p:nvPr/>
            </p:nvSpPr>
            <p:spPr>
              <a:xfrm>
                <a:off x="3151178" y="4511847"/>
                <a:ext cx="68244" cy="12919"/>
              </a:xfrm>
              <a:custGeom>
                <a:avLst/>
                <a:gdLst>
                  <a:gd name="connsiteX0" fmla="*/ 63886 w 68244"/>
                  <a:gd name="connsiteY0" fmla="*/ 12919 h 12919"/>
                  <a:gd name="connsiteX1" fmla="*/ 0 w 68244"/>
                  <a:gd name="connsiteY1" fmla="*/ 12919 h 12919"/>
                  <a:gd name="connsiteX2" fmla="*/ 4883 w 68244"/>
                  <a:gd name="connsiteY2" fmla="*/ 0 h 12919"/>
                  <a:gd name="connsiteX3" fmla="*/ 68245 w 68244"/>
                  <a:gd name="connsiteY3" fmla="*/ 0 h 12919"/>
                  <a:gd name="connsiteX4" fmla="*/ 63886 w 68244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44" h="12919">
                    <a:moveTo>
                      <a:pt x="63886" y="12919"/>
                    </a:moveTo>
                    <a:lnTo>
                      <a:pt x="0" y="12919"/>
                    </a:lnTo>
                    <a:lnTo>
                      <a:pt x="4883" y="0"/>
                    </a:lnTo>
                    <a:lnTo>
                      <a:pt x="68245" y="0"/>
                    </a:lnTo>
                    <a:lnTo>
                      <a:pt x="63886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AE540AFB-BDB2-67C8-8CE7-261F83E0E27E}"/>
                  </a:ext>
                </a:extLst>
              </p:cNvPr>
              <p:cNvSpPr/>
              <p:nvPr/>
            </p:nvSpPr>
            <p:spPr>
              <a:xfrm>
                <a:off x="3265475" y="4511847"/>
                <a:ext cx="67255" cy="12919"/>
              </a:xfrm>
              <a:custGeom>
                <a:avLst/>
                <a:gdLst>
                  <a:gd name="connsiteX0" fmla="*/ 63917 w 67255"/>
                  <a:gd name="connsiteY0" fmla="*/ 12919 h 12919"/>
                  <a:gd name="connsiteX1" fmla="*/ 0 w 67255"/>
                  <a:gd name="connsiteY1" fmla="*/ 12919 h 12919"/>
                  <a:gd name="connsiteX2" fmla="*/ 3894 w 67255"/>
                  <a:gd name="connsiteY2" fmla="*/ 0 h 12919"/>
                  <a:gd name="connsiteX3" fmla="*/ 67256 w 67255"/>
                  <a:gd name="connsiteY3" fmla="*/ 0 h 12919"/>
                  <a:gd name="connsiteX4" fmla="*/ 63917 w 67255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55" h="12919">
                    <a:moveTo>
                      <a:pt x="63917" y="12919"/>
                    </a:moveTo>
                    <a:lnTo>
                      <a:pt x="0" y="12919"/>
                    </a:lnTo>
                    <a:lnTo>
                      <a:pt x="3894" y="0"/>
                    </a:lnTo>
                    <a:lnTo>
                      <a:pt x="67256" y="0"/>
                    </a:lnTo>
                    <a:lnTo>
                      <a:pt x="6391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5E882FC4-1132-2E58-99C5-2829F7350F4B}"/>
                  </a:ext>
                </a:extLst>
              </p:cNvPr>
              <p:cNvSpPr/>
              <p:nvPr/>
            </p:nvSpPr>
            <p:spPr>
              <a:xfrm>
                <a:off x="3379804" y="4511847"/>
                <a:ext cx="66235" cy="12919"/>
              </a:xfrm>
              <a:custGeom>
                <a:avLst/>
                <a:gdLst>
                  <a:gd name="connsiteX0" fmla="*/ 63887 w 66235"/>
                  <a:gd name="connsiteY0" fmla="*/ 12919 h 12919"/>
                  <a:gd name="connsiteX1" fmla="*/ 0 w 66235"/>
                  <a:gd name="connsiteY1" fmla="*/ 12919 h 12919"/>
                  <a:gd name="connsiteX2" fmla="*/ 2905 w 66235"/>
                  <a:gd name="connsiteY2" fmla="*/ 0 h 12919"/>
                  <a:gd name="connsiteX3" fmla="*/ 66235 w 66235"/>
                  <a:gd name="connsiteY3" fmla="*/ 0 h 12919"/>
                  <a:gd name="connsiteX4" fmla="*/ 63887 w 66235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35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2905" y="0"/>
                    </a:lnTo>
                    <a:lnTo>
                      <a:pt x="66235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38A4DD6C-5AA4-82C4-A456-0AA4B0D9E328}"/>
                  </a:ext>
                </a:extLst>
              </p:cNvPr>
              <p:cNvSpPr/>
              <p:nvPr/>
            </p:nvSpPr>
            <p:spPr>
              <a:xfrm>
                <a:off x="3494101" y="4511847"/>
                <a:ext cx="65277" cy="12919"/>
              </a:xfrm>
              <a:custGeom>
                <a:avLst/>
                <a:gdLst>
                  <a:gd name="connsiteX0" fmla="*/ 63918 w 65277"/>
                  <a:gd name="connsiteY0" fmla="*/ 12919 h 12919"/>
                  <a:gd name="connsiteX1" fmla="*/ 0 w 65277"/>
                  <a:gd name="connsiteY1" fmla="*/ 12919 h 12919"/>
                  <a:gd name="connsiteX2" fmla="*/ 1916 w 65277"/>
                  <a:gd name="connsiteY2" fmla="*/ 0 h 12919"/>
                  <a:gd name="connsiteX3" fmla="*/ 65277 w 65277"/>
                  <a:gd name="connsiteY3" fmla="*/ 0 h 12919"/>
                  <a:gd name="connsiteX4" fmla="*/ 63918 w 65277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77" h="12919">
                    <a:moveTo>
                      <a:pt x="63918" y="12919"/>
                    </a:moveTo>
                    <a:lnTo>
                      <a:pt x="0" y="12919"/>
                    </a:lnTo>
                    <a:lnTo>
                      <a:pt x="1916" y="0"/>
                    </a:lnTo>
                    <a:lnTo>
                      <a:pt x="65277" y="0"/>
                    </a:lnTo>
                    <a:lnTo>
                      <a:pt x="6391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A6C1C0C0-4E06-6668-3EE9-71F1A10B8679}"/>
                  </a:ext>
                </a:extLst>
              </p:cNvPr>
              <p:cNvSpPr/>
              <p:nvPr/>
            </p:nvSpPr>
            <p:spPr>
              <a:xfrm>
                <a:off x="3608429" y="4511847"/>
                <a:ext cx="64257" cy="12919"/>
              </a:xfrm>
              <a:custGeom>
                <a:avLst/>
                <a:gdLst>
                  <a:gd name="connsiteX0" fmla="*/ 63887 w 64257"/>
                  <a:gd name="connsiteY0" fmla="*/ 12919 h 12919"/>
                  <a:gd name="connsiteX1" fmla="*/ 0 w 64257"/>
                  <a:gd name="connsiteY1" fmla="*/ 12919 h 12919"/>
                  <a:gd name="connsiteX2" fmla="*/ 896 w 64257"/>
                  <a:gd name="connsiteY2" fmla="*/ 0 h 12919"/>
                  <a:gd name="connsiteX3" fmla="*/ 64258 w 64257"/>
                  <a:gd name="connsiteY3" fmla="*/ 0 h 12919"/>
                  <a:gd name="connsiteX4" fmla="*/ 63887 w 64257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12919">
                    <a:moveTo>
                      <a:pt x="63887" y="12919"/>
                    </a:moveTo>
                    <a:lnTo>
                      <a:pt x="0" y="12919"/>
                    </a:lnTo>
                    <a:lnTo>
                      <a:pt x="896" y="0"/>
                    </a:lnTo>
                    <a:lnTo>
                      <a:pt x="64258" y="0"/>
                    </a:lnTo>
                    <a:lnTo>
                      <a:pt x="63887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28D2C9BC-3CE5-14F0-C4D5-9E8A84EACFAA}"/>
                  </a:ext>
                </a:extLst>
              </p:cNvPr>
              <p:cNvSpPr/>
              <p:nvPr/>
            </p:nvSpPr>
            <p:spPr>
              <a:xfrm>
                <a:off x="3722665" y="4511847"/>
                <a:ext cx="63979" cy="12919"/>
              </a:xfrm>
              <a:custGeom>
                <a:avLst/>
                <a:gdLst>
                  <a:gd name="connsiteX0" fmla="*/ 63980 w 63979"/>
                  <a:gd name="connsiteY0" fmla="*/ 12919 h 12919"/>
                  <a:gd name="connsiteX1" fmla="*/ 62 w 63979"/>
                  <a:gd name="connsiteY1" fmla="*/ 12919 h 12919"/>
                  <a:gd name="connsiteX2" fmla="*/ 0 w 63979"/>
                  <a:gd name="connsiteY2" fmla="*/ 0 h 12919"/>
                  <a:gd name="connsiteX3" fmla="*/ 63331 w 63979"/>
                  <a:gd name="connsiteY3" fmla="*/ 0 h 12919"/>
                  <a:gd name="connsiteX4" fmla="*/ 63980 w 63979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79" h="12919">
                    <a:moveTo>
                      <a:pt x="63980" y="12919"/>
                    </a:moveTo>
                    <a:lnTo>
                      <a:pt x="62" y="12919"/>
                    </a:lnTo>
                    <a:lnTo>
                      <a:pt x="0" y="0"/>
                    </a:lnTo>
                    <a:lnTo>
                      <a:pt x="63331" y="0"/>
                    </a:lnTo>
                    <a:lnTo>
                      <a:pt x="63980" y="1291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CC58E974-7795-7EA5-F519-F6B59E95E2BF}"/>
                  </a:ext>
                </a:extLst>
              </p:cNvPr>
              <p:cNvSpPr/>
              <p:nvPr/>
            </p:nvSpPr>
            <p:spPr>
              <a:xfrm>
                <a:off x="3835973" y="4511847"/>
                <a:ext cx="64968" cy="12919"/>
              </a:xfrm>
              <a:custGeom>
                <a:avLst/>
                <a:gdLst>
                  <a:gd name="connsiteX0" fmla="*/ 64968 w 64968"/>
                  <a:gd name="connsiteY0" fmla="*/ 12919 h 12919"/>
                  <a:gd name="connsiteX1" fmla="*/ 1082 w 64968"/>
                  <a:gd name="connsiteY1" fmla="*/ 12919 h 12919"/>
                  <a:gd name="connsiteX2" fmla="*/ 0 w 64968"/>
                  <a:gd name="connsiteY2" fmla="*/ 0 h 12919"/>
                  <a:gd name="connsiteX3" fmla="*/ 63361 w 64968"/>
                  <a:gd name="connsiteY3" fmla="*/ 0 h 12919"/>
                  <a:gd name="connsiteX4" fmla="*/ 64968 w 64968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68" h="12919">
                    <a:moveTo>
                      <a:pt x="64968" y="12919"/>
                    </a:moveTo>
                    <a:lnTo>
                      <a:pt x="1082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6496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114725B8-B3FE-7A01-AA5F-D5B7FB3198C1}"/>
                  </a:ext>
                </a:extLst>
              </p:cNvPr>
              <p:cNvSpPr/>
              <p:nvPr/>
            </p:nvSpPr>
            <p:spPr>
              <a:xfrm>
                <a:off x="3949282" y="4511847"/>
                <a:ext cx="65988" cy="12919"/>
              </a:xfrm>
              <a:custGeom>
                <a:avLst/>
                <a:gdLst>
                  <a:gd name="connsiteX0" fmla="*/ 65988 w 65988"/>
                  <a:gd name="connsiteY0" fmla="*/ 12919 h 12919"/>
                  <a:gd name="connsiteX1" fmla="*/ 2071 w 65988"/>
                  <a:gd name="connsiteY1" fmla="*/ 12919 h 12919"/>
                  <a:gd name="connsiteX2" fmla="*/ 0 w 65988"/>
                  <a:gd name="connsiteY2" fmla="*/ 0 h 12919"/>
                  <a:gd name="connsiteX3" fmla="*/ 63361 w 65988"/>
                  <a:gd name="connsiteY3" fmla="*/ 0 h 12919"/>
                  <a:gd name="connsiteX4" fmla="*/ 65988 w 65988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88" h="12919">
                    <a:moveTo>
                      <a:pt x="65988" y="12919"/>
                    </a:moveTo>
                    <a:lnTo>
                      <a:pt x="2071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65988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DD26F3DD-9150-50AB-F0E7-24BE3DB70793}"/>
                  </a:ext>
                </a:extLst>
              </p:cNvPr>
              <p:cNvSpPr/>
              <p:nvPr/>
            </p:nvSpPr>
            <p:spPr>
              <a:xfrm>
                <a:off x="4062621" y="4511847"/>
                <a:ext cx="66946" cy="12919"/>
              </a:xfrm>
              <a:custGeom>
                <a:avLst/>
                <a:gdLst>
                  <a:gd name="connsiteX0" fmla="*/ 66946 w 66946"/>
                  <a:gd name="connsiteY0" fmla="*/ 12919 h 12919"/>
                  <a:gd name="connsiteX1" fmla="*/ 3060 w 66946"/>
                  <a:gd name="connsiteY1" fmla="*/ 12919 h 12919"/>
                  <a:gd name="connsiteX2" fmla="*/ 0 w 66946"/>
                  <a:gd name="connsiteY2" fmla="*/ 0 h 12919"/>
                  <a:gd name="connsiteX3" fmla="*/ 63330 w 66946"/>
                  <a:gd name="connsiteY3" fmla="*/ 0 h 12919"/>
                  <a:gd name="connsiteX4" fmla="*/ 66946 w 66946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46" h="12919">
                    <a:moveTo>
                      <a:pt x="66946" y="12919"/>
                    </a:moveTo>
                    <a:lnTo>
                      <a:pt x="3060" y="12919"/>
                    </a:lnTo>
                    <a:lnTo>
                      <a:pt x="0" y="0"/>
                    </a:lnTo>
                    <a:lnTo>
                      <a:pt x="63330" y="0"/>
                    </a:lnTo>
                    <a:lnTo>
                      <a:pt x="66946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A24E39C7-1516-B5A9-A390-EEB6FE4E9A29}"/>
                  </a:ext>
                </a:extLst>
              </p:cNvPr>
              <p:cNvSpPr/>
              <p:nvPr/>
            </p:nvSpPr>
            <p:spPr>
              <a:xfrm>
                <a:off x="4175929" y="4511847"/>
                <a:ext cx="67966" cy="12919"/>
              </a:xfrm>
              <a:custGeom>
                <a:avLst/>
                <a:gdLst>
                  <a:gd name="connsiteX0" fmla="*/ 67966 w 67966"/>
                  <a:gd name="connsiteY0" fmla="*/ 12919 h 12919"/>
                  <a:gd name="connsiteX1" fmla="*/ 4049 w 67966"/>
                  <a:gd name="connsiteY1" fmla="*/ 12919 h 12919"/>
                  <a:gd name="connsiteX2" fmla="*/ 0 w 67966"/>
                  <a:gd name="connsiteY2" fmla="*/ 0 h 12919"/>
                  <a:gd name="connsiteX3" fmla="*/ 63330 w 67966"/>
                  <a:gd name="connsiteY3" fmla="*/ 0 h 12919"/>
                  <a:gd name="connsiteX4" fmla="*/ 67966 w 67966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66" h="12919">
                    <a:moveTo>
                      <a:pt x="67966" y="12919"/>
                    </a:moveTo>
                    <a:lnTo>
                      <a:pt x="4049" y="12919"/>
                    </a:lnTo>
                    <a:lnTo>
                      <a:pt x="0" y="0"/>
                    </a:lnTo>
                    <a:lnTo>
                      <a:pt x="63330" y="0"/>
                    </a:lnTo>
                    <a:lnTo>
                      <a:pt x="67966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AED4D96E-EC5A-D12F-7D73-86336ADA325A}"/>
                  </a:ext>
                </a:extLst>
              </p:cNvPr>
              <p:cNvSpPr/>
              <p:nvPr/>
            </p:nvSpPr>
            <p:spPr>
              <a:xfrm>
                <a:off x="4289238" y="4511847"/>
                <a:ext cx="68955" cy="12919"/>
              </a:xfrm>
              <a:custGeom>
                <a:avLst/>
                <a:gdLst>
                  <a:gd name="connsiteX0" fmla="*/ 68955 w 68955"/>
                  <a:gd name="connsiteY0" fmla="*/ 12919 h 12919"/>
                  <a:gd name="connsiteX1" fmla="*/ 5069 w 68955"/>
                  <a:gd name="connsiteY1" fmla="*/ 12919 h 12919"/>
                  <a:gd name="connsiteX2" fmla="*/ 0 w 68955"/>
                  <a:gd name="connsiteY2" fmla="*/ 0 h 12919"/>
                  <a:gd name="connsiteX3" fmla="*/ 63361 w 68955"/>
                  <a:gd name="connsiteY3" fmla="*/ 0 h 12919"/>
                  <a:gd name="connsiteX4" fmla="*/ 68955 w 68955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5" h="12919">
                    <a:moveTo>
                      <a:pt x="68955" y="12919"/>
                    </a:moveTo>
                    <a:lnTo>
                      <a:pt x="5069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68955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B3F34A44-BC60-11AF-3F8B-4E95F378653D}"/>
                  </a:ext>
                </a:extLst>
              </p:cNvPr>
              <p:cNvSpPr/>
              <p:nvPr/>
            </p:nvSpPr>
            <p:spPr>
              <a:xfrm>
                <a:off x="4402577" y="4511847"/>
                <a:ext cx="69944" cy="12919"/>
              </a:xfrm>
              <a:custGeom>
                <a:avLst/>
                <a:gdLst>
                  <a:gd name="connsiteX0" fmla="*/ 69945 w 69944"/>
                  <a:gd name="connsiteY0" fmla="*/ 12919 h 12919"/>
                  <a:gd name="connsiteX1" fmla="*/ 6027 w 69944"/>
                  <a:gd name="connsiteY1" fmla="*/ 12919 h 12919"/>
                  <a:gd name="connsiteX2" fmla="*/ 0 w 69944"/>
                  <a:gd name="connsiteY2" fmla="*/ 0 h 12919"/>
                  <a:gd name="connsiteX3" fmla="*/ 63330 w 69944"/>
                  <a:gd name="connsiteY3" fmla="*/ 0 h 12919"/>
                  <a:gd name="connsiteX4" fmla="*/ 69945 w 69944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44" h="12919">
                    <a:moveTo>
                      <a:pt x="69945" y="12919"/>
                    </a:moveTo>
                    <a:lnTo>
                      <a:pt x="6027" y="12919"/>
                    </a:lnTo>
                    <a:lnTo>
                      <a:pt x="0" y="0"/>
                    </a:lnTo>
                    <a:lnTo>
                      <a:pt x="63330" y="0"/>
                    </a:lnTo>
                    <a:lnTo>
                      <a:pt x="69945" y="12919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B876F4A1-DEDE-6057-D966-AD22DE31698E}"/>
                  </a:ext>
                </a:extLst>
              </p:cNvPr>
              <p:cNvSpPr/>
              <p:nvPr/>
            </p:nvSpPr>
            <p:spPr>
              <a:xfrm>
                <a:off x="4515885" y="4511847"/>
                <a:ext cx="70933" cy="12919"/>
              </a:xfrm>
              <a:custGeom>
                <a:avLst/>
                <a:gdLst>
                  <a:gd name="connsiteX0" fmla="*/ 70934 w 70933"/>
                  <a:gd name="connsiteY0" fmla="*/ 12919 h 12919"/>
                  <a:gd name="connsiteX1" fmla="*/ 7016 w 70933"/>
                  <a:gd name="connsiteY1" fmla="*/ 12919 h 12919"/>
                  <a:gd name="connsiteX2" fmla="*/ 0 w 70933"/>
                  <a:gd name="connsiteY2" fmla="*/ 0 h 12919"/>
                  <a:gd name="connsiteX3" fmla="*/ 63330 w 70933"/>
                  <a:gd name="connsiteY3" fmla="*/ 0 h 12919"/>
                  <a:gd name="connsiteX4" fmla="*/ 70934 w 70933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33" h="12919">
                    <a:moveTo>
                      <a:pt x="70934" y="12919"/>
                    </a:moveTo>
                    <a:lnTo>
                      <a:pt x="7016" y="12919"/>
                    </a:lnTo>
                    <a:lnTo>
                      <a:pt x="0" y="0"/>
                    </a:lnTo>
                    <a:lnTo>
                      <a:pt x="63330" y="0"/>
                    </a:lnTo>
                    <a:lnTo>
                      <a:pt x="70934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D6CE7295-C454-42CB-86ED-2AA2783CB831}"/>
                  </a:ext>
                </a:extLst>
              </p:cNvPr>
              <p:cNvSpPr/>
              <p:nvPr/>
            </p:nvSpPr>
            <p:spPr>
              <a:xfrm>
                <a:off x="4629194" y="4511847"/>
                <a:ext cx="71922" cy="12919"/>
              </a:xfrm>
              <a:custGeom>
                <a:avLst/>
                <a:gdLst>
                  <a:gd name="connsiteX0" fmla="*/ 71923 w 71922"/>
                  <a:gd name="connsiteY0" fmla="*/ 12919 h 12919"/>
                  <a:gd name="connsiteX1" fmla="*/ 8036 w 71922"/>
                  <a:gd name="connsiteY1" fmla="*/ 12919 h 12919"/>
                  <a:gd name="connsiteX2" fmla="*/ 0 w 71922"/>
                  <a:gd name="connsiteY2" fmla="*/ 0 h 12919"/>
                  <a:gd name="connsiteX3" fmla="*/ 63361 w 71922"/>
                  <a:gd name="connsiteY3" fmla="*/ 0 h 12919"/>
                  <a:gd name="connsiteX4" fmla="*/ 71923 w 71922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22" h="12919">
                    <a:moveTo>
                      <a:pt x="71923" y="12919"/>
                    </a:moveTo>
                    <a:lnTo>
                      <a:pt x="8036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71923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7371C4FA-3CCF-99B2-1656-249FE0DE4BFB}"/>
                  </a:ext>
                </a:extLst>
              </p:cNvPr>
              <p:cNvSpPr/>
              <p:nvPr/>
            </p:nvSpPr>
            <p:spPr>
              <a:xfrm>
                <a:off x="4742502" y="4511847"/>
                <a:ext cx="72942" cy="12919"/>
              </a:xfrm>
              <a:custGeom>
                <a:avLst/>
                <a:gdLst>
                  <a:gd name="connsiteX0" fmla="*/ 72943 w 72942"/>
                  <a:gd name="connsiteY0" fmla="*/ 12919 h 12919"/>
                  <a:gd name="connsiteX1" fmla="*/ 9025 w 72942"/>
                  <a:gd name="connsiteY1" fmla="*/ 12919 h 12919"/>
                  <a:gd name="connsiteX2" fmla="*/ 0 w 72942"/>
                  <a:gd name="connsiteY2" fmla="*/ 0 h 12919"/>
                  <a:gd name="connsiteX3" fmla="*/ 63361 w 72942"/>
                  <a:gd name="connsiteY3" fmla="*/ 0 h 12919"/>
                  <a:gd name="connsiteX4" fmla="*/ 72943 w 72942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942" h="12919">
                    <a:moveTo>
                      <a:pt x="72943" y="12919"/>
                    </a:moveTo>
                    <a:lnTo>
                      <a:pt x="9025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72943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F9B96766-385E-7F53-8814-8C6EE19680CE}"/>
                  </a:ext>
                </a:extLst>
              </p:cNvPr>
              <p:cNvSpPr/>
              <p:nvPr/>
            </p:nvSpPr>
            <p:spPr>
              <a:xfrm>
                <a:off x="4855841" y="4511847"/>
                <a:ext cx="73900" cy="12919"/>
              </a:xfrm>
              <a:custGeom>
                <a:avLst/>
                <a:gdLst>
                  <a:gd name="connsiteX0" fmla="*/ 73901 w 73900"/>
                  <a:gd name="connsiteY0" fmla="*/ 12919 h 12919"/>
                  <a:gd name="connsiteX1" fmla="*/ 10014 w 73900"/>
                  <a:gd name="connsiteY1" fmla="*/ 12919 h 12919"/>
                  <a:gd name="connsiteX2" fmla="*/ 0 w 73900"/>
                  <a:gd name="connsiteY2" fmla="*/ 0 h 12919"/>
                  <a:gd name="connsiteX3" fmla="*/ 63330 w 73900"/>
                  <a:gd name="connsiteY3" fmla="*/ 0 h 12919"/>
                  <a:gd name="connsiteX4" fmla="*/ 73901 w 73900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00" h="12919">
                    <a:moveTo>
                      <a:pt x="73901" y="12919"/>
                    </a:moveTo>
                    <a:lnTo>
                      <a:pt x="10014" y="12919"/>
                    </a:lnTo>
                    <a:lnTo>
                      <a:pt x="0" y="0"/>
                    </a:lnTo>
                    <a:lnTo>
                      <a:pt x="63330" y="0"/>
                    </a:lnTo>
                    <a:lnTo>
                      <a:pt x="73901" y="12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ABFDAA0F-ECF5-4D7F-8D15-BD50608C3E63}"/>
                  </a:ext>
                </a:extLst>
              </p:cNvPr>
              <p:cNvSpPr/>
              <p:nvPr/>
            </p:nvSpPr>
            <p:spPr>
              <a:xfrm>
                <a:off x="4969150" y="4511847"/>
                <a:ext cx="74920" cy="12919"/>
              </a:xfrm>
              <a:custGeom>
                <a:avLst/>
                <a:gdLst>
                  <a:gd name="connsiteX0" fmla="*/ 74921 w 74920"/>
                  <a:gd name="connsiteY0" fmla="*/ 12919 h 12919"/>
                  <a:gd name="connsiteX1" fmla="*/ 11003 w 74920"/>
                  <a:gd name="connsiteY1" fmla="*/ 12919 h 12919"/>
                  <a:gd name="connsiteX2" fmla="*/ 0 w 74920"/>
                  <a:gd name="connsiteY2" fmla="*/ 0 h 12919"/>
                  <a:gd name="connsiteX3" fmla="*/ 63361 w 74920"/>
                  <a:gd name="connsiteY3" fmla="*/ 0 h 12919"/>
                  <a:gd name="connsiteX4" fmla="*/ 74921 w 74920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20" h="12919">
                    <a:moveTo>
                      <a:pt x="74921" y="12919"/>
                    </a:moveTo>
                    <a:lnTo>
                      <a:pt x="11003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74921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46276846-2235-DCB1-327E-C3C8A4AE64F7}"/>
                  </a:ext>
                </a:extLst>
              </p:cNvPr>
              <p:cNvSpPr/>
              <p:nvPr/>
            </p:nvSpPr>
            <p:spPr>
              <a:xfrm>
                <a:off x="5082458" y="4511847"/>
                <a:ext cx="75909" cy="12919"/>
              </a:xfrm>
              <a:custGeom>
                <a:avLst/>
                <a:gdLst>
                  <a:gd name="connsiteX0" fmla="*/ 75910 w 75909"/>
                  <a:gd name="connsiteY0" fmla="*/ 12919 h 12919"/>
                  <a:gd name="connsiteX1" fmla="*/ 12023 w 75909"/>
                  <a:gd name="connsiteY1" fmla="*/ 12919 h 12919"/>
                  <a:gd name="connsiteX2" fmla="*/ 0 w 75909"/>
                  <a:gd name="connsiteY2" fmla="*/ 0 h 12919"/>
                  <a:gd name="connsiteX3" fmla="*/ 63361 w 75909"/>
                  <a:gd name="connsiteY3" fmla="*/ 0 h 12919"/>
                  <a:gd name="connsiteX4" fmla="*/ 75910 w 75909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09" h="12919">
                    <a:moveTo>
                      <a:pt x="75910" y="12919"/>
                    </a:moveTo>
                    <a:lnTo>
                      <a:pt x="12023" y="12919"/>
                    </a:lnTo>
                    <a:lnTo>
                      <a:pt x="0" y="0"/>
                    </a:lnTo>
                    <a:lnTo>
                      <a:pt x="63361" y="0"/>
                    </a:lnTo>
                    <a:lnTo>
                      <a:pt x="75910" y="12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F2BE4407-E0AC-145C-48DE-AA6577456FFA}"/>
                  </a:ext>
                </a:extLst>
              </p:cNvPr>
              <p:cNvSpPr/>
              <p:nvPr/>
            </p:nvSpPr>
            <p:spPr>
              <a:xfrm>
                <a:off x="5195797" y="4511847"/>
                <a:ext cx="76898" cy="12919"/>
              </a:xfrm>
              <a:custGeom>
                <a:avLst/>
                <a:gdLst>
                  <a:gd name="connsiteX0" fmla="*/ 76899 w 76898"/>
                  <a:gd name="connsiteY0" fmla="*/ 12919 h 12919"/>
                  <a:gd name="connsiteX1" fmla="*/ 12982 w 76898"/>
                  <a:gd name="connsiteY1" fmla="*/ 12919 h 12919"/>
                  <a:gd name="connsiteX2" fmla="*/ 0 w 76898"/>
                  <a:gd name="connsiteY2" fmla="*/ 0 h 12919"/>
                  <a:gd name="connsiteX3" fmla="*/ 63331 w 76898"/>
                  <a:gd name="connsiteY3" fmla="*/ 0 h 12919"/>
                  <a:gd name="connsiteX4" fmla="*/ 76899 w 76898"/>
                  <a:gd name="connsiteY4" fmla="*/ 12919 h 1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98" h="12919">
                    <a:moveTo>
                      <a:pt x="76899" y="12919"/>
                    </a:moveTo>
                    <a:lnTo>
                      <a:pt x="12982" y="12919"/>
                    </a:lnTo>
                    <a:lnTo>
                      <a:pt x="0" y="0"/>
                    </a:lnTo>
                    <a:lnTo>
                      <a:pt x="63331" y="0"/>
                    </a:lnTo>
                    <a:lnTo>
                      <a:pt x="76899" y="1291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794BB787-71F2-D1D7-2BBC-D50DFB264F2A}"/>
                  </a:ext>
                </a:extLst>
              </p:cNvPr>
              <p:cNvSpPr/>
              <p:nvPr/>
            </p:nvSpPr>
            <p:spPr>
              <a:xfrm>
                <a:off x="1985177" y="4531443"/>
                <a:ext cx="79402" cy="13259"/>
              </a:xfrm>
              <a:custGeom>
                <a:avLst/>
                <a:gdLst>
                  <a:gd name="connsiteX0" fmla="*/ 64752 w 79402"/>
                  <a:gd name="connsiteY0" fmla="*/ 13260 h 13259"/>
                  <a:gd name="connsiteX1" fmla="*/ 0 w 79402"/>
                  <a:gd name="connsiteY1" fmla="*/ 13260 h 13259"/>
                  <a:gd name="connsiteX2" fmla="*/ 15207 w 79402"/>
                  <a:gd name="connsiteY2" fmla="*/ 0 h 13259"/>
                  <a:gd name="connsiteX3" fmla="*/ 79402 w 79402"/>
                  <a:gd name="connsiteY3" fmla="*/ 0 h 13259"/>
                  <a:gd name="connsiteX4" fmla="*/ 64752 w 7940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5207" y="0"/>
                    </a:lnTo>
                    <a:lnTo>
                      <a:pt x="79402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27C255E0-55DB-803D-6CD5-D08E01C8D10E}"/>
                  </a:ext>
                </a:extLst>
              </p:cNvPr>
              <p:cNvSpPr/>
              <p:nvPr/>
            </p:nvSpPr>
            <p:spPr>
              <a:xfrm>
                <a:off x="2101020" y="4531443"/>
                <a:ext cx="78382" cy="13259"/>
              </a:xfrm>
              <a:custGeom>
                <a:avLst/>
                <a:gdLst>
                  <a:gd name="connsiteX0" fmla="*/ 64752 w 78382"/>
                  <a:gd name="connsiteY0" fmla="*/ 13260 h 13259"/>
                  <a:gd name="connsiteX1" fmla="*/ 0 w 78382"/>
                  <a:gd name="connsiteY1" fmla="*/ 13260 h 13259"/>
                  <a:gd name="connsiteX2" fmla="*/ 14187 w 78382"/>
                  <a:gd name="connsiteY2" fmla="*/ 0 h 13259"/>
                  <a:gd name="connsiteX3" fmla="*/ 78382 w 78382"/>
                  <a:gd name="connsiteY3" fmla="*/ 0 h 13259"/>
                  <a:gd name="connsiteX4" fmla="*/ 64752 w 7838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38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4187" y="0"/>
                    </a:lnTo>
                    <a:lnTo>
                      <a:pt x="78382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8C396A5A-BD04-48E4-F3ED-1C3F8E2055D2}"/>
                  </a:ext>
                </a:extLst>
              </p:cNvPr>
              <p:cNvSpPr/>
              <p:nvPr/>
            </p:nvSpPr>
            <p:spPr>
              <a:xfrm>
                <a:off x="2216863" y="4531443"/>
                <a:ext cx="77362" cy="13259"/>
              </a:xfrm>
              <a:custGeom>
                <a:avLst/>
                <a:gdLst>
                  <a:gd name="connsiteX0" fmla="*/ 64752 w 77362"/>
                  <a:gd name="connsiteY0" fmla="*/ 13260 h 13259"/>
                  <a:gd name="connsiteX1" fmla="*/ 0 w 77362"/>
                  <a:gd name="connsiteY1" fmla="*/ 13260 h 13259"/>
                  <a:gd name="connsiteX2" fmla="*/ 13198 w 77362"/>
                  <a:gd name="connsiteY2" fmla="*/ 0 h 13259"/>
                  <a:gd name="connsiteX3" fmla="*/ 77362 w 77362"/>
                  <a:gd name="connsiteY3" fmla="*/ 0 h 13259"/>
                  <a:gd name="connsiteX4" fmla="*/ 64752 w 7736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6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3198" y="0"/>
                    </a:lnTo>
                    <a:lnTo>
                      <a:pt x="77362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FDD0E0F4-2F37-254E-8D78-BBC56F18D2E2}"/>
                  </a:ext>
                </a:extLst>
              </p:cNvPr>
              <p:cNvSpPr/>
              <p:nvPr/>
            </p:nvSpPr>
            <p:spPr>
              <a:xfrm>
                <a:off x="2332706" y="4531443"/>
                <a:ext cx="76342" cy="13259"/>
              </a:xfrm>
              <a:custGeom>
                <a:avLst/>
                <a:gdLst>
                  <a:gd name="connsiteX0" fmla="*/ 64752 w 76342"/>
                  <a:gd name="connsiteY0" fmla="*/ 13260 h 13259"/>
                  <a:gd name="connsiteX1" fmla="*/ 0 w 76342"/>
                  <a:gd name="connsiteY1" fmla="*/ 13260 h 13259"/>
                  <a:gd name="connsiteX2" fmla="*/ 12178 w 76342"/>
                  <a:gd name="connsiteY2" fmla="*/ 0 h 13259"/>
                  <a:gd name="connsiteX3" fmla="*/ 76343 w 76342"/>
                  <a:gd name="connsiteY3" fmla="*/ 0 h 13259"/>
                  <a:gd name="connsiteX4" fmla="*/ 64752 w 7634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2178" y="0"/>
                    </a:lnTo>
                    <a:lnTo>
                      <a:pt x="7634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FE615C02-5857-8440-C180-7A3CCFC2A626}"/>
                  </a:ext>
                </a:extLst>
              </p:cNvPr>
              <p:cNvSpPr/>
              <p:nvPr/>
            </p:nvSpPr>
            <p:spPr>
              <a:xfrm>
                <a:off x="2448549" y="4531443"/>
                <a:ext cx="75353" cy="13259"/>
              </a:xfrm>
              <a:custGeom>
                <a:avLst/>
                <a:gdLst>
                  <a:gd name="connsiteX0" fmla="*/ 64752 w 75353"/>
                  <a:gd name="connsiteY0" fmla="*/ 13260 h 13259"/>
                  <a:gd name="connsiteX1" fmla="*/ 0 w 75353"/>
                  <a:gd name="connsiteY1" fmla="*/ 13260 h 13259"/>
                  <a:gd name="connsiteX2" fmla="*/ 11158 w 75353"/>
                  <a:gd name="connsiteY2" fmla="*/ 0 h 13259"/>
                  <a:gd name="connsiteX3" fmla="*/ 75353 w 75353"/>
                  <a:gd name="connsiteY3" fmla="*/ 0 h 13259"/>
                  <a:gd name="connsiteX4" fmla="*/ 64752 w 7535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53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1158" y="0"/>
                    </a:lnTo>
                    <a:lnTo>
                      <a:pt x="7535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868BD8AD-5B06-EDD4-6BC6-289F72203834}"/>
                  </a:ext>
                </a:extLst>
              </p:cNvPr>
              <p:cNvSpPr/>
              <p:nvPr/>
            </p:nvSpPr>
            <p:spPr>
              <a:xfrm>
                <a:off x="2564391" y="4531443"/>
                <a:ext cx="74333" cy="13259"/>
              </a:xfrm>
              <a:custGeom>
                <a:avLst/>
                <a:gdLst>
                  <a:gd name="connsiteX0" fmla="*/ 64783 w 74333"/>
                  <a:gd name="connsiteY0" fmla="*/ 13260 h 13259"/>
                  <a:gd name="connsiteX1" fmla="*/ 0 w 74333"/>
                  <a:gd name="connsiteY1" fmla="*/ 13260 h 13259"/>
                  <a:gd name="connsiteX2" fmla="*/ 10138 w 74333"/>
                  <a:gd name="connsiteY2" fmla="*/ 0 h 13259"/>
                  <a:gd name="connsiteX3" fmla="*/ 74333 w 74333"/>
                  <a:gd name="connsiteY3" fmla="*/ 0 h 13259"/>
                  <a:gd name="connsiteX4" fmla="*/ 64783 w 7433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33" h="13259">
                    <a:moveTo>
                      <a:pt x="64783" y="13260"/>
                    </a:moveTo>
                    <a:lnTo>
                      <a:pt x="0" y="13260"/>
                    </a:lnTo>
                    <a:lnTo>
                      <a:pt x="10138" y="0"/>
                    </a:lnTo>
                    <a:lnTo>
                      <a:pt x="74333" y="0"/>
                    </a:lnTo>
                    <a:lnTo>
                      <a:pt x="64783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6510AF38-7E04-6A73-B629-9DBD96A0989E}"/>
                  </a:ext>
                </a:extLst>
              </p:cNvPr>
              <p:cNvSpPr/>
              <p:nvPr/>
            </p:nvSpPr>
            <p:spPr>
              <a:xfrm>
                <a:off x="2680234" y="4531443"/>
                <a:ext cx="73313" cy="13259"/>
              </a:xfrm>
              <a:custGeom>
                <a:avLst/>
                <a:gdLst>
                  <a:gd name="connsiteX0" fmla="*/ 64783 w 73313"/>
                  <a:gd name="connsiteY0" fmla="*/ 13260 h 13259"/>
                  <a:gd name="connsiteX1" fmla="*/ 0 w 73313"/>
                  <a:gd name="connsiteY1" fmla="*/ 13260 h 13259"/>
                  <a:gd name="connsiteX2" fmla="*/ 9118 w 73313"/>
                  <a:gd name="connsiteY2" fmla="*/ 0 h 13259"/>
                  <a:gd name="connsiteX3" fmla="*/ 73314 w 73313"/>
                  <a:gd name="connsiteY3" fmla="*/ 0 h 13259"/>
                  <a:gd name="connsiteX4" fmla="*/ 64783 w 7331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3" h="13259">
                    <a:moveTo>
                      <a:pt x="64783" y="13260"/>
                    </a:moveTo>
                    <a:lnTo>
                      <a:pt x="0" y="13260"/>
                    </a:lnTo>
                    <a:lnTo>
                      <a:pt x="9118" y="0"/>
                    </a:lnTo>
                    <a:lnTo>
                      <a:pt x="73314" y="0"/>
                    </a:lnTo>
                    <a:lnTo>
                      <a:pt x="64783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93D12BCB-95E4-2DBE-1854-FA5942BD0907}"/>
                  </a:ext>
                </a:extLst>
              </p:cNvPr>
              <p:cNvSpPr/>
              <p:nvPr/>
            </p:nvSpPr>
            <p:spPr>
              <a:xfrm>
                <a:off x="2796077" y="4531443"/>
                <a:ext cx="72293" cy="13259"/>
              </a:xfrm>
              <a:custGeom>
                <a:avLst/>
                <a:gdLst>
                  <a:gd name="connsiteX0" fmla="*/ 64783 w 72293"/>
                  <a:gd name="connsiteY0" fmla="*/ 13260 h 13259"/>
                  <a:gd name="connsiteX1" fmla="*/ 0 w 72293"/>
                  <a:gd name="connsiteY1" fmla="*/ 13260 h 13259"/>
                  <a:gd name="connsiteX2" fmla="*/ 8098 w 72293"/>
                  <a:gd name="connsiteY2" fmla="*/ 0 h 13259"/>
                  <a:gd name="connsiteX3" fmla="*/ 72293 w 72293"/>
                  <a:gd name="connsiteY3" fmla="*/ 0 h 13259"/>
                  <a:gd name="connsiteX4" fmla="*/ 64783 w 7229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93" h="13259">
                    <a:moveTo>
                      <a:pt x="64783" y="13260"/>
                    </a:moveTo>
                    <a:lnTo>
                      <a:pt x="0" y="13260"/>
                    </a:lnTo>
                    <a:lnTo>
                      <a:pt x="8098" y="0"/>
                    </a:lnTo>
                    <a:lnTo>
                      <a:pt x="72293" y="0"/>
                    </a:lnTo>
                    <a:lnTo>
                      <a:pt x="64783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57620FF8-563A-B1EB-E9BD-23A98C815BF2}"/>
                  </a:ext>
                </a:extLst>
              </p:cNvPr>
              <p:cNvSpPr/>
              <p:nvPr/>
            </p:nvSpPr>
            <p:spPr>
              <a:xfrm>
                <a:off x="3027794" y="4531443"/>
                <a:ext cx="70222" cy="13259"/>
              </a:xfrm>
              <a:custGeom>
                <a:avLst/>
                <a:gdLst>
                  <a:gd name="connsiteX0" fmla="*/ 64752 w 70222"/>
                  <a:gd name="connsiteY0" fmla="*/ 13260 h 13259"/>
                  <a:gd name="connsiteX1" fmla="*/ 0 w 70222"/>
                  <a:gd name="connsiteY1" fmla="*/ 13260 h 13259"/>
                  <a:gd name="connsiteX2" fmla="*/ 6027 w 70222"/>
                  <a:gd name="connsiteY2" fmla="*/ 0 h 13259"/>
                  <a:gd name="connsiteX3" fmla="*/ 70223 w 70222"/>
                  <a:gd name="connsiteY3" fmla="*/ 0 h 13259"/>
                  <a:gd name="connsiteX4" fmla="*/ 64752 w 7022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2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6027" y="0"/>
                    </a:lnTo>
                    <a:lnTo>
                      <a:pt x="7022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E26539D1-3468-F252-552C-6B075AC4FE84}"/>
                  </a:ext>
                </a:extLst>
              </p:cNvPr>
              <p:cNvSpPr/>
              <p:nvPr/>
            </p:nvSpPr>
            <p:spPr>
              <a:xfrm>
                <a:off x="3143636" y="4531443"/>
                <a:ext cx="69202" cy="13259"/>
              </a:xfrm>
              <a:custGeom>
                <a:avLst/>
                <a:gdLst>
                  <a:gd name="connsiteX0" fmla="*/ 64752 w 69202"/>
                  <a:gd name="connsiteY0" fmla="*/ 13260 h 13259"/>
                  <a:gd name="connsiteX1" fmla="*/ 0 w 69202"/>
                  <a:gd name="connsiteY1" fmla="*/ 13260 h 13259"/>
                  <a:gd name="connsiteX2" fmla="*/ 5007 w 69202"/>
                  <a:gd name="connsiteY2" fmla="*/ 0 h 13259"/>
                  <a:gd name="connsiteX3" fmla="*/ 69203 w 69202"/>
                  <a:gd name="connsiteY3" fmla="*/ 0 h 13259"/>
                  <a:gd name="connsiteX4" fmla="*/ 64752 w 6920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0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5007" y="0"/>
                    </a:lnTo>
                    <a:lnTo>
                      <a:pt x="6920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2A0CA847-947A-B9C3-0E73-44CC61DE7005}"/>
                  </a:ext>
                </a:extLst>
              </p:cNvPr>
              <p:cNvSpPr/>
              <p:nvPr/>
            </p:nvSpPr>
            <p:spPr>
              <a:xfrm>
                <a:off x="3259479" y="4531443"/>
                <a:ext cx="68183" cy="13259"/>
              </a:xfrm>
              <a:custGeom>
                <a:avLst/>
                <a:gdLst>
                  <a:gd name="connsiteX0" fmla="*/ 64752 w 68183"/>
                  <a:gd name="connsiteY0" fmla="*/ 13260 h 13259"/>
                  <a:gd name="connsiteX1" fmla="*/ 0 w 68183"/>
                  <a:gd name="connsiteY1" fmla="*/ 13260 h 13259"/>
                  <a:gd name="connsiteX2" fmla="*/ 3987 w 68183"/>
                  <a:gd name="connsiteY2" fmla="*/ 0 h 13259"/>
                  <a:gd name="connsiteX3" fmla="*/ 68183 w 68183"/>
                  <a:gd name="connsiteY3" fmla="*/ 0 h 13259"/>
                  <a:gd name="connsiteX4" fmla="*/ 64752 w 6818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83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3987" y="0"/>
                    </a:lnTo>
                    <a:lnTo>
                      <a:pt x="6818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F1121F41-FB40-543A-E46E-40D09FC4D954}"/>
                  </a:ext>
                </a:extLst>
              </p:cNvPr>
              <p:cNvSpPr/>
              <p:nvPr/>
            </p:nvSpPr>
            <p:spPr>
              <a:xfrm>
                <a:off x="3375322" y="4531443"/>
                <a:ext cx="67163" cy="13259"/>
              </a:xfrm>
              <a:custGeom>
                <a:avLst/>
                <a:gdLst>
                  <a:gd name="connsiteX0" fmla="*/ 64752 w 67163"/>
                  <a:gd name="connsiteY0" fmla="*/ 13260 h 13259"/>
                  <a:gd name="connsiteX1" fmla="*/ 0 w 67163"/>
                  <a:gd name="connsiteY1" fmla="*/ 13260 h 13259"/>
                  <a:gd name="connsiteX2" fmla="*/ 2967 w 67163"/>
                  <a:gd name="connsiteY2" fmla="*/ 0 h 13259"/>
                  <a:gd name="connsiteX3" fmla="*/ 67163 w 67163"/>
                  <a:gd name="connsiteY3" fmla="*/ 0 h 13259"/>
                  <a:gd name="connsiteX4" fmla="*/ 64752 w 67163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63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2967" y="0"/>
                    </a:lnTo>
                    <a:lnTo>
                      <a:pt x="6716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CB9A8BF7-3720-61FC-5D48-4BA71E1E11C3}"/>
                  </a:ext>
                </a:extLst>
              </p:cNvPr>
              <p:cNvSpPr/>
              <p:nvPr/>
            </p:nvSpPr>
            <p:spPr>
              <a:xfrm>
                <a:off x="3491165" y="4531443"/>
                <a:ext cx="66142" cy="13259"/>
              </a:xfrm>
              <a:custGeom>
                <a:avLst/>
                <a:gdLst>
                  <a:gd name="connsiteX0" fmla="*/ 64752 w 66142"/>
                  <a:gd name="connsiteY0" fmla="*/ 13260 h 13259"/>
                  <a:gd name="connsiteX1" fmla="*/ 0 w 66142"/>
                  <a:gd name="connsiteY1" fmla="*/ 13260 h 13259"/>
                  <a:gd name="connsiteX2" fmla="*/ 1947 w 66142"/>
                  <a:gd name="connsiteY2" fmla="*/ 0 h 13259"/>
                  <a:gd name="connsiteX3" fmla="*/ 66143 w 66142"/>
                  <a:gd name="connsiteY3" fmla="*/ 0 h 13259"/>
                  <a:gd name="connsiteX4" fmla="*/ 64752 w 6614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4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1947" y="0"/>
                    </a:lnTo>
                    <a:lnTo>
                      <a:pt x="6614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3C087934-229C-2CC9-3219-CD3CA1B51942}"/>
                  </a:ext>
                </a:extLst>
              </p:cNvPr>
              <p:cNvSpPr/>
              <p:nvPr/>
            </p:nvSpPr>
            <p:spPr>
              <a:xfrm>
                <a:off x="3607008" y="4531443"/>
                <a:ext cx="65122" cy="13259"/>
              </a:xfrm>
              <a:custGeom>
                <a:avLst/>
                <a:gdLst>
                  <a:gd name="connsiteX0" fmla="*/ 64752 w 65122"/>
                  <a:gd name="connsiteY0" fmla="*/ 13260 h 13259"/>
                  <a:gd name="connsiteX1" fmla="*/ 0 w 65122"/>
                  <a:gd name="connsiteY1" fmla="*/ 13260 h 13259"/>
                  <a:gd name="connsiteX2" fmla="*/ 927 w 65122"/>
                  <a:gd name="connsiteY2" fmla="*/ 0 h 13259"/>
                  <a:gd name="connsiteX3" fmla="*/ 65123 w 65122"/>
                  <a:gd name="connsiteY3" fmla="*/ 0 h 13259"/>
                  <a:gd name="connsiteX4" fmla="*/ 64752 w 65122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22" h="13259">
                    <a:moveTo>
                      <a:pt x="64752" y="13260"/>
                    </a:moveTo>
                    <a:lnTo>
                      <a:pt x="0" y="13260"/>
                    </a:lnTo>
                    <a:lnTo>
                      <a:pt x="927" y="0"/>
                    </a:lnTo>
                    <a:lnTo>
                      <a:pt x="65123" y="0"/>
                    </a:lnTo>
                    <a:lnTo>
                      <a:pt x="64752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F08729EE-8284-0072-BA03-4EF2932B2FA2}"/>
                  </a:ext>
                </a:extLst>
              </p:cNvPr>
              <p:cNvSpPr/>
              <p:nvPr/>
            </p:nvSpPr>
            <p:spPr>
              <a:xfrm>
                <a:off x="3722789" y="4531443"/>
                <a:ext cx="64844" cy="13259"/>
              </a:xfrm>
              <a:custGeom>
                <a:avLst/>
                <a:gdLst>
                  <a:gd name="connsiteX0" fmla="*/ 64845 w 64844"/>
                  <a:gd name="connsiteY0" fmla="*/ 13260 h 13259"/>
                  <a:gd name="connsiteX1" fmla="*/ 62 w 64844"/>
                  <a:gd name="connsiteY1" fmla="*/ 13260 h 13259"/>
                  <a:gd name="connsiteX2" fmla="*/ 0 w 64844"/>
                  <a:gd name="connsiteY2" fmla="*/ 0 h 13259"/>
                  <a:gd name="connsiteX3" fmla="*/ 64165 w 64844"/>
                  <a:gd name="connsiteY3" fmla="*/ 0 h 13259"/>
                  <a:gd name="connsiteX4" fmla="*/ 64845 w 6484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844" h="13259">
                    <a:moveTo>
                      <a:pt x="64845" y="13260"/>
                    </a:moveTo>
                    <a:lnTo>
                      <a:pt x="62" y="13260"/>
                    </a:lnTo>
                    <a:lnTo>
                      <a:pt x="0" y="0"/>
                    </a:lnTo>
                    <a:lnTo>
                      <a:pt x="64165" y="0"/>
                    </a:lnTo>
                    <a:lnTo>
                      <a:pt x="6484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87017DFD-F45A-954D-875E-1B4BC7BFD4E2}"/>
                  </a:ext>
                </a:extLst>
              </p:cNvPr>
              <p:cNvSpPr/>
              <p:nvPr/>
            </p:nvSpPr>
            <p:spPr>
              <a:xfrm>
                <a:off x="3837612" y="4531443"/>
                <a:ext cx="65864" cy="13259"/>
              </a:xfrm>
              <a:custGeom>
                <a:avLst/>
                <a:gdLst>
                  <a:gd name="connsiteX0" fmla="*/ 65865 w 65864"/>
                  <a:gd name="connsiteY0" fmla="*/ 13260 h 13259"/>
                  <a:gd name="connsiteX1" fmla="*/ 1082 w 65864"/>
                  <a:gd name="connsiteY1" fmla="*/ 13260 h 13259"/>
                  <a:gd name="connsiteX2" fmla="*/ 0 w 65864"/>
                  <a:gd name="connsiteY2" fmla="*/ 0 h 13259"/>
                  <a:gd name="connsiteX3" fmla="*/ 64165 w 65864"/>
                  <a:gd name="connsiteY3" fmla="*/ 0 h 13259"/>
                  <a:gd name="connsiteX4" fmla="*/ 65865 w 6586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64" h="13259">
                    <a:moveTo>
                      <a:pt x="65865" y="13260"/>
                    </a:moveTo>
                    <a:lnTo>
                      <a:pt x="1082" y="13260"/>
                    </a:lnTo>
                    <a:lnTo>
                      <a:pt x="0" y="0"/>
                    </a:lnTo>
                    <a:lnTo>
                      <a:pt x="64165" y="0"/>
                    </a:lnTo>
                    <a:lnTo>
                      <a:pt x="6586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2B525394-D30D-8E1A-DD67-54977C33618D}"/>
                  </a:ext>
                </a:extLst>
              </p:cNvPr>
              <p:cNvSpPr/>
              <p:nvPr/>
            </p:nvSpPr>
            <p:spPr>
              <a:xfrm>
                <a:off x="3952434" y="4531443"/>
                <a:ext cx="66884" cy="13259"/>
              </a:xfrm>
              <a:custGeom>
                <a:avLst/>
                <a:gdLst>
                  <a:gd name="connsiteX0" fmla="*/ 66885 w 66884"/>
                  <a:gd name="connsiteY0" fmla="*/ 13260 h 13259"/>
                  <a:gd name="connsiteX1" fmla="*/ 2102 w 66884"/>
                  <a:gd name="connsiteY1" fmla="*/ 13260 h 13259"/>
                  <a:gd name="connsiteX2" fmla="*/ 0 w 66884"/>
                  <a:gd name="connsiteY2" fmla="*/ 0 h 13259"/>
                  <a:gd name="connsiteX3" fmla="*/ 64196 w 66884"/>
                  <a:gd name="connsiteY3" fmla="*/ 0 h 13259"/>
                  <a:gd name="connsiteX4" fmla="*/ 66885 w 6688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84" h="13259">
                    <a:moveTo>
                      <a:pt x="66885" y="13260"/>
                    </a:moveTo>
                    <a:lnTo>
                      <a:pt x="2102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6688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77658BDE-72D8-16F9-C3B9-CE0666E765F6}"/>
                  </a:ext>
                </a:extLst>
              </p:cNvPr>
              <p:cNvSpPr/>
              <p:nvPr/>
            </p:nvSpPr>
            <p:spPr>
              <a:xfrm>
                <a:off x="4067257" y="4531443"/>
                <a:ext cx="67904" cy="13259"/>
              </a:xfrm>
              <a:custGeom>
                <a:avLst/>
                <a:gdLst>
                  <a:gd name="connsiteX0" fmla="*/ 67905 w 67904"/>
                  <a:gd name="connsiteY0" fmla="*/ 13260 h 13259"/>
                  <a:gd name="connsiteX1" fmla="*/ 3152 w 67904"/>
                  <a:gd name="connsiteY1" fmla="*/ 13260 h 13259"/>
                  <a:gd name="connsiteX2" fmla="*/ 0 w 67904"/>
                  <a:gd name="connsiteY2" fmla="*/ 0 h 13259"/>
                  <a:gd name="connsiteX3" fmla="*/ 64195 w 67904"/>
                  <a:gd name="connsiteY3" fmla="*/ 0 h 13259"/>
                  <a:gd name="connsiteX4" fmla="*/ 67905 w 6790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4" h="13259">
                    <a:moveTo>
                      <a:pt x="67905" y="13260"/>
                    </a:moveTo>
                    <a:lnTo>
                      <a:pt x="3152" y="13260"/>
                    </a:lnTo>
                    <a:lnTo>
                      <a:pt x="0" y="0"/>
                    </a:lnTo>
                    <a:lnTo>
                      <a:pt x="64195" y="0"/>
                    </a:lnTo>
                    <a:lnTo>
                      <a:pt x="67905" y="1326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5658AC60-5742-F9BC-D0E5-983D321C7289}"/>
                  </a:ext>
                </a:extLst>
              </p:cNvPr>
              <p:cNvSpPr/>
              <p:nvPr/>
            </p:nvSpPr>
            <p:spPr>
              <a:xfrm>
                <a:off x="4182080" y="4531443"/>
                <a:ext cx="68924" cy="13259"/>
              </a:xfrm>
              <a:custGeom>
                <a:avLst/>
                <a:gdLst>
                  <a:gd name="connsiteX0" fmla="*/ 68925 w 68924"/>
                  <a:gd name="connsiteY0" fmla="*/ 13260 h 13259"/>
                  <a:gd name="connsiteX1" fmla="*/ 4173 w 68924"/>
                  <a:gd name="connsiteY1" fmla="*/ 13260 h 13259"/>
                  <a:gd name="connsiteX2" fmla="*/ 0 w 68924"/>
                  <a:gd name="connsiteY2" fmla="*/ 0 h 13259"/>
                  <a:gd name="connsiteX3" fmla="*/ 64196 w 68924"/>
                  <a:gd name="connsiteY3" fmla="*/ 0 h 13259"/>
                  <a:gd name="connsiteX4" fmla="*/ 68925 w 6892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24" h="13259">
                    <a:moveTo>
                      <a:pt x="68925" y="13260"/>
                    </a:moveTo>
                    <a:lnTo>
                      <a:pt x="4173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6892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8C73BD78-9F79-97C6-EBA6-FB8AB4E2D090}"/>
                  </a:ext>
                </a:extLst>
              </p:cNvPr>
              <p:cNvSpPr/>
              <p:nvPr/>
            </p:nvSpPr>
            <p:spPr>
              <a:xfrm>
                <a:off x="4296903" y="4531443"/>
                <a:ext cx="69944" cy="13259"/>
              </a:xfrm>
              <a:custGeom>
                <a:avLst/>
                <a:gdLst>
                  <a:gd name="connsiteX0" fmla="*/ 69945 w 69944"/>
                  <a:gd name="connsiteY0" fmla="*/ 13260 h 13259"/>
                  <a:gd name="connsiteX1" fmla="*/ 5193 w 69944"/>
                  <a:gd name="connsiteY1" fmla="*/ 13260 h 13259"/>
                  <a:gd name="connsiteX2" fmla="*/ 0 w 69944"/>
                  <a:gd name="connsiteY2" fmla="*/ 0 h 13259"/>
                  <a:gd name="connsiteX3" fmla="*/ 64196 w 69944"/>
                  <a:gd name="connsiteY3" fmla="*/ 0 h 13259"/>
                  <a:gd name="connsiteX4" fmla="*/ 69945 w 6994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44" h="13259">
                    <a:moveTo>
                      <a:pt x="69945" y="13260"/>
                    </a:moveTo>
                    <a:lnTo>
                      <a:pt x="5193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6994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08B9CC19-462C-BD5C-4649-D2BB1D62F129}"/>
                  </a:ext>
                </a:extLst>
              </p:cNvPr>
              <p:cNvSpPr/>
              <p:nvPr/>
            </p:nvSpPr>
            <p:spPr>
              <a:xfrm>
                <a:off x="4411726" y="4531443"/>
                <a:ext cx="70964" cy="13259"/>
              </a:xfrm>
              <a:custGeom>
                <a:avLst/>
                <a:gdLst>
                  <a:gd name="connsiteX0" fmla="*/ 70964 w 70964"/>
                  <a:gd name="connsiteY0" fmla="*/ 13260 h 13259"/>
                  <a:gd name="connsiteX1" fmla="*/ 6213 w 70964"/>
                  <a:gd name="connsiteY1" fmla="*/ 13260 h 13259"/>
                  <a:gd name="connsiteX2" fmla="*/ 0 w 70964"/>
                  <a:gd name="connsiteY2" fmla="*/ 0 h 13259"/>
                  <a:gd name="connsiteX3" fmla="*/ 64196 w 70964"/>
                  <a:gd name="connsiteY3" fmla="*/ 0 h 13259"/>
                  <a:gd name="connsiteX4" fmla="*/ 70964 w 7096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4" h="13259">
                    <a:moveTo>
                      <a:pt x="70964" y="13260"/>
                    </a:moveTo>
                    <a:lnTo>
                      <a:pt x="6213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7096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0821E448-74D1-2D47-173E-ACA860076E17}"/>
                  </a:ext>
                </a:extLst>
              </p:cNvPr>
              <p:cNvSpPr/>
              <p:nvPr/>
            </p:nvSpPr>
            <p:spPr>
              <a:xfrm>
                <a:off x="4526549" y="4531443"/>
                <a:ext cx="71984" cy="13259"/>
              </a:xfrm>
              <a:custGeom>
                <a:avLst/>
                <a:gdLst>
                  <a:gd name="connsiteX0" fmla="*/ 71984 w 71984"/>
                  <a:gd name="connsiteY0" fmla="*/ 13260 h 13259"/>
                  <a:gd name="connsiteX1" fmla="*/ 7232 w 71984"/>
                  <a:gd name="connsiteY1" fmla="*/ 13260 h 13259"/>
                  <a:gd name="connsiteX2" fmla="*/ 0 w 71984"/>
                  <a:gd name="connsiteY2" fmla="*/ 0 h 13259"/>
                  <a:gd name="connsiteX3" fmla="*/ 64196 w 71984"/>
                  <a:gd name="connsiteY3" fmla="*/ 0 h 13259"/>
                  <a:gd name="connsiteX4" fmla="*/ 71984 w 7198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84" h="13259">
                    <a:moveTo>
                      <a:pt x="71984" y="13260"/>
                    </a:moveTo>
                    <a:lnTo>
                      <a:pt x="7232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7198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962999D1-266F-BF73-85E5-FEFFA2DE5BA4}"/>
                  </a:ext>
                </a:extLst>
              </p:cNvPr>
              <p:cNvSpPr/>
              <p:nvPr/>
            </p:nvSpPr>
            <p:spPr>
              <a:xfrm>
                <a:off x="4641372" y="4531443"/>
                <a:ext cx="73004" cy="13259"/>
              </a:xfrm>
              <a:custGeom>
                <a:avLst/>
                <a:gdLst>
                  <a:gd name="connsiteX0" fmla="*/ 73004 w 73004"/>
                  <a:gd name="connsiteY0" fmla="*/ 13260 h 13259"/>
                  <a:gd name="connsiteX1" fmla="*/ 8252 w 73004"/>
                  <a:gd name="connsiteY1" fmla="*/ 13260 h 13259"/>
                  <a:gd name="connsiteX2" fmla="*/ 0 w 73004"/>
                  <a:gd name="connsiteY2" fmla="*/ 0 h 13259"/>
                  <a:gd name="connsiteX3" fmla="*/ 64195 w 73004"/>
                  <a:gd name="connsiteY3" fmla="*/ 0 h 13259"/>
                  <a:gd name="connsiteX4" fmla="*/ 73004 w 7300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04" h="13259">
                    <a:moveTo>
                      <a:pt x="73004" y="13260"/>
                    </a:moveTo>
                    <a:lnTo>
                      <a:pt x="8252" y="13260"/>
                    </a:lnTo>
                    <a:lnTo>
                      <a:pt x="0" y="0"/>
                    </a:lnTo>
                    <a:lnTo>
                      <a:pt x="64195" y="0"/>
                    </a:lnTo>
                    <a:lnTo>
                      <a:pt x="7300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95051980-D943-B899-178B-FB2E696DD23A}"/>
                  </a:ext>
                </a:extLst>
              </p:cNvPr>
              <p:cNvSpPr/>
              <p:nvPr/>
            </p:nvSpPr>
            <p:spPr>
              <a:xfrm>
                <a:off x="4756194" y="4531443"/>
                <a:ext cx="74024" cy="13259"/>
              </a:xfrm>
              <a:custGeom>
                <a:avLst/>
                <a:gdLst>
                  <a:gd name="connsiteX0" fmla="*/ 74025 w 74024"/>
                  <a:gd name="connsiteY0" fmla="*/ 13260 h 13259"/>
                  <a:gd name="connsiteX1" fmla="*/ 9272 w 74024"/>
                  <a:gd name="connsiteY1" fmla="*/ 13260 h 13259"/>
                  <a:gd name="connsiteX2" fmla="*/ 0 w 74024"/>
                  <a:gd name="connsiteY2" fmla="*/ 0 h 13259"/>
                  <a:gd name="connsiteX3" fmla="*/ 64196 w 74024"/>
                  <a:gd name="connsiteY3" fmla="*/ 0 h 13259"/>
                  <a:gd name="connsiteX4" fmla="*/ 74025 w 7402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24" h="13259">
                    <a:moveTo>
                      <a:pt x="74025" y="13260"/>
                    </a:moveTo>
                    <a:lnTo>
                      <a:pt x="9272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7402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2F312194-6CE6-1A18-5CDC-574B9D32BDC2}"/>
                  </a:ext>
                </a:extLst>
              </p:cNvPr>
              <p:cNvSpPr/>
              <p:nvPr/>
            </p:nvSpPr>
            <p:spPr>
              <a:xfrm>
                <a:off x="4871017" y="4531443"/>
                <a:ext cx="75044" cy="13259"/>
              </a:xfrm>
              <a:custGeom>
                <a:avLst/>
                <a:gdLst>
                  <a:gd name="connsiteX0" fmla="*/ 75044 w 75044"/>
                  <a:gd name="connsiteY0" fmla="*/ 13260 h 13259"/>
                  <a:gd name="connsiteX1" fmla="*/ 10292 w 75044"/>
                  <a:gd name="connsiteY1" fmla="*/ 13260 h 13259"/>
                  <a:gd name="connsiteX2" fmla="*/ 0 w 75044"/>
                  <a:gd name="connsiteY2" fmla="*/ 0 h 13259"/>
                  <a:gd name="connsiteX3" fmla="*/ 64196 w 75044"/>
                  <a:gd name="connsiteY3" fmla="*/ 0 h 13259"/>
                  <a:gd name="connsiteX4" fmla="*/ 75044 w 7504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44" h="13259">
                    <a:moveTo>
                      <a:pt x="75044" y="13260"/>
                    </a:moveTo>
                    <a:lnTo>
                      <a:pt x="10292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7504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B34F65AB-CF4A-1ABD-5148-B4E0E68449FB}"/>
                  </a:ext>
                </a:extLst>
              </p:cNvPr>
              <p:cNvSpPr/>
              <p:nvPr/>
            </p:nvSpPr>
            <p:spPr>
              <a:xfrm>
                <a:off x="4985840" y="4531443"/>
                <a:ext cx="76095" cy="13259"/>
              </a:xfrm>
              <a:custGeom>
                <a:avLst/>
                <a:gdLst>
                  <a:gd name="connsiteX0" fmla="*/ 76095 w 76095"/>
                  <a:gd name="connsiteY0" fmla="*/ 13260 h 13259"/>
                  <a:gd name="connsiteX1" fmla="*/ 11312 w 76095"/>
                  <a:gd name="connsiteY1" fmla="*/ 13260 h 13259"/>
                  <a:gd name="connsiteX2" fmla="*/ 0 w 76095"/>
                  <a:gd name="connsiteY2" fmla="*/ 0 h 13259"/>
                  <a:gd name="connsiteX3" fmla="*/ 64196 w 76095"/>
                  <a:gd name="connsiteY3" fmla="*/ 0 h 13259"/>
                  <a:gd name="connsiteX4" fmla="*/ 76095 w 76095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95" h="13259">
                    <a:moveTo>
                      <a:pt x="76095" y="13260"/>
                    </a:moveTo>
                    <a:lnTo>
                      <a:pt x="11312" y="13260"/>
                    </a:lnTo>
                    <a:lnTo>
                      <a:pt x="0" y="0"/>
                    </a:lnTo>
                    <a:lnTo>
                      <a:pt x="64196" y="0"/>
                    </a:lnTo>
                    <a:lnTo>
                      <a:pt x="76095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BAE41DEE-A0A8-35DD-37DD-EA729DEB7462}"/>
                  </a:ext>
                </a:extLst>
              </p:cNvPr>
              <p:cNvSpPr/>
              <p:nvPr/>
            </p:nvSpPr>
            <p:spPr>
              <a:xfrm>
                <a:off x="5100694" y="4531443"/>
                <a:ext cx="77084" cy="13259"/>
              </a:xfrm>
              <a:custGeom>
                <a:avLst/>
                <a:gdLst>
                  <a:gd name="connsiteX0" fmla="*/ 77084 w 77084"/>
                  <a:gd name="connsiteY0" fmla="*/ 13260 h 13259"/>
                  <a:gd name="connsiteX1" fmla="*/ 12301 w 77084"/>
                  <a:gd name="connsiteY1" fmla="*/ 13260 h 13259"/>
                  <a:gd name="connsiteX2" fmla="*/ 0 w 77084"/>
                  <a:gd name="connsiteY2" fmla="*/ 0 h 13259"/>
                  <a:gd name="connsiteX3" fmla="*/ 64165 w 77084"/>
                  <a:gd name="connsiteY3" fmla="*/ 0 h 13259"/>
                  <a:gd name="connsiteX4" fmla="*/ 77084 w 7708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84" h="13259">
                    <a:moveTo>
                      <a:pt x="77084" y="13260"/>
                    </a:moveTo>
                    <a:lnTo>
                      <a:pt x="12301" y="13260"/>
                    </a:lnTo>
                    <a:lnTo>
                      <a:pt x="0" y="0"/>
                    </a:lnTo>
                    <a:lnTo>
                      <a:pt x="64165" y="0"/>
                    </a:lnTo>
                    <a:lnTo>
                      <a:pt x="7708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C549AA96-AE4A-FFC9-C9AE-0C64771FCB67}"/>
                  </a:ext>
                </a:extLst>
              </p:cNvPr>
              <p:cNvSpPr/>
              <p:nvPr/>
            </p:nvSpPr>
            <p:spPr>
              <a:xfrm>
                <a:off x="5215516" y="4531443"/>
                <a:ext cx="78104" cy="13259"/>
              </a:xfrm>
              <a:custGeom>
                <a:avLst/>
                <a:gdLst>
                  <a:gd name="connsiteX0" fmla="*/ 78104 w 78104"/>
                  <a:gd name="connsiteY0" fmla="*/ 13260 h 13259"/>
                  <a:gd name="connsiteX1" fmla="*/ 13321 w 78104"/>
                  <a:gd name="connsiteY1" fmla="*/ 13260 h 13259"/>
                  <a:gd name="connsiteX2" fmla="*/ 0 w 78104"/>
                  <a:gd name="connsiteY2" fmla="*/ 0 h 13259"/>
                  <a:gd name="connsiteX3" fmla="*/ 64165 w 78104"/>
                  <a:gd name="connsiteY3" fmla="*/ 0 h 13259"/>
                  <a:gd name="connsiteX4" fmla="*/ 78104 w 78104"/>
                  <a:gd name="connsiteY4" fmla="*/ 13260 h 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04" h="13259">
                    <a:moveTo>
                      <a:pt x="78104" y="13260"/>
                    </a:moveTo>
                    <a:lnTo>
                      <a:pt x="13321" y="13260"/>
                    </a:lnTo>
                    <a:lnTo>
                      <a:pt x="0" y="0"/>
                    </a:lnTo>
                    <a:lnTo>
                      <a:pt x="64165" y="0"/>
                    </a:lnTo>
                    <a:lnTo>
                      <a:pt x="78104" y="132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A354C056-BA13-8718-CD00-3207F0D24342}"/>
                  </a:ext>
                </a:extLst>
              </p:cNvPr>
              <p:cNvSpPr/>
              <p:nvPr/>
            </p:nvSpPr>
            <p:spPr>
              <a:xfrm>
                <a:off x="1961656" y="4551564"/>
                <a:ext cx="80700" cy="13630"/>
              </a:xfrm>
              <a:custGeom>
                <a:avLst/>
                <a:gdLst>
                  <a:gd name="connsiteX0" fmla="*/ 65648 w 80700"/>
                  <a:gd name="connsiteY0" fmla="*/ 13630 h 13630"/>
                  <a:gd name="connsiteX1" fmla="*/ 0 w 80700"/>
                  <a:gd name="connsiteY1" fmla="*/ 13630 h 13630"/>
                  <a:gd name="connsiteX2" fmla="*/ 15639 w 80700"/>
                  <a:gd name="connsiteY2" fmla="*/ 0 h 13630"/>
                  <a:gd name="connsiteX3" fmla="*/ 80700 w 80700"/>
                  <a:gd name="connsiteY3" fmla="*/ 0 h 13630"/>
                  <a:gd name="connsiteX4" fmla="*/ 65648 w 80700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00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15639" y="0"/>
                    </a:lnTo>
                    <a:lnTo>
                      <a:pt x="80700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0396CBFD-97EC-21F5-7479-FDE22E6A74B8}"/>
                  </a:ext>
                </a:extLst>
              </p:cNvPr>
              <p:cNvSpPr/>
              <p:nvPr/>
            </p:nvSpPr>
            <p:spPr>
              <a:xfrm>
                <a:off x="2079076" y="4551564"/>
                <a:ext cx="79649" cy="13630"/>
              </a:xfrm>
              <a:custGeom>
                <a:avLst/>
                <a:gdLst>
                  <a:gd name="connsiteX0" fmla="*/ 65648 w 79649"/>
                  <a:gd name="connsiteY0" fmla="*/ 13630 h 13630"/>
                  <a:gd name="connsiteX1" fmla="*/ 0 w 79649"/>
                  <a:gd name="connsiteY1" fmla="*/ 13630 h 13630"/>
                  <a:gd name="connsiteX2" fmla="*/ 14589 w 79649"/>
                  <a:gd name="connsiteY2" fmla="*/ 0 h 13630"/>
                  <a:gd name="connsiteX3" fmla="*/ 79650 w 79649"/>
                  <a:gd name="connsiteY3" fmla="*/ 0 h 13630"/>
                  <a:gd name="connsiteX4" fmla="*/ 65648 w 79649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49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14589" y="0"/>
                    </a:lnTo>
                    <a:lnTo>
                      <a:pt x="79650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D09223F3-FE95-C30F-2B42-274227B5146B}"/>
                  </a:ext>
                </a:extLst>
              </p:cNvPr>
              <p:cNvSpPr/>
              <p:nvPr/>
            </p:nvSpPr>
            <p:spPr>
              <a:xfrm>
                <a:off x="2313914" y="4551564"/>
                <a:ext cx="77547" cy="13630"/>
              </a:xfrm>
              <a:custGeom>
                <a:avLst/>
                <a:gdLst>
                  <a:gd name="connsiteX0" fmla="*/ 65648 w 77547"/>
                  <a:gd name="connsiteY0" fmla="*/ 13630 h 13630"/>
                  <a:gd name="connsiteX1" fmla="*/ 0 w 77547"/>
                  <a:gd name="connsiteY1" fmla="*/ 13630 h 13630"/>
                  <a:gd name="connsiteX2" fmla="*/ 12518 w 77547"/>
                  <a:gd name="connsiteY2" fmla="*/ 0 h 13630"/>
                  <a:gd name="connsiteX3" fmla="*/ 77548 w 77547"/>
                  <a:gd name="connsiteY3" fmla="*/ 0 h 13630"/>
                  <a:gd name="connsiteX4" fmla="*/ 65648 w 77547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7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12518" y="0"/>
                    </a:lnTo>
                    <a:lnTo>
                      <a:pt x="77548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488E3ED6-FB9D-6AFB-DF2C-F2A4E26B9BFC}"/>
                  </a:ext>
                </a:extLst>
              </p:cNvPr>
              <p:cNvSpPr/>
              <p:nvPr/>
            </p:nvSpPr>
            <p:spPr>
              <a:xfrm>
                <a:off x="2431333" y="4551564"/>
                <a:ext cx="76527" cy="13630"/>
              </a:xfrm>
              <a:custGeom>
                <a:avLst/>
                <a:gdLst>
                  <a:gd name="connsiteX0" fmla="*/ 65648 w 76527"/>
                  <a:gd name="connsiteY0" fmla="*/ 13630 h 13630"/>
                  <a:gd name="connsiteX1" fmla="*/ 0 w 76527"/>
                  <a:gd name="connsiteY1" fmla="*/ 13630 h 13630"/>
                  <a:gd name="connsiteX2" fmla="*/ 11467 w 76527"/>
                  <a:gd name="connsiteY2" fmla="*/ 0 h 13630"/>
                  <a:gd name="connsiteX3" fmla="*/ 76528 w 76527"/>
                  <a:gd name="connsiteY3" fmla="*/ 0 h 13630"/>
                  <a:gd name="connsiteX4" fmla="*/ 65648 w 76527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27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11467" y="0"/>
                    </a:lnTo>
                    <a:lnTo>
                      <a:pt x="76528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3EA28F75-702A-EA8B-48E1-B2154AA7A5A4}"/>
                  </a:ext>
                </a:extLst>
              </p:cNvPr>
              <p:cNvSpPr/>
              <p:nvPr/>
            </p:nvSpPr>
            <p:spPr>
              <a:xfrm>
                <a:off x="2548783" y="4551564"/>
                <a:ext cx="75446" cy="13630"/>
              </a:xfrm>
              <a:custGeom>
                <a:avLst/>
                <a:gdLst>
                  <a:gd name="connsiteX0" fmla="*/ 65617 w 75446"/>
                  <a:gd name="connsiteY0" fmla="*/ 13630 h 13630"/>
                  <a:gd name="connsiteX1" fmla="*/ 0 w 75446"/>
                  <a:gd name="connsiteY1" fmla="*/ 13630 h 13630"/>
                  <a:gd name="connsiteX2" fmla="*/ 10385 w 75446"/>
                  <a:gd name="connsiteY2" fmla="*/ 0 h 13630"/>
                  <a:gd name="connsiteX3" fmla="*/ 75446 w 75446"/>
                  <a:gd name="connsiteY3" fmla="*/ 0 h 13630"/>
                  <a:gd name="connsiteX4" fmla="*/ 65617 w 75446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46" h="13630">
                    <a:moveTo>
                      <a:pt x="65617" y="13630"/>
                    </a:moveTo>
                    <a:lnTo>
                      <a:pt x="0" y="13630"/>
                    </a:lnTo>
                    <a:lnTo>
                      <a:pt x="10385" y="0"/>
                    </a:lnTo>
                    <a:lnTo>
                      <a:pt x="75446" y="0"/>
                    </a:lnTo>
                    <a:lnTo>
                      <a:pt x="65617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C4D20C40-62DF-1C4C-CE4C-8D95574C1ABB}"/>
                  </a:ext>
                </a:extLst>
              </p:cNvPr>
              <p:cNvSpPr/>
              <p:nvPr/>
            </p:nvSpPr>
            <p:spPr>
              <a:xfrm>
                <a:off x="2666202" y="4551564"/>
                <a:ext cx="74395" cy="13630"/>
              </a:xfrm>
              <a:custGeom>
                <a:avLst/>
                <a:gdLst>
                  <a:gd name="connsiteX0" fmla="*/ 65617 w 74395"/>
                  <a:gd name="connsiteY0" fmla="*/ 13630 h 13630"/>
                  <a:gd name="connsiteX1" fmla="*/ 0 w 74395"/>
                  <a:gd name="connsiteY1" fmla="*/ 13630 h 13630"/>
                  <a:gd name="connsiteX2" fmla="*/ 9334 w 74395"/>
                  <a:gd name="connsiteY2" fmla="*/ 0 h 13630"/>
                  <a:gd name="connsiteX3" fmla="*/ 74395 w 74395"/>
                  <a:gd name="connsiteY3" fmla="*/ 0 h 13630"/>
                  <a:gd name="connsiteX4" fmla="*/ 65617 w 74395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95" h="13630">
                    <a:moveTo>
                      <a:pt x="65617" y="13630"/>
                    </a:moveTo>
                    <a:lnTo>
                      <a:pt x="0" y="13630"/>
                    </a:lnTo>
                    <a:lnTo>
                      <a:pt x="9334" y="0"/>
                    </a:lnTo>
                    <a:lnTo>
                      <a:pt x="74395" y="0"/>
                    </a:lnTo>
                    <a:lnTo>
                      <a:pt x="65617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B593D07B-8FF5-7AC0-76D8-2DAFFDAEB2A0}"/>
                  </a:ext>
                </a:extLst>
              </p:cNvPr>
              <p:cNvSpPr/>
              <p:nvPr/>
            </p:nvSpPr>
            <p:spPr>
              <a:xfrm>
                <a:off x="2783621" y="4551564"/>
                <a:ext cx="73344" cy="13630"/>
              </a:xfrm>
              <a:custGeom>
                <a:avLst/>
                <a:gdLst>
                  <a:gd name="connsiteX0" fmla="*/ 65617 w 73344"/>
                  <a:gd name="connsiteY0" fmla="*/ 13630 h 13630"/>
                  <a:gd name="connsiteX1" fmla="*/ 0 w 73344"/>
                  <a:gd name="connsiteY1" fmla="*/ 13630 h 13630"/>
                  <a:gd name="connsiteX2" fmla="*/ 8283 w 73344"/>
                  <a:gd name="connsiteY2" fmla="*/ 0 h 13630"/>
                  <a:gd name="connsiteX3" fmla="*/ 73344 w 73344"/>
                  <a:gd name="connsiteY3" fmla="*/ 0 h 13630"/>
                  <a:gd name="connsiteX4" fmla="*/ 65617 w 73344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44" h="13630">
                    <a:moveTo>
                      <a:pt x="65617" y="13630"/>
                    </a:moveTo>
                    <a:lnTo>
                      <a:pt x="0" y="13630"/>
                    </a:lnTo>
                    <a:lnTo>
                      <a:pt x="8283" y="0"/>
                    </a:lnTo>
                    <a:lnTo>
                      <a:pt x="73344" y="0"/>
                    </a:lnTo>
                    <a:lnTo>
                      <a:pt x="65617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6845EB1B-7D0A-82AB-DD0E-2AB5B11FEA02}"/>
                  </a:ext>
                </a:extLst>
              </p:cNvPr>
              <p:cNvSpPr/>
              <p:nvPr/>
            </p:nvSpPr>
            <p:spPr>
              <a:xfrm>
                <a:off x="2901040" y="4551564"/>
                <a:ext cx="72293" cy="13630"/>
              </a:xfrm>
              <a:custGeom>
                <a:avLst/>
                <a:gdLst>
                  <a:gd name="connsiteX0" fmla="*/ 65648 w 72293"/>
                  <a:gd name="connsiteY0" fmla="*/ 13630 h 13630"/>
                  <a:gd name="connsiteX1" fmla="*/ 0 w 72293"/>
                  <a:gd name="connsiteY1" fmla="*/ 13630 h 13630"/>
                  <a:gd name="connsiteX2" fmla="*/ 7233 w 72293"/>
                  <a:gd name="connsiteY2" fmla="*/ 0 h 13630"/>
                  <a:gd name="connsiteX3" fmla="*/ 72294 w 72293"/>
                  <a:gd name="connsiteY3" fmla="*/ 0 h 13630"/>
                  <a:gd name="connsiteX4" fmla="*/ 65648 w 72293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93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7233" y="0"/>
                    </a:lnTo>
                    <a:lnTo>
                      <a:pt x="72294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B96D1D65-D4F7-8FF9-A5BA-6A8CC136F081}"/>
                  </a:ext>
                </a:extLst>
              </p:cNvPr>
              <p:cNvSpPr/>
              <p:nvPr/>
            </p:nvSpPr>
            <p:spPr>
              <a:xfrm>
                <a:off x="3018459" y="4551564"/>
                <a:ext cx="71242" cy="13630"/>
              </a:xfrm>
              <a:custGeom>
                <a:avLst/>
                <a:gdLst>
                  <a:gd name="connsiteX0" fmla="*/ 65648 w 71242"/>
                  <a:gd name="connsiteY0" fmla="*/ 13630 h 13630"/>
                  <a:gd name="connsiteX1" fmla="*/ 0 w 71242"/>
                  <a:gd name="connsiteY1" fmla="*/ 13630 h 13630"/>
                  <a:gd name="connsiteX2" fmla="*/ 6213 w 71242"/>
                  <a:gd name="connsiteY2" fmla="*/ 0 h 13630"/>
                  <a:gd name="connsiteX3" fmla="*/ 71243 w 71242"/>
                  <a:gd name="connsiteY3" fmla="*/ 0 h 13630"/>
                  <a:gd name="connsiteX4" fmla="*/ 65648 w 71242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2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6213" y="0"/>
                    </a:lnTo>
                    <a:lnTo>
                      <a:pt x="71243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67D6DB9D-A761-3E60-0CEC-87EEBC0B6FB4}"/>
                  </a:ext>
                </a:extLst>
              </p:cNvPr>
              <p:cNvSpPr/>
              <p:nvPr/>
            </p:nvSpPr>
            <p:spPr>
              <a:xfrm>
                <a:off x="3135878" y="4551564"/>
                <a:ext cx="70222" cy="13630"/>
              </a:xfrm>
              <a:custGeom>
                <a:avLst/>
                <a:gdLst>
                  <a:gd name="connsiteX0" fmla="*/ 65648 w 70222"/>
                  <a:gd name="connsiteY0" fmla="*/ 13630 h 13630"/>
                  <a:gd name="connsiteX1" fmla="*/ 0 w 70222"/>
                  <a:gd name="connsiteY1" fmla="*/ 13630 h 13630"/>
                  <a:gd name="connsiteX2" fmla="*/ 5162 w 70222"/>
                  <a:gd name="connsiteY2" fmla="*/ 0 h 13630"/>
                  <a:gd name="connsiteX3" fmla="*/ 70223 w 70222"/>
                  <a:gd name="connsiteY3" fmla="*/ 0 h 13630"/>
                  <a:gd name="connsiteX4" fmla="*/ 65648 w 70222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22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5162" y="0"/>
                    </a:lnTo>
                    <a:lnTo>
                      <a:pt x="70223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DF155327-10B2-B8F1-DD5F-8067D0E90AF6}"/>
                  </a:ext>
                </a:extLst>
              </p:cNvPr>
              <p:cNvSpPr/>
              <p:nvPr/>
            </p:nvSpPr>
            <p:spPr>
              <a:xfrm>
                <a:off x="3253298" y="4551564"/>
                <a:ext cx="69171" cy="13630"/>
              </a:xfrm>
              <a:custGeom>
                <a:avLst/>
                <a:gdLst>
                  <a:gd name="connsiteX0" fmla="*/ 65648 w 69171"/>
                  <a:gd name="connsiteY0" fmla="*/ 13630 h 13630"/>
                  <a:gd name="connsiteX1" fmla="*/ 0 w 69171"/>
                  <a:gd name="connsiteY1" fmla="*/ 13630 h 13630"/>
                  <a:gd name="connsiteX2" fmla="*/ 4111 w 69171"/>
                  <a:gd name="connsiteY2" fmla="*/ 0 h 13630"/>
                  <a:gd name="connsiteX3" fmla="*/ 69172 w 69171"/>
                  <a:gd name="connsiteY3" fmla="*/ 0 h 13630"/>
                  <a:gd name="connsiteX4" fmla="*/ 65648 w 69171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71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4111" y="0"/>
                    </a:lnTo>
                    <a:lnTo>
                      <a:pt x="69172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84A488DC-F985-9489-9B14-178409F6FBC4}"/>
                  </a:ext>
                </a:extLst>
              </p:cNvPr>
              <p:cNvSpPr/>
              <p:nvPr/>
            </p:nvSpPr>
            <p:spPr>
              <a:xfrm>
                <a:off x="3370717" y="4551564"/>
                <a:ext cx="68121" cy="13630"/>
              </a:xfrm>
              <a:custGeom>
                <a:avLst/>
                <a:gdLst>
                  <a:gd name="connsiteX0" fmla="*/ 65648 w 68121"/>
                  <a:gd name="connsiteY0" fmla="*/ 13630 h 13630"/>
                  <a:gd name="connsiteX1" fmla="*/ 0 w 68121"/>
                  <a:gd name="connsiteY1" fmla="*/ 13630 h 13630"/>
                  <a:gd name="connsiteX2" fmla="*/ 3060 w 68121"/>
                  <a:gd name="connsiteY2" fmla="*/ 0 h 13630"/>
                  <a:gd name="connsiteX3" fmla="*/ 68121 w 68121"/>
                  <a:gd name="connsiteY3" fmla="*/ 0 h 13630"/>
                  <a:gd name="connsiteX4" fmla="*/ 65648 w 68121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21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3060" y="0"/>
                    </a:lnTo>
                    <a:lnTo>
                      <a:pt x="68121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5C04796F-917D-BADC-EFE4-EA672FA396D6}"/>
                  </a:ext>
                </a:extLst>
              </p:cNvPr>
              <p:cNvSpPr/>
              <p:nvPr/>
            </p:nvSpPr>
            <p:spPr>
              <a:xfrm>
                <a:off x="3488136" y="4551564"/>
                <a:ext cx="67070" cy="13630"/>
              </a:xfrm>
              <a:custGeom>
                <a:avLst/>
                <a:gdLst>
                  <a:gd name="connsiteX0" fmla="*/ 65649 w 67070"/>
                  <a:gd name="connsiteY0" fmla="*/ 13630 h 13630"/>
                  <a:gd name="connsiteX1" fmla="*/ 0 w 67070"/>
                  <a:gd name="connsiteY1" fmla="*/ 13630 h 13630"/>
                  <a:gd name="connsiteX2" fmla="*/ 2009 w 67070"/>
                  <a:gd name="connsiteY2" fmla="*/ 0 h 13630"/>
                  <a:gd name="connsiteX3" fmla="*/ 67070 w 67070"/>
                  <a:gd name="connsiteY3" fmla="*/ 0 h 13630"/>
                  <a:gd name="connsiteX4" fmla="*/ 65649 w 67070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70" h="13630">
                    <a:moveTo>
                      <a:pt x="65649" y="13630"/>
                    </a:moveTo>
                    <a:lnTo>
                      <a:pt x="0" y="13630"/>
                    </a:lnTo>
                    <a:lnTo>
                      <a:pt x="2009" y="0"/>
                    </a:lnTo>
                    <a:lnTo>
                      <a:pt x="67070" y="0"/>
                    </a:lnTo>
                    <a:lnTo>
                      <a:pt x="65649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E5AF132D-A627-4D23-2306-533D7FC6ECA3}"/>
                  </a:ext>
                </a:extLst>
              </p:cNvPr>
              <p:cNvSpPr/>
              <p:nvPr/>
            </p:nvSpPr>
            <p:spPr>
              <a:xfrm>
                <a:off x="3605555" y="4551564"/>
                <a:ext cx="66019" cy="13630"/>
              </a:xfrm>
              <a:custGeom>
                <a:avLst/>
                <a:gdLst>
                  <a:gd name="connsiteX0" fmla="*/ 65648 w 66019"/>
                  <a:gd name="connsiteY0" fmla="*/ 13630 h 13630"/>
                  <a:gd name="connsiteX1" fmla="*/ 0 w 66019"/>
                  <a:gd name="connsiteY1" fmla="*/ 13630 h 13630"/>
                  <a:gd name="connsiteX2" fmla="*/ 958 w 66019"/>
                  <a:gd name="connsiteY2" fmla="*/ 0 h 13630"/>
                  <a:gd name="connsiteX3" fmla="*/ 66019 w 66019"/>
                  <a:gd name="connsiteY3" fmla="*/ 0 h 13630"/>
                  <a:gd name="connsiteX4" fmla="*/ 65648 w 66019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19" h="13630">
                    <a:moveTo>
                      <a:pt x="65648" y="13630"/>
                    </a:moveTo>
                    <a:lnTo>
                      <a:pt x="0" y="13630"/>
                    </a:lnTo>
                    <a:lnTo>
                      <a:pt x="958" y="0"/>
                    </a:lnTo>
                    <a:lnTo>
                      <a:pt x="66019" y="0"/>
                    </a:lnTo>
                    <a:lnTo>
                      <a:pt x="6564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59A83930-3005-4A21-5752-EEC00523E5A7}"/>
                  </a:ext>
                </a:extLst>
              </p:cNvPr>
              <p:cNvSpPr/>
              <p:nvPr/>
            </p:nvSpPr>
            <p:spPr>
              <a:xfrm>
                <a:off x="3722912" y="4551564"/>
                <a:ext cx="65710" cy="13630"/>
              </a:xfrm>
              <a:custGeom>
                <a:avLst/>
                <a:gdLst>
                  <a:gd name="connsiteX0" fmla="*/ 65710 w 65710"/>
                  <a:gd name="connsiteY0" fmla="*/ 13630 h 13630"/>
                  <a:gd name="connsiteX1" fmla="*/ 62 w 65710"/>
                  <a:gd name="connsiteY1" fmla="*/ 13630 h 13630"/>
                  <a:gd name="connsiteX2" fmla="*/ 0 w 65710"/>
                  <a:gd name="connsiteY2" fmla="*/ 0 h 13630"/>
                  <a:gd name="connsiteX3" fmla="*/ 65030 w 65710"/>
                  <a:gd name="connsiteY3" fmla="*/ 0 h 13630"/>
                  <a:gd name="connsiteX4" fmla="*/ 65710 w 65710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10" h="13630">
                    <a:moveTo>
                      <a:pt x="65710" y="13630"/>
                    </a:moveTo>
                    <a:lnTo>
                      <a:pt x="62" y="13630"/>
                    </a:lnTo>
                    <a:lnTo>
                      <a:pt x="0" y="0"/>
                    </a:lnTo>
                    <a:lnTo>
                      <a:pt x="65030" y="0"/>
                    </a:lnTo>
                    <a:lnTo>
                      <a:pt x="65710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98D7AECA-3D47-C58B-2375-EF9C452D577C}"/>
                  </a:ext>
                </a:extLst>
              </p:cNvPr>
              <p:cNvSpPr/>
              <p:nvPr/>
            </p:nvSpPr>
            <p:spPr>
              <a:xfrm>
                <a:off x="3839281" y="4551564"/>
                <a:ext cx="66760" cy="13630"/>
              </a:xfrm>
              <a:custGeom>
                <a:avLst/>
                <a:gdLst>
                  <a:gd name="connsiteX0" fmla="*/ 66761 w 66760"/>
                  <a:gd name="connsiteY0" fmla="*/ 13630 h 13630"/>
                  <a:gd name="connsiteX1" fmla="*/ 1113 w 66760"/>
                  <a:gd name="connsiteY1" fmla="*/ 13630 h 13630"/>
                  <a:gd name="connsiteX2" fmla="*/ 0 w 66760"/>
                  <a:gd name="connsiteY2" fmla="*/ 0 h 13630"/>
                  <a:gd name="connsiteX3" fmla="*/ 65061 w 66760"/>
                  <a:gd name="connsiteY3" fmla="*/ 0 h 13630"/>
                  <a:gd name="connsiteX4" fmla="*/ 66761 w 66760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60" h="13630">
                    <a:moveTo>
                      <a:pt x="66761" y="13630"/>
                    </a:moveTo>
                    <a:lnTo>
                      <a:pt x="1113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66761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76487321-6FF5-A1D0-2115-078671F55D30}"/>
                  </a:ext>
                </a:extLst>
              </p:cNvPr>
              <p:cNvSpPr/>
              <p:nvPr/>
            </p:nvSpPr>
            <p:spPr>
              <a:xfrm>
                <a:off x="3955649" y="4551564"/>
                <a:ext cx="67812" cy="13630"/>
              </a:xfrm>
              <a:custGeom>
                <a:avLst/>
                <a:gdLst>
                  <a:gd name="connsiteX0" fmla="*/ 67812 w 67812"/>
                  <a:gd name="connsiteY0" fmla="*/ 13630 h 13630"/>
                  <a:gd name="connsiteX1" fmla="*/ 2164 w 67812"/>
                  <a:gd name="connsiteY1" fmla="*/ 13630 h 13630"/>
                  <a:gd name="connsiteX2" fmla="*/ 0 w 67812"/>
                  <a:gd name="connsiteY2" fmla="*/ 0 h 13630"/>
                  <a:gd name="connsiteX3" fmla="*/ 65061 w 67812"/>
                  <a:gd name="connsiteY3" fmla="*/ 0 h 13630"/>
                  <a:gd name="connsiteX4" fmla="*/ 67812 w 67812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12" h="13630">
                    <a:moveTo>
                      <a:pt x="67812" y="13630"/>
                    </a:moveTo>
                    <a:lnTo>
                      <a:pt x="2164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67812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91B327D4-1D92-B69A-37EC-644D75831AC0}"/>
                  </a:ext>
                </a:extLst>
              </p:cNvPr>
              <p:cNvSpPr/>
              <p:nvPr/>
            </p:nvSpPr>
            <p:spPr>
              <a:xfrm>
                <a:off x="4072017" y="4551564"/>
                <a:ext cx="68862" cy="13630"/>
              </a:xfrm>
              <a:custGeom>
                <a:avLst/>
                <a:gdLst>
                  <a:gd name="connsiteX0" fmla="*/ 68863 w 68862"/>
                  <a:gd name="connsiteY0" fmla="*/ 13630 h 13630"/>
                  <a:gd name="connsiteX1" fmla="*/ 3245 w 68862"/>
                  <a:gd name="connsiteY1" fmla="*/ 13630 h 13630"/>
                  <a:gd name="connsiteX2" fmla="*/ 0 w 68862"/>
                  <a:gd name="connsiteY2" fmla="*/ 0 h 13630"/>
                  <a:gd name="connsiteX3" fmla="*/ 65061 w 68862"/>
                  <a:gd name="connsiteY3" fmla="*/ 0 h 13630"/>
                  <a:gd name="connsiteX4" fmla="*/ 68863 w 68862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62" h="13630">
                    <a:moveTo>
                      <a:pt x="68863" y="13630"/>
                    </a:moveTo>
                    <a:lnTo>
                      <a:pt x="3245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68863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9541BB88-0BA2-AB31-B9D0-96D99E94750E}"/>
                  </a:ext>
                </a:extLst>
              </p:cNvPr>
              <p:cNvSpPr/>
              <p:nvPr/>
            </p:nvSpPr>
            <p:spPr>
              <a:xfrm>
                <a:off x="4188385" y="4551564"/>
                <a:ext cx="69913" cy="13630"/>
              </a:xfrm>
              <a:custGeom>
                <a:avLst/>
                <a:gdLst>
                  <a:gd name="connsiteX0" fmla="*/ 69914 w 69913"/>
                  <a:gd name="connsiteY0" fmla="*/ 13630 h 13630"/>
                  <a:gd name="connsiteX1" fmla="*/ 4296 w 69913"/>
                  <a:gd name="connsiteY1" fmla="*/ 13630 h 13630"/>
                  <a:gd name="connsiteX2" fmla="*/ 0 w 69913"/>
                  <a:gd name="connsiteY2" fmla="*/ 0 h 13630"/>
                  <a:gd name="connsiteX3" fmla="*/ 65061 w 69913"/>
                  <a:gd name="connsiteY3" fmla="*/ 0 h 13630"/>
                  <a:gd name="connsiteX4" fmla="*/ 69914 w 69913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13" h="13630">
                    <a:moveTo>
                      <a:pt x="69914" y="13630"/>
                    </a:moveTo>
                    <a:lnTo>
                      <a:pt x="4296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69914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ADFCC5A4-893F-2450-6E21-E0F45BEB905A}"/>
                  </a:ext>
                </a:extLst>
              </p:cNvPr>
              <p:cNvSpPr/>
              <p:nvPr/>
            </p:nvSpPr>
            <p:spPr>
              <a:xfrm>
                <a:off x="4304754" y="4551564"/>
                <a:ext cx="70964" cy="13630"/>
              </a:xfrm>
              <a:custGeom>
                <a:avLst/>
                <a:gdLst>
                  <a:gd name="connsiteX0" fmla="*/ 70964 w 70964"/>
                  <a:gd name="connsiteY0" fmla="*/ 13630 h 13630"/>
                  <a:gd name="connsiteX1" fmla="*/ 5347 w 70964"/>
                  <a:gd name="connsiteY1" fmla="*/ 13630 h 13630"/>
                  <a:gd name="connsiteX2" fmla="*/ 0 w 70964"/>
                  <a:gd name="connsiteY2" fmla="*/ 0 h 13630"/>
                  <a:gd name="connsiteX3" fmla="*/ 65061 w 70964"/>
                  <a:gd name="connsiteY3" fmla="*/ 0 h 13630"/>
                  <a:gd name="connsiteX4" fmla="*/ 70964 w 70964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64" h="13630">
                    <a:moveTo>
                      <a:pt x="70964" y="13630"/>
                    </a:moveTo>
                    <a:lnTo>
                      <a:pt x="5347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0964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FF5D3E65-FC59-40AC-63D6-CE9E62A2EEE3}"/>
                  </a:ext>
                </a:extLst>
              </p:cNvPr>
              <p:cNvSpPr/>
              <p:nvPr/>
            </p:nvSpPr>
            <p:spPr>
              <a:xfrm>
                <a:off x="4421153" y="4551564"/>
                <a:ext cx="72015" cy="13630"/>
              </a:xfrm>
              <a:custGeom>
                <a:avLst/>
                <a:gdLst>
                  <a:gd name="connsiteX0" fmla="*/ 72015 w 72015"/>
                  <a:gd name="connsiteY0" fmla="*/ 13630 h 13630"/>
                  <a:gd name="connsiteX1" fmla="*/ 6367 w 72015"/>
                  <a:gd name="connsiteY1" fmla="*/ 13630 h 13630"/>
                  <a:gd name="connsiteX2" fmla="*/ 0 w 72015"/>
                  <a:gd name="connsiteY2" fmla="*/ 0 h 13630"/>
                  <a:gd name="connsiteX3" fmla="*/ 65030 w 72015"/>
                  <a:gd name="connsiteY3" fmla="*/ 0 h 13630"/>
                  <a:gd name="connsiteX4" fmla="*/ 72015 w 72015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15" h="13630">
                    <a:moveTo>
                      <a:pt x="72015" y="13630"/>
                    </a:moveTo>
                    <a:lnTo>
                      <a:pt x="6367" y="13630"/>
                    </a:lnTo>
                    <a:lnTo>
                      <a:pt x="0" y="0"/>
                    </a:lnTo>
                    <a:lnTo>
                      <a:pt x="65030" y="0"/>
                    </a:lnTo>
                    <a:lnTo>
                      <a:pt x="72015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16C2962E-5884-827C-5AA7-70CE65C8DFB4}"/>
                  </a:ext>
                </a:extLst>
              </p:cNvPr>
              <p:cNvSpPr/>
              <p:nvPr/>
            </p:nvSpPr>
            <p:spPr>
              <a:xfrm>
                <a:off x="4653889" y="4551564"/>
                <a:ext cx="74117" cy="13630"/>
              </a:xfrm>
              <a:custGeom>
                <a:avLst/>
                <a:gdLst>
                  <a:gd name="connsiteX0" fmla="*/ 74117 w 74117"/>
                  <a:gd name="connsiteY0" fmla="*/ 13630 h 13630"/>
                  <a:gd name="connsiteX1" fmla="*/ 8469 w 74117"/>
                  <a:gd name="connsiteY1" fmla="*/ 13630 h 13630"/>
                  <a:gd name="connsiteX2" fmla="*/ 0 w 74117"/>
                  <a:gd name="connsiteY2" fmla="*/ 0 h 13630"/>
                  <a:gd name="connsiteX3" fmla="*/ 65061 w 74117"/>
                  <a:gd name="connsiteY3" fmla="*/ 0 h 13630"/>
                  <a:gd name="connsiteX4" fmla="*/ 74117 w 74117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117" h="13630">
                    <a:moveTo>
                      <a:pt x="74117" y="13630"/>
                    </a:moveTo>
                    <a:lnTo>
                      <a:pt x="8469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4117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51F5E6DB-4633-0DE8-49CC-217DDA7570A8}"/>
                  </a:ext>
                </a:extLst>
              </p:cNvPr>
              <p:cNvSpPr/>
              <p:nvPr/>
            </p:nvSpPr>
            <p:spPr>
              <a:xfrm>
                <a:off x="4770257" y="4551564"/>
                <a:ext cx="75167" cy="13630"/>
              </a:xfrm>
              <a:custGeom>
                <a:avLst/>
                <a:gdLst>
                  <a:gd name="connsiteX0" fmla="*/ 75168 w 75167"/>
                  <a:gd name="connsiteY0" fmla="*/ 13630 h 13630"/>
                  <a:gd name="connsiteX1" fmla="*/ 9519 w 75167"/>
                  <a:gd name="connsiteY1" fmla="*/ 13630 h 13630"/>
                  <a:gd name="connsiteX2" fmla="*/ 0 w 75167"/>
                  <a:gd name="connsiteY2" fmla="*/ 0 h 13630"/>
                  <a:gd name="connsiteX3" fmla="*/ 65061 w 75167"/>
                  <a:gd name="connsiteY3" fmla="*/ 0 h 13630"/>
                  <a:gd name="connsiteX4" fmla="*/ 75168 w 75167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67" h="13630">
                    <a:moveTo>
                      <a:pt x="75168" y="13630"/>
                    </a:moveTo>
                    <a:lnTo>
                      <a:pt x="9519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5168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18553B11-1B03-5F60-62CD-922CAE8AA36E}"/>
                  </a:ext>
                </a:extLst>
              </p:cNvPr>
              <p:cNvSpPr/>
              <p:nvPr/>
            </p:nvSpPr>
            <p:spPr>
              <a:xfrm>
                <a:off x="4886626" y="4551564"/>
                <a:ext cx="76218" cy="13630"/>
              </a:xfrm>
              <a:custGeom>
                <a:avLst/>
                <a:gdLst>
                  <a:gd name="connsiteX0" fmla="*/ 76219 w 76218"/>
                  <a:gd name="connsiteY0" fmla="*/ 13630 h 13630"/>
                  <a:gd name="connsiteX1" fmla="*/ 10570 w 76218"/>
                  <a:gd name="connsiteY1" fmla="*/ 13630 h 13630"/>
                  <a:gd name="connsiteX2" fmla="*/ 0 w 76218"/>
                  <a:gd name="connsiteY2" fmla="*/ 0 h 13630"/>
                  <a:gd name="connsiteX3" fmla="*/ 65061 w 76218"/>
                  <a:gd name="connsiteY3" fmla="*/ 0 h 13630"/>
                  <a:gd name="connsiteX4" fmla="*/ 76219 w 76218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18" h="13630">
                    <a:moveTo>
                      <a:pt x="76219" y="13630"/>
                    </a:moveTo>
                    <a:lnTo>
                      <a:pt x="10570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6219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253C1426-5A6E-97A2-F870-F1C9ACF74B51}"/>
                  </a:ext>
                </a:extLst>
              </p:cNvPr>
              <p:cNvSpPr/>
              <p:nvPr/>
            </p:nvSpPr>
            <p:spPr>
              <a:xfrm>
                <a:off x="5002994" y="4551564"/>
                <a:ext cx="77269" cy="13630"/>
              </a:xfrm>
              <a:custGeom>
                <a:avLst/>
                <a:gdLst>
                  <a:gd name="connsiteX0" fmla="*/ 77270 w 77269"/>
                  <a:gd name="connsiteY0" fmla="*/ 13630 h 13630"/>
                  <a:gd name="connsiteX1" fmla="*/ 11621 w 77269"/>
                  <a:gd name="connsiteY1" fmla="*/ 13630 h 13630"/>
                  <a:gd name="connsiteX2" fmla="*/ 0 w 77269"/>
                  <a:gd name="connsiteY2" fmla="*/ 0 h 13630"/>
                  <a:gd name="connsiteX3" fmla="*/ 65061 w 77269"/>
                  <a:gd name="connsiteY3" fmla="*/ 0 h 13630"/>
                  <a:gd name="connsiteX4" fmla="*/ 77270 w 77269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69" h="13630">
                    <a:moveTo>
                      <a:pt x="77270" y="13630"/>
                    </a:moveTo>
                    <a:lnTo>
                      <a:pt x="11621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7270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C7C30452-1BE2-C20B-E5F5-5831B5796FBF}"/>
                  </a:ext>
                </a:extLst>
              </p:cNvPr>
              <p:cNvSpPr/>
              <p:nvPr/>
            </p:nvSpPr>
            <p:spPr>
              <a:xfrm>
                <a:off x="5119393" y="4551564"/>
                <a:ext cx="78289" cy="13630"/>
              </a:xfrm>
              <a:custGeom>
                <a:avLst/>
                <a:gdLst>
                  <a:gd name="connsiteX0" fmla="*/ 78290 w 78289"/>
                  <a:gd name="connsiteY0" fmla="*/ 13630 h 13630"/>
                  <a:gd name="connsiteX1" fmla="*/ 12642 w 78289"/>
                  <a:gd name="connsiteY1" fmla="*/ 13630 h 13630"/>
                  <a:gd name="connsiteX2" fmla="*/ 0 w 78289"/>
                  <a:gd name="connsiteY2" fmla="*/ 0 h 13630"/>
                  <a:gd name="connsiteX3" fmla="*/ 65030 w 78289"/>
                  <a:gd name="connsiteY3" fmla="*/ 0 h 13630"/>
                  <a:gd name="connsiteX4" fmla="*/ 78290 w 78289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9" h="13630">
                    <a:moveTo>
                      <a:pt x="78290" y="13630"/>
                    </a:moveTo>
                    <a:lnTo>
                      <a:pt x="12642" y="13630"/>
                    </a:lnTo>
                    <a:lnTo>
                      <a:pt x="0" y="0"/>
                    </a:lnTo>
                    <a:lnTo>
                      <a:pt x="65030" y="0"/>
                    </a:lnTo>
                    <a:lnTo>
                      <a:pt x="78290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E8FC88EF-BB33-79B7-6EAC-CAD6ED52F292}"/>
                  </a:ext>
                </a:extLst>
              </p:cNvPr>
              <p:cNvSpPr/>
              <p:nvPr/>
            </p:nvSpPr>
            <p:spPr>
              <a:xfrm>
                <a:off x="5235761" y="4551564"/>
                <a:ext cx="79340" cy="13630"/>
              </a:xfrm>
              <a:custGeom>
                <a:avLst/>
                <a:gdLst>
                  <a:gd name="connsiteX0" fmla="*/ 79341 w 79340"/>
                  <a:gd name="connsiteY0" fmla="*/ 13630 h 13630"/>
                  <a:gd name="connsiteX1" fmla="*/ 13692 w 79340"/>
                  <a:gd name="connsiteY1" fmla="*/ 13630 h 13630"/>
                  <a:gd name="connsiteX2" fmla="*/ 0 w 79340"/>
                  <a:gd name="connsiteY2" fmla="*/ 0 h 13630"/>
                  <a:gd name="connsiteX3" fmla="*/ 65061 w 79340"/>
                  <a:gd name="connsiteY3" fmla="*/ 0 h 13630"/>
                  <a:gd name="connsiteX4" fmla="*/ 79341 w 79340"/>
                  <a:gd name="connsiteY4" fmla="*/ 13630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40" h="13630">
                    <a:moveTo>
                      <a:pt x="79341" y="13630"/>
                    </a:moveTo>
                    <a:lnTo>
                      <a:pt x="13692" y="13630"/>
                    </a:lnTo>
                    <a:lnTo>
                      <a:pt x="0" y="0"/>
                    </a:lnTo>
                    <a:lnTo>
                      <a:pt x="65061" y="0"/>
                    </a:lnTo>
                    <a:lnTo>
                      <a:pt x="79341" y="136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1454382A-BB30-61B4-DE2B-C9E817CF6060}"/>
                  </a:ext>
                </a:extLst>
              </p:cNvPr>
              <p:cNvSpPr/>
              <p:nvPr/>
            </p:nvSpPr>
            <p:spPr>
              <a:xfrm>
                <a:off x="1937486" y="4572241"/>
                <a:ext cx="82029" cy="14001"/>
              </a:xfrm>
              <a:custGeom>
                <a:avLst/>
                <a:gdLst>
                  <a:gd name="connsiteX0" fmla="*/ 66576 w 82029"/>
                  <a:gd name="connsiteY0" fmla="*/ 14001 h 14001"/>
                  <a:gd name="connsiteX1" fmla="*/ 0 w 82029"/>
                  <a:gd name="connsiteY1" fmla="*/ 14001 h 14001"/>
                  <a:gd name="connsiteX2" fmla="*/ 16072 w 82029"/>
                  <a:gd name="connsiteY2" fmla="*/ 0 h 14001"/>
                  <a:gd name="connsiteX3" fmla="*/ 82030 w 82029"/>
                  <a:gd name="connsiteY3" fmla="*/ 0 h 14001"/>
                  <a:gd name="connsiteX4" fmla="*/ 66576 w 82029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29" h="14001">
                    <a:moveTo>
                      <a:pt x="66576" y="14001"/>
                    </a:moveTo>
                    <a:lnTo>
                      <a:pt x="0" y="14001"/>
                    </a:lnTo>
                    <a:lnTo>
                      <a:pt x="16072" y="0"/>
                    </a:lnTo>
                    <a:lnTo>
                      <a:pt x="82030" y="0"/>
                    </a:lnTo>
                    <a:lnTo>
                      <a:pt x="66576" y="1400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4233AD59-6A65-9E0C-7EE6-5E03B2301A89}"/>
                  </a:ext>
                </a:extLst>
              </p:cNvPr>
              <p:cNvSpPr/>
              <p:nvPr/>
            </p:nvSpPr>
            <p:spPr>
              <a:xfrm>
                <a:off x="2056544" y="4572241"/>
                <a:ext cx="80947" cy="14001"/>
              </a:xfrm>
              <a:custGeom>
                <a:avLst/>
                <a:gdLst>
                  <a:gd name="connsiteX0" fmla="*/ 66545 w 80947"/>
                  <a:gd name="connsiteY0" fmla="*/ 14001 h 14001"/>
                  <a:gd name="connsiteX1" fmla="*/ 0 w 80947"/>
                  <a:gd name="connsiteY1" fmla="*/ 14001 h 14001"/>
                  <a:gd name="connsiteX2" fmla="*/ 14990 w 80947"/>
                  <a:gd name="connsiteY2" fmla="*/ 0 h 14001"/>
                  <a:gd name="connsiteX3" fmla="*/ 80948 w 80947"/>
                  <a:gd name="connsiteY3" fmla="*/ 0 h 14001"/>
                  <a:gd name="connsiteX4" fmla="*/ 66545 w 80947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47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14990" y="0"/>
                    </a:lnTo>
                    <a:lnTo>
                      <a:pt x="80948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980BBD5C-2485-B22A-6648-5D989A5918AA}"/>
                  </a:ext>
                </a:extLst>
              </p:cNvPr>
              <p:cNvSpPr/>
              <p:nvPr/>
            </p:nvSpPr>
            <p:spPr>
              <a:xfrm>
                <a:off x="2175570" y="4572241"/>
                <a:ext cx="79865" cy="14001"/>
              </a:xfrm>
              <a:custGeom>
                <a:avLst/>
                <a:gdLst>
                  <a:gd name="connsiteX0" fmla="*/ 66545 w 79865"/>
                  <a:gd name="connsiteY0" fmla="*/ 14001 h 14001"/>
                  <a:gd name="connsiteX1" fmla="*/ 0 w 79865"/>
                  <a:gd name="connsiteY1" fmla="*/ 14001 h 14001"/>
                  <a:gd name="connsiteX2" fmla="*/ 13939 w 79865"/>
                  <a:gd name="connsiteY2" fmla="*/ 0 h 14001"/>
                  <a:gd name="connsiteX3" fmla="*/ 79866 w 79865"/>
                  <a:gd name="connsiteY3" fmla="*/ 0 h 14001"/>
                  <a:gd name="connsiteX4" fmla="*/ 66545 w 79865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65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13939" y="0"/>
                    </a:lnTo>
                    <a:lnTo>
                      <a:pt x="79866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56069A0E-75FF-7F27-5F94-7009D10106F6}"/>
                  </a:ext>
                </a:extLst>
              </p:cNvPr>
              <p:cNvSpPr/>
              <p:nvPr/>
            </p:nvSpPr>
            <p:spPr>
              <a:xfrm>
                <a:off x="2294627" y="4572241"/>
                <a:ext cx="78784" cy="14001"/>
              </a:xfrm>
              <a:custGeom>
                <a:avLst/>
                <a:gdLst>
                  <a:gd name="connsiteX0" fmla="*/ 66545 w 78784"/>
                  <a:gd name="connsiteY0" fmla="*/ 14001 h 14001"/>
                  <a:gd name="connsiteX1" fmla="*/ 0 w 78784"/>
                  <a:gd name="connsiteY1" fmla="*/ 14001 h 14001"/>
                  <a:gd name="connsiteX2" fmla="*/ 12827 w 78784"/>
                  <a:gd name="connsiteY2" fmla="*/ 0 h 14001"/>
                  <a:gd name="connsiteX3" fmla="*/ 78784 w 78784"/>
                  <a:gd name="connsiteY3" fmla="*/ 0 h 14001"/>
                  <a:gd name="connsiteX4" fmla="*/ 66545 w 78784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4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12827" y="0"/>
                    </a:lnTo>
                    <a:lnTo>
                      <a:pt x="78784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20D0F410-1615-AD37-007A-67C4C2BEA36A}"/>
                  </a:ext>
                </a:extLst>
              </p:cNvPr>
              <p:cNvSpPr/>
              <p:nvPr/>
            </p:nvSpPr>
            <p:spPr>
              <a:xfrm>
                <a:off x="2413654" y="4572241"/>
                <a:ext cx="77702" cy="14001"/>
              </a:xfrm>
              <a:custGeom>
                <a:avLst/>
                <a:gdLst>
                  <a:gd name="connsiteX0" fmla="*/ 66545 w 77702"/>
                  <a:gd name="connsiteY0" fmla="*/ 14001 h 14001"/>
                  <a:gd name="connsiteX1" fmla="*/ 0 w 77702"/>
                  <a:gd name="connsiteY1" fmla="*/ 14001 h 14001"/>
                  <a:gd name="connsiteX2" fmla="*/ 11776 w 77702"/>
                  <a:gd name="connsiteY2" fmla="*/ 0 h 14001"/>
                  <a:gd name="connsiteX3" fmla="*/ 77703 w 77702"/>
                  <a:gd name="connsiteY3" fmla="*/ 0 h 14001"/>
                  <a:gd name="connsiteX4" fmla="*/ 66545 w 77702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02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11776" y="0"/>
                    </a:lnTo>
                    <a:lnTo>
                      <a:pt x="77703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920B74F2-1037-07E1-BF40-5A64EF0A06AE}"/>
                  </a:ext>
                </a:extLst>
              </p:cNvPr>
              <p:cNvSpPr/>
              <p:nvPr/>
            </p:nvSpPr>
            <p:spPr>
              <a:xfrm>
                <a:off x="2532711" y="4572241"/>
                <a:ext cx="76620" cy="14001"/>
              </a:xfrm>
              <a:custGeom>
                <a:avLst/>
                <a:gdLst>
                  <a:gd name="connsiteX0" fmla="*/ 66545 w 76620"/>
                  <a:gd name="connsiteY0" fmla="*/ 14001 h 14001"/>
                  <a:gd name="connsiteX1" fmla="*/ 0 w 76620"/>
                  <a:gd name="connsiteY1" fmla="*/ 14001 h 14001"/>
                  <a:gd name="connsiteX2" fmla="*/ 10694 w 76620"/>
                  <a:gd name="connsiteY2" fmla="*/ 0 h 14001"/>
                  <a:gd name="connsiteX3" fmla="*/ 76621 w 76620"/>
                  <a:gd name="connsiteY3" fmla="*/ 0 h 14001"/>
                  <a:gd name="connsiteX4" fmla="*/ 66545 w 76620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20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10694" y="0"/>
                    </a:lnTo>
                    <a:lnTo>
                      <a:pt x="76621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E7F31684-14E3-860E-5917-1116A81C814C}"/>
                  </a:ext>
                </a:extLst>
              </p:cNvPr>
              <p:cNvSpPr/>
              <p:nvPr/>
            </p:nvSpPr>
            <p:spPr>
              <a:xfrm>
                <a:off x="2651737" y="4572241"/>
                <a:ext cx="75569" cy="14001"/>
              </a:xfrm>
              <a:custGeom>
                <a:avLst/>
                <a:gdLst>
                  <a:gd name="connsiteX0" fmla="*/ 66545 w 75569"/>
                  <a:gd name="connsiteY0" fmla="*/ 14001 h 14001"/>
                  <a:gd name="connsiteX1" fmla="*/ 0 w 75569"/>
                  <a:gd name="connsiteY1" fmla="*/ 14001 h 14001"/>
                  <a:gd name="connsiteX2" fmla="*/ 9612 w 75569"/>
                  <a:gd name="connsiteY2" fmla="*/ 0 h 14001"/>
                  <a:gd name="connsiteX3" fmla="*/ 75570 w 75569"/>
                  <a:gd name="connsiteY3" fmla="*/ 0 h 14001"/>
                  <a:gd name="connsiteX4" fmla="*/ 66545 w 75569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9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9612" y="0"/>
                    </a:lnTo>
                    <a:lnTo>
                      <a:pt x="75570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86523480-30EB-65DD-70FF-294CC27886AA}"/>
                  </a:ext>
                </a:extLst>
              </p:cNvPr>
              <p:cNvSpPr/>
              <p:nvPr/>
            </p:nvSpPr>
            <p:spPr>
              <a:xfrm>
                <a:off x="2770794" y="4572241"/>
                <a:ext cx="74457" cy="14001"/>
              </a:xfrm>
              <a:custGeom>
                <a:avLst/>
                <a:gdLst>
                  <a:gd name="connsiteX0" fmla="*/ 66545 w 74457"/>
                  <a:gd name="connsiteY0" fmla="*/ 14001 h 14001"/>
                  <a:gd name="connsiteX1" fmla="*/ 0 w 74457"/>
                  <a:gd name="connsiteY1" fmla="*/ 14001 h 14001"/>
                  <a:gd name="connsiteX2" fmla="*/ 8531 w 74457"/>
                  <a:gd name="connsiteY2" fmla="*/ 0 h 14001"/>
                  <a:gd name="connsiteX3" fmla="*/ 74457 w 74457"/>
                  <a:gd name="connsiteY3" fmla="*/ 0 h 14001"/>
                  <a:gd name="connsiteX4" fmla="*/ 66545 w 74457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57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8531" y="0"/>
                    </a:lnTo>
                    <a:lnTo>
                      <a:pt x="74457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3B5422E5-4955-61CD-0C66-DDEBAECCE570}"/>
                  </a:ext>
                </a:extLst>
              </p:cNvPr>
              <p:cNvSpPr/>
              <p:nvPr/>
            </p:nvSpPr>
            <p:spPr>
              <a:xfrm>
                <a:off x="2889821" y="4572241"/>
                <a:ext cx="73406" cy="14001"/>
              </a:xfrm>
              <a:custGeom>
                <a:avLst/>
                <a:gdLst>
                  <a:gd name="connsiteX0" fmla="*/ 66545 w 73406"/>
                  <a:gd name="connsiteY0" fmla="*/ 14001 h 14001"/>
                  <a:gd name="connsiteX1" fmla="*/ 0 w 73406"/>
                  <a:gd name="connsiteY1" fmla="*/ 14001 h 14001"/>
                  <a:gd name="connsiteX2" fmla="*/ 7449 w 73406"/>
                  <a:gd name="connsiteY2" fmla="*/ 0 h 14001"/>
                  <a:gd name="connsiteX3" fmla="*/ 73406 w 73406"/>
                  <a:gd name="connsiteY3" fmla="*/ 0 h 14001"/>
                  <a:gd name="connsiteX4" fmla="*/ 66545 w 73406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6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7449" y="0"/>
                    </a:lnTo>
                    <a:lnTo>
                      <a:pt x="73406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60B522C4-5AB4-4394-7A4F-61E8F1F17DAA}"/>
                  </a:ext>
                </a:extLst>
              </p:cNvPr>
              <p:cNvSpPr/>
              <p:nvPr/>
            </p:nvSpPr>
            <p:spPr>
              <a:xfrm>
                <a:off x="3008878" y="4572241"/>
                <a:ext cx="72324" cy="14001"/>
              </a:xfrm>
              <a:custGeom>
                <a:avLst/>
                <a:gdLst>
                  <a:gd name="connsiteX0" fmla="*/ 66545 w 72324"/>
                  <a:gd name="connsiteY0" fmla="*/ 14001 h 14001"/>
                  <a:gd name="connsiteX1" fmla="*/ 0 w 72324"/>
                  <a:gd name="connsiteY1" fmla="*/ 14001 h 14001"/>
                  <a:gd name="connsiteX2" fmla="*/ 6367 w 72324"/>
                  <a:gd name="connsiteY2" fmla="*/ 0 h 14001"/>
                  <a:gd name="connsiteX3" fmla="*/ 72325 w 72324"/>
                  <a:gd name="connsiteY3" fmla="*/ 0 h 14001"/>
                  <a:gd name="connsiteX4" fmla="*/ 66545 w 72324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24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6367" y="0"/>
                    </a:lnTo>
                    <a:lnTo>
                      <a:pt x="72325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87A877B0-9DF3-4163-2538-06191F3A463D}"/>
                  </a:ext>
                </a:extLst>
              </p:cNvPr>
              <p:cNvSpPr/>
              <p:nvPr/>
            </p:nvSpPr>
            <p:spPr>
              <a:xfrm>
                <a:off x="3127904" y="4572241"/>
                <a:ext cx="71242" cy="14001"/>
              </a:xfrm>
              <a:custGeom>
                <a:avLst/>
                <a:gdLst>
                  <a:gd name="connsiteX0" fmla="*/ 66545 w 71242"/>
                  <a:gd name="connsiteY0" fmla="*/ 14001 h 14001"/>
                  <a:gd name="connsiteX1" fmla="*/ 0 w 71242"/>
                  <a:gd name="connsiteY1" fmla="*/ 14001 h 14001"/>
                  <a:gd name="connsiteX2" fmla="*/ 5316 w 71242"/>
                  <a:gd name="connsiteY2" fmla="*/ 0 h 14001"/>
                  <a:gd name="connsiteX3" fmla="*/ 71242 w 71242"/>
                  <a:gd name="connsiteY3" fmla="*/ 0 h 14001"/>
                  <a:gd name="connsiteX4" fmla="*/ 66545 w 71242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42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5316" y="0"/>
                    </a:lnTo>
                    <a:lnTo>
                      <a:pt x="71242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6B56DB0A-C3C9-BF25-FD3D-AD881DD3D7A7}"/>
                  </a:ext>
                </a:extLst>
              </p:cNvPr>
              <p:cNvSpPr/>
              <p:nvPr/>
            </p:nvSpPr>
            <p:spPr>
              <a:xfrm>
                <a:off x="3246962" y="4572241"/>
                <a:ext cx="70160" cy="14001"/>
              </a:xfrm>
              <a:custGeom>
                <a:avLst/>
                <a:gdLst>
                  <a:gd name="connsiteX0" fmla="*/ 66544 w 70160"/>
                  <a:gd name="connsiteY0" fmla="*/ 14001 h 14001"/>
                  <a:gd name="connsiteX1" fmla="*/ 0 w 70160"/>
                  <a:gd name="connsiteY1" fmla="*/ 14001 h 14001"/>
                  <a:gd name="connsiteX2" fmla="*/ 4203 w 70160"/>
                  <a:gd name="connsiteY2" fmla="*/ 0 h 14001"/>
                  <a:gd name="connsiteX3" fmla="*/ 70161 w 70160"/>
                  <a:gd name="connsiteY3" fmla="*/ 0 h 14001"/>
                  <a:gd name="connsiteX4" fmla="*/ 66544 w 70160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60" h="14001">
                    <a:moveTo>
                      <a:pt x="66544" y="14001"/>
                    </a:moveTo>
                    <a:lnTo>
                      <a:pt x="0" y="14001"/>
                    </a:lnTo>
                    <a:lnTo>
                      <a:pt x="4203" y="0"/>
                    </a:lnTo>
                    <a:lnTo>
                      <a:pt x="70161" y="0"/>
                    </a:lnTo>
                    <a:lnTo>
                      <a:pt x="66544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82378C37-1609-A841-0739-B52963B3E653}"/>
                  </a:ext>
                </a:extLst>
              </p:cNvPr>
              <p:cNvSpPr/>
              <p:nvPr/>
            </p:nvSpPr>
            <p:spPr>
              <a:xfrm>
                <a:off x="3365988" y="4572241"/>
                <a:ext cx="69079" cy="14001"/>
              </a:xfrm>
              <a:custGeom>
                <a:avLst/>
                <a:gdLst>
                  <a:gd name="connsiteX0" fmla="*/ 66544 w 69079"/>
                  <a:gd name="connsiteY0" fmla="*/ 14001 h 14001"/>
                  <a:gd name="connsiteX1" fmla="*/ 0 w 69079"/>
                  <a:gd name="connsiteY1" fmla="*/ 14001 h 14001"/>
                  <a:gd name="connsiteX2" fmla="*/ 3152 w 69079"/>
                  <a:gd name="connsiteY2" fmla="*/ 0 h 14001"/>
                  <a:gd name="connsiteX3" fmla="*/ 69079 w 69079"/>
                  <a:gd name="connsiteY3" fmla="*/ 0 h 14001"/>
                  <a:gd name="connsiteX4" fmla="*/ 66544 w 69079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9" h="14001">
                    <a:moveTo>
                      <a:pt x="66544" y="14001"/>
                    </a:moveTo>
                    <a:lnTo>
                      <a:pt x="0" y="14001"/>
                    </a:lnTo>
                    <a:lnTo>
                      <a:pt x="3152" y="0"/>
                    </a:lnTo>
                    <a:lnTo>
                      <a:pt x="69079" y="0"/>
                    </a:lnTo>
                    <a:lnTo>
                      <a:pt x="66544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4409BF7D-068E-0017-784B-884FF55D83BA}"/>
                  </a:ext>
                </a:extLst>
              </p:cNvPr>
              <p:cNvSpPr/>
              <p:nvPr/>
            </p:nvSpPr>
            <p:spPr>
              <a:xfrm>
                <a:off x="3485045" y="4572241"/>
                <a:ext cx="67997" cy="14001"/>
              </a:xfrm>
              <a:custGeom>
                <a:avLst/>
                <a:gdLst>
                  <a:gd name="connsiteX0" fmla="*/ 66545 w 67997"/>
                  <a:gd name="connsiteY0" fmla="*/ 14001 h 14001"/>
                  <a:gd name="connsiteX1" fmla="*/ 0 w 67997"/>
                  <a:gd name="connsiteY1" fmla="*/ 14001 h 14001"/>
                  <a:gd name="connsiteX2" fmla="*/ 2040 w 67997"/>
                  <a:gd name="connsiteY2" fmla="*/ 0 h 14001"/>
                  <a:gd name="connsiteX3" fmla="*/ 67997 w 67997"/>
                  <a:gd name="connsiteY3" fmla="*/ 0 h 14001"/>
                  <a:gd name="connsiteX4" fmla="*/ 66545 w 67997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97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2040" y="0"/>
                    </a:lnTo>
                    <a:lnTo>
                      <a:pt x="67997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9B01D8B8-897F-2395-61F0-6715777374EB}"/>
                  </a:ext>
                </a:extLst>
              </p:cNvPr>
              <p:cNvSpPr/>
              <p:nvPr/>
            </p:nvSpPr>
            <p:spPr>
              <a:xfrm>
                <a:off x="3604071" y="4572241"/>
                <a:ext cx="66946" cy="14001"/>
              </a:xfrm>
              <a:custGeom>
                <a:avLst/>
                <a:gdLst>
                  <a:gd name="connsiteX0" fmla="*/ 66545 w 66946"/>
                  <a:gd name="connsiteY0" fmla="*/ 14001 h 14001"/>
                  <a:gd name="connsiteX1" fmla="*/ 0 w 66946"/>
                  <a:gd name="connsiteY1" fmla="*/ 14001 h 14001"/>
                  <a:gd name="connsiteX2" fmla="*/ 989 w 66946"/>
                  <a:gd name="connsiteY2" fmla="*/ 0 h 14001"/>
                  <a:gd name="connsiteX3" fmla="*/ 66947 w 66946"/>
                  <a:gd name="connsiteY3" fmla="*/ 0 h 14001"/>
                  <a:gd name="connsiteX4" fmla="*/ 66545 w 66946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46" h="14001">
                    <a:moveTo>
                      <a:pt x="66545" y="14001"/>
                    </a:moveTo>
                    <a:lnTo>
                      <a:pt x="0" y="14001"/>
                    </a:lnTo>
                    <a:lnTo>
                      <a:pt x="989" y="0"/>
                    </a:lnTo>
                    <a:lnTo>
                      <a:pt x="66947" y="0"/>
                    </a:lnTo>
                    <a:lnTo>
                      <a:pt x="66545" y="14001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AAF699EF-B6A3-89DA-5D82-5E926D5D72F6}"/>
                  </a:ext>
                </a:extLst>
              </p:cNvPr>
              <p:cNvSpPr/>
              <p:nvPr/>
            </p:nvSpPr>
            <p:spPr>
              <a:xfrm>
                <a:off x="3723036" y="4572241"/>
                <a:ext cx="66637" cy="14001"/>
              </a:xfrm>
              <a:custGeom>
                <a:avLst/>
                <a:gdLst>
                  <a:gd name="connsiteX0" fmla="*/ 66638 w 66637"/>
                  <a:gd name="connsiteY0" fmla="*/ 14001 h 14001"/>
                  <a:gd name="connsiteX1" fmla="*/ 93 w 66637"/>
                  <a:gd name="connsiteY1" fmla="*/ 14001 h 14001"/>
                  <a:gd name="connsiteX2" fmla="*/ 0 w 66637"/>
                  <a:gd name="connsiteY2" fmla="*/ 0 h 14001"/>
                  <a:gd name="connsiteX3" fmla="*/ 65927 w 66637"/>
                  <a:gd name="connsiteY3" fmla="*/ 0 h 14001"/>
                  <a:gd name="connsiteX4" fmla="*/ 66638 w 66637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7" h="14001">
                    <a:moveTo>
                      <a:pt x="66638" y="14001"/>
                    </a:moveTo>
                    <a:lnTo>
                      <a:pt x="93" y="14001"/>
                    </a:lnTo>
                    <a:lnTo>
                      <a:pt x="0" y="0"/>
                    </a:lnTo>
                    <a:lnTo>
                      <a:pt x="65927" y="0"/>
                    </a:lnTo>
                    <a:lnTo>
                      <a:pt x="66638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76508EF8-1D4F-433E-324B-04271A96E8D9}"/>
                  </a:ext>
                </a:extLst>
              </p:cNvPr>
              <p:cNvSpPr/>
              <p:nvPr/>
            </p:nvSpPr>
            <p:spPr>
              <a:xfrm>
                <a:off x="3840980" y="4572241"/>
                <a:ext cx="67719" cy="14001"/>
              </a:xfrm>
              <a:custGeom>
                <a:avLst/>
                <a:gdLst>
                  <a:gd name="connsiteX0" fmla="*/ 67719 w 67719"/>
                  <a:gd name="connsiteY0" fmla="*/ 14001 h 14001"/>
                  <a:gd name="connsiteX1" fmla="*/ 1175 w 67719"/>
                  <a:gd name="connsiteY1" fmla="*/ 14001 h 14001"/>
                  <a:gd name="connsiteX2" fmla="*/ 0 w 67719"/>
                  <a:gd name="connsiteY2" fmla="*/ 0 h 14001"/>
                  <a:gd name="connsiteX3" fmla="*/ 65957 w 67719"/>
                  <a:gd name="connsiteY3" fmla="*/ 0 h 14001"/>
                  <a:gd name="connsiteX4" fmla="*/ 67719 w 67719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19" h="14001">
                    <a:moveTo>
                      <a:pt x="67719" y="14001"/>
                    </a:moveTo>
                    <a:lnTo>
                      <a:pt x="1175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67719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BC8A9EC2-5929-1331-8972-8C974A60240B}"/>
                  </a:ext>
                </a:extLst>
              </p:cNvPr>
              <p:cNvSpPr/>
              <p:nvPr/>
            </p:nvSpPr>
            <p:spPr>
              <a:xfrm>
                <a:off x="3958956" y="4572241"/>
                <a:ext cx="68801" cy="14001"/>
              </a:xfrm>
              <a:custGeom>
                <a:avLst/>
                <a:gdLst>
                  <a:gd name="connsiteX0" fmla="*/ 68801 w 68801"/>
                  <a:gd name="connsiteY0" fmla="*/ 14001 h 14001"/>
                  <a:gd name="connsiteX1" fmla="*/ 2225 w 68801"/>
                  <a:gd name="connsiteY1" fmla="*/ 14001 h 14001"/>
                  <a:gd name="connsiteX2" fmla="*/ 0 w 68801"/>
                  <a:gd name="connsiteY2" fmla="*/ 0 h 14001"/>
                  <a:gd name="connsiteX3" fmla="*/ 65957 w 68801"/>
                  <a:gd name="connsiteY3" fmla="*/ 0 h 14001"/>
                  <a:gd name="connsiteX4" fmla="*/ 68801 w 68801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01" h="14001">
                    <a:moveTo>
                      <a:pt x="68801" y="14001"/>
                    </a:moveTo>
                    <a:lnTo>
                      <a:pt x="2225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68801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54FDE46C-7E92-2212-37FB-B87B1E5EF452}"/>
                  </a:ext>
                </a:extLst>
              </p:cNvPr>
              <p:cNvSpPr/>
              <p:nvPr/>
            </p:nvSpPr>
            <p:spPr>
              <a:xfrm>
                <a:off x="4076931" y="4572241"/>
                <a:ext cx="69852" cy="14001"/>
              </a:xfrm>
              <a:custGeom>
                <a:avLst/>
                <a:gdLst>
                  <a:gd name="connsiteX0" fmla="*/ 69852 w 69852"/>
                  <a:gd name="connsiteY0" fmla="*/ 14001 h 14001"/>
                  <a:gd name="connsiteX1" fmla="*/ 3307 w 69852"/>
                  <a:gd name="connsiteY1" fmla="*/ 14001 h 14001"/>
                  <a:gd name="connsiteX2" fmla="*/ 0 w 69852"/>
                  <a:gd name="connsiteY2" fmla="*/ 0 h 14001"/>
                  <a:gd name="connsiteX3" fmla="*/ 65927 w 69852"/>
                  <a:gd name="connsiteY3" fmla="*/ 0 h 14001"/>
                  <a:gd name="connsiteX4" fmla="*/ 69852 w 69852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2" h="14001">
                    <a:moveTo>
                      <a:pt x="69852" y="14001"/>
                    </a:moveTo>
                    <a:lnTo>
                      <a:pt x="3307" y="14001"/>
                    </a:lnTo>
                    <a:lnTo>
                      <a:pt x="0" y="0"/>
                    </a:lnTo>
                    <a:lnTo>
                      <a:pt x="65927" y="0"/>
                    </a:lnTo>
                    <a:lnTo>
                      <a:pt x="69852" y="14001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EA583F2B-6321-6DE4-F4CD-2738883445E0}"/>
                  </a:ext>
                </a:extLst>
              </p:cNvPr>
              <p:cNvSpPr/>
              <p:nvPr/>
            </p:nvSpPr>
            <p:spPr>
              <a:xfrm>
                <a:off x="4194876" y="4572241"/>
                <a:ext cx="70933" cy="14001"/>
              </a:xfrm>
              <a:custGeom>
                <a:avLst/>
                <a:gdLst>
                  <a:gd name="connsiteX0" fmla="*/ 70934 w 70933"/>
                  <a:gd name="connsiteY0" fmla="*/ 14001 h 14001"/>
                  <a:gd name="connsiteX1" fmla="*/ 4389 w 70933"/>
                  <a:gd name="connsiteY1" fmla="*/ 14001 h 14001"/>
                  <a:gd name="connsiteX2" fmla="*/ 0 w 70933"/>
                  <a:gd name="connsiteY2" fmla="*/ 0 h 14001"/>
                  <a:gd name="connsiteX3" fmla="*/ 65957 w 70933"/>
                  <a:gd name="connsiteY3" fmla="*/ 0 h 14001"/>
                  <a:gd name="connsiteX4" fmla="*/ 70934 w 70933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33" h="14001">
                    <a:moveTo>
                      <a:pt x="70934" y="14001"/>
                    </a:moveTo>
                    <a:lnTo>
                      <a:pt x="4389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0934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79BAC462-3196-59BD-838A-5123BA4001CB}"/>
                  </a:ext>
                </a:extLst>
              </p:cNvPr>
              <p:cNvSpPr/>
              <p:nvPr/>
            </p:nvSpPr>
            <p:spPr>
              <a:xfrm>
                <a:off x="4312851" y="4572241"/>
                <a:ext cx="72015" cy="14001"/>
              </a:xfrm>
              <a:custGeom>
                <a:avLst/>
                <a:gdLst>
                  <a:gd name="connsiteX0" fmla="*/ 72015 w 72015"/>
                  <a:gd name="connsiteY0" fmla="*/ 14001 h 14001"/>
                  <a:gd name="connsiteX1" fmla="*/ 5471 w 72015"/>
                  <a:gd name="connsiteY1" fmla="*/ 14001 h 14001"/>
                  <a:gd name="connsiteX2" fmla="*/ 0 w 72015"/>
                  <a:gd name="connsiteY2" fmla="*/ 0 h 14001"/>
                  <a:gd name="connsiteX3" fmla="*/ 65926 w 72015"/>
                  <a:gd name="connsiteY3" fmla="*/ 0 h 14001"/>
                  <a:gd name="connsiteX4" fmla="*/ 72015 w 72015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15" h="14001">
                    <a:moveTo>
                      <a:pt x="72015" y="14001"/>
                    </a:moveTo>
                    <a:lnTo>
                      <a:pt x="5471" y="14001"/>
                    </a:lnTo>
                    <a:lnTo>
                      <a:pt x="0" y="0"/>
                    </a:lnTo>
                    <a:lnTo>
                      <a:pt x="65926" y="0"/>
                    </a:lnTo>
                    <a:lnTo>
                      <a:pt x="7201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6A807D79-3BD4-8771-5DDA-506EF3F55FC0}"/>
                  </a:ext>
                </a:extLst>
              </p:cNvPr>
              <p:cNvSpPr/>
              <p:nvPr/>
            </p:nvSpPr>
            <p:spPr>
              <a:xfrm>
                <a:off x="4430796" y="4572241"/>
                <a:ext cx="73096" cy="14001"/>
              </a:xfrm>
              <a:custGeom>
                <a:avLst/>
                <a:gdLst>
                  <a:gd name="connsiteX0" fmla="*/ 73097 w 73096"/>
                  <a:gd name="connsiteY0" fmla="*/ 14001 h 14001"/>
                  <a:gd name="connsiteX1" fmla="*/ 6552 w 73096"/>
                  <a:gd name="connsiteY1" fmla="*/ 14001 h 14001"/>
                  <a:gd name="connsiteX2" fmla="*/ 0 w 73096"/>
                  <a:gd name="connsiteY2" fmla="*/ 0 h 14001"/>
                  <a:gd name="connsiteX3" fmla="*/ 65957 w 73096"/>
                  <a:gd name="connsiteY3" fmla="*/ 0 h 14001"/>
                  <a:gd name="connsiteX4" fmla="*/ 73097 w 73096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96" h="14001">
                    <a:moveTo>
                      <a:pt x="73097" y="14001"/>
                    </a:moveTo>
                    <a:lnTo>
                      <a:pt x="6552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3097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770A16E7-AB90-36B8-82B9-60CA813862FA}"/>
                  </a:ext>
                </a:extLst>
              </p:cNvPr>
              <p:cNvSpPr/>
              <p:nvPr/>
            </p:nvSpPr>
            <p:spPr>
              <a:xfrm>
                <a:off x="4548771" y="4572241"/>
                <a:ext cx="74178" cy="14001"/>
              </a:xfrm>
              <a:custGeom>
                <a:avLst/>
                <a:gdLst>
                  <a:gd name="connsiteX0" fmla="*/ 74179 w 74178"/>
                  <a:gd name="connsiteY0" fmla="*/ 14001 h 14001"/>
                  <a:gd name="connsiteX1" fmla="*/ 7634 w 74178"/>
                  <a:gd name="connsiteY1" fmla="*/ 14001 h 14001"/>
                  <a:gd name="connsiteX2" fmla="*/ 0 w 74178"/>
                  <a:gd name="connsiteY2" fmla="*/ 0 h 14001"/>
                  <a:gd name="connsiteX3" fmla="*/ 65957 w 74178"/>
                  <a:gd name="connsiteY3" fmla="*/ 0 h 14001"/>
                  <a:gd name="connsiteX4" fmla="*/ 74179 w 74178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178" h="14001">
                    <a:moveTo>
                      <a:pt x="74179" y="14001"/>
                    </a:moveTo>
                    <a:lnTo>
                      <a:pt x="7634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4179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D85FF694-BD03-920D-999F-DC15E38A6D78}"/>
                  </a:ext>
                </a:extLst>
              </p:cNvPr>
              <p:cNvSpPr/>
              <p:nvPr/>
            </p:nvSpPr>
            <p:spPr>
              <a:xfrm>
                <a:off x="4666747" y="4572241"/>
                <a:ext cx="75229" cy="14001"/>
              </a:xfrm>
              <a:custGeom>
                <a:avLst/>
                <a:gdLst>
                  <a:gd name="connsiteX0" fmla="*/ 75230 w 75229"/>
                  <a:gd name="connsiteY0" fmla="*/ 14001 h 14001"/>
                  <a:gd name="connsiteX1" fmla="*/ 8685 w 75229"/>
                  <a:gd name="connsiteY1" fmla="*/ 14001 h 14001"/>
                  <a:gd name="connsiteX2" fmla="*/ 0 w 75229"/>
                  <a:gd name="connsiteY2" fmla="*/ 0 h 14001"/>
                  <a:gd name="connsiteX3" fmla="*/ 65926 w 75229"/>
                  <a:gd name="connsiteY3" fmla="*/ 0 h 14001"/>
                  <a:gd name="connsiteX4" fmla="*/ 75230 w 75229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29" h="14001">
                    <a:moveTo>
                      <a:pt x="75230" y="14001"/>
                    </a:moveTo>
                    <a:lnTo>
                      <a:pt x="8685" y="14001"/>
                    </a:lnTo>
                    <a:lnTo>
                      <a:pt x="0" y="0"/>
                    </a:lnTo>
                    <a:lnTo>
                      <a:pt x="65926" y="0"/>
                    </a:lnTo>
                    <a:lnTo>
                      <a:pt x="75230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CA1CF5BB-682A-004F-3F5F-0484A1C0F8D6}"/>
                  </a:ext>
                </a:extLst>
              </p:cNvPr>
              <p:cNvSpPr/>
              <p:nvPr/>
            </p:nvSpPr>
            <p:spPr>
              <a:xfrm>
                <a:off x="4784692" y="4572241"/>
                <a:ext cx="76342" cy="14001"/>
              </a:xfrm>
              <a:custGeom>
                <a:avLst/>
                <a:gdLst>
                  <a:gd name="connsiteX0" fmla="*/ 76342 w 76342"/>
                  <a:gd name="connsiteY0" fmla="*/ 14001 h 14001"/>
                  <a:gd name="connsiteX1" fmla="*/ 9798 w 76342"/>
                  <a:gd name="connsiteY1" fmla="*/ 14001 h 14001"/>
                  <a:gd name="connsiteX2" fmla="*/ 0 w 76342"/>
                  <a:gd name="connsiteY2" fmla="*/ 0 h 14001"/>
                  <a:gd name="connsiteX3" fmla="*/ 65957 w 76342"/>
                  <a:gd name="connsiteY3" fmla="*/ 0 h 14001"/>
                  <a:gd name="connsiteX4" fmla="*/ 76342 w 76342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42" h="14001">
                    <a:moveTo>
                      <a:pt x="76342" y="14001"/>
                    </a:moveTo>
                    <a:lnTo>
                      <a:pt x="9798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6342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88AB774A-0BB3-F810-D128-0364116625E5}"/>
                  </a:ext>
                </a:extLst>
              </p:cNvPr>
              <p:cNvSpPr/>
              <p:nvPr/>
            </p:nvSpPr>
            <p:spPr>
              <a:xfrm>
                <a:off x="4902667" y="4572241"/>
                <a:ext cx="77393" cy="14001"/>
              </a:xfrm>
              <a:custGeom>
                <a:avLst/>
                <a:gdLst>
                  <a:gd name="connsiteX0" fmla="*/ 77394 w 77393"/>
                  <a:gd name="connsiteY0" fmla="*/ 14001 h 14001"/>
                  <a:gd name="connsiteX1" fmla="*/ 10849 w 77393"/>
                  <a:gd name="connsiteY1" fmla="*/ 14001 h 14001"/>
                  <a:gd name="connsiteX2" fmla="*/ 0 w 77393"/>
                  <a:gd name="connsiteY2" fmla="*/ 0 h 14001"/>
                  <a:gd name="connsiteX3" fmla="*/ 65957 w 77393"/>
                  <a:gd name="connsiteY3" fmla="*/ 0 h 14001"/>
                  <a:gd name="connsiteX4" fmla="*/ 77394 w 77393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93" h="14001">
                    <a:moveTo>
                      <a:pt x="77394" y="14001"/>
                    </a:moveTo>
                    <a:lnTo>
                      <a:pt x="10849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7394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BFFF1E54-D805-DF25-5F3C-12E2AD32EF46}"/>
                  </a:ext>
                </a:extLst>
              </p:cNvPr>
              <p:cNvSpPr/>
              <p:nvPr/>
            </p:nvSpPr>
            <p:spPr>
              <a:xfrm>
                <a:off x="5020642" y="4572241"/>
                <a:ext cx="78475" cy="14001"/>
              </a:xfrm>
              <a:custGeom>
                <a:avLst/>
                <a:gdLst>
                  <a:gd name="connsiteX0" fmla="*/ 78475 w 78475"/>
                  <a:gd name="connsiteY0" fmla="*/ 14001 h 14001"/>
                  <a:gd name="connsiteX1" fmla="*/ 11930 w 78475"/>
                  <a:gd name="connsiteY1" fmla="*/ 14001 h 14001"/>
                  <a:gd name="connsiteX2" fmla="*/ 0 w 78475"/>
                  <a:gd name="connsiteY2" fmla="*/ 0 h 14001"/>
                  <a:gd name="connsiteX3" fmla="*/ 65926 w 78475"/>
                  <a:gd name="connsiteY3" fmla="*/ 0 h 14001"/>
                  <a:gd name="connsiteX4" fmla="*/ 78475 w 78475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475" h="14001">
                    <a:moveTo>
                      <a:pt x="78475" y="14001"/>
                    </a:moveTo>
                    <a:lnTo>
                      <a:pt x="11930" y="14001"/>
                    </a:lnTo>
                    <a:lnTo>
                      <a:pt x="0" y="0"/>
                    </a:lnTo>
                    <a:lnTo>
                      <a:pt x="65926" y="0"/>
                    </a:lnTo>
                    <a:lnTo>
                      <a:pt x="78475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B15325B-3D86-FF8D-0C1A-30257F282FE8}"/>
                  </a:ext>
                </a:extLst>
              </p:cNvPr>
              <p:cNvSpPr/>
              <p:nvPr/>
            </p:nvSpPr>
            <p:spPr>
              <a:xfrm>
                <a:off x="5138587" y="4572241"/>
                <a:ext cx="79556" cy="14001"/>
              </a:xfrm>
              <a:custGeom>
                <a:avLst/>
                <a:gdLst>
                  <a:gd name="connsiteX0" fmla="*/ 79557 w 79556"/>
                  <a:gd name="connsiteY0" fmla="*/ 14001 h 14001"/>
                  <a:gd name="connsiteX1" fmla="*/ 13012 w 79556"/>
                  <a:gd name="connsiteY1" fmla="*/ 14001 h 14001"/>
                  <a:gd name="connsiteX2" fmla="*/ 0 w 79556"/>
                  <a:gd name="connsiteY2" fmla="*/ 0 h 14001"/>
                  <a:gd name="connsiteX3" fmla="*/ 65957 w 79556"/>
                  <a:gd name="connsiteY3" fmla="*/ 0 h 14001"/>
                  <a:gd name="connsiteX4" fmla="*/ 79557 w 79556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56" h="14001">
                    <a:moveTo>
                      <a:pt x="79557" y="14001"/>
                    </a:moveTo>
                    <a:lnTo>
                      <a:pt x="13012" y="14001"/>
                    </a:lnTo>
                    <a:lnTo>
                      <a:pt x="0" y="0"/>
                    </a:lnTo>
                    <a:lnTo>
                      <a:pt x="65957" y="0"/>
                    </a:lnTo>
                    <a:lnTo>
                      <a:pt x="79557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15D1E8F8-E4B3-F88C-A24E-5450887E5719}"/>
                  </a:ext>
                </a:extLst>
              </p:cNvPr>
              <p:cNvSpPr/>
              <p:nvPr/>
            </p:nvSpPr>
            <p:spPr>
              <a:xfrm>
                <a:off x="5256562" y="4572241"/>
                <a:ext cx="80638" cy="14001"/>
              </a:xfrm>
              <a:custGeom>
                <a:avLst/>
                <a:gdLst>
                  <a:gd name="connsiteX0" fmla="*/ 80639 w 80638"/>
                  <a:gd name="connsiteY0" fmla="*/ 14001 h 14001"/>
                  <a:gd name="connsiteX1" fmla="*/ 14094 w 80638"/>
                  <a:gd name="connsiteY1" fmla="*/ 14001 h 14001"/>
                  <a:gd name="connsiteX2" fmla="*/ 0 w 80638"/>
                  <a:gd name="connsiteY2" fmla="*/ 0 h 14001"/>
                  <a:gd name="connsiteX3" fmla="*/ 65927 w 80638"/>
                  <a:gd name="connsiteY3" fmla="*/ 0 h 14001"/>
                  <a:gd name="connsiteX4" fmla="*/ 80639 w 80638"/>
                  <a:gd name="connsiteY4" fmla="*/ 14001 h 1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38" h="14001">
                    <a:moveTo>
                      <a:pt x="80639" y="14001"/>
                    </a:moveTo>
                    <a:lnTo>
                      <a:pt x="14094" y="14001"/>
                    </a:lnTo>
                    <a:lnTo>
                      <a:pt x="0" y="0"/>
                    </a:lnTo>
                    <a:lnTo>
                      <a:pt x="65927" y="0"/>
                    </a:lnTo>
                    <a:lnTo>
                      <a:pt x="80639" y="1400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0D9D0607-6984-DBBE-6289-3F5DDE1991A8}"/>
                  </a:ext>
                </a:extLst>
              </p:cNvPr>
              <p:cNvSpPr/>
              <p:nvPr/>
            </p:nvSpPr>
            <p:spPr>
              <a:xfrm>
                <a:off x="1912668" y="4593475"/>
                <a:ext cx="83389" cy="14403"/>
              </a:xfrm>
              <a:custGeom>
                <a:avLst/>
                <a:gdLst>
                  <a:gd name="connsiteX0" fmla="*/ 67472 w 83389"/>
                  <a:gd name="connsiteY0" fmla="*/ 14403 h 14403"/>
                  <a:gd name="connsiteX1" fmla="*/ 0 w 83389"/>
                  <a:gd name="connsiteY1" fmla="*/ 14403 h 14403"/>
                  <a:gd name="connsiteX2" fmla="*/ 16505 w 83389"/>
                  <a:gd name="connsiteY2" fmla="*/ 0 h 14403"/>
                  <a:gd name="connsiteX3" fmla="*/ 83389 w 83389"/>
                  <a:gd name="connsiteY3" fmla="*/ 0 h 14403"/>
                  <a:gd name="connsiteX4" fmla="*/ 67472 w 8338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89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16505" y="0"/>
                    </a:lnTo>
                    <a:lnTo>
                      <a:pt x="83389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787DE537-8911-CFEF-6B85-0F075F479BFD}"/>
                  </a:ext>
                </a:extLst>
              </p:cNvPr>
              <p:cNvSpPr/>
              <p:nvPr/>
            </p:nvSpPr>
            <p:spPr>
              <a:xfrm>
                <a:off x="2033363" y="4593475"/>
                <a:ext cx="82276" cy="14403"/>
              </a:xfrm>
              <a:custGeom>
                <a:avLst/>
                <a:gdLst>
                  <a:gd name="connsiteX0" fmla="*/ 67472 w 82276"/>
                  <a:gd name="connsiteY0" fmla="*/ 14403 h 14403"/>
                  <a:gd name="connsiteX1" fmla="*/ 0 w 82276"/>
                  <a:gd name="connsiteY1" fmla="*/ 14403 h 14403"/>
                  <a:gd name="connsiteX2" fmla="*/ 15423 w 82276"/>
                  <a:gd name="connsiteY2" fmla="*/ 0 h 14403"/>
                  <a:gd name="connsiteX3" fmla="*/ 82277 w 82276"/>
                  <a:gd name="connsiteY3" fmla="*/ 0 h 14403"/>
                  <a:gd name="connsiteX4" fmla="*/ 67472 w 82276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6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15423" y="0"/>
                    </a:lnTo>
                    <a:lnTo>
                      <a:pt x="82277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6552667F-8353-8AB8-B2B0-10BC87871D27}"/>
                  </a:ext>
                </a:extLst>
              </p:cNvPr>
              <p:cNvSpPr/>
              <p:nvPr/>
            </p:nvSpPr>
            <p:spPr>
              <a:xfrm>
                <a:off x="2154089" y="4593475"/>
                <a:ext cx="81164" cy="14403"/>
              </a:xfrm>
              <a:custGeom>
                <a:avLst/>
                <a:gdLst>
                  <a:gd name="connsiteX0" fmla="*/ 67472 w 81164"/>
                  <a:gd name="connsiteY0" fmla="*/ 14403 h 14403"/>
                  <a:gd name="connsiteX1" fmla="*/ 0 w 81164"/>
                  <a:gd name="connsiteY1" fmla="*/ 14403 h 14403"/>
                  <a:gd name="connsiteX2" fmla="*/ 14279 w 81164"/>
                  <a:gd name="connsiteY2" fmla="*/ 0 h 14403"/>
                  <a:gd name="connsiteX3" fmla="*/ 81164 w 81164"/>
                  <a:gd name="connsiteY3" fmla="*/ 0 h 14403"/>
                  <a:gd name="connsiteX4" fmla="*/ 67472 w 8116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64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14279" y="0"/>
                    </a:lnTo>
                    <a:lnTo>
                      <a:pt x="81164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1B94DF73-6611-4FA6-3B07-C3035C0568E2}"/>
                  </a:ext>
                </a:extLst>
              </p:cNvPr>
              <p:cNvSpPr/>
              <p:nvPr/>
            </p:nvSpPr>
            <p:spPr>
              <a:xfrm>
                <a:off x="2395480" y="4593475"/>
                <a:ext cx="78969" cy="14403"/>
              </a:xfrm>
              <a:custGeom>
                <a:avLst/>
                <a:gdLst>
                  <a:gd name="connsiteX0" fmla="*/ 67472 w 78969"/>
                  <a:gd name="connsiteY0" fmla="*/ 14403 h 14403"/>
                  <a:gd name="connsiteX1" fmla="*/ 0 w 78969"/>
                  <a:gd name="connsiteY1" fmla="*/ 14403 h 14403"/>
                  <a:gd name="connsiteX2" fmla="*/ 12085 w 78969"/>
                  <a:gd name="connsiteY2" fmla="*/ 0 h 14403"/>
                  <a:gd name="connsiteX3" fmla="*/ 78970 w 78969"/>
                  <a:gd name="connsiteY3" fmla="*/ 0 h 14403"/>
                  <a:gd name="connsiteX4" fmla="*/ 67472 w 7896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69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12085" y="0"/>
                    </a:lnTo>
                    <a:lnTo>
                      <a:pt x="78970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DA01AA7D-FDB1-E590-64B3-2BE8C506AADE}"/>
                  </a:ext>
                </a:extLst>
              </p:cNvPr>
              <p:cNvSpPr/>
              <p:nvPr/>
            </p:nvSpPr>
            <p:spPr>
              <a:xfrm>
                <a:off x="2516206" y="4593475"/>
                <a:ext cx="77826" cy="14403"/>
              </a:xfrm>
              <a:custGeom>
                <a:avLst/>
                <a:gdLst>
                  <a:gd name="connsiteX0" fmla="*/ 67472 w 77826"/>
                  <a:gd name="connsiteY0" fmla="*/ 14403 h 14403"/>
                  <a:gd name="connsiteX1" fmla="*/ 0 w 77826"/>
                  <a:gd name="connsiteY1" fmla="*/ 14403 h 14403"/>
                  <a:gd name="connsiteX2" fmla="*/ 10972 w 77826"/>
                  <a:gd name="connsiteY2" fmla="*/ 0 h 14403"/>
                  <a:gd name="connsiteX3" fmla="*/ 77826 w 77826"/>
                  <a:gd name="connsiteY3" fmla="*/ 0 h 14403"/>
                  <a:gd name="connsiteX4" fmla="*/ 67472 w 77826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26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10972" y="0"/>
                    </a:lnTo>
                    <a:lnTo>
                      <a:pt x="77826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926DC1FA-DA78-709B-C672-6B4084402FA4}"/>
                  </a:ext>
                </a:extLst>
              </p:cNvPr>
              <p:cNvSpPr/>
              <p:nvPr/>
            </p:nvSpPr>
            <p:spPr>
              <a:xfrm>
                <a:off x="2636901" y="4593475"/>
                <a:ext cx="76744" cy="14403"/>
              </a:xfrm>
              <a:custGeom>
                <a:avLst/>
                <a:gdLst>
                  <a:gd name="connsiteX0" fmla="*/ 67472 w 76744"/>
                  <a:gd name="connsiteY0" fmla="*/ 14403 h 14403"/>
                  <a:gd name="connsiteX1" fmla="*/ 0 w 76744"/>
                  <a:gd name="connsiteY1" fmla="*/ 14403 h 14403"/>
                  <a:gd name="connsiteX2" fmla="*/ 9859 w 76744"/>
                  <a:gd name="connsiteY2" fmla="*/ 0 h 14403"/>
                  <a:gd name="connsiteX3" fmla="*/ 76744 w 76744"/>
                  <a:gd name="connsiteY3" fmla="*/ 0 h 14403"/>
                  <a:gd name="connsiteX4" fmla="*/ 67472 w 7674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44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9859" y="0"/>
                    </a:lnTo>
                    <a:lnTo>
                      <a:pt x="76744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01247E9A-522E-A292-4D93-93F2D1B24FF0}"/>
                  </a:ext>
                </a:extLst>
              </p:cNvPr>
              <p:cNvSpPr/>
              <p:nvPr/>
            </p:nvSpPr>
            <p:spPr>
              <a:xfrm>
                <a:off x="2757597" y="4593475"/>
                <a:ext cx="75631" cy="14403"/>
              </a:xfrm>
              <a:custGeom>
                <a:avLst/>
                <a:gdLst>
                  <a:gd name="connsiteX0" fmla="*/ 67472 w 75631"/>
                  <a:gd name="connsiteY0" fmla="*/ 14403 h 14403"/>
                  <a:gd name="connsiteX1" fmla="*/ 0 w 75631"/>
                  <a:gd name="connsiteY1" fmla="*/ 14403 h 14403"/>
                  <a:gd name="connsiteX2" fmla="*/ 8778 w 75631"/>
                  <a:gd name="connsiteY2" fmla="*/ 0 h 14403"/>
                  <a:gd name="connsiteX3" fmla="*/ 75632 w 75631"/>
                  <a:gd name="connsiteY3" fmla="*/ 0 h 14403"/>
                  <a:gd name="connsiteX4" fmla="*/ 67472 w 75631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31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8778" y="0"/>
                    </a:lnTo>
                    <a:lnTo>
                      <a:pt x="75632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F0BD986C-A738-2284-688C-2EDC0A223DC0}"/>
                  </a:ext>
                </a:extLst>
              </p:cNvPr>
              <p:cNvSpPr/>
              <p:nvPr/>
            </p:nvSpPr>
            <p:spPr>
              <a:xfrm>
                <a:off x="2878323" y="4593475"/>
                <a:ext cx="74518" cy="14403"/>
              </a:xfrm>
              <a:custGeom>
                <a:avLst/>
                <a:gdLst>
                  <a:gd name="connsiteX0" fmla="*/ 67472 w 74518"/>
                  <a:gd name="connsiteY0" fmla="*/ 14403 h 14403"/>
                  <a:gd name="connsiteX1" fmla="*/ 0 w 74518"/>
                  <a:gd name="connsiteY1" fmla="*/ 14403 h 14403"/>
                  <a:gd name="connsiteX2" fmla="*/ 7634 w 74518"/>
                  <a:gd name="connsiteY2" fmla="*/ 0 h 14403"/>
                  <a:gd name="connsiteX3" fmla="*/ 74519 w 74518"/>
                  <a:gd name="connsiteY3" fmla="*/ 0 h 14403"/>
                  <a:gd name="connsiteX4" fmla="*/ 67472 w 74518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18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7634" y="0"/>
                    </a:lnTo>
                    <a:lnTo>
                      <a:pt x="74519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15C927D7-20D9-B229-DBE8-57D3C170BAA5}"/>
                  </a:ext>
                </a:extLst>
              </p:cNvPr>
              <p:cNvSpPr/>
              <p:nvPr/>
            </p:nvSpPr>
            <p:spPr>
              <a:xfrm>
                <a:off x="2999018" y="4593475"/>
                <a:ext cx="73406" cy="14403"/>
              </a:xfrm>
              <a:custGeom>
                <a:avLst/>
                <a:gdLst>
                  <a:gd name="connsiteX0" fmla="*/ 67472 w 73406"/>
                  <a:gd name="connsiteY0" fmla="*/ 14403 h 14403"/>
                  <a:gd name="connsiteX1" fmla="*/ 0 w 73406"/>
                  <a:gd name="connsiteY1" fmla="*/ 14403 h 14403"/>
                  <a:gd name="connsiteX2" fmla="*/ 6552 w 73406"/>
                  <a:gd name="connsiteY2" fmla="*/ 0 h 14403"/>
                  <a:gd name="connsiteX3" fmla="*/ 73406 w 73406"/>
                  <a:gd name="connsiteY3" fmla="*/ 0 h 14403"/>
                  <a:gd name="connsiteX4" fmla="*/ 67472 w 73406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6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6552" y="0"/>
                    </a:lnTo>
                    <a:lnTo>
                      <a:pt x="73406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86D14F55-4DA0-3A5D-63E2-1F8E66786D3E}"/>
                  </a:ext>
                </a:extLst>
              </p:cNvPr>
              <p:cNvSpPr/>
              <p:nvPr/>
            </p:nvSpPr>
            <p:spPr>
              <a:xfrm>
                <a:off x="3119714" y="4593475"/>
                <a:ext cx="72324" cy="14403"/>
              </a:xfrm>
              <a:custGeom>
                <a:avLst/>
                <a:gdLst>
                  <a:gd name="connsiteX0" fmla="*/ 67472 w 72324"/>
                  <a:gd name="connsiteY0" fmla="*/ 14403 h 14403"/>
                  <a:gd name="connsiteX1" fmla="*/ 0 w 72324"/>
                  <a:gd name="connsiteY1" fmla="*/ 14403 h 14403"/>
                  <a:gd name="connsiteX2" fmla="*/ 5440 w 72324"/>
                  <a:gd name="connsiteY2" fmla="*/ 0 h 14403"/>
                  <a:gd name="connsiteX3" fmla="*/ 72325 w 72324"/>
                  <a:gd name="connsiteY3" fmla="*/ 0 h 14403"/>
                  <a:gd name="connsiteX4" fmla="*/ 67472 w 7232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24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5440" y="0"/>
                    </a:lnTo>
                    <a:lnTo>
                      <a:pt x="72325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30745DB3-C888-B774-D81D-198D85960DFA}"/>
                  </a:ext>
                </a:extLst>
              </p:cNvPr>
              <p:cNvSpPr/>
              <p:nvPr/>
            </p:nvSpPr>
            <p:spPr>
              <a:xfrm>
                <a:off x="3240440" y="4593475"/>
                <a:ext cx="71180" cy="14403"/>
              </a:xfrm>
              <a:custGeom>
                <a:avLst/>
                <a:gdLst>
                  <a:gd name="connsiteX0" fmla="*/ 67472 w 71180"/>
                  <a:gd name="connsiteY0" fmla="*/ 14403 h 14403"/>
                  <a:gd name="connsiteX1" fmla="*/ 0 w 71180"/>
                  <a:gd name="connsiteY1" fmla="*/ 14403 h 14403"/>
                  <a:gd name="connsiteX2" fmla="*/ 4327 w 71180"/>
                  <a:gd name="connsiteY2" fmla="*/ 0 h 14403"/>
                  <a:gd name="connsiteX3" fmla="*/ 71181 w 71180"/>
                  <a:gd name="connsiteY3" fmla="*/ 0 h 14403"/>
                  <a:gd name="connsiteX4" fmla="*/ 67472 w 71180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80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4327" y="0"/>
                    </a:lnTo>
                    <a:lnTo>
                      <a:pt x="71181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89C493A6-83DD-EFF3-1E0F-F696013B4559}"/>
                  </a:ext>
                </a:extLst>
              </p:cNvPr>
              <p:cNvSpPr/>
              <p:nvPr/>
            </p:nvSpPr>
            <p:spPr>
              <a:xfrm>
                <a:off x="3361135" y="4593475"/>
                <a:ext cx="70099" cy="14403"/>
              </a:xfrm>
              <a:custGeom>
                <a:avLst/>
                <a:gdLst>
                  <a:gd name="connsiteX0" fmla="*/ 67472 w 70099"/>
                  <a:gd name="connsiteY0" fmla="*/ 14403 h 14403"/>
                  <a:gd name="connsiteX1" fmla="*/ 0 w 70099"/>
                  <a:gd name="connsiteY1" fmla="*/ 14403 h 14403"/>
                  <a:gd name="connsiteX2" fmla="*/ 3215 w 70099"/>
                  <a:gd name="connsiteY2" fmla="*/ 0 h 14403"/>
                  <a:gd name="connsiteX3" fmla="*/ 70099 w 70099"/>
                  <a:gd name="connsiteY3" fmla="*/ 0 h 14403"/>
                  <a:gd name="connsiteX4" fmla="*/ 67472 w 7009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99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3215" y="0"/>
                    </a:lnTo>
                    <a:lnTo>
                      <a:pt x="70099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69FD4831-0B24-2208-81A4-A50D09F0B2E4}"/>
                  </a:ext>
                </a:extLst>
              </p:cNvPr>
              <p:cNvSpPr/>
              <p:nvPr/>
            </p:nvSpPr>
            <p:spPr>
              <a:xfrm>
                <a:off x="3481831" y="4593475"/>
                <a:ext cx="68986" cy="14403"/>
              </a:xfrm>
              <a:custGeom>
                <a:avLst/>
                <a:gdLst>
                  <a:gd name="connsiteX0" fmla="*/ 67472 w 68986"/>
                  <a:gd name="connsiteY0" fmla="*/ 14403 h 14403"/>
                  <a:gd name="connsiteX1" fmla="*/ 0 w 68986"/>
                  <a:gd name="connsiteY1" fmla="*/ 14403 h 14403"/>
                  <a:gd name="connsiteX2" fmla="*/ 2132 w 68986"/>
                  <a:gd name="connsiteY2" fmla="*/ 0 h 14403"/>
                  <a:gd name="connsiteX3" fmla="*/ 68986 w 68986"/>
                  <a:gd name="connsiteY3" fmla="*/ 0 h 14403"/>
                  <a:gd name="connsiteX4" fmla="*/ 67472 w 68986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86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2132" y="0"/>
                    </a:lnTo>
                    <a:lnTo>
                      <a:pt x="68986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F93B8C99-A9F2-CA25-2C0E-6F891C354B98}"/>
                  </a:ext>
                </a:extLst>
              </p:cNvPr>
              <p:cNvSpPr/>
              <p:nvPr/>
            </p:nvSpPr>
            <p:spPr>
              <a:xfrm>
                <a:off x="3602557" y="4593475"/>
                <a:ext cx="67874" cy="14403"/>
              </a:xfrm>
              <a:custGeom>
                <a:avLst/>
                <a:gdLst>
                  <a:gd name="connsiteX0" fmla="*/ 67472 w 67874"/>
                  <a:gd name="connsiteY0" fmla="*/ 14403 h 14403"/>
                  <a:gd name="connsiteX1" fmla="*/ 0 w 67874"/>
                  <a:gd name="connsiteY1" fmla="*/ 14403 h 14403"/>
                  <a:gd name="connsiteX2" fmla="*/ 989 w 67874"/>
                  <a:gd name="connsiteY2" fmla="*/ 0 h 14403"/>
                  <a:gd name="connsiteX3" fmla="*/ 67874 w 67874"/>
                  <a:gd name="connsiteY3" fmla="*/ 0 h 14403"/>
                  <a:gd name="connsiteX4" fmla="*/ 67472 w 6787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74" h="14403">
                    <a:moveTo>
                      <a:pt x="67472" y="14403"/>
                    </a:moveTo>
                    <a:lnTo>
                      <a:pt x="0" y="14403"/>
                    </a:lnTo>
                    <a:lnTo>
                      <a:pt x="989" y="0"/>
                    </a:lnTo>
                    <a:lnTo>
                      <a:pt x="67874" y="0"/>
                    </a:lnTo>
                    <a:lnTo>
                      <a:pt x="67472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83588E39-B828-2D90-B0D9-E748A45AB14D}"/>
                  </a:ext>
                </a:extLst>
              </p:cNvPr>
              <p:cNvSpPr/>
              <p:nvPr/>
            </p:nvSpPr>
            <p:spPr>
              <a:xfrm>
                <a:off x="3723159" y="4593475"/>
                <a:ext cx="67564" cy="14403"/>
              </a:xfrm>
              <a:custGeom>
                <a:avLst/>
                <a:gdLst>
                  <a:gd name="connsiteX0" fmla="*/ 67565 w 67564"/>
                  <a:gd name="connsiteY0" fmla="*/ 14403 h 14403"/>
                  <a:gd name="connsiteX1" fmla="*/ 93 w 67564"/>
                  <a:gd name="connsiteY1" fmla="*/ 14403 h 14403"/>
                  <a:gd name="connsiteX2" fmla="*/ 0 w 67564"/>
                  <a:gd name="connsiteY2" fmla="*/ 0 h 14403"/>
                  <a:gd name="connsiteX3" fmla="*/ 66854 w 67564"/>
                  <a:gd name="connsiteY3" fmla="*/ 0 h 14403"/>
                  <a:gd name="connsiteX4" fmla="*/ 67565 w 6756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4" h="14403">
                    <a:moveTo>
                      <a:pt x="67565" y="14403"/>
                    </a:moveTo>
                    <a:lnTo>
                      <a:pt x="93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67565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2BCC1E23-5088-4FF4-E5D1-9FEC34D2E545}"/>
                  </a:ext>
                </a:extLst>
              </p:cNvPr>
              <p:cNvSpPr/>
              <p:nvPr/>
            </p:nvSpPr>
            <p:spPr>
              <a:xfrm>
                <a:off x="3842742" y="4593475"/>
                <a:ext cx="68677" cy="14403"/>
              </a:xfrm>
              <a:custGeom>
                <a:avLst/>
                <a:gdLst>
                  <a:gd name="connsiteX0" fmla="*/ 68677 w 68677"/>
                  <a:gd name="connsiteY0" fmla="*/ 14403 h 14403"/>
                  <a:gd name="connsiteX1" fmla="*/ 1205 w 68677"/>
                  <a:gd name="connsiteY1" fmla="*/ 14403 h 14403"/>
                  <a:gd name="connsiteX2" fmla="*/ 0 w 68677"/>
                  <a:gd name="connsiteY2" fmla="*/ 0 h 14403"/>
                  <a:gd name="connsiteX3" fmla="*/ 66885 w 68677"/>
                  <a:gd name="connsiteY3" fmla="*/ 0 h 14403"/>
                  <a:gd name="connsiteX4" fmla="*/ 68677 w 68677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677" h="14403">
                    <a:moveTo>
                      <a:pt x="68677" y="14403"/>
                    </a:moveTo>
                    <a:lnTo>
                      <a:pt x="1205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68677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07B0A390-44C0-8595-D74B-8F21E6A58A1C}"/>
                  </a:ext>
                </a:extLst>
              </p:cNvPr>
              <p:cNvSpPr/>
              <p:nvPr/>
            </p:nvSpPr>
            <p:spPr>
              <a:xfrm>
                <a:off x="3962356" y="4593475"/>
                <a:ext cx="69789" cy="14403"/>
              </a:xfrm>
              <a:custGeom>
                <a:avLst/>
                <a:gdLst>
                  <a:gd name="connsiteX0" fmla="*/ 69790 w 69789"/>
                  <a:gd name="connsiteY0" fmla="*/ 14403 h 14403"/>
                  <a:gd name="connsiteX1" fmla="*/ 2287 w 69789"/>
                  <a:gd name="connsiteY1" fmla="*/ 14403 h 14403"/>
                  <a:gd name="connsiteX2" fmla="*/ 0 w 69789"/>
                  <a:gd name="connsiteY2" fmla="*/ 0 h 14403"/>
                  <a:gd name="connsiteX3" fmla="*/ 66854 w 69789"/>
                  <a:gd name="connsiteY3" fmla="*/ 0 h 14403"/>
                  <a:gd name="connsiteX4" fmla="*/ 69790 w 6978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89" h="14403">
                    <a:moveTo>
                      <a:pt x="69790" y="14403"/>
                    </a:moveTo>
                    <a:lnTo>
                      <a:pt x="2287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69790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E197DF83-9B68-7A22-4F1A-3C59930DCEAB}"/>
                  </a:ext>
                </a:extLst>
              </p:cNvPr>
              <p:cNvSpPr/>
              <p:nvPr/>
            </p:nvSpPr>
            <p:spPr>
              <a:xfrm>
                <a:off x="4081939" y="4593475"/>
                <a:ext cx="70902" cy="14403"/>
              </a:xfrm>
              <a:custGeom>
                <a:avLst/>
                <a:gdLst>
                  <a:gd name="connsiteX0" fmla="*/ 70903 w 70902"/>
                  <a:gd name="connsiteY0" fmla="*/ 14403 h 14403"/>
                  <a:gd name="connsiteX1" fmla="*/ 3431 w 70902"/>
                  <a:gd name="connsiteY1" fmla="*/ 14403 h 14403"/>
                  <a:gd name="connsiteX2" fmla="*/ 0 w 70902"/>
                  <a:gd name="connsiteY2" fmla="*/ 0 h 14403"/>
                  <a:gd name="connsiteX3" fmla="*/ 66884 w 70902"/>
                  <a:gd name="connsiteY3" fmla="*/ 0 h 14403"/>
                  <a:gd name="connsiteX4" fmla="*/ 70903 w 70902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02" h="14403">
                    <a:moveTo>
                      <a:pt x="70903" y="14403"/>
                    </a:moveTo>
                    <a:lnTo>
                      <a:pt x="3431" y="14403"/>
                    </a:lnTo>
                    <a:lnTo>
                      <a:pt x="0" y="0"/>
                    </a:lnTo>
                    <a:lnTo>
                      <a:pt x="66884" y="0"/>
                    </a:lnTo>
                    <a:lnTo>
                      <a:pt x="70903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3F4AC0B0-F115-07F3-D956-97D5F1568FAC}"/>
                  </a:ext>
                </a:extLst>
              </p:cNvPr>
              <p:cNvSpPr/>
              <p:nvPr/>
            </p:nvSpPr>
            <p:spPr>
              <a:xfrm>
                <a:off x="4201552" y="4593475"/>
                <a:ext cx="71984" cy="14403"/>
              </a:xfrm>
              <a:custGeom>
                <a:avLst/>
                <a:gdLst>
                  <a:gd name="connsiteX0" fmla="*/ 71985 w 71984"/>
                  <a:gd name="connsiteY0" fmla="*/ 14403 h 14403"/>
                  <a:gd name="connsiteX1" fmla="*/ 4512 w 71984"/>
                  <a:gd name="connsiteY1" fmla="*/ 14403 h 14403"/>
                  <a:gd name="connsiteX2" fmla="*/ 0 w 71984"/>
                  <a:gd name="connsiteY2" fmla="*/ 0 h 14403"/>
                  <a:gd name="connsiteX3" fmla="*/ 66854 w 71984"/>
                  <a:gd name="connsiteY3" fmla="*/ 0 h 14403"/>
                  <a:gd name="connsiteX4" fmla="*/ 71985 w 71984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84" h="14403">
                    <a:moveTo>
                      <a:pt x="71985" y="14403"/>
                    </a:moveTo>
                    <a:lnTo>
                      <a:pt x="4512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71985" y="1440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AED90EC1-6CC2-7369-E3B3-03EFCE11E1B7}"/>
                  </a:ext>
                </a:extLst>
              </p:cNvPr>
              <p:cNvSpPr/>
              <p:nvPr/>
            </p:nvSpPr>
            <p:spPr>
              <a:xfrm>
                <a:off x="4321135" y="4593475"/>
                <a:ext cx="73128" cy="14403"/>
              </a:xfrm>
              <a:custGeom>
                <a:avLst/>
                <a:gdLst>
                  <a:gd name="connsiteX0" fmla="*/ 73128 w 73128"/>
                  <a:gd name="connsiteY0" fmla="*/ 14403 h 14403"/>
                  <a:gd name="connsiteX1" fmla="*/ 5625 w 73128"/>
                  <a:gd name="connsiteY1" fmla="*/ 14403 h 14403"/>
                  <a:gd name="connsiteX2" fmla="*/ 0 w 73128"/>
                  <a:gd name="connsiteY2" fmla="*/ 0 h 14403"/>
                  <a:gd name="connsiteX3" fmla="*/ 66885 w 73128"/>
                  <a:gd name="connsiteY3" fmla="*/ 0 h 14403"/>
                  <a:gd name="connsiteX4" fmla="*/ 73128 w 73128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28" h="14403">
                    <a:moveTo>
                      <a:pt x="73128" y="14403"/>
                    </a:moveTo>
                    <a:lnTo>
                      <a:pt x="5625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73128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EC18474C-E579-51EC-925B-2415CF3E588F}"/>
                  </a:ext>
                </a:extLst>
              </p:cNvPr>
              <p:cNvSpPr/>
              <p:nvPr/>
            </p:nvSpPr>
            <p:spPr>
              <a:xfrm>
                <a:off x="4440748" y="4593475"/>
                <a:ext cx="74209" cy="14403"/>
              </a:xfrm>
              <a:custGeom>
                <a:avLst/>
                <a:gdLst>
                  <a:gd name="connsiteX0" fmla="*/ 74210 w 74209"/>
                  <a:gd name="connsiteY0" fmla="*/ 14403 h 14403"/>
                  <a:gd name="connsiteX1" fmla="*/ 6738 w 74209"/>
                  <a:gd name="connsiteY1" fmla="*/ 14403 h 14403"/>
                  <a:gd name="connsiteX2" fmla="*/ 0 w 74209"/>
                  <a:gd name="connsiteY2" fmla="*/ 0 h 14403"/>
                  <a:gd name="connsiteX3" fmla="*/ 66854 w 74209"/>
                  <a:gd name="connsiteY3" fmla="*/ 0 h 14403"/>
                  <a:gd name="connsiteX4" fmla="*/ 74210 w 7420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09" h="14403">
                    <a:moveTo>
                      <a:pt x="74210" y="14403"/>
                    </a:moveTo>
                    <a:lnTo>
                      <a:pt x="6738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74210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CF56A358-8923-0F3B-8CAE-E81ED53ACF1E}"/>
                  </a:ext>
                </a:extLst>
              </p:cNvPr>
              <p:cNvSpPr/>
              <p:nvPr/>
            </p:nvSpPr>
            <p:spPr>
              <a:xfrm>
                <a:off x="4560331" y="4593475"/>
                <a:ext cx="75322" cy="14403"/>
              </a:xfrm>
              <a:custGeom>
                <a:avLst/>
                <a:gdLst>
                  <a:gd name="connsiteX0" fmla="*/ 75323 w 75322"/>
                  <a:gd name="connsiteY0" fmla="*/ 14403 h 14403"/>
                  <a:gd name="connsiteX1" fmla="*/ 7851 w 75322"/>
                  <a:gd name="connsiteY1" fmla="*/ 14403 h 14403"/>
                  <a:gd name="connsiteX2" fmla="*/ 0 w 75322"/>
                  <a:gd name="connsiteY2" fmla="*/ 0 h 14403"/>
                  <a:gd name="connsiteX3" fmla="*/ 66885 w 75322"/>
                  <a:gd name="connsiteY3" fmla="*/ 0 h 14403"/>
                  <a:gd name="connsiteX4" fmla="*/ 75323 w 75322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22" h="14403">
                    <a:moveTo>
                      <a:pt x="75323" y="14403"/>
                    </a:moveTo>
                    <a:lnTo>
                      <a:pt x="7851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75323" y="1440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82177605-ECB9-443F-4C0F-B993FDC0691C}"/>
                  </a:ext>
                </a:extLst>
              </p:cNvPr>
              <p:cNvSpPr/>
              <p:nvPr/>
            </p:nvSpPr>
            <p:spPr>
              <a:xfrm>
                <a:off x="4679945" y="4593475"/>
                <a:ext cx="76435" cy="14403"/>
              </a:xfrm>
              <a:custGeom>
                <a:avLst/>
                <a:gdLst>
                  <a:gd name="connsiteX0" fmla="*/ 76435 w 76435"/>
                  <a:gd name="connsiteY0" fmla="*/ 14403 h 14403"/>
                  <a:gd name="connsiteX1" fmla="*/ 8932 w 76435"/>
                  <a:gd name="connsiteY1" fmla="*/ 14403 h 14403"/>
                  <a:gd name="connsiteX2" fmla="*/ 0 w 76435"/>
                  <a:gd name="connsiteY2" fmla="*/ 0 h 14403"/>
                  <a:gd name="connsiteX3" fmla="*/ 66854 w 76435"/>
                  <a:gd name="connsiteY3" fmla="*/ 0 h 14403"/>
                  <a:gd name="connsiteX4" fmla="*/ 76435 w 76435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35" h="14403">
                    <a:moveTo>
                      <a:pt x="76435" y="14403"/>
                    </a:moveTo>
                    <a:lnTo>
                      <a:pt x="8932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76435" y="14403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7B78BC3B-5E1C-B7A2-550F-8CFFBF2E54B0}"/>
                  </a:ext>
                </a:extLst>
              </p:cNvPr>
              <p:cNvSpPr/>
              <p:nvPr/>
            </p:nvSpPr>
            <p:spPr>
              <a:xfrm>
                <a:off x="4799527" y="4593475"/>
                <a:ext cx="77547" cy="14403"/>
              </a:xfrm>
              <a:custGeom>
                <a:avLst/>
                <a:gdLst>
                  <a:gd name="connsiteX0" fmla="*/ 77548 w 77547"/>
                  <a:gd name="connsiteY0" fmla="*/ 14403 h 14403"/>
                  <a:gd name="connsiteX1" fmla="*/ 10076 w 77547"/>
                  <a:gd name="connsiteY1" fmla="*/ 14403 h 14403"/>
                  <a:gd name="connsiteX2" fmla="*/ 0 w 77547"/>
                  <a:gd name="connsiteY2" fmla="*/ 0 h 14403"/>
                  <a:gd name="connsiteX3" fmla="*/ 66885 w 77547"/>
                  <a:gd name="connsiteY3" fmla="*/ 0 h 14403"/>
                  <a:gd name="connsiteX4" fmla="*/ 77548 w 77547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7" h="14403">
                    <a:moveTo>
                      <a:pt x="77548" y="14403"/>
                    </a:moveTo>
                    <a:lnTo>
                      <a:pt x="10076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77548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F2E3E42D-92BF-67D6-56BD-355F8E025D34}"/>
                  </a:ext>
                </a:extLst>
              </p:cNvPr>
              <p:cNvSpPr/>
              <p:nvPr/>
            </p:nvSpPr>
            <p:spPr>
              <a:xfrm>
                <a:off x="4919141" y="4593475"/>
                <a:ext cx="78629" cy="14403"/>
              </a:xfrm>
              <a:custGeom>
                <a:avLst/>
                <a:gdLst>
                  <a:gd name="connsiteX0" fmla="*/ 78630 w 78629"/>
                  <a:gd name="connsiteY0" fmla="*/ 14403 h 14403"/>
                  <a:gd name="connsiteX1" fmla="*/ 11158 w 78629"/>
                  <a:gd name="connsiteY1" fmla="*/ 14403 h 14403"/>
                  <a:gd name="connsiteX2" fmla="*/ 0 w 78629"/>
                  <a:gd name="connsiteY2" fmla="*/ 0 h 14403"/>
                  <a:gd name="connsiteX3" fmla="*/ 66854 w 78629"/>
                  <a:gd name="connsiteY3" fmla="*/ 0 h 14403"/>
                  <a:gd name="connsiteX4" fmla="*/ 78630 w 78629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629" h="14403">
                    <a:moveTo>
                      <a:pt x="78630" y="14403"/>
                    </a:moveTo>
                    <a:lnTo>
                      <a:pt x="11158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78630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C0CA9F5-80FF-4761-695A-1894A5C18BC9}"/>
                  </a:ext>
                </a:extLst>
              </p:cNvPr>
              <p:cNvSpPr/>
              <p:nvPr/>
            </p:nvSpPr>
            <p:spPr>
              <a:xfrm>
                <a:off x="5038723" y="4593475"/>
                <a:ext cx="79773" cy="14403"/>
              </a:xfrm>
              <a:custGeom>
                <a:avLst/>
                <a:gdLst>
                  <a:gd name="connsiteX0" fmla="*/ 79773 w 79773"/>
                  <a:gd name="connsiteY0" fmla="*/ 14403 h 14403"/>
                  <a:gd name="connsiteX1" fmla="*/ 12270 w 79773"/>
                  <a:gd name="connsiteY1" fmla="*/ 14403 h 14403"/>
                  <a:gd name="connsiteX2" fmla="*/ 0 w 79773"/>
                  <a:gd name="connsiteY2" fmla="*/ 0 h 14403"/>
                  <a:gd name="connsiteX3" fmla="*/ 66885 w 79773"/>
                  <a:gd name="connsiteY3" fmla="*/ 0 h 14403"/>
                  <a:gd name="connsiteX4" fmla="*/ 79773 w 79773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773" h="14403">
                    <a:moveTo>
                      <a:pt x="79773" y="14403"/>
                    </a:moveTo>
                    <a:lnTo>
                      <a:pt x="12270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79773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3289D7F1-D019-3C6D-6618-C6200BD0BE62}"/>
                  </a:ext>
                </a:extLst>
              </p:cNvPr>
              <p:cNvSpPr/>
              <p:nvPr/>
            </p:nvSpPr>
            <p:spPr>
              <a:xfrm>
                <a:off x="5158337" y="4593475"/>
                <a:ext cx="80855" cy="14403"/>
              </a:xfrm>
              <a:custGeom>
                <a:avLst/>
                <a:gdLst>
                  <a:gd name="connsiteX0" fmla="*/ 80855 w 80855"/>
                  <a:gd name="connsiteY0" fmla="*/ 14403 h 14403"/>
                  <a:gd name="connsiteX1" fmla="*/ 13383 w 80855"/>
                  <a:gd name="connsiteY1" fmla="*/ 14403 h 14403"/>
                  <a:gd name="connsiteX2" fmla="*/ 0 w 80855"/>
                  <a:gd name="connsiteY2" fmla="*/ 0 h 14403"/>
                  <a:gd name="connsiteX3" fmla="*/ 66854 w 80855"/>
                  <a:gd name="connsiteY3" fmla="*/ 0 h 14403"/>
                  <a:gd name="connsiteX4" fmla="*/ 80855 w 80855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55" h="14403">
                    <a:moveTo>
                      <a:pt x="80855" y="14403"/>
                    </a:moveTo>
                    <a:lnTo>
                      <a:pt x="13383" y="14403"/>
                    </a:lnTo>
                    <a:lnTo>
                      <a:pt x="0" y="0"/>
                    </a:lnTo>
                    <a:lnTo>
                      <a:pt x="66854" y="0"/>
                    </a:lnTo>
                    <a:lnTo>
                      <a:pt x="80855" y="1440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8DA1E2A0-722E-C5DD-31CF-20904D514534}"/>
                  </a:ext>
                </a:extLst>
              </p:cNvPr>
              <p:cNvSpPr/>
              <p:nvPr/>
            </p:nvSpPr>
            <p:spPr>
              <a:xfrm>
                <a:off x="5277920" y="4593475"/>
                <a:ext cx="81967" cy="14403"/>
              </a:xfrm>
              <a:custGeom>
                <a:avLst/>
                <a:gdLst>
                  <a:gd name="connsiteX0" fmla="*/ 81968 w 81967"/>
                  <a:gd name="connsiteY0" fmla="*/ 14403 h 14403"/>
                  <a:gd name="connsiteX1" fmla="*/ 14496 w 81967"/>
                  <a:gd name="connsiteY1" fmla="*/ 14403 h 14403"/>
                  <a:gd name="connsiteX2" fmla="*/ 0 w 81967"/>
                  <a:gd name="connsiteY2" fmla="*/ 0 h 14403"/>
                  <a:gd name="connsiteX3" fmla="*/ 66885 w 81967"/>
                  <a:gd name="connsiteY3" fmla="*/ 0 h 14403"/>
                  <a:gd name="connsiteX4" fmla="*/ 81968 w 81967"/>
                  <a:gd name="connsiteY4" fmla="*/ 14403 h 1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967" h="14403">
                    <a:moveTo>
                      <a:pt x="81968" y="14403"/>
                    </a:moveTo>
                    <a:lnTo>
                      <a:pt x="14496" y="14403"/>
                    </a:lnTo>
                    <a:lnTo>
                      <a:pt x="0" y="0"/>
                    </a:lnTo>
                    <a:lnTo>
                      <a:pt x="66885" y="0"/>
                    </a:lnTo>
                    <a:lnTo>
                      <a:pt x="81968" y="144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398186FE-AEEB-41A4-4AE7-3BB66F921DCA}"/>
                  </a:ext>
                </a:extLst>
              </p:cNvPr>
              <p:cNvSpPr/>
              <p:nvPr/>
            </p:nvSpPr>
            <p:spPr>
              <a:xfrm>
                <a:off x="1887138" y="4615327"/>
                <a:ext cx="84780" cy="14804"/>
              </a:xfrm>
              <a:custGeom>
                <a:avLst/>
                <a:gdLst>
                  <a:gd name="connsiteX0" fmla="*/ 68430 w 84780"/>
                  <a:gd name="connsiteY0" fmla="*/ 14805 h 14804"/>
                  <a:gd name="connsiteX1" fmla="*/ 0 w 84780"/>
                  <a:gd name="connsiteY1" fmla="*/ 14805 h 14804"/>
                  <a:gd name="connsiteX2" fmla="*/ 16968 w 84780"/>
                  <a:gd name="connsiteY2" fmla="*/ 0 h 14804"/>
                  <a:gd name="connsiteX3" fmla="*/ 84780 w 84780"/>
                  <a:gd name="connsiteY3" fmla="*/ 0 h 14804"/>
                  <a:gd name="connsiteX4" fmla="*/ 68430 w 84780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780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6968" y="0"/>
                    </a:lnTo>
                    <a:lnTo>
                      <a:pt x="84780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E824BFFE-A921-53C2-1D1A-6BA55FDCD646}"/>
                  </a:ext>
                </a:extLst>
              </p:cNvPr>
              <p:cNvSpPr/>
              <p:nvPr/>
            </p:nvSpPr>
            <p:spPr>
              <a:xfrm>
                <a:off x="2009533" y="4615327"/>
                <a:ext cx="83667" cy="14804"/>
              </a:xfrm>
              <a:custGeom>
                <a:avLst/>
                <a:gdLst>
                  <a:gd name="connsiteX0" fmla="*/ 68430 w 83667"/>
                  <a:gd name="connsiteY0" fmla="*/ 14805 h 14804"/>
                  <a:gd name="connsiteX1" fmla="*/ 0 w 83667"/>
                  <a:gd name="connsiteY1" fmla="*/ 14805 h 14804"/>
                  <a:gd name="connsiteX2" fmla="*/ 15856 w 83667"/>
                  <a:gd name="connsiteY2" fmla="*/ 0 h 14804"/>
                  <a:gd name="connsiteX3" fmla="*/ 83668 w 83667"/>
                  <a:gd name="connsiteY3" fmla="*/ 0 h 14804"/>
                  <a:gd name="connsiteX4" fmla="*/ 68430 w 83667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667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5856" y="0"/>
                    </a:lnTo>
                    <a:lnTo>
                      <a:pt x="83668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4E05F1DB-746E-30D7-EB42-6795ABF6F8A1}"/>
                  </a:ext>
                </a:extLst>
              </p:cNvPr>
              <p:cNvSpPr/>
              <p:nvPr/>
            </p:nvSpPr>
            <p:spPr>
              <a:xfrm>
                <a:off x="2131959" y="4615327"/>
                <a:ext cx="82524" cy="14804"/>
              </a:xfrm>
              <a:custGeom>
                <a:avLst/>
                <a:gdLst>
                  <a:gd name="connsiteX0" fmla="*/ 68430 w 82524"/>
                  <a:gd name="connsiteY0" fmla="*/ 14805 h 14804"/>
                  <a:gd name="connsiteX1" fmla="*/ 0 w 82524"/>
                  <a:gd name="connsiteY1" fmla="*/ 14805 h 14804"/>
                  <a:gd name="connsiteX2" fmla="*/ 14712 w 82524"/>
                  <a:gd name="connsiteY2" fmla="*/ 0 h 14804"/>
                  <a:gd name="connsiteX3" fmla="*/ 82524 w 82524"/>
                  <a:gd name="connsiteY3" fmla="*/ 0 h 14804"/>
                  <a:gd name="connsiteX4" fmla="*/ 68430 w 82524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24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4712" y="0"/>
                    </a:lnTo>
                    <a:lnTo>
                      <a:pt x="82524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2B0CC7CB-9E2C-9000-62A6-F1D496D81CC4}"/>
                  </a:ext>
                </a:extLst>
              </p:cNvPr>
              <p:cNvSpPr/>
              <p:nvPr/>
            </p:nvSpPr>
            <p:spPr>
              <a:xfrm>
                <a:off x="2254385" y="4615327"/>
                <a:ext cx="81349" cy="14804"/>
              </a:xfrm>
              <a:custGeom>
                <a:avLst/>
                <a:gdLst>
                  <a:gd name="connsiteX0" fmla="*/ 68430 w 81349"/>
                  <a:gd name="connsiteY0" fmla="*/ 14805 h 14804"/>
                  <a:gd name="connsiteX1" fmla="*/ 0 w 81349"/>
                  <a:gd name="connsiteY1" fmla="*/ 14805 h 14804"/>
                  <a:gd name="connsiteX2" fmla="*/ 13568 w 81349"/>
                  <a:gd name="connsiteY2" fmla="*/ 0 h 14804"/>
                  <a:gd name="connsiteX3" fmla="*/ 81350 w 81349"/>
                  <a:gd name="connsiteY3" fmla="*/ 0 h 14804"/>
                  <a:gd name="connsiteX4" fmla="*/ 68430 w 81349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9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3568" y="0"/>
                    </a:lnTo>
                    <a:lnTo>
                      <a:pt x="81350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21EF8480-9275-A485-C0BB-75F1BEBF51AD}"/>
                  </a:ext>
                </a:extLst>
              </p:cNvPr>
              <p:cNvSpPr/>
              <p:nvPr/>
            </p:nvSpPr>
            <p:spPr>
              <a:xfrm>
                <a:off x="2499207" y="4615327"/>
                <a:ext cx="79093" cy="14804"/>
              </a:xfrm>
              <a:custGeom>
                <a:avLst/>
                <a:gdLst>
                  <a:gd name="connsiteX0" fmla="*/ 68430 w 79093"/>
                  <a:gd name="connsiteY0" fmla="*/ 14805 h 14804"/>
                  <a:gd name="connsiteX1" fmla="*/ 0 w 79093"/>
                  <a:gd name="connsiteY1" fmla="*/ 14805 h 14804"/>
                  <a:gd name="connsiteX2" fmla="*/ 11312 w 79093"/>
                  <a:gd name="connsiteY2" fmla="*/ 0 h 14804"/>
                  <a:gd name="connsiteX3" fmla="*/ 79093 w 79093"/>
                  <a:gd name="connsiteY3" fmla="*/ 0 h 14804"/>
                  <a:gd name="connsiteX4" fmla="*/ 68430 w 79093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93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1312" y="0"/>
                    </a:lnTo>
                    <a:lnTo>
                      <a:pt x="79093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CE79D46E-698D-C0C9-8227-7C0DEF799F20}"/>
                  </a:ext>
                </a:extLst>
              </p:cNvPr>
              <p:cNvSpPr/>
              <p:nvPr/>
            </p:nvSpPr>
            <p:spPr>
              <a:xfrm>
                <a:off x="2621633" y="4615327"/>
                <a:ext cx="77949" cy="14804"/>
              </a:xfrm>
              <a:custGeom>
                <a:avLst/>
                <a:gdLst>
                  <a:gd name="connsiteX0" fmla="*/ 68430 w 77949"/>
                  <a:gd name="connsiteY0" fmla="*/ 14805 h 14804"/>
                  <a:gd name="connsiteX1" fmla="*/ 0 w 77949"/>
                  <a:gd name="connsiteY1" fmla="*/ 14805 h 14804"/>
                  <a:gd name="connsiteX2" fmla="*/ 10169 w 77949"/>
                  <a:gd name="connsiteY2" fmla="*/ 0 h 14804"/>
                  <a:gd name="connsiteX3" fmla="*/ 77950 w 77949"/>
                  <a:gd name="connsiteY3" fmla="*/ 0 h 14804"/>
                  <a:gd name="connsiteX4" fmla="*/ 68430 w 77949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49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0169" y="0"/>
                    </a:lnTo>
                    <a:lnTo>
                      <a:pt x="77950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5F8EFF46-12AD-107F-73C0-29ED5BE56937}"/>
                  </a:ext>
                </a:extLst>
              </p:cNvPr>
              <p:cNvSpPr/>
              <p:nvPr/>
            </p:nvSpPr>
            <p:spPr>
              <a:xfrm>
                <a:off x="2744059" y="4615327"/>
                <a:ext cx="76806" cy="14804"/>
              </a:xfrm>
              <a:custGeom>
                <a:avLst/>
                <a:gdLst>
                  <a:gd name="connsiteX0" fmla="*/ 68430 w 76806"/>
                  <a:gd name="connsiteY0" fmla="*/ 14805 h 14804"/>
                  <a:gd name="connsiteX1" fmla="*/ 0 w 76806"/>
                  <a:gd name="connsiteY1" fmla="*/ 14805 h 14804"/>
                  <a:gd name="connsiteX2" fmla="*/ 8994 w 76806"/>
                  <a:gd name="connsiteY2" fmla="*/ 0 h 14804"/>
                  <a:gd name="connsiteX3" fmla="*/ 76806 w 76806"/>
                  <a:gd name="connsiteY3" fmla="*/ 0 h 14804"/>
                  <a:gd name="connsiteX4" fmla="*/ 68430 w 76806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06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8994" y="0"/>
                    </a:lnTo>
                    <a:lnTo>
                      <a:pt x="76806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091BC7E3-C7C5-B556-B06C-7F9E925840DE}"/>
                  </a:ext>
                </a:extLst>
              </p:cNvPr>
              <p:cNvSpPr/>
              <p:nvPr/>
            </p:nvSpPr>
            <p:spPr>
              <a:xfrm>
                <a:off x="2866454" y="4615327"/>
                <a:ext cx="75693" cy="14804"/>
              </a:xfrm>
              <a:custGeom>
                <a:avLst/>
                <a:gdLst>
                  <a:gd name="connsiteX0" fmla="*/ 68430 w 75693"/>
                  <a:gd name="connsiteY0" fmla="*/ 14805 h 14804"/>
                  <a:gd name="connsiteX1" fmla="*/ 0 w 75693"/>
                  <a:gd name="connsiteY1" fmla="*/ 14805 h 14804"/>
                  <a:gd name="connsiteX2" fmla="*/ 7881 w 75693"/>
                  <a:gd name="connsiteY2" fmla="*/ 0 h 14804"/>
                  <a:gd name="connsiteX3" fmla="*/ 75693 w 75693"/>
                  <a:gd name="connsiteY3" fmla="*/ 0 h 14804"/>
                  <a:gd name="connsiteX4" fmla="*/ 68430 w 75693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93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7881" y="0"/>
                    </a:lnTo>
                    <a:lnTo>
                      <a:pt x="75693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D66CC77A-552F-CD7D-3610-F0AA37D3F32D}"/>
                  </a:ext>
                </a:extLst>
              </p:cNvPr>
              <p:cNvSpPr/>
              <p:nvPr/>
            </p:nvSpPr>
            <p:spPr>
              <a:xfrm>
                <a:off x="2988880" y="4615327"/>
                <a:ext cx="74550" cy="14804"/>
              </a:xfrm>
              <a:custGeom>
                <a:avLst/>
                <a:gdLst>
                  <a:gd name="connsiteX0" fmla="*/ 68430 w 74550"/>
                  <a:gd name="connsiteY0" fmla="*/ 14805 h 14804"/>
                  <a:gd name="connsiteX1" fmla="*/ 0 w 74550"/>
                  <a:gd name="connsiteY1" fmla="*/ 14805 h 14804"/>
                  <a:gd name="connsiteX2" fmla="*/ 6738 w 74550"/>
                  <a:gd name="connsiteY2" fmla="*/ 0 h 14804"/>
                  <a:gd name="connsiteX3" fmla="*/ 74550 w 74550"/>
                  <a:gd name="connsiteY3" fmla="*/ 0 h 14804"/>
                  <a:gd name="connsiteX4" fmla="*/ 68430 w 74550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50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6738" y="0"/>
                    </a:lnTo>
                    <a:lnTo>
                      <a:pt x="74550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367700C1-E218-981E-3881-384CBF13C46A}"/>
                  </a:ext>
                </a:extLst>
              </p:cNvPr>
              <p:cNvSpPr/>
              <p:nvPr/>
            </p:nvSpPr>
            <p:spPr>
              <a:xfrm>
                <a:off x="3111307" y="4615327"/>
                <a:ext cx="73406" cy="14804"/>
              </a:xfrm>
              <a:custGeom>
                <a:avLst/>
                <a:gdLst>
                  <a:gd name="connsiteX0" fmla="*/ 68430 w 73406"/>
                  <a:gd name="connsiteY0" fmla="*/ 14805 h 14804"/>
                  <a:gd name="connsiteX1" fmla="*/ 0 w 73406"/>
                  <a:gd name="connsiteY1" fmla="*/ 14805 h 14804"/>
                  <a:gd name="connsiteX2" fmla="*/ 5594 w 73406"/>
                  <a:gd name="connsiteY2" fmla="*/ 0 h 14804"/>
                  <a:gd name="connsiteX3" fmla="*/ 73406 w 73406"/>
                  <a:gd name="connsiteY3" fmla="*/ 0 h 14804"/>
                  <a:gd name="connsiteX4" fmla="*/ 68430 w 73406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6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5594" y="0"/>
                    </a:lnTo>
                    <a:lnTo>
                      <a:pt x="73406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20F5D4D9-431D-1CF9-7821-EBBC759D0711}"/>
                  </a:ext>
                </a:extLst>
              </p:cNvPr>
              <p:cNvSpPr/>
              <p:nvPr/>
            </p:nvSpPr>
            <p:spPr>
              <a:xfrm>
                <a:off x="3233702" y="4615327"/>
                <a:ext cx="72262" cy="14804"/>
              </a:xfrm>
              <a:custGeom>
                <a:avLst/>
                <a:gdLst>
                  <a:gd name="connsiteX0" fmla="*/ 68461 w 72262"/>
                  <a:gd name="connsiteY0" fmla="*/ 14805 h 14804"/>
                  <a:gd name="connsiteX1" fmla="*/ 0 w 72262"/>
                  <a:gd name="connsiteY1" fmla="*/ 14805 h 14804"/>
                  <a:gd name="connsiteX2" fmla="*/ 4481 w 72262"/>
                  <a:gd name="connsiteY2" fmla="*/ 0 h 14804"/>
                  <a:gd name="connsiteX3" fmla="*/ 72263 w 72262"/>
                  <a:gd name="connsiteY3" fmla="*/ 0 h 14804"/>
                  <a:gd name="connsiteX4" fmla="*/ 68461 w 72262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62" h="14804">
                    <a:moveTo>
                      <a:pt x="68461" y="14805"/>
                    </a:moveTo>
                    <a:lnTo>
                      <a:pt x="0" y="14805"/>
                    </a:lnTo>
                    <a:lnTo>
                      <a:pt x="4481" y="0"/>
                    </a:lnTo>
                    <a:lnTo>
                      <a:pt x="72263" y="0"/>
                    </a:lnTo>
                    <a:lnTo>
                      <a:pt x="68461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CF1F876C-B7E4-D87C-664F-36FE0EAD66C4}"/>
                  </a:ext>
                </a:extLst>
              </p:cNvPr>
              <p:cNvSpPr/>
              <p:nvPr/>
            </p:nvSpPr>
            <p:spPr>
              <a:xfrm>
                <a:off x="3478554" y="4615327"/>
                <a:ext cx="69975" cy="14804"/>
              </a:xfrm>
              <a:custGeom>
                <a:avLst/>
                <a:gdLst>
                  <a:gd name="connsiteX0" fmla="*/ 68430 w 69975"/>
                  <a:gd name="connsiteY0" fmla="*/ 14805 h 14804"/>
                  <a:gd name="connsiteX1" fmla="*/ 0 w 69975"/>
                  <a:gd name="connsiteY1" fmla="*/ 14805 h 14804"/>
                  <a:gd name="connsiteX2" fmla="*/ 2195 w 69975"/>
                  <a:gd name="connsiteY2" fmla="*/ 0 h 14804"/>
                  <a:gd name="connsiteX3" fmla="*/ 69976 w 69975"/>
                  <a:gd name="connsiteY3" fmla="*/ 0 h 14804"/>
                  <a:gd name="connsiteX4" fmla="*/ 68430 w 69975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75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2195" y="0"/>
                    </a:lnTo>
                    <a:lnTo>
                      <a:pt x="69976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2D902963-6F31-1439-B82C-E6A71A66C8B3}"/>
                  </a:ext>
                </a:extLst>
              </p:cNvPr>
              <p:cNvSpPr/>
              <p:nvPr/>
            </p:nvSpPr>
            <p:spPr>
              <a:xfrm>
                <a:off x="3600980" y="4615327"/>
                <a:ext cx="68831" cy="14804"/>
              </a:xfrm>
              <a:custGeom>
                <a:avLst/>
                <a:gdLst>
                  <a:gd name="connsiteX0" fmla="*/ 68430 w 68831"/>
                  <a:gd name="connsiteY0" fmla="*/ 14805 h 14804"/>
                  <a:gd name="connsiteX1" fmla="*/ 0 w 68831"/>
                  <a:gd name="connsiteY1" fmla="*/ 14805 h 14804"/>
                  <a:gd name="connsiteX2" fmla="*/ 1020 w 68831"/>
                  <a:gd name="connsiteY2" fmla="*/ 0 h 14804"/>
                  <a:gd name="connsiteX3" fmla="*/ 68832 w 68831"/>
                  <a:gd name="connsiteY3" fmla="*/ 0 h 14804"/>
                  <a:gd name="connsiteX4" fmla="*/ 68430 w 68831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831" h="14804">
                    <a:moveTo>
                      <a:pt x="68430" y="14805"/>
                    </a:moveTo>
                    <a:lnTo>
                      <a:pt x="0" y="14805"/>
                    </a:lnTo>
                    <a:lnTo>
                      <a:pt x="1020" y="0"/>
                    </a:lnTo>
                    <a:lnTo>
                      <a:pt x="68832" y="0"/>
                    </a:lnTo>
                    <a:lnTo>
                      <a:pt x="6843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A182DE21-C56D-BE12-EFF6-9356914B7BC1}"/>
                  </a:ext>
                </a:extLst>
              </p:cNvPr>
              <p:cNvSpPr/>
              <p:nvPr/>
            </p:nvSpPr>
            <p:spPr>
              <a:xfrm>
                <a:off x="3723283" y="4615327"/>
                <a:ext cx="68522" cy="14804"/>
              </a:xfrm>
              <a:custGeom>
                <a:avLst/>
                <a:gdLst>
                  <a:gd name="connsiteX0" fmla="*/ 68523 w 68522"/>
                  <a:gd name="connsiteY0" fmla="*/ 14805 h 14804"/>
                  <a:gd name="connsiteX1" fmla="*/ 93 w 68522"/>
                  <a:gd name="connsiteY1" fmla="*/ 14805 h 14804"/>
                  <a:gd name="connsiteX2" fmla="*/ 0 w 68522"/>
                  <a:gd name="connsiteY2" fmla="*/ 0 h 14804"/>
                  <a:gd name="connsiteX3" fmla="*/ 67812 w 68522"/>
                  <a:gd name="connsiteY3" fmla="*/ 0 h 14804"/>
                  <a:gd name="connsiteX4" fmla="*/ 68523 w 68522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22" h="14804">
                    <a:moveTo>
                      <a:pt x="68523" y="14805"/>
                    </a:moveTo>
                    <a:lnTo>
                      <a:pt x="93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68523" y="1480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CF66D221-433A-C433-EA1B-3032D27AC517}"/>
                  </a:ext>
                </a:extLst>
              </p:cNvPr>
              <p:cNvSpPr/>
              <p:nvPr/>
            </p:nvSpPr>
            <p:spPr>
              <a:xfrm>
                <a:off x="3844566" y="4615327"/>
                <a:ext cx="69666" cy="14804"/>
              </a:xfrm>
              <a:custGeom>
                <a:avLst/>
                <a:gdLst>
                  <a:gd name="connsiteX0" fmla="*/ 69667 w 69666"/>
                  <a:gd name="connsiteY0" fmla="*/ 14805 h 14804"/>
                  <a:gd name="connsiteX1" fmla="*/ 1236 w 69666"/>
                  <a:gd name="connsiteY1" fmla="*/ 14805 h 14804"/>
                  <a:gd name="connsiteX2" fmla="*/ 0 w 69666"/>
                  <a:gd name="connsiteY2" fmla="*/ 0 h 14804"/>
                  <a:gd name="connsiteX3" fmla="*/ 67812 w 69666"/>
                  <a:gd name="connsiteY3" fmla="*/ 0 h 14804"/>
                  <a:gd name="connsiteX4" fmla="*/ 69667 w 69666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666" h="14804">
                    <a:moveTo>
                      <a:pt x="69667" y="14805"/>
                    </a:moveTo>
                    <a:lnTo>
                      <a:pt x="1236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69667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7386490-3D20-A0B5-C622-7060A841EFEA}"/>
                  </a:ext>
                </a:extLst>
              </p:cNvPr>
              <p:cNvSpPr/>
              <p:nvPr/>
            </p:nvSpPr>
            <p:spPr>
              <a:xfrm>
                <a:off x="3965848" y="4615327"/>
                <a:ext cx="70810" cy="14804"/>
              </a:xfrm>
              <a:custGeom>
                <a:avLst/>
                <a:gdLst>
                  <a:gd name="connsiteX0" fmla="*/ 70810 w 70810"/>
                  <a:gd name="connsiteY0" fmla="*/ 14805 h 14804"/>
                  <a:gd name="connsiteX1" fmla="*/ 2380 w 70810"/>
                  <a:gd name="connsiteY1" fmla="*/ 14805 h 14804"/>
                  <a:gd name="connsiteX2" fmla="*/ 0 w 70810"/>
                  <a:gd name="connsiteY2" fmla="*/ 0 h 14804"/>
                  <a:gd name="connsiteX3" fmla="*/ 67812 w 70810"/>
                  <a:gd name="connsiteY3" fmla="*/ 0 h 14804"/>
                  <a:gd name="connsiteX4" fmla="*/ 70810 w 70810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10" h="14804">
                    <a:moveTo>
                      <a:pt x="70810" y="14805"/>
                    </a:moveTo>
                    <a:lnTo>
                      <a:pt x="2380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70810" y="148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EAF79FF5-89ED-6034-A041-91FC5ED53DBE}"/>
                  </a:ext>
                </a:extLst>
              </p:cNvPr>
              <p:cNvSpPr/>
              <p:nvPr/>
            </p:nvSpPr>
            <p:spPr>
              <a:xfrm>
                <a:off x="4087131" y="4615327"/>
                <a:ext cx="71953" cy="14804"/>
              </a:xfrm>
              <a:custGeom>
                <a:avLst/>
                <a:gdLst>
                  <a:gd name="connsiteX0" fmla="*/ 71954 w 71953"/>
                  <a:gd name="connsiteY0" fmla="*/ 14805 h 14804"/>
                  <a:gd name="connsiteX1" fmla="*/ 3493 w 71953"/>
                  <a:gd name="connsiteY1" fmla="*/ 14805 h 14804"/>
                  <a:gd name="connsiteX2" fmla="*/ 0 w 71953"/>
                  <a:gd name="connsiteY2" fmla="*/ 0 h 14804"/>
                  <a:gd name="connsiteX3" fmla="*/ 67781 w 71953"/>
                  <a:gd name="connsiteY3" fmla="*/ 0 h 14804"/>
                  <a:gd name="connsiteX4" fmla="*/ 71954 w 71953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53" h="14804">
                    <a:moveTo>
                      <a:pt x="71954" y="14805"/>
                    </a:moveTo>
                    <a:lnTo>
                      <a:pt x="3493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71954" y="148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D824FEA4-2990-007F-4954-1DB97E27CE7D}"/>
                  </a:ext>
                </a:extLst>
              </p:cNvPr>
              <p:cNvSpPr/>
              <p:nvPr/>
            </p:nvSpPr>
            <p:spPr>
              <a:xfrm>
                <a:off x="4208414" y="4615327"/>
                <a:ext cx="73066" cy="14804"/>
              </a:xfrm>
              <a:custGeom>
                <a:avLst/>
                <a:gdLst>
                  <a:gd name="connsiteX0" fmla="*/ 73066 w 73066"/>
                  <a:gd name="connsiteY0" fmla="*/ 14805 h 14804"/>
                  <a:gd name="connsiteX1" fmla="*/ 4636 w 73066"/>
                  <a:gd name="connsiteY1" fmla="*/ 14805 h 14804"/>
                  <a:gd name="connsiteX2" fmla="*/ 0 w 73066"/>
                  <a:gd name="connsiteY2" fmla="*/ 0 h 14804"/>
                  <a:gd name="connsiteX3" fmla="*/ 67781 w 73066"/>
                  <a:gd name="connsiteY3" fmla="*/ 0 h 14804"/>
                  <a:gd name="connsiteX4" fmla="*/ 73066 w 73066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66" h="14804">
                    <a:moveTo>
                      <a:pt x="73066" y="14805"/>
                    </a:moveTo>
                    <a:lnTo>
                      <a:pt x="4636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73066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200CA271-49D1-35CF-B21E-6D79D74D5DA5}"/>
                  </a:ext>
                </a:extLst>
              </p:cNvPr>
              <p:cNvSpPr/>
              <p:nvPr/>
            </p:nvSpPr>
            <p:spPr>
              <a:xfrm>
                <a:off x="4329696" y="4615327"/>
                <a:ext cx="74209" cy="14804"/>
              </a:xfrm>
              <a:custGeom>
                <a:avLst/>
                <a:gdLst>
                  <a:gd name="connsiteX0" fmla="*/ 74210 w 74209"/>
                  <a:gd name="connsiteY0" fmla="*/ 14805 h 14804"/>
                  <a:gd name="connsiteX1" fmla="*/ 5780 w 74209"/>
                  <a:gd name="connsiteY1" fmla="*/ 14805 h 14804"/>
                  <a:gd name="connsiteX2" fmla="*/ 0 w 74209"/>
                  <a:gd name="connsiteY2" fmla="*/ 0 h 14804"/>
                  <a:gd name="connsiteX3" fmla="*/ 67781 w 74209"/>
                  <a:gd name="connsiteY3" fmla="*/ 0 h 14804"/>
                  <a:gd name="connsiteX4" fmla="*/ 74210 w 74209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09" h="14804">
                    <a:moveTo>
                      <a:pt x="74210" y="14805"/>
                    </a:moveTo>
                    <a:lnTo>
                      <a:pt x="5780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7421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0D38AB2C-3EDC-EF0E-113C-40E96E1EB359}"/>
                  </a:ext>
                </a:extLst>
              </p:cNvPr>
              <p:cNvSpPr/>
              <p:nvPr/>
            </p:nvSpPr>
            <p:spPr>
              <a:xfrm>
                <a:off x="4450979" y="4615327"/>
                <a:ext cx="75353" cy="14804"/>
              </a:xfrm>
              <a:custGeom>
                <a:avLst/>
                <a:gdLst>
                  <a:gd name="connsiteX0" fmla="*/ 75353 w 75353"/>
                  <a:gd name="connsiteY0" fmla="*/ 14805 h 14804"/>
                  <a:gd name="connsiteX1" fmla="*/ 6923 w 75353"/>
                  <a:gd name="connsiteY1" fmla="*/ 14805 h 14804"/>
                  <a:gd name="connsiteX2" fmla="*/ 0 w 75353"/>
                  <a:gd name="connsiteY2" fmla="*/ 0 h 14804"/>
                  <a:gd name="connsiteX3" fmla="*/ 67781 w 75353"/>
                  <a:gd name="connsiteY3" fmla="*/ 0 h 14804"/>
                  <a:gd name="connsiteX4" fmla="*/ 75353 w 75353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53" h="14804">
                    <a:moveTo>
                      <a:pt x="75353" y="14805"/>
                    </a:moveTo>
                    <a:lnTo>
                      <a:pt x="6923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75353" y="1480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FA504506-9AB7-EDB5-50EF-4FD29AC01559}"/>
                  </a:ext>
                </a:extLst>
              </p:cNvPr>
              <p:cNvSpPr/>
              <p:nvPr/>
            </p:nvSpPr>
            <p:spPr>
              <a:xfrm>
                <a:off x="4572230" y="4615327"/>
                <a:ext cx="76497" cy="14804"/>
              </a:xfrm>
              <a:custGeom>
                <a:avLst/>
                <a:gdLst>
                  <a:gd name="connsiteX0" fmla="*/ 76497 w 76497"/>
                  <a:gd name="connsiteY0" fmla="*/ 14805 h 14804"/>
                  <a:gd name="connsiteX1" fmla="*/ 8067 w 76497"/>
                  <a:gd name="connsiteY1" fmla="*/ 14805 h 14804"/>
                  <a:gd name="connsiteX2" fmla="*/ 0 w 76497"/>
                  <a:gd name="connsiteY2" fmla="*/ 0 h 14804"/>
                  <a:gd name="connsiteX3" fmla="*/ 67812 w 76497"/>
                  <a:gd name="connsiteY3" fmla="*/ 0 h 14804"/>
                  <a:gd name="connsiteX4" fmla="*/ 76497 w 76497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97" h="14804">
                    <a:moveTo>
                      <a:pt x="76497" y="14805"/>
                    </a:moveTo>
                    <a:lnTo>
                      <a:pt x="8067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76497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6D7AB28E-0F24-30C8-EF51-F2B5ED5D6A6C}"/>
                  </a:ext>
                </a:extLst>
              </p:cNvPr>
              <p:cNvSpPr/>
              <p:nvPr/>
            </p:nvSpPr>
            <p:spPr>
              <a:xfrm>
                <a:off x="4693513" y="4615327"/>
                <a:ext cx="77640" cy="14804"/>
              </a:xfrm>
              <a:custGeom>
                <a:avLst/>
                <a:gdLst>
                  <a:gd name="connsiteX0" fmla="*/ 77641 w 77640"/>
                  <a:gd name="connsiteY0" fmla="*/ 14805 h 14804"/>
                  <a:gd name="connsiteX1" fmla="*/ 9210 w 77640"/>
                  <a:gd name="connsiteY1" fmla="*/ 14805 h 14804"/>
                  <a:gd name="connsiteX2" fmla="*/ 0 w 77640"/>
                  <a:gd name="connsiteY2" fmla="*/ 0 h 14804"/>
                  <a:gd name="connsiteX3" fmla="*/ 67812 w 77640"/>
                  <a:gd name="connsiteY3" fmla="*/ 0 h 14804"/>
                  <a:gd name="connsiteX4" fmla="*/ 77641 w 77640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40" h="14804">
                    <a:moveTo>
                      <a:pt x="77641" y="14805"/>
                    </a:moveTo>
                    <a:lnTo>
                      <a:pt x="9210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77641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8CDE7A30-FC72-7F7C-96DB-BEB517C6CB63}"/>
                  </a:ext>
                </a:extLst>
              </p:cNvPr>
              <p:cNvSpPr/>
              <p:nvPr/>
            </p:nvSpPr>
            <p:spPr>
              <a:xfrm>
                <a:off x="4814796" y="4615327"/>
                <a:ext cx="78784" cy="14804"/>
              </a:xfrm>
              <a:custGeom>
                <a:avLst/>
                <a:gdLst>
                  <a:gd name="connsiteX0" fmla="*/ 78784 w 78784"/>
                  <a:gd name="connsiteY0" fmla="*/ 14805 h 14804"/>
                  <a:gd name="connsiteX1" fmla="*/ 10354 w 78784"/>
                  <a:gd name="connsiteY1" fmla="*/ 14805 h 14804"/>
                  <a:gd name="connsiteX2" fmla="*/ 0 w 78784"/>
                  <a:gd name="connsiteY2" fmla="*/ 0 h 14804"/>
                  <a:gd name="connsiteX3" fmla="*/ 67812 w 78784"/>
                  <a:gd name="connsiteY3" fmla="*/ 0 h 14804"/>
                  <a:gd name="connsiteX4" fmla="*/ 78784 w 78784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4" h="14804">
                    <a:moveTo>
                      <a:pt x="78784" y="14805"/>
                    </a:moveTo>
                    <a:lnTo>
                      <a:pt x="10354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78784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7E87B91C-A11D-A3DC-AD8E-060AF13ED794}"/>
                  </a:ext>
                </a:extLst>
              </p:cNvPr>
              <p:cNvSpPr/>
              <p:nvPr/>
            </p:nvSpPr>
            <p:spPr>
              <a:xfrm>
                <a:off x="4936078" y="4615327"/>
                <a:ext cx="79927" cy="14804"/>
              </a:xfrm>
              <a:custGeom>
                <a:avLst/>
                <a:gdLst>
                  <a:gd name="connsiteX0" fmla="*/ 79928 w 79927"/>
                  <a:gd name="connsiteY0" fmla="*/ 14805 h 14804"/>
                  <a:gd name="connsiteX1" fmla="*/ 11467 w 79927"/>
                  <a:gd name="connsiteY1" fmla="*/ 14805 h 14804"/>
                  <a:gd name="connsiteX2" fmla="*/ 0 w 79927"/>
                  <a:gd name="connsiteY2" fmla="*/ 0 h 14804"/>
                  <a:gd name="connsiteX3" fmla="*/ 67812 w 79927"/>
                  <a:gd name="connsiteY3" fmla="*/ 0 h 14804"/>
                  <a:gd name="connsiteX4" fmla="*/ 79928 w 79927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27" h="14804">
                    <a:moveTo>
                      <a:pt x="79928" y="14805"/>
                    </a:moveTo>
                    <a:lnTo>
                      <a:pt x="11467" y="14805"/>
                    </a:lnTo>
                    <a:lnTo>
                      <a:pt x="0" y="0"/>
                    </a:lnTo>
                    <a:lnTo>
                      <a:pt x="67812" y="0"/>
                    </a:lnTo>
                    <a:lnTo>
                      <a:pt x="79928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EB67D019-6100-1EB8-3541-B4BD5ECF07BB}"/>
                  </a:ext>
                </a:extLst>
              </p:cNvPr>
              <p:cNvSpPr/>
              <p:nvPr/>
            </p:nvSpPr>
            <p:spPr>
              <a:xfrm>
                <a:off x="5057361" y="4615327"/>
                <a:ext cx="81040" cy="14804"/>
              </a:xfrm>
              <a:custGeom>
                <a:avLst/>
                <a:gdLst>
                  <a:gd name="connsiteX0" fmla="*/ 81040 w 81040"/>
                  <a:gd name="connsiteY0" fmla="*/ 14805 h 14804"/>
                  <a:gd name="connsiteX1" fmla="*/ 12610 w 81040"/>
                  <a:gd name="connsiteY1" fmla="*/ 14805 h 14804"/>
                  <a:gd name="connsiteX2" fmla="*/ 0 w 81040"/>
                  <a:gd name="connsiteY2" fmla="*/ 0 h 14804"/>
                  <a:gd name="connsiteX3" fmla="*/ 67781 w 81040"/>
                  <a:gd name="connsiteY3" fmla="*/ 0 h 14804"/>
                  <a:gd name="connsiteX4" fmla="*/ 81040 w 81040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40" h="14804">
                    <a:moveTo>
                      <a:pt x="81040" y="14805"/>
                    </a:moveTo>
                    <a:lnTo>
                      <a:pt x="12610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81040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43195A6C-0758-124D-4CD0-D552252B1487}"/>
                  </a:ext>
                </a:extLst>
              </p:cNvPr>
              <p:cNvSpPr/>
              <p:nvPr/>
            </p:nvSpPr>
            <p:spPr>
              <a:xfrm>
                <a:off x="5178644" y="4615327"/>
                <a:ext cx="82184" cy="14804"/>
              </a:xfrm>
              <a:custGeom>
                <a:avLst/>
                <a:gdLst>
                  <a:gd name="connsiteX0" fmla="*/ 82184 w 82184"/>
                  <a:gd name="connsiteY0" fmla="*/ 14805 h 14804"/>
                  <a:gd name="connsiteX1" fmla="*/ 13754 w 82184"/>
                  <a:gd name="connsiteY1" fmla="*/ 14805 h 14804"/>
                  <a:gd name="connsiteX2" fmla="*/ 0 w 82184"/>
                  <a:gd name="connsiteY2" fmla="*/ 0 h 14804"/>
                  <a:gd name="connsiteX3" fmla="*/ 67781 w 82184"/>
                  <a:gd name="connsiteY3" fmla="*/ 0 h 14804"/>
                  <a:gd name="connsiteX4" fmla="*/ 82184 w 82184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84" h="14804">
                    <a:moveTo>
                      <a:pt x="82184" y="14805"/>
                    </a:moveTo>
                    <a:lnTo>
                      <a:pt x="13754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82184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8518FEF8-C47E-F68B-2185-E95877D981EA}"/>
                  </a:ext>
                </a:extLst>
              </p:cNvPr>
              <p:cNvSpPr/>
              <p:nvPr/>
            </p:nvSpPr>
            <p:spPr>
              <a:xfrm>
                <a:off x="5299926" y="4615327"/>
                <a:ext cx="83327" cy="14804"/>
              </a:xfrm>
              <a:custGeom>
                <a:avLst/>
                <a:gdLst>
                  <a:gd name="connsiteX0" fmla="*/ 83328 w 83327"/>
                  <a:gd name="connsiteY0" fmla="*/ 14805 h 14804"/>
                  <a:gd name="connsiteX1" fmla="*/ 14897 w 83327"/>
                  <a:gd name="connsiteY1" fmla="*/ 14805 h 14804"/>
                  <a:gd name="connsiteX2" fmla="*/ 0 w 83327"/>
                  <a:gd name="connsiteY2" fmla="*/ 0 h 14804"/>
                  <a:gd name="connsiteX3" fmla="*/ 67781 w 83327"/>
                  <a:gd name="connsiteY3" fmla="*/ 0 h 14804"/>
                  <a:gd name="connsiteX4" fmla="*/ 83328 w 83327"/>
                  <a:gd name="connsiteY4" fmla="*/ 14805 h 1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27" h="14804">
                    <a:moveTo>
                      <a:pt x="83328" y="14805"/>
                    </a:moveTo>
                    <a:lnTo>
                      <a:pt x="14897" y="14805"/>
                    </a:lnTo>
                    <a:lnTo>
                      <a:pt x="0" y="0"/>
                    </a:lnTo>
                    <a:lnTo>
                      <a:pt x="67781" y="0"/>
                    </a:lnTo>
                    <a:lnTo>
                      <a:pt x="83328" y="148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A9145F2A-ECB7-06D6-ECAE-D962BC43AD07}"/>
                  </a:ext>
                </a:extLst>
              </p:cNvPr>
              <p:cNvSpPr/>
              <p:nvPr/>
            </p:nvSpPr>
            <p:spPr>
              <a:xfrm>
                <a:off x="1860835" y="4637797"/>
                <a:ext cx="86263" cy="15206"/>
              </a:xfrm>
              <a:custGeom>
                <a:avLst/>
                <a:gdLst>
                  <a:gd name="connsiteX0" fmla="*/ 69419 w 86263"/>
                  <a:gd name="connsiteY0" fmla="*/ 15207 h 15206"/>
                  <a:gd name="connsiteX1" fmla="*/ 0 w 86263"/>
                  <a:gd name="connsiteY1" fmla="*/ 15207 h 15206"/>
                  <a:gd name="connsiteX2" fmla="*/ 17494 w 86263"/>
                  <a:gd name="connsiteY2" fmla="*/ 0 h 15206"/>
                  <a:gd name="connsiteX3" fmla="*/ 86264 w 86263"/>
                  <a:gd name="connsiteY3" fmla="*/ 0 h 15206"/>
                  <a:gd name="connsiteX4" fmla="*/ 69419 w 86263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63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7494" y="0"/>
                    </a:lnTo>
                    <a:lnTo>
                      <a:pt x="86264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70AA3A0B-AB47-78DA-6974-87B7D071C86E}"/>
                  </a:ext>
                </a:extLst>
              </p:cNvPr>
              <p:cNvSpPr/>
              <p:nvPr/>
            </p:nvSpPr>
            <p:spPr>
              <a:xfrm>
                <a:off x="1985023" y="4637797"/>
                <a:ext cx="85089" cy="15206"/>
              </a:xfrm>
              <a:custGeom>
                <a:avLst/>
                <a:gdLst>
                  <a:gd name="connsiteX0" fmla="*/ 69419 w 85089"/>
                  <a:gd name="connsiteY0" fmla="*/ 15207 h 15206"/>
                  <a:gd name="connsiteX1" fmla="*/ 0 w 85089"/>
                  <a:gd name="connsiteY1" fmla="*/ 15207 h 15206"/>
                  <a:gd name="connsiteX2" fmla="*/ 16319 w 85089"/>
                  <a:gd name="connsiteY2" fmla="*/ 0 h 15206"/>
                  <a:gd name="connsiteX3" fmla="*/ 85090 w 85089"/>
                  <a:gd name="connsiteY3" fmla="*/ 0 h 15206"/>
                  <a:gd name="connsiteX4" fmla="*/ 69419 w 85089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9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6319" y="0"/>
                    </a:lnTo>
                    <a:lnTo>
                      <a:pt x="85090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79BB8C7A-0D89-AECD-3AB5-76A6AC469742}"/>
                  </a:ext>
                </a:extLst>
              </p:cNvPr>
              <p:cNvSpPr/>
              <p:nvPr/>
            </p:nvSpPr>
            <p:spPr>
              <a:xfrm>
                <a:off x="2109211" y="4637797"/>
                <a:ext cx="83884" cy="15206"/>
              </a:xfrm>
              <a:custGeom>
                <a:avLst/>
                <a:gdLst>
                  <a:gd name="connsiteX0" fmla="*/ 69419 w 83884"/>
                  <a:gd name="connsiteY0" fmla="*/ 15207 h 15206"/>
                  <a:gd name="connsiteX1" fmla="*/ 0 w 83884"/>
                  <a:gd name="connsiteY1" fmla="*/ 15207 h 15206"/>
                  <a:gd name="connsiteX2" fmla="*/ 15145 w 83884"/>
                  <a:gd name="connsiteY2" fmla="*/ 0 h 15206"/>
                  <a:gd name="connsiteX3" fmla="*/ 83884 w 83884"/>
                  <a:gd name="connsiteY3" fmla="*/ 0 h 15206"/>
                  <a:gd name="connsiteX4" fmla="*/ 69419 w 83884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84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5145" y="0"/>
                    </a:lnTo>
                    <a:lnTo>
                      <a:pt x="83884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5BD92CC5-1A61-520A-D518-9C4B69C95486}"/>
                  </a:ext>
                </a:extLst>
              </p:cNvPr>
              <p:cNvSpPr/>
              <p:nvPr/>
            </p:nvSpPr>
            <p:spPr>
              <a:xfrm>
                <a:off x="2233399" y="4637797"/>
                <a:ext cx="82709" cy="15206"/>
              </a:xfrm>
              <a:custGeom>
                <a:avLst/>
                <a:gdLst>
                  <a:gd name="connsiteX0" fmla="*/ 69419 w 82709"/>
                  <a:gd name="connsiteY0" fmla="*/ 15207 h 15206"/>
                  <a:gd name="connsiteX1" fmla="*/ 0 w 82709"/>
                  <a:gd name="connsiteY1" fmla="*/ 15207 h 15206"/>
                  <a:gd name="connsiteX2" fmla="*/ 13939 w 82709"/>
                  <a:gd name="connsiteY2" fmla="*/ 0 h 15206"/>
                  <a:gd name="connsiteX3" fmla="*/ 82710 w 82709"/>
                  <a:gd name="connsiteY3" fmla="*/ 0 h 15206"/>
                  <a:gd name="connsiteX4" fmla="*/ 69419 w 82709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09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3939" y="0"/>
                    </a:lnTo>
                    <a:lnTo>
                      <a:pt x="82710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DEDCA897-D8B6-494B-822E-78F0E14AD1B7}"/>
                  </a:ext>
                </a:extLst>
              </p:cNvPr>
              <p:cNvSpPr/>
              <p:nvPr/>
            </p:nvSpPr>
            <p:spPr>
              <a:xfrm>
                <a:off x="2357556" y="4637797"/>
                <a:ext cx="81565" cy="15206"/>
              </a:xfrm>
              <a:custGeom>
                <a:avLst/>
                <a:gdLst>
                  <a:gd name="connsiteX0" fmla="*/ 69419 w 81565"/>
                  <a:gd name="connsiteY0" fmla="*/ 15207 h 15206"/>
                  <a:gd name="connsiteX1" fmla="*/ 0 w 81565"/>
                  <a:gd name="connsiteY1" fmla="*/ 15207 h 15206"/>
                  <a:gd name="connsiteX2" fmla="*/ 12796 w 81565"/>
                  <a:gd name="connsiteY2" fmla="*/ 0 h 15206"/>
                  <a:gd name="connsiteX3" fmla="*/ 81566 w 81565"/>
                  <a:gd name="connsiteY3" fmla="*/ 0 h 15206"/>
                  <a:gd name="connsiteX4" fmla="*/ 69419 w 81565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65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2796" y="0"/>
                    </a:lnTo>
                    <a:lnTo>
                      <a:pt x="81566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D84E44F1-36CA-602D-1D4A-D108B8926548}"/>
                  </a:ext>
                </a:extLst>
              </p:cNvPr>
              <p:cNvSpPr/>
              <p:nvPr/>
            </p:nvSpPr>
            <p:spPr>
              <a:xfrm>
                <a:off x="2481744" y="4637797"/>
                <a:ext cx="80391" cy="15206"/>
              </a:xfrm>
              <a:custGeom>
                <a:avLst/>
                <a:gdLst>
                  <a:gd name="connsiteX0" fmla="*/ 69419 w 80391"/>
                  <a:gd name="connsiteY0" fmla="*/ 15207 h 15206"/>
                  <a:gd name="connsiteX1" fmla="*/ 0 w 80391"/>
                  <a:gd name="connsiteY1" fmla="*/ 15207 h 15206"/>
                  <a:gd name="connsiteX2" fmla="*/ 11621 w 80391"/>
                  <a:gd name="connsiteY2" fmla="*/ 0 h 15206"/>
                  <a:gd name="connsiteX3" fmla="*/ 80391 w 80391"/>
                  <a:gd name="connsiteY3" fmla="*/ 0 h 15206"/>
                  <a:gd name="connsiteX4" fmla="*/ 69419 w 80391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91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1621" y="0"/>
                    </a:lnTo>
                    <a:lnTo>
                      <a:pt x="80391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48A22830-F13A-0D94-9B9B-9CE0CD466D92}"/>
                  </a:ext>
                </a:extLst>
              </p:cNvPr>
              <p:cNvSpPr/>
              <p:nvPr/>
            </p:nvSpPr>
            <p:spPr>
              <a:xfrm>
                <a:off x="2605932" y="4637797"/>
                <a:ext cx="79216" cy="15206"/>
              </a:xfrm>
              <a:custGeom>
                <a:avLst/>
                <a:gdLst>
                  <a:gd name="connsiteX0" fmla="*/ 69419 w 79216"/>
                  <a:gd name="connsiteY0" fmla="*/ 15207 h 15206"/>
                  <a:gd name="connsiteX1" fmla="*/ 0 w 79216"/>
                  <a:gd name="connsiteY1" fmla="*/ 15207 h 15206"/>
                  <a:gd name="connsiteX2" fmla="*/ 10447 w 79216"/>
                  <a:gd name="connsiteY2" fmla="*/ 0 h 15206"/>
                  <a:gd name="connsiteX3" fmla="*/ 79217 w 79216"/>
                  <a:gd name="connsiteY3" fmla="*/ 0 h 15206"/>
                  <a:gd name="connsiteX4" fmla="*/ 69419 w 79216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6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0447" y="0"/>
                    </a:lnTo>
                    <a:lnTo>
                      <a:pt x="79217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198DD21F-ECA6-0DCB-8B4E-4C052D8F5C3C}"/>
                  </a:ext>
                </a:extLst>
              </p:cNvPr>
              <p:cNvSpPr/>
              <p:nvPr/>
            </p:nvSpPr>
            <p:spPr>
              <a:xfrm>
                <a:off x="2730089" y="4637797"/>
                <a:ext cx="78042" cy="15206"/>
              </a:xfrm>
              <a:custGeom>
                <a:avLst/>
                <a:gdLst>
                  <a:gd name="connsiteX0" fmla="*/ 69419 w 78042"/>
                  <a:gd name="connsiteY0" fmla="*/ 15207 h 15206"/>
                  <a:gd name="connsiteX1" fmla="*/ 0 w 78042"/>
                  <a:gd name="connsiteY1" fmla="*/ 15207 h 15206"/>
                  <a:gd name="connsiteX2" fmla="*/ 9303 w 78042"/>
                  <a:gd name="connsiteY2" fmla="*/ 0 h 15206"/>
                  <a:gd name="connsiteX3" fmla="*/ 78042 w 78042"/>
                  <a:gd name="connsiteY3" fmla="*/ 0 h 15206"/>
                  <a:gd name="connsiteX4" fmla="*/ 69419 w 78042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42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9303" y="0"/>
                    </a:lnTo>
                    <a:lnTo>
                      <a:pt x="78042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58F4E1FD-1151-B5C9-DF80-507F949DFEC3}"/>
                  </a:ext>
                </a:extLst>
              </p:cNvPr>
              <p:cNvSpPr/>
              <p:nvPr/>
            </p:nvSpPr>
            <p:spPr>
              <a:xfrm>
                <a:off x="2854277" y="4637797"/>
                <a:ext cx="76867" cy="15206"/>
              </a:xfrm>
              <a:custGeom>
                <a:avLst/>
                <a:gdLst>
                  <a:gd name="connsiteX0" fmla="*/ 69419 w 76867"/>
                  <a:gd name="connsiteY0" fmla="*/ 15207 h 15206"/>
                  <a:gd name="connsiteX1" fmla="*/ 0 w 76867"/>
                  <a:gd name="connsiteY1" fmla="*/ 15207 h 15206"/>
                  <a:gd name="connsiteX2" fmla="*/ 8098 w 76867"/>
                  <a:gd name="connsiteY2" fmla="*/ 0 h 15206"/>
                  <a:gd name="connsiteX3" fmla="*/ 76868 w 76867"/>
                  <a:gd name="connsiteY3" fmla="*/ 0 h 15206"/>
                  <a:gd name="connsiteX4" fmla="*/ 69419 w 76867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7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8098" y="0"/>
                    </a:lnTo>
                    <a:lnTo>
                      <a:pt x="76868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0BCEB7B7-5EA5-3C68-567C-B7A3E58DC8AE}"/>
                  </a:ext>
                </a:extLst>
              </p:cNvPr>
              <p:cNvSpPr/>
              <p:nvPr/>
            </p:nvSpPr>
            <p:spPr>
              <a:xfrm>
                <a:off x="2978465" y="4637797"/>
                <a:ext cx="75693" cy="15206"/>
              </a:xfrm>
              <a:custGeom>
                <a:avLst/>
                <a:gdLst>
                  <a:gd name="connsiteX0" fmla="*/ 69419 w 75693"/>
                  <a:gd name="connsiteY0" fmla="*/ 15207 h 15206"/>
                  <a:gd name="connsiteX1" fmla="*/ 0 w 75693"/>
                  <a:gd name="connsiteY1" fmla="*/ 15207 h 15206"/>
                  <a:gd name="connsiteX2" fmla="*/ 6924 w 75693"/>
                  <a:gd name="connsiteY2" fmla="*/ 0 h 15206"/>
                  <a:gd name="connsiteX3" fmla="*/ 75694 w 75693"/>
                  <a:gd name="connsiteY3" fmla="*/ 0 h 15206"/>
                  <a:gd name="connsiteX4" fmla="*/ 69419 w 75693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93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6924" y="0"/>
                    </a:lnTo>
                    <a:lnTo>
                      <a:pt x="75694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E2DD22C8-BAB3-9119-B00B-7D7F73EC7CFD}"/>
                  </a:ext>
                </a:extLst>
              </p:cNvPr>
              <p:cNvSpPr/>
              <p:nvPr/>
            </p:nvSpPr>
            <p:spPr>
              <a:xfrm>
                <a:off x="3102622" y="4637797"/>
                <a:ext cx="74549" cy="15206"/>
              </a:xfrm>
              <a:custGeom>
                <a:avLst/>
                <a:gdLst>
                  <a:gd name="connsiteX0" fmla="*/ 69419 w 74549"/>
                  <a:gd name="connsiteY0" fmla="*/ 15207 h 15206"/>
                  <a:gd name="connsiteX1" fmla="*/ 0 w 74549"/>
                  <a:gd name="connsiteY1" fmla="*/ 15207 h 15206"/>
                  <a:gd name="connsiteX2" fmla="*/ 5780 w 74549"/>
                  <a:gd name="connsiteY2" fmla="*/ 0 h 15206"/>
                  <a:gd name="connsiteX3" fmla="*/ 74550 w 74549"/>
                  <a:gd name="connsiteY3" fmla="*/ 0 h 15206"/>
                  <a:gd name="connsiteX4" fmla="*/ 69419 w 74549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49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5780" y="0"/>
                    </a:lnTo>
                    <a:lnTo>
                      <a:pt x="74550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7D82E6BA-5AAC-38C6-76DD-1FE104D89F87}"/>
                  </a:ext>
                </a:extLst>
              </p:cNvPr>
              <p:cNvSpPr/>
              <p:nvPr/>
            </p:nvSpPr>
            <p:spPr>
              <a:xfrm>
                <a:off x="3226810" y="4637797"/>
                <a:ext cx="73344" cy="15206"/>
              </a:xfrm>
              <a:custGeom>
                <a:avLst/>
                <a:gdLst>
                  <a:gd name="connsiteX0" fmla="*/ 69419 w 73344"/>
                  <a:gd name="connsiteY0" fmla="*/ 15207 h 15206"/>
                  <a:gd name="connsiteX1" fmla="*/ 0 w 73344"/>
                  <a:gd name="connsiteY1" fmla="*/ 15207 h 15206"/>
                  <a:gd name="connsiteX2" fmla="*/ 4605 w 73344"/>
                  <a:gd name="connsiteY2" fmla="*/ 0 h 15206"/>
                  <a:gd name="connsiteX3" fmla="*/ 73344 w 73344"/>
                  <a:gd name="connsiteY3" fmla="*/ 0 h 15206"/>
                  <a:gd name="connsiteX4" fmla="*/ 69419 w 73344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44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4605" y="0"/>
                    </a:lnTo>
                    <a:lnTo>
                      <a:pt x="73344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66B82F84-D560-E6A5-C5EB-08C61F00FF41}"/>
                  </a:ext>
                </a:extLst>
              </p:cNvPr>
              <p:cNvSpPr/>
              <p:nvPr/>
            </p:nvSpPr>
            <p:spPr>
              <a:xfrm>
                <a:off x="3350997" y="4637797"/>
                <a:ext cx="72170" cy="15206"/>
              </a:xfrm>
              <a:custGeom>
                <a:avLst/>
                <a:gdLst>
                  <a:gd name="connsiteX0" fmla="*/ 69419 w 72170"/>
                  <a:gd name="connsiteY0" fmla="*/ 15207 h 15206"/>
                  <a:gd name="connsiteX1" fmla="*/ 0 w 72170"/>
                  <a:gd name="connsiteY1" fmla="*/ 15207 h 15206"/>
                  <a:gd name="connsiteX2" fmla="*/ 3400 w 72170"/>
                  <a:gd name="connsiteY2" fmla="*/ 0 h 15206"/>
                  <a:gd name="connsiteX3" fmla="*/ 72170 w 72170"/>
                  <a:gd name="connsiteY3" fmla="*/ 0 h 15206"/>
                  <a:gd name="connsiteX4" fmla="*/ 69419 w 72170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70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3400" y="0"/>
                    </a:lnTo>
                    <a:lnTo>
                      <a:pt x="72170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D3677D2D-FE1C-C6F7-5933-444055AA898B}"/>
                  </a:ext>
                </a:extLst>
              </p:cNvPr>
              <p:cNvSpPr/>
              <p:nvPr/>
            </p:nvSpPr>
            <p:spPr>
              <a:xfrm>
                <a:off x="3475155" y="4637797"/>
                <a:ext cx="71026" cy="15206"/>
              </a:xfrm>
              <a:custGeom>
                <a:avLst/>
                <a:gdLst>
                  <a:gd name="connsiteX0" fmla="*/ 69419 w 71026"/>
                  <a:gd name="connsiteY0" fmla="*/ 15207 h 15206"/>
                  <a:gd name="connsiteX1" fmla="*/ 0 w 71026"/>
                  <a:gd name="connsiteY1" fmla="*/ 15207 h 15206"/>
                  <a:gd name="connsiteX2" fmla="*/ 2256 w 71026"/>
                  <a:gd name="connsiteY2" fmla="*/ 0 h 15206"/>
                  <a:gd name="connsiteX3" fmla="*/ 71026 w 71026"/>
                  <a:gd name="connsiteY3" fmla="*/ 0 h 15206"/>
                  <a:gd name="connsiteX4" fmla="*/ 69419 w 71026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26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2256" y="0"/>
                    </a:lnTo>
                    <a:lnTo>
                      <a:pt x="71026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5DDC7E86-D68D-7AC0-8A92-276912ED80BC}"/>
                  </a:ext>
                </a:extLst>
              </p:cNvPr>
              <p:cNvSpPr/>
              <p:nvPr/>
            </p:nvSpPr>
            <p:spPr>
              <a:xfrm>
                <a:off x="3599343" y="4637797"/>
                <a:ext cx="69851" cy="15206"/>
              </a:xfrm>
              <a:custGeom>
                <a:avLst/>
                <a:gdLst>
                  <a:gd name="connsiteX0" fmla="*/ 69419 w 69851"/>
                  <a:gd name="connsiteY0" fmla="*/ 15207 h 15206"/>
                  <a:gd name="connsiteX1" fmla="*/ 0 w 69851"/>
                  <a:gd name="connsiteY1" fmla="*/ 15207 h 15206"/>
                  <a:gd name="connsiteX2" fmla="*/ 1082 w 69851"/>
                  <a:gd name="connsiteY2" fmla="*/ 0 h 15206"/>
                  <a:gd name="connsiteX3" fmla="*/ 69852 w 69851"/>
                  <a:gd name="connsiteY3" fmla="*/ 0 h 15206"/>
                  <a:gd name="connsiteX4" fmla="*/ 69419 w 69851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51" h="15206">
                    <a:moveTo>
                      <a:pt x="69419" y="15207"/>
                    </a:moveTo>
                    <a:lnTo>
                      <a:pt x="0" y="15207"/>
                    </a:lnTo>
                    <a:lnTo>
                      <a:pt x="1082" y="0"/>
                    </a:lnTo>
                    <a:lnTo>
                      <a:pt x="69852" y="0"/>
                    </a:lnTo>
                    <a:lnTo>
                      <a:pt x="69419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33D79FE2-F372-2CEB-068B-DF37B20AACD8}"/>
                  </a:ext>
                </a:extLst>
              </p:cNvPr>
              <p:cNvSpPr/>
              <p:nvPr/>
            </p:nvSpPr>
            <p:spPr>
              <a:xfrm>
                <a:off x="3723438" y="4637797"/>
                <a:ext cx="69512" cy="15206"/>
              </a:xfrm>
              <a:custGeom>
                <a:avLst/>
                <a:gdLst>
                  <a:gd name="connsiteX0" fmla="*/ 69512 w 69512"/>
                  <a:gd name="connsiteY0" fmla="*/ 15207 h 15206"/>
                  <a:gd name="connsiteX1" fmla="*/ 93 w 69512"/>
                  <a:gd name="connsiteY1" fmla="*/ 15207 h 15206"/>
                  <a:gd name="connsiteX2" fmla="*/ 0 w 69512"/>
                  <a:gd name="connsiteY2" fmla="*/ 0 h 15206"/>
                  <a:gd name="connsiteX3" fmla="*/ 68770 w 69512"/>
                  <a:gd name="connsiteY3" fmla="*/ 0 h 15206"/>
                  <a:gd name="connsiteX4" fmla="*/ 69512 w 69512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12" h="15206">
                    <a:moveTo>
                      <a:pt x="69512" y="15207"/>
                    </a:moveTo>
                    <a:lnTo>
                      <a:pt x="93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69512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8AC02BF5-0ACA-9240-26A8-CADCB290B379}"/>
                  </a:ext>
                </a:extLst>
              </p:cNvPr>
              <p:cNvSpPr/>
              <p:nvPr/>
            </p:nvSpPr>
            <p:spPr>
              <a:xfrm>
                <a:off x="3846451" y="4637797"/>
                <a:ext cx="70686" cy="15206"/>
              </a:xfrm>
              <a:custGeom>
                <a:avLst/>
                <a:gdLst>
                  <a:gd name="connsiteX0" fmla="*/ 70686 w 70686"/>
                  <a:gd name="connsiteY0" fmla="*/ 15207 h 15206"/>
                  <a:gd name="connsiteX1" fmla="*/ 1267 w 70686"/>
                  <a:gd name="connsiteY1" fmla="*/ 15207 h 15206"/>
                  <a:gd name="connsiteX2" fmla="*/ 0 w 70686"/>
                  <a:gd name="connsiteY2" fmla="*/ 0 h 15206"/>
                  <a:gd name="connsiteX3" fmla="*/ 68739 w 70686"/>
                  <a:gd name="connsiteY3" fmla="*/ 0 h 15206"/>
                  <a:gd name="connsiteX4" fmla="*/ 70686 w 70686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86" h="15206">
                    <a:moveTo>
                      <a:pt x="70686" y="15207"/>
                    </a:moveTo>
                    <a:lnTo>
                      <a:pt x="1267" y="15207"/>
                    </a:lnTo>
                    <a:lnTo>
                      <a:pt x="0" y="0"/>
                    </a:lnTo>
                    <a:lnTo>
                      <a:pt x="68739" y="0"/>
                    </a:lnTo>
                    <a:lnTo>
                      <a:pt x="70686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0D34FA12-E425-2538-097B-8DB4E5B78283}"/>
                  </a:ext>
                </a:extLst>
              </p:cNvPr>
              <p:cNvSpPr/>
              <p:nvPr/>
            </p:nvSpPr>
            <p:spPr>
              <a:xfrm>
                <a:off x="3969434" y="4637797"/>
                <a:ext cx="71860" cy="15206"/>
              </a:xfrm>
              <a:custGeom>
                <a:avLst/>
                <a:gdLst>
                  <a:gd name="connsiteX0" fmla="*/ 71861 w 71860"/>
                  <a:gd name="connsiteY0" fmla="*/ 15207 h 15206"/>
                  <a:gd name="connsiteX1" fmla="*/ 2441 w 71860"/>
                  <a:gd name="connsiteY1" fmla="*/ 15207 h 15206"/>
                  <a:gd name="connsiteX2" fmla="*/ 0 w 71860"/>
                  <a:gd name="connsiteY2" fmla="*/ 0 h 15206"/>
                  <a:gd name="connsiteX3" fmla="*/ 68770 w 71860"/>
                  <a:gd name="connsiteY3" fmla="*/ 0 h 15206"/>
                  <a:gd name="connsiteX4" fmla="*/ 71861 w 71860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60" h="15206">
                    <a:moveTo>
                      <a:pt x="71861" y="15207"/>
                    </a:moveTo>
                    <a:lnTo>
                      <a:pt x="2441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1861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93176DEC-6CCD-3DB5-3310-C8F10B0F4117}"/>
                  </a:ext>
                </a:extLst>
              </p:cNvPr>
              <p:cNvSpPr/>
              <p:nvPr/>
            </p:nvSpPr>
            <p:spPr>
              <a:xfrm>
                <a:off x="4092447" y="4637797"/>
                <a:ext cx="73035" cy="15206"/>
              </a:xfrm>
              <a:custGeom>
                <a:avLst/>
                <a:gdLst>
                  <a:gd name="connsiteX0" fmla="*/ 73035 w 73035"/>
                  <a:gd name="connsiteY0" fmla="*/ 15207 h 15206"/>
                  <a:gd name="connsiteX1" fmla="*/ 3616 w 73035"/>
                  <a:gd name="connsiteY1" fmla="*/ 15207 h 15206"/>
                  <a:gd name="connsiteX2" fmla="*/ 0 w 73035"/>
                  <a:gd name="connsiteY2" fmla="*/ 0 h 15206"/>
                  <a:gd name="connsiteX3" fmla="*/ 68770 w 73035"/>
                  <a:gd name="connsiteY3" fmla="*/ 0 h 15206"/>
                  <a:gd name="connsiteX4" fmla="*/ 73035 w 73035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35" h="15206">
                    <a:moveTo>
                      <a:pt x="73035" y="15207"/>
                    </a:moveTo>
                    <a:lnTo>
                      <a:pt x="3616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3035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1C62D4BD-1CA6-5A98-332C-CF7EA589F2E7}"/>
                  </a:ext>
                </a:extLst>
              </p:cNvPr>
              <p:cNvSpPr/>
              <p:nvPr/>
            </p:nvSpPr>
            <p:spPr>
              <a:xfrm>
                <a:off x="4215461" y="4637797"/>
                <a:ext cx="74209" cy="15206"/>
              </a:xfrm>
              <a:custGeom>
                <a:avLst/>
                <a:gdLst>
                  <a:gd name="connsiteX0" fmla="*/ 74210 w 74209"/>
                  <a:gd name="connsiteY0" fmla="*/ 15207 h 15206"/>
                  <a:gd name="connsiteX1" fmla="*/ 4791 w 74209"/>
                  <a:gd name="connsiteY1" fmla="*/ 15207 h 15206"/>
                  <a:gd name="connsiteX2" fmla="*/ 0 w 74209"/>
                  <a:gd name="connsiteY2" fmla="*/ 0 h 15206"/>
                  <a:gd name="connsiteX3" fmla="*/ 68770 w 74209"/>
                  <a:gd name="connsiteY3" fmla="*/ 0 h 15206"/>
                  <a:gd name="connsiteX4" fmla="*/ 74210 w 74209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09" h="15206">
                    <a:moveTo>
                      <a:pt x="74210" y="15207"/>
                    </a:moveTo>
                    <a:lnTo>
                      <a:pt x="4791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4210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A70D02D8-03C8-B7D0-74A7-B725F8856B77}"/>
                  </a:ext>
                </a:extLst>
              </p:cNvPr>
              <p:cNvSpPr/>
              <p:nvPr/>
            </p:nvSpPr>
            <p:spPr>
              <a:xfrm>
                <a:off x="4338474" y="4637797"/>
                <a:ext cx="75353" cy="15206"/>
              </a:xfrm>
              <a:custGeom>
                <a:avLst/>
                <a:gdLst>
                  <a:gd name="connsiteX0" fmla="*/ 75353 w 75353"/>
                  <a:gd name="connsiteY0" fmla="*/ 15207 h 15206"/>
                  <a:gd name="connsiteX1" fmla="*/ 5934 w 75353"/>
                  <a:gd name="connsiteY1" fmla="*/ 15207 h 15206"/>
                  <a:gd name="connsiteX2" fmla="*/ 0 w 75353"/>
                  <a:gd name="connsiteY2" fmla="*/ 0 h 15206"/>
                  <a:gd name="connsiteX3" fmla="*/ 68770 w 75353"/>
                  <a:gd name="connsiteY3" fmla="*/ 0 h 15206"/>
                  <a:gd name="connsiteX4" fmla="*/ 75353 w 75353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53" h="15206">
                    <a:moveTo>
                      <a:pt x="75353" y="15207"/>
                    </a:moveTo>
                    <a:lnTo>
                      <a:pt x="5934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5353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4C56E95B-3146-00D8-2F1C-12B6783B2B5C}"/>
                  </a:ext>
                </a:extLst>
              </p:cNvPr>
              <p:cNvSpPr/>
              <p:nvPr/>
            </p:nvSpPr>
            <p:spPr>
              <a:xfrm>
                <a:off x="4461487" y="4637797"/>
                <a:ext cx="76527" cy="15206"/>
              </a:xfrm>
              <a:custGeom>
                <a:avLst/>
                <a:gdLst>
                  <a:gd name="connsiteX0" fmla="*/ 76528 w 76527"/>
                  <a:gd name="connsiteY0" fmla="*/ 15207 h 15206"/>
                  <a:gd name="connsiteX1" fmla="*/ 7109 w 76527"/>
                  <a:gd name="connsiteY1" fmla="*/ 15207 h 15206"/>
                  <a:gd name="connsiteX2" fmla="*/ 0 w 76527"/>
                  <a:gd name="connsiteY2" fmla="*/ 0 h 15206"/>
                  <a:gd name="connsiteX3" fmla="*/ 68739 w 76527"/>
                  <a:gd name="connsiteY3" fmla="*/ 0 h 15206"/>
                  <a:gd name="connsiteX4" fmla="*/ 76528 w 76527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27" h="15206">
                    <a:moveTo>
                      <a:pt x="76528" y="15207"/>
                    </a:moveTo>
                    <a:lnTo>
                      <a:pt x="7109" y="15207"/>
                    </a:lnTo>
                    <a:lnTo>
                      <a:pt x="0" y="0"/>
                    </a:lnTo>
                    <a:lnTo>
                      <a:pt x="68739" y="0"/>
                    </a:lnTo>
                    <a:lnTo>
                      <a:pt x="76528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16FB3E3B-C465-010C-449A-88A61DFEED39}"/>
                  </a:ext>
                </a:extLst>
              </p:cNvPr>
              <p:cNvSpPr/>
              <p:nvPr/>
            </p:nvSpPr>
            <p:spPr>
              <a:xfrm>
                <a:off x="4584470" y="4637797"/>
                <a:ext cx="77733" cy="15206"/>
              </a:xfrm>
              <a:custGeom>
                <a:avLst/>
                <a:gdLst>
                  <a:gd name="connsiteX0" fmla="*/ 77733 w 77733"/>
                  <a:gd name="connsiteY0" fmla="*/ 15207 h 15206"/>
                  <a:gd name="connsiteX1" fmla="*/ 8314 w 77733"/>
                  <a:gd name="connsiteY1" fmla="*/ 15207 h 15206"/>
                  <a:gd name="connsiteX2" fmla="*/ 0 w 77733"/>
                  <a:gd name="connsiteY2" fmla="*/ 0 h 15206"/>
                  <a:gd name="connsiteX3" fmla="*/ 68770 w 77733"/>
                  <a:gd name="connsiteY3" fmla="*/ 0 h 15206"/>
                  <a:gd name="connsiteX4" fmla="*/ 77733 w 77733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33" h="15206">
                    <a:moveTo>
                      <a:pt x="77733" y="15207"/>
                    </a:moveTo>
                    <a:lnTo>
                      <a:pt x="8314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7733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811B3B5D-6F5A-BE94-7D26-6CE8109D539B}"/>
                  </a:ext>
                </a:extLst>
              </p:cNvPr>
              <p:cNvSpPr/>
              <p:nvPr/>
            </p:nvSpPr>
            <p:spPr>
              <a:xfrm>
                <a:off x="4707483" y="4637797"/>
                <a:ext cx="78877" cy="15206"/>
              </a:xfrm>
              <a:custGeom>
                <a:avLst/>
                <a:gdLst>
                  <a:gd name="connsiteX0" fmla="*/ 78877 w 78877"/>
                  <a:gd name="connsiteY0" fmla="*/ 15207 h 15206"/>
                  <a:gd name="connsiteX1" fmla="*/ 9458 w 78877"/>
                  <a:gd name="connsiteY1" fmla="*/ 15207 h 15206"/>
                  <a:gd name="connsiteX2" fmla="*/ 0 w 78877"/>
                  <a:gd name="connsiteY2" fmla="*/ 0 h 15206"/>
                  <a:gd name="connsiteX3" fmla="*/ 68770 w 78877"/>
                  <a:gd name="connsiteY3" fmla="*/ 0 h 15206"/>
                  <a:gd name="connsiteX4" fmla="*/ 78877 w 78877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77" h="15206">
                    <a:moveTo>
                      <a:pt x="78877" y="15207"/>
                    </a:moveTo>
                    <a:lnTo>
                      <a:pt x="9458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78877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4616EC67-540E-AB6E-42D7-65B2F16DD37F}"/>
                  </a:ext>
                </a:extLst>
              </p:cNvPr>
              <p:cNvSpPr/>
              <p:nvPr/>
            </p:nvSpPr>
            <p:spPr>
              <a:xfrm>
                <a:off x="4830497" y="4637797"/>
                <a:ext cx="80051" cy="15206"/>
              </a:xfrm>
              <a:custGeom>
                <a:avLst/>
                <a:gdLst>
                  <a:gd name="connsiteX0" fmla="*/ 80052 w 80051"/>
                  <a:gd name="connsiteY0" fmla="*/ 15207 h 15206"/>
                  <a:gd name="connsiteX1" fmla="*/ 10632 w 80051"/>
                  <a:gd name="connsiteY1" fmla="*/ 15207 h 15206"/>
                  <a:gd name="connsiteX2" fmla="*/ 0 w 80051"/>
                  <a:gd name="connsiteY2" fmla="*/ 0 h 15206"/>
                  <a:gd name="connsiteX3" fmla="*/ 68770 w 80051"/>
                  <a:gd name="connsiteY3" fmla="*/ 0 h 15206"/>
                  <a:gd name="connsiteX4" fmla="*/ 80052 w 80051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51" h="15206">
                    <a:moveTo>
                      <a:pt x="80052" y="15207"/>
                    </a:moveTo>
                    <a:lnTo>
                      <a:pt x="10632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80052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53C0FA5A-0561-F76D-279F-ECE00C24CF3E}"/>
                  </a:ext>
                </a:extLst>
              </p:cNvPr>
              <p:cNvSpPr/>
              <p:nvPr/>
            </p:nvSpPr>
            <p:spPr>
              <a:xfrm>
                <a:off x="4953510" y="4637797"/>
                <a:ext cx="81225" cy="15206"/>
              </a:xfrm>
              <a:custGeom>
                <a:avLst/>
                <a:gdLst>
                  <a:gd name="connsiteX0" fmla="*/ 81226 w 81225"/>
                  <a:gd name="connsiteY0" fmla="*/ 15207 h 15206"/>
                  <a:gd name="connsiteX1" fmla="*/ 11807 w 81225"/>
                  <a:gd name="connsiteY1" fmla="*/ 15207 h 15206"/>
                  <a:gd name="connsiteX2" fmla="*/ 0 w 81225"/>
                  <a:gd name="connsiteY2" fmla="*/ 0 h 15206"/>
                  <a:gd name="connsiteX3" fmla="*/ 68739 w 81225"/>
                  <a:gd name="connsiteY3" fmla="*/ 0 h 15206"/>
                  <a:gd name="connsiteX4" fmla="*/ 81226 w 81225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25" h="15206">
                    <a:moveTo>
                      <a:pt x="81226" y="15207"/>
                    </a:moveTo>
                    <a:lnTo>
                      <a:pt x="11807" y="15207"/>
                    </a:lnTo>
                    <a:lnTo>
                      <a:pt x="0" y="0"/>
                    </a:lnTo>
                    <a:lnTo>
                      <a:pt x="68739" y="0"/>
                    </a:lnTo>
                    <a:lnTo>
                      <a:pt x="81226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611F9B45-503A-58C2-B2EB-0B878911475A}"/>
                  </a:ext>
                </a:extLst>
              </p:cNvPr>
              <p:cNvSpPr/>
              <p:nvPr/>
            </p:nvSpPr>
            <p:spPr>
              <a:xfrm>
                <a:off x="5076493" y="4637797"/>
                <a:ext cx="82400" cy="15206"/>
              </a:xfrm>
              <a:custGeom>
                <a:avLst/>
                <a:gdLst>
                  <a:gd name="connsiteX0" fmla="*/ 82401 w 82400"/>
                  <a:gd name="connsiteY0" fmla="*/ 15207 h 15206"/>
                  <a:gd name="connsiteX1" fmla="*/ 12982 w 82400"/>
                  <a:gd name="connsiteY1" fmla="*/ 15207 h 15206"/>
                  <a:gd name="connsiteX2" fmla="*/ 0 w 82400"/>
                  <a:gd name="connsiteY2" fmla="*/ 0 h 15206"/>
                  <a:gd name="connsiteX3" fmla="*/ 68770 w 82400"/>
                  <a:gd name="connsiteY3" fmla="*/ 0 h 15206"/>
                  <a:gd name="connsiteX4" fmla="*/ 82401 w 82400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00" h="15206">
                    <a:moveTo>
                      <a:pt x="82401" y="15207"/>
                    </a:moveTo>
                    <a:lnTo>
                      <a:pt x="12982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82401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097421D1-293C-57FC-70A6-7B8A233C2121}"/>
                  </a:ext>
                </a:extLst>
              </p:cNvPr>
              <p:cNvSpPr/>
              <p:nvPr/>
            </p:nvSpPr>
            <p:spPr>
              <a:xfrm>
                <a:off x="5199506" y="4637797"/>
                <a:ext cx="83575" cy="15206"/>
              </a:xfrm>
              <a:custGeom>
                <a:avLst/>
                <a:gdLst>
                  <a:gd name="connsiteX0" fmla="*/ 83575 w 83575"/>
                  <a:gd name="connsiteY0" fmla="*/ 15207 h 15206"/>
                  <a:gd name="connsiteX1" fmla="*/ 14156 w 83575"/>
                  <a:gd name="connsiteY1" fmla="*/ 15207 h 15206"/>
                  <a:gd name="connsiteX2" fmla="*/ 0 w 83575"/>
                  <a:gd name="connsiteY2" fmla="*/ 0 h 15206"/>
                  <a:gd name="connsiteX3" fmla="*/ 68770 w 83575"/>
                  <a:gd name="connsiteY3" fmla="*/ 0 h 15206"/>
                  <a:gd name="connsiteX4" fmla="*/ 83575 w 83575"/>
                  <a:gd name="connsiteY4" fmla="*/ 15207 h 1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75" h="15206">
                    <a:moveTo>
                      <a:pt x="83575" y="15207"/>
                    </a:moveTo>
                    <a:lnTo>
                      <a:pt x="14156" y="15207"/>
                    </a:lnTo>
                    <a:lnTo>
                      <a:pt x="0" y="0"/>
                    </a:lnTo>
                    <a:lnTo>
                      <a:pt x="68770" y="0"/>
                    </a:lnTo>
                    <a:lnTo>
                      <a:pt x="83575" y="152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7FC037B1-71B8-E932-9BB6-4A7FDA763B08}"/>
                  </a:ext>
                </a:extLst>
              </p:cNvPr>
              <p:cNvSpPr/>
              <p:nvPr/>
            </p:nvSpPr>
            <p:spPr>
              <a:xfrm>
                <a:off x="1959802" y="4660885"/>
                <a:ext cx="86542" cy="15670"/>
              </a:xfrm>
              <a:custGeom>
                <a:avLst/>
                <a:gdLst>
                  <a:gd name="connsiteX0" fmla="*/ 70439 w 86542"/>
                  <a:gd name="connsiteY0" fmla="*/ 15670 h 15670"/>
                  <a:gd name="connsiteX1" fmla="*/ 0 w 86542"/>
                  <a:gd name="connsiteY1" fmla="*/ 15670 h 15670"/>
                  <a:gd name="connsiteX2" fmla="*/ 16783 w 86542"/>
                  <a:gd name="connsiteY2" fmla="*/ 0 h 15670"/>
                  <a:gd name="connsiteX3" fmla="*/ 86542 w 86542"/>
                  <a:gd name="connsiteY3" fmla="*/ 0 h 15670"/>
                  <a:gd name="connsiteX4" fmla="*/ 70439 w 86542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2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16783" y="0"/>
                    </a:lnTo>
                    <a:lnTo>
                      <a:pt x="86542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4B5AB514-113D-35AE-F21D-D3B94A20C622}"/>
                  </a:ext>
                </a:extLst>
              </p:cNvPr>
              <p:cNvSpPr/>
              <p:nvPr/>
            </p:nvSpPr>
            <p:spPr>
              <a:xfrm>
                <a:off x="2085783" y="4660885"/>
                <a:ext cx="85336" cy="15670"/>
              </a:xfrm>
              <a:custGeom>
                <a:avLst/>
                <a:gdLst>
                  <a:gd name="connsiteX0" fmla="*/ 70439 w 85336"/>
                  <a:gd name="connsiteY0" fmla="*/ 15670 h 15670"/>
                  <a:gd name="connsiteX1" fmla="*/ 0 w 85336"/>
                  <a:gd name="connsiteY1" fmla="*/ 15670 h 15670"/>
                  <a:gd name="connsiteX2" fmla="*/ 15578 w 85336"/>
                  <a:gd name="connsiteY2" fmla="*/ 0 h 15670"/>
                  <a:gd name="connsiteX3" fmla="*/ 85337 w 85336"/>
                  <a:gd name="connsiteY3" fmla="*/ 0 h 15670"/>
                  <a:gd name="connsiteX4" fmla="*/ 70439 w 85336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36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15578" y="0"/>
                    </a:lnTo>
                    <a:lnTo>
                      <a:pt x="85337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2ADB0093-6FF6-8E11-4CFF-0518222D3A17}"/>
                  </a:ext>
                </a:extLst>
              </p:cNvPr>
              <p:cNvSpPr/>
              <p:nvPr/>
            </p:nvSpPr>
            <p:spPr>
              <a:xfrm>
                <a:off x="2211794" y="4660885"/>
                <a:ext cx="84131" cy="15670"/>
              </a:xfrm>
              <a:custGeom>
                <a:avLst/>
                <a:gdLst>
                  <a:gd name="connsiteX0" fmla="*/ 70408 w 84131"/>
                  <a:gd name="connsiteY0" fmla="*/ 15670 h 15670"/>
                  <a:gd name="connsiteX1" fmla="*/ 0 w 84131"/>
                  <a:gd name="connsiteY1" fmla="*/ 15670 h 15670"/>
                  <a:gd name="connsiteX2" fmla="*/ 14372 w 84131"/>
                  <a:gd name="connsiteY2" fmla="*/ 0 h 15670"/>
                  <a:gd name="connsiteX3" fmla="*/ 84131 w 84131"/>
                  <a:gd name="connsiteY3" fmla="*/ 0 h 15670"/>
                  <a:gd name="connsiteX4" fmla="*/ 70408 w 84131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31" h="15670">
                    <a:moveTo>
                      <a:pt x="70408" y="15670"/>
                    </a:moveTo>
                    <a:lnTo>
                      <a:pt x="0" y="15670"/>
                    </a:lnTo>
                    <a:lnTo>
                      <a:pt x="14372" y="0"/>
                    </a:lnTo>
                    <a:lnTo>
                      <a:pt x="84131" y="0"/>
                    </a:lnTo>
                    <a:lnTo>
                      <a:pt x="70408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A6CE604E-6383-3A40-8F3E-E5906F6BEE40}"/>
                  </a:ext>
                </a:extLst>
              </p:cNvPr>
              <p:cNvSpPr/>
              <p:nvPr/>
            </p:nvSpPr>
            <p:spPr>
              <a:xfrm>
                <a:off x="2337775" y="4660885"/>
                <a:ext cx="82925" cy="15670"/>
              </a:xfrm>
              <a:custGeom>
                <a:avLst/>
                <a:gdLst>
                  <a:gd name="connsiteX0" fmla="*/ 70439 w 82925"/>
                  <a:gd name="connsiteY0" fmla="*/ 15670 h 15670"/>
                  <a:gd name="connsiteX1" fmla="*/ 0 w 82925"/>
                  <a:gd name="connsiteY1" fmla="*/ 15670 h 15670"/>
                  <a:gd name="connsiteX2" fmla="*/ 13167 w 82925"/>
                  <a:gd name="connsiteY2" fmla="*/ 0 h 15670"/>
                  <a:gd name="connsiteX3" fmla="*/ 82926 w 82925"/>
                  <a:gd name="connsiteY3" fmla="*/ 0 h 15670"/>
                  <a:gd name="connsiteX4" fmla="*/ 70439 w 82925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25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13167" y="0"/>
                    </a:lnTo>
                    <a:lnTo>
                      <a:pt x="82926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DC6C076A-F393-BD79-CA9A-EADF79C509E7}"/>
                  </a:ext>
                </a:extLst>
              </p:cNvPr>
              <p:cNvSpPr/>
              <p:nvPr/>
            </p:nvSpPr>
            <p:spPr>
              <a:xfrm>
                <a:off x="2463755" y="4660885"/>
                <a:ext cx="81720" cy="15670"/>
              </a:xfrm>
              <a:custGeom>
                <a:avLst/>
                <a:gdLst>
                  <a:gd name="connsiteX0" fmla="*/ 70439 w 81720"/>
                  <a:gd name="connsiteY0" fmla="*/ 15670 h 15670"/>
                  <a:gd name="connsiteX1" fmla="*/ 0 w 81720"/>
                  <a:gd name="connsiteY1" fmla="*/ 15670 h 15670"/>
                  <a:gd name="connsiteX2" fmla="*/ 11961 w 81720"/>
                  <a:gd name="connsiteY2" fmla="*/ 0 h 15670"/>
                  <a:gd name="connsiteX3" fmla="*/ 81720 w 81720"/>
                  <a:gd name="connsiteY3" fmla="*/ 0 h 15670"/>
                  <a:gd name="connsiteX4" fmla="*/ 70439 w 81720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20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11961" y="0"/>
                    </a:lnTo>
                    <a:lnTo>
                      <a:pt x="81720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4367FDEA-2C0B-6267-12DE-479D1F419CFB}"/>
                  </a:ext>
                </a:extLst>
              </p:cNvPr>
              <p:cNvSpPr/>
              <p:nvPr/>
            </p:nvSpPr>
            <p:spPr>
              <a:xfrm>
                <a:off x="2589767" y="4660885"/>
                <a:ext cx="80515" cy="15670"/>
              </a:xfrm>
              <a:custGeom>
                <a:avLst/>
                <a:gdLst>
                  <a:gd name="connsiteX0" fmla="*/ 70408 w 80515"/>
                  <a:gd name="connsiteY0" fmla="*/ 15670 h 15670"/>
                  <a:gd name="connsiteX1" fmla="*/ 0 w 80515"/>
                  <a:gd name="connsiteY1" fmla="*/ 15670 h 15670"/>
                  <a:gd name="connsiteX2" fmla="*/ 10756 w 80515"/>
                  <a:gd name="connsiteY2" fmla="*/ 0 h 15670"/>
                  <a:gd name="connsiteX3" fmla="*/ 80515 w 80515"/>
                  <a:gd name="connsiteY3" fmla="*/ 0 h 15670"/>
                  <a:gd name="connsiteX4" fmla="*/ 70408 w 80515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15" h="15670">
                    <a:moveTo>
                      <a:pt x="70408" y="15670"/>
                    </a:moveTo>
                    <a:lnTo>
                      <a:pt x="0" y="15670"/>
                    </a:lnTo>
                    <a:lnTo>
                      <a:pt x="10756" y="0"/>
                    </a:lnTo>
                    <a:lnTo>
                      <a:pt x="80515" y="0"/>
                    </a:lnTo>
                    <a:lnTo>
                      <a:pt x="70408" y="1567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616085C1-1675-3636-C840-F8C3462D4893}"/>
                  </a:ext>
                </a:extLst>
              </p:cNvPr>
              <p:cNvSpPr/>
              <p:nvPr/>
            </p:nvSpPr>
            <p:spPr>
              <a:xfrm>
                <a:off x="2715747" y="4660885"/>
                <a:ext cx="79309" cy="15670"/>
              </a:xfrm>
              <a:custGeom>
                <a:avLst/>
                <a:gdLst>
                  <a:gd name="connsiteX0" fmla="*/ 70439 w 79309"/>
                  <a:gd name="connsiteY0" fmla="*/ 15670 h 15670"/>
                  <a:gd name="connsiteX1" fmla="*/ 0 w 79309"/>
                  <a:gd name="connsiteY1" fmla="*/ 15670 h 15670"/>
                  <a:gd name="connsiteX2" fmla="*/ 9551 w 79309"/>
                  <a:gd name="connsiteY2" fmla="*/ 0 h 15670"/>
                  <a:gd name="connsiteX3" fmla="*/ 79310 w 79309"/>
                  <a:gd name="connsiteY3" fmla="*/ 0 h 15670"/>
                  <a:gd name="connsiteX4" fmla="*/ 70439 w 79309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09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9551" y="0"/>
                    </a:lnTo>
                    <a:lnTo>
                      <a:pt x="79310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602BE1A5-EA5D-CCEB-09A9-63BF06361B2A}"/>
                  </a:ext>
                </a:extLst>
              </p:cNvPr>
              <p:cNvSpPr/>
              <p:nvPr/>
            </p:nvSpPr>
            <p:spPr>
              <a:xfrm>
                <a:off x="2841728" y="4660885"/>
                <a:ext cx="78104" cy="15670"/>
              </a:xfrm>
              <a:custGeom>
                <a:avLst/>
                <a:gdLst>
                  <a:gd name="connsiteX0" fmla="*/ 70439 w 78104"/>
                  <a:gd name="connsiteY0" fmla="*/ 15670 h 15670"/>
                  <a:gd name="connsiteX1" fmla="*/ 0 w 78104"/>
                  <a:gd name="connsiteY1" fmla="*/ 15670 h 15670"/>
                  <a:gd name="connsiteX2" fmla="*/ 8345 w 78104"/>
                  <a:gd name="connsiteY2" fmla="*/ 0 h 15670"/>
                  <a:gd name="connsiteX3" fmla="*/ 78104 w 78104"/>
                  <a:gd name="connsiteY3" fmla="*/ 0 h 15670"/>
                  <a:gd name="connsiteX4" fmla="*/ 70439 w 78104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04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8345" y="0"/>
                    </a:lnTo>
                    <a:lnTo>
                      <a:pt x="78104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A8E38339-6482-E0D9-121F-BB3D21F178D5}"/>
                  </a:ext>
                </a:extLst>
              </p:cNvPr>
              <p:cNvSpPr/>
              <p:nvPr/>
            </p:nvSpPr>
            <p:spPr>
              <a:xfrm>
                <a:off x="2967740" y="4660885"/>
                <a:ext cx="76867" cy="15670"/>
              </a:xfrm>
              <a:custGeom>
                <a:avLst/>
                <a:gdLst>
                  <a:gd name="connsiteX0" fmla="*/ 70408 w 76867"/>
                  <a:gd name="connsiteY0" fmla="*/ 15670 h 15670"/>
                  <a:gd name="connsiteX1" fmla="*/ 0 w 76867"/>
                  <a:gd name="connsiteY1" fmla="*/ 15670 h 15670"/>
                  <a:gd name="connsiteX2" fmla="*/ 7140 w 76867"/>
                  <a:gd name="connsiteY2" fmla="*/ 0 h 15670"/>
                  <a:gd name="connsiteX3" fmla="*/ 76868 w 76867"/>
                  <a:gd name="connsiteY3" fmla="*/ 0 h 15670"/>
                  <a:gd name="connsiteX4" fmla="*/ 70408 w 76867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67" h="15670">
                    <a:moveTo>
                      <a:pt x="70408" y="15670"/>
                    </a:moveTo>
                    <a:lnTo>
                      <a:pt x="0" y="15670"/>
                    </a:lnTo>
                    <a:lnTo>
                      <a:pt x="7140" y="0"/>
                    </a:lnTo>
                    <a:lnTo>
                      <a:pt x="76868" y="0"/>
                    </a:lnTo>
                    <a:lnTo>
                      <a:pt x="70408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5079E425-61BA-7367-933B-E24F2A99AA38}"/>
                  </a:ext>
                </a:extLst>
              </p:cNvPr>
              <p:cNvSpPr/>
              <p:nvPr/>
            </p:nvSpPr>
            <p:spPr>
              <a:xfrm>
                <a:off x="3093720" y="4660885"/>
                <a:ext cx="75693" cy="15670"/>
              </a:xfrm>
              <a:custGeom>
                <a:avLst/>
                <a:gdLst>
                  <a:gd name="connsiteX0" fmla="*/ 70439 w 75693"/>
                  <a:gd name="connsiteY0" fmla="*/ 15670 h 15670"/>
                  <a:gd name="connsiteX1" fmla="*/ 0 w 75693"/>
                  <a:gd name="connsiteY1" fmla="*/ 15670 h 15670"/>
                  <a:gd name="connsiteX2" fmla="*/ 5934 w 75693"/>
                  <a:gd name="connsiteY2" fmla="*/ 0 h 15670"/>
                  <a:gd name="connsiteX3" fmla="*/ 75693 w 75693"/>
                  <a:gd name="connsiteY3" fmla="*/ 0 h 15670"/>
                  <a:gd name="connsiteX4" fmla="*/ 70439 w 75693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93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5934" y="0"/>
                    </a:lnTo>
                    <a:lnTo>
                      <a:pt x="75693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A7D4C166-4E4B-D316-A972-9EA867D30037}"/>
                  </a:ext>
                </a:extLst>
              </p:cNvPr>
              <p:cNvSpPr/>
              <p:nvPr/>
            </p:nvSpPr>
            <p:spPr>
              <a:xfrm>
                <a:off x="3219701" y="4660885"/>
                <a:ext cx="74487" cy="15670"/>
              </a:xfrm>
              <a:custGeom>
                <a:avLst/>
                <a:gdLst>
                  <a:gd name="connsiteX0" fmla="*/ 70439 w 74487"/>
                  <a:gd name="connsiteY0" fmla="*/ 15670 h 15670"/>
                  <a:gd name="connsiteX1" fmla="*/ 0 w 74487"/>
                  <a:gd name="connsiteY1" fmla="*/ 15670 h 15670"/>
                  <a:gd name="connsiteX2" fmla="*/ 4729 w 74487"/>
                  <a:gd name="connsiteY2" fmla="*/ 0 h 15670"/>
                  <a:gd name="connsiteX3" fmla="*/ 74488 w 74487"/>
                  <a:gd name="connsiteY3" fmla="*/ 0 h 15670"/>
                  <a:gd name="connsiteX4" fmla="*/ 70439 w 74487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87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4729" y="0"/>
                    </a:lnTo>
                    <a:lnTo>
                      <a:pt x="74488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C861D9E2-F707-BA25-7B38-16D3335A3082}"/>
                  </a:ext>
                </a:extLst>
              </p:cNvPr>
              <p:cNvSpPr/>
              <p:nvPr/>
            </p:nvSpPr>
            <p:spPr>
              <a:xfrm>
                <a:off x="3345712" y="4660885"/>
                <a:ext cx="73251" cy="15670"/>
              </a:xfrm>
              <a:custGeom>
                <a:avLst/>
                <a:gdLst>
                  <a:gd name="connsiteX0" fmla="*/ 70408 w 73251"/>
                  <a:gd name="connsiteY0" fmla="*/ 15670 h 15670"/>
                  <a:gd name="connsiteX1" fmla="*/ 0 w 73251"/>
                  <a:gd name="connsiteY1" fmla="*/ 15670 h 15670"/>
                  <a:gd name="connsiteX2" fmla="*/ 3493 w 73251"/>
                  <a:gd name="connsiteY2" fmla="*/ 0 h 15670"/>
                  <a:gd name="connsiteX3" fmla="*/ 73252 w 73251"/>
                  <a:gd name="connsiteY3" fmla="*/ 0 h 15670"/>
                  <a:gd name="connsiteX4" fmla="*/ 70408 w 73251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51" h="15670">
                    <a:moveTo>
                      <a:pt x="70408" y="15670"/>
                    </a:moveTo>
                    <a:lnTo>
                      <a:pt x="0" y="15670"/>
                    </a:lnTo>
                    <a:lnTo>
                      <a:pt x="3493" y="0"/>
                    </a:lnTo>
                    <a:lnTo>
                      <a:pt x="73252" y="0"/>
                    </a:lnTo>
                    <a:lnTo>
                      <a:pt x="70408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40B47377-FBFC-325E-1E43-1D666BC9B6A9}"/>
                  </a:ext>
                </a:extLst>
              </p:cNvPr>
              <p:cNvSpPr/>
              <p:nvPr/>
            </p:nvSpPr>
            <p:spPr>
              <a:xfrm>
                <a:off x="3471693" y="4660885"/>
                <a:ext cx="72077" cy="15670"/>
              </a:xfrm>
              <a:custGeom>
                <a:avLst/>
                <a:gdLst>
                  <a:gd name="connsiteX0" fmla="*/ 70439 w 72077"/>
                  <a:gd name="connsiteY0" fmla="*/ 15670 h 15670"/>
                  <a:gd name="connsiteX1" fmla="*/ 0 w 72077"/>
                  <a:gd name="connsiteY1" fmla="*/ 15670 h 15670"/>
                  <a:gd name="connsiteX2" fmla="*/ 2318 w 72077"/>
                  <a:gd name="connsiteY2" fmla="*/ 0 h 15670"/>
                  <a:gd name="connsiteX3" fmla="*/ 72077 w 72077"/>
                  <a:gd name="connsiteY3" fmla="*/ 0 h 15670"/>
                  <a:gd name="connsiteX4" fmla="*/ 70439 w 72077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7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2318" y="0"/>
                    </a:lnTo>
                    <a:lnTo>
                      <a:pt x="72077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46C07A36-0935-B20A-521C-666682515D70}"/>
                  </a:ext>
                </a:extLst>
              </p:cNvPr>
              <p:cNvSpPr/>
              <p:nvPr/>
            </p:nvSpPr>
            <p:spPr>
              <a:xfrm>
                <a:off x="3597673" y="4660885"/>
                <a:ext cx="70871" cy="15670"/>
              </a:xfrm>
              <a:custGeom>
                <a:avLst/>
                <a:gdLst>
                  <a:gd name="connsiteX0" fmla="*/ 70439 w 70871"/>
                  <a:gd name="connsiteY0" fmla="*/ 15670 h 15670"/>
                  <a:gd name="connsiteX1" fmla="*/ 0 w 70871"/>
                  <a:gd name="connsiteY1" fmla="*/ 15670 h 15670"/>
                  <a:gd name="connsiteX2" fmla="*/ 1113 w 70871"/>
                  <a:gd name="connsiteY2" fmla="*/ 0 h 15670"/>
                  <a:gd name="connsiteX3" fmla="*/ 70872 w 70871"/>
                  <a:gd name="connsiteY3" fmla="*/ 0 h 15670"/>
                  <a:gd name="connsiteX4" fmla="*/ 70439 w 70871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71" h="15670">
                    <a:moveTo>
                      <a:pt x="70439" y="15670"/>
                    </a:moveTo>
                    <a:lnTo>
                      <a:pt x="0" y="15670"/>
                    </a:lnTo>
                    <a:lnTo>
                      <a:pt x="1113" y="0"/>
                    </a:lnTo>
                    <a:lnTo>
                      <a:pt x="70872" y="0"/>
                    </a:lnTo>
                    <a:lnTo>
                      <a:pt x="70439" y="1567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2DA7F025-B196-E408-0446-A1C884F017BD}"/>
                  </a:ext>
                </a:extLst>
              </p:cNvPr>
              <p:cNvSpPr/>
              <p:nvPr/>
            </p:nvSpPr>
            <p:spPr>
              <a:xfrm>
                <a:off x="3723561" y="4660885"/>
                <a:ext cx="70532" cy="15670"/>
              </a:xfrm>
              <a:custGeom>
                <a:avLst/>
                <a:gdLst>
                  <a:gd name="connsiteX0" fmla="*/ 70532 w 70532"/>
                  <a:gd name="connsiteY0" fmla="*/ 15670 h 15670"/>
                  <a:gd name="connsiteX1" fmla="*/ 124 w 70532"/>
                  <a:gd name="connsiteY1" fmla="*/ 15670 h 15670"/>
                  <a:gd name="connsiteX2" fmla="*/ 0 w 70532"/>
                  <a:gd name="connsiteY2" fmla="*/ 0 h 15670"/>
                  <a:gd name="connsiteX3" fmla="*/ 69759 w 70532"/>
                  <a:gd name="connsiteY3" fmla="*/ 0 h 15670"/>
                  <a:gd name="connsiteX4" fmla="*/ 70532 w 70532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32" h="15670">
                    <a:moveTo>
                      <a:pt x="70532" y="15670"/>
                    </a:moveTo>
                    <a:lnTo>
                      <a:pt x="124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0532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01BDC19C-407E-5215-0C56-2240FFE67F5A}"/>
                  </a:ext>
                </a:extLst>
              </p:cNvPr>
              <p:cNvSpPr/>
              <p:nvPr/>
            </p:nvSpPr>
            <p:spPr>
              <a:xfrm>
                <a:off x="3848367" y="4660885"/>
                <a:ext cx="71737" cy="15670"/>
              </a:xfrm>
              <a:custGeom>
                <a:avLst/>
                <a:gdLst>
                  <a:gd name="connsiteX0" fmla="*/ 71737 w 71737"/>
                  <a:gd name="connsiteY0" fmla="*/ 15670 h 15670"/>
                  <a:gd name="connsiteX1" fmla="*/ 1298 w 71737"/>
                  <a:gd name="connsiteY1" fmla="*/ 15670 h 15670"/>
                  <a:gd name="connsiteX2" fmla="*/ 0 w 71737"/>
                  <a:gd name="connsiteY2" fmla="*/ 0 h 15670"/>
                  <a:gd name="connsiteX3" fmla="*/ 69759 w 71737"/>
                  <a:gd name="connsiteY3" fmla="*/ 0 h 15670"/>
                  <a:gd name="connsiteX4" fmla="*/ 71737 w 71737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37" h="15670">
                    <a:moveTo>
                      <a:pt x="71737" y="15670"/>
                    </a:moveTo>
                    <a:lnTo>
                      <a:pt x="1298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1737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94B3962D-44BB-DB02-2F50-EF54A6FB9A5C}"/>
                  </a:ext>
                </a:extLst>
              </p:cNvPr>
              <p:cNvSpPr/>
              <p:nvPr/>
            </p:nvSpPr>
            <p:spPr>
              <a:xfrm>
                <a:off x="3973143" y="4660885"/>
                <a:ext cx="72942" cy="15670"/>
              </a:xfrm>
              <a:custGeom>
                <a:avLst/>
                <a:gdLst>
                  <a:gd name="connsiteX0" fmla="*/ 72943 w 72942"/>
                  <a:gd name="connsiteY0" fmla="*/ 15670 h 15670"/>
                  <a:gd name="connsiteX1" fmla="*/ 2504 w 72942"/>
                  <a:gd name="connsiteY1" fmla="*/ 15670 h 15670"/>
                  <a:gd name="connsiteX2" fmla="*/ 0 w 72942"/>
                  <a:gd name="connsiteY2" fmla="*/ 0 h 15670"/>
                  <a:gd name="connsiteX3" fmla="*/ 69759 w 72942"/>
                  <a:gd name="connsiteY3" fmla="*/ 0 h 15670"/>
                  <a:gd name="connsiteX4" fmla="*/ 72943 w 72942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942" h="15670">
                    <a:moveTo>
                      <a:pt x="72943" y="15670"/>
                    </a:moveTo>
                    <a:lnTo>
                      <a:pt x="2504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2943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7877B47F-9349-9E8C-6B7C-6CE9A90ECA0F}"/>
                  </a:ext>
                </a:extLst>
              </p:cNvPr>
              <p:cNvSpPr/>
              <p:nvPr/>
            </p:nvSpPr>
            <p:spPr>
              <a:xfrm>
                <a:off x="4222724" y="4660885"/>
                <a:ext cx="75353" cy="15670"/>
              </a:xfrm>
              <a:custGeom>
                <a:avLst/>
                <a:gdLst>
                  <a:gd name="connsiteX0" fmla="*/ 75353 w 75353"/>
                  <a:gd name="connsiteY0" fmla="*/ 15670 h 15670"/>
                  <a:gd name="connsiteX1" fmla="*/ 4914 w 75353"/>
                  <a:gd name="connsiteY1" fmla="*/ 15670 h 15670"/>
                  <a:gd name="connsiteX2" fmla="*/ 0 w 75353"/>
                  <a:gd name="connsiteY2" fmla="*/ 0 h 15670"/>
                  <a:gd name="connsiteX3" fmla="*/ 69759 w 75353"/>
                  <a:gd name="connsiteY3" fmla="*/ 0 h 15670"/>
                  <a:gd name="connsiteX4" fmla="*/ 75353 w 75353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53" h="15670">
                    <a:moveTo>
                      <a:pt x="75353" y="15670"/>
                    </a:moveTo>
                    <a:lnTo>
                      <a:pt x="4914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5353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482A58B-4B9D-997A-9AEC-CBFDEBFC4D71}"/>
                  </a:ext>
                </a:extLst>
              </p:cNvPr>
              <p:cNvSpPr/>
              <p:nvPr/>
            </p:nvSpPr>
            <p:spPr>
              <a:xfrm>
                <a:off x="4347499" y="4660885"/>
                <a:ext cx="76558" cy="15670"/>
              </a:xfrm>
              <a:custGeom>
                <a:avLst/>
                <a:gdLst>
                  <a:gd name="connsiteX0" fmla="*/ 76559 w 76558"/>
                  <a:gd name="connsiteY0" fmla="*/ 15670 h 15670"/>
                  <a:gd name="connsiteX1" fmla="*/ 6120 w 76558"/>
                  <a:gd name="connsiteY1" fmla="*/ 15670 h 15670"/>
                  <a:gd name="connsiteX2" fmla="*/ 0 w 76558"/>
                  <a:gd name="connsiteY2" fmla="*/ 0 h 15670"/>
                  <a:gd name="connsiteX3" fmla="*/ 69759 w 76558"/>
                  <a:gd name="connsiteY3" fmla="*/ 0 h 15670"/>
                  <a:gd name="connsiteX4" fmla="*/ 76559 w 76558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58" h="15670">
                    <a:moveTo>
                      <a:pt x="76559" y="15670"/>
                    </a:moveTo>
                    <a:lnTo>
                      <a:pt x="6120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6559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F98917B8-3327-3ACB-B10D-86D29D5413BC}"/>
                  </a:ext>
                </a:extLst>
              </p:cNvPr>
              <p:cNvSpPr/>
              <p:nvPr/>
            </p:nvSpPr>
            <p:spPr>
              <a:xfrm>
                <a:off x="4472274" y="4660885"/>
                <a:ext cx="77764" cy="15670"/>
              </a:xfrm>
              <a:custGeom>
                <a:avLst/>
                <a:gdLst>
                  <a:gd name="connsiteX0" fmla="*/ 77764 w 77764"/>
                  <a:gd name="connsiteY0" fmla="*/ 15670 h 15670"/>
                  <a:gd name="connsiteX1" fmla="*/ 7356 w 77764"/>
                  <a:gd name="connsiteY1" fmla="*/ 15670 h 15670"/>
                  <a:gd name="connsiteX2" fmla="*/ 0 w 77764"/>
                  <a:gd name="connsiteY2" fmla="*/ 0 h 15670"/>
                  <a:gd name="connsiteX3" fmla="*/ 69759 w 77764"/>
                  <a:gd name="connsiteY3" fmla="*/ 0 h 15670"/>
                  <a:gd name="connsiteX4" fmla="*/ 77764 w 77764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64" h="15670">
                    <a:moveTo>
                      <a:pt x="77764" y="15670"/>
                    </a:moveTo>
                    <a:lnTo>
                      <a:pt x="7356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7764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1751DFFF-8C00-324E-A15F-B76D8BD6C957}"/>
                  </a:ext>
                </a:extLst>
              </p:cNvPr>
              <p:cNvSpPr/>
              <p:nvPr/>
            </p:nvSpPr>
            <p:spPr>
              <a:xfrm>
                <a:off x="4597080" y="4660885"/>
                <a:ext cx="78969" cy="15670"/>
              </a:xfrm>
              <a:custGeom>
                <a:avLst/>
                <a:gdLst>
                  <a:gd name="connsiteX0" fmla="*/ 78970 w 78969"/>
                  <a:gd name="connsiteY0" fmla="*/ 15670 h 15670"/>
                  <a:gd name="connsiteX1" fmla="*/ 8531 w 78969"/>
                  <a:gd name="connsiteY1" fmla="*/ 15670 h 15670"/>
                  <a:gd name="connsiteX2" fmla="*/ 0 w 78969"/>
                  <a:gd name="connsiteY2" fmla="*/ 0 h 15670"/>
                  <a:gd name="connsiteX3" fmla="*/ 69759 w 78969"/>
                  <a:gd name="connsiteY3" fmla="*/ 0 h 15670"/>
                  <a:gd name="connsiteX4" fmla="*/ 78970 w 78969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69" h="15670">
                    <a:moveTo>
                      <a:pt x="78970" y="15670"/>
                    </a:moveTo>
                    <a:lnTo>
                      <a:pt x="8531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78970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8FD4D8EB-08F6-1D8A-78EF-8F2B3CCF1364}"/>
                  </a:ext>
                </a:extLst>
              </p:cNvPr>
              <p:cNvSpPr/>
              <p:nvPr/>
            </p:nvSpPr>
            <p:spPr>
              <a:xfrm>
                <a:off x="4721856" y="4660885"/>
                <a:ext cx="80175" cy="15670"/>
              </a:xfrm>
              <a:custGeom>
                <a:avLst/>
                <a:gdLst>
                  <a:gd name="connsiteX0" fmla="*/ 80175 w 80175"/>
                  <a:gd name="connsiteY0" fmla="*/ 15670 h 15670"/>
                  <a:gd name="connsiteX1" fmla="*/ 9736 w 80175"/>
                  <a:gd name="connsiteY1" fmla="*/ 15670 h 15670"/>
                  <a:gd name="connsiteX2" fmla="*/ 0 w 80175"/>
                  <a:gd name="connsiteY2" fmla="*/ 0 h 15670"/>
                  <a:gd name="connsiteX3" fmla="*/ 69759 w 80175"/>
                  <a:gd name="connsiteY3" fmla="*/ 0 h 15670"/>
                  <a:gd name="connsiteX4" fmla="*/ 80175 w 80175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75" h="15670">
                    <a:moveTo>
                      <a:pt x="80175" y="15670"/>
                    </a:moveTo>
                    <a:lnTo>
                      <a:pt x="9736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80175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810F3265-090C-5C6E-2216-60562CF4BCCC}"/>
                  </a:ext>
                </a:extLst>
              </p:cNvPr>
              <p:cNvSpPr/>
              <p:nvPr/>
            </p:nvSpPr>
            <p:spPr>
              <a:xfrm>
                <a:off x="4846631" y="4660885"/>
                <a:ext cx="81380" cy="15670"/>
              </a:xfrm>
              <a:custGeom>
                <a:avLst/>
                <a:gdLst>
                  <a:gd name="connsiteX0" fmla="*/ 81381 w 81380"/>
                  <a:gd name="connsiteY0" fmla="*/ 15670 h 15670"/>
                  <a:gd name="connsiteX1" fmla="*/ 10972 w 81380"/>
                  <a:gd name="connsiteY1" fmla="*/ 15670 h 15670"/>
                  <a:gd name="connsiteX2" fmla="*/ 0 w 81380"/>
                  <a:gd name="connsiteY2" fmla="*/ 0 h 15670"/>
                  <a:gd name="connsiteX3" fmla="*/ 69759 w 81380"/>
                  <a:gd name="connsiteY3" fmla="*/ 0 h 15670"/>
                  <a:gd name="connsiteX4" fmla="*/ 81381 w 81380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80" h="15670">
                    <a:moveTo>
                      <a:pt x="81381" y="15670"/>
                    </a:moveTo>
                    <a:lnTo>
                      <a:pt x="10972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81381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7EFD6ED-872D-AC5C-AA78-9C451982A441}"/>
                  </a:ext>
                </a:extLst>
              </p:cNvPr>
              <p:cNvSpPr/>
              <p:nvPr/>
            </p:nvSpPr>
            <p:spPr>
              <a:xfrm>
                <a:off x="4971437" y="4660885"/>
                <a:ext cx="82585" cy="15670"/>
              </a:xfrm>
              <a:custGeom>
                <a:avLst/>
                <a:gdLst>
                  <a:gd name="connsiteX0" fmla="*/ 82586 w 82585"/>
                  <a:gd name="connsiteY0" fmla="*/ 15670 h 15670"/>
                  <a:gd name="connsiteX1" fmla="*/ 12147 w 82585"/>
                  <a:gd name="connsiteY1" fmla="*/ 15670 h 15670"/>
                  <a:gd name="connsiteX2" fmla="*/ 0 w 82585"/>
                  <a:gd name="connsiteY2" fmla="*/ 0 h 15670"/>
                  <a:gd name="connsiteX3" fmla="*/ 69759 w 82585"/>
                  <a:gd name="connsiteY3" fmla="*/ 0 h 15670"/>
                  <a:gd name="connsiteX4" fmla="*/ 82586 w 82585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5" h="15670">
                    <a:moveTo>
                      <a:pt x="82586" y="15670"/>
                    </a:moveTo>
                    <a:lnTo>
                      <a:pt x="12147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82586" y="15670"/>
                    </a:lnTo>
                    <a:close/>
                  </a:path>
                </a:pathLst>
              </a:custGeom>
              <a:solidFill>
                <a:srgbClr val="B5B5B5">
                  <a:alpha val="3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5216C945-CE11-E173-1D79-B58CCE930DD7}"/>
                  </a:ext>
                </a:extLst>
              </p:cNvPr>
              <p:cNvSpPr/>
              <p:nvPr/>
            </p:nvSpPr>
            <p:spPr>
              <a:xfrm>
                <a:off x="5096212" y="4660885"/>
                <a:ext cx="83791" cy="15670"/>
              </a:xfrm>
              <a:custGeom>
                <a:avLst/>
                <a:gdLst>
                  <a:gd name="connsiteX0" fmla="*/ 83791 w 83791"/>
                  <a:gd name="connsiteY0" fmla="*/ 15670 h 15670"/>
                  <a:gd name="connsiteX1" fmla="*/ 13352 w 83791"/>
                  <a:gd name="connsiteY1" fmla="*/ 15670 h 15670"/>
                  <a:gd name="connsiteX2" fmla="*/ 0 w 83791"/>
                  <a:gd name="connsiteY2" fmla="*/ 0 h 15670"/>
                  <a:gd name="connsiteX3" fmla="*/ 69759 w 83791"/>
                  <a:gd name="connsiteY3" fmla="*/ 0 h 15670"/>
                  <a:gd name="connsiteX4" fmla="*/ 83791 w 83791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91" h="15670">
                    <a:moveTo>
                      <a:pt x="83791" y="15670"/>
                    </a:moveTo>
                    <a:lnTo>
                      <a:pt x="13352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83791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965E08CA-86E1-08C1-B22D-F7037A9ABD9B}"/>
                  </a:ext>
                </a:extLst>
              </p:cNvPr>
              <p:cNvSpPr/>
              <p:nvPr/>
            </p:nvSpPr>
            <p:spPr>
              <a:xfrm>
                <a:off x="5220987" y="4660885"/>
                <a:ext cx="84996" cy="15670"/>
              </a:xfrm>
              <a:custGeom>
                <a:avLst/>
                <a:gdLst>
                  <a:gd name="connsiteX0" fmla="*/ 84997 w 84996"/>
                  <a:gd name="connsiteY0" fmla="*/ 15670 h 15670"/>
                  <a:gd name="connsiteX1" fmla="*/ 14589 w 84996"/>
                  <a:gd name="connsiteY1" fmla="*/ 15670 h 15670"/>
                  <a:gd name="connsiteX2" fmla="*/ 0 w 84996"/>
                  <a:gd name="connsiteY2" fmla="*/ 0 h 15670"/>
                  <a:gd name="connsiteX3" fmla="*/ 69759 w 84996"/>
                  <a:gd name="connsiteY3" fmla="*/ 0 h 15670"/>
                  <a:gd name="connsiteX4" fmla="*/ 84997 w 84996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96" h="15670">
                    <a:moveTo>
                      <a:pt x="84997" y="15670"/>
                    </a:moveTo>
                    <a:lnTo>
                      <a:pt x="14589" y="15670"/>
                    </a:lnTo>
                    <a:lnTo>
                      <a:pt x="0" y="0"/>
                    </a:lnTo>
                    <a:lnTo>
                      <a:pt x="69759" y="0"/>
                    </a:lnTo>
                    <a:lnTo>
                      <a:pt x="84997" y="1567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13A07A93-C77D-1EAD-FC9C-5DCFA318B7A5}"/>
                  </a:ext>
                </a:extLst>
              </p:cNvPr>
              <p:cNvSpPr/>
              <p:nvPr/>
            </p:nvSpPr>
            <p:spPr>
              <a:xfrm>
                <a:off x="5345793" y="4660885"/>
                <a:ext cx="86202" cy="15670"/>
              </a:xfrm>
              <a:custGeom>
                <a:avLst/>
                <a:gdLst>
                  <a:gd name="connsiteX0" fmla="*/ 86202 w 86202"/>
                  <a:gd name="connsiteY0" fmla="*/ 15670 h 15670"/>
                  <a:gd name="connsiteX1" fmla="*/ 15763 w 86202"/>
                  <a:gd name="connsiteY1" fmla="*/ 15670 h 15670"/>
                  <a:gd name="connsiteX2" fmla="*/ 0 w 86202"/>
                  <a:gd name="connsiteY2" fmla="*/ 0 h 15670"/>
                  <a:gd name="connsiteX3" fmla="*/ 69728 w 86202"/>
                  <a:gd name="connsiteY3" fmla="*/ 0 h 15670"/>
                  <a:gd name="connsiteX4" fmla="*/ 86202 w 86202"/>
                  <a:gd name="connsiteY4" fmla="*/ 15670 h 1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02" h="15670">
                    <a:moveTo>
                      <a:pt x="86202" y="15670"/>
                    </a:moveTo>
                    <a:lnTo>
                      <a:pt x="15763" y="15670"/>
                    </a:lnTo>
                    <a:lnTo>
                      <a:pt x="0" y="0"/>
                    </a:lnTo>
                    <a:lnTo>
                      <a:pt x="69728" y="0"/>
                    </a:lnTo>
                    <a:lnTo>
                      <a:pt x="86202" y="1567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EBB20A9A-43EA-422C-7EC0-FBB5AA0EAA08}"/>
                  </a:ext>
                </a:extLst>
              </p:cNvPr>
              <p:cNvSpPr/>
              <p:nvPr/>
            </p:nvSpPr>
            <p:spPr>
              <a:xfrm>
                <a:off x="1805973" y="4684684"/>
                <a:ext cx="89292" cy="16133"/>
              </a:xfrm>
              <a:custGeom>
                <a:avLst/>
                <a:gdLst>
                  <a:gd name="connsiteX0" fmla="*/ 71459 w 89292"/>
                  <a:gd name="connsiteY0" fmla="*/ 16134 h 16133"/>
                  <a:gd name="connsiteX1" fmla="*/ 0 w 89292"/>
                  <a:gd name="connsiteY1" fmla="*/ 16134 h 16133"/>
                  <a:gd name="connsiteX2" fmla="*/ 18514 w 89292"/>
                  <a:gd name="connsiteY2" fmla="*/ 0 h 16133"/>
                  <a:gd name="connsiteX3" fmla="*/ 89293 w 89292"/>
                  <a:gd name="connsiteY3" fmla="*/ 0 h 16133"/>
                  <a:gd name="connsiteX4" fmla="*/ 71459 w 89292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92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18514" y="0"/>
                    </a:lnTo>
                    <a:lnTo>
                      <a:pt x="89293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6DF7557D-B1C1-0AE2-BE33-72AAEEAFEF39}"/>
                  </a:ext>
                </a:extLst>
              </p:cNvPr>
              <p:cNvSpPr/>
              <p:nvPr/>
            </p:nvSpPr>
            <p:spPr>
              <a:xfrm>
                <a:off x="1933808" y="4684684"/>
                <a:ext cx="88087" cy="16133"/>
              </a:xfrm>
              <a:custGeom>
                <a:avLst/>
                <a:gdLst>
                  <a:gd name="connsiteX0" fmla="*/ 71490 w 88087"/>
                  <a:gd name="connsiteY0" fmla="*/ 16134 h 16133"/>
                  <a:gd name="connsiteX1" fmla="*/ 0 w 88087"/>
                  <a:gd name="connsiteY1" fmla="*/ 16134 h 16133"/>
                  <a:gd name="connsiteX2" fmla="*/ 17309 w 88087"/>
                  <a:gd name="connsiteY2" fmla="*/ 0 h 16133"/>
                  <a:gd name="connsiteX3" fmla="*/ 88088 w 88087"/>
                  <a:gd name="connsiteY3" fmla="*/ 0 h 16133"/>
                  <a:gd name="connsiteX4" fmla="*/ 71490 w 88087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87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17309" y="0"/>
                    </a:lnTo>
                    <a:lnTo>
                      <a:pt x="88088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DA0B62B1-F8D3-45A8-4A58-3E323ED74568}"/>
                  </a:ext>
                </a:extLst>
              </p:cNvPr>
              <p:cNvSpPr/>
              <p:nvPr/>
            </p:nvSpPr>
            <p:spPr>
              <a:xfrm>
                <a:off x="2061674" y="4684684"/>
                <a:ext cx="86820" cy="16133"/>
              </a:xfrm>
              <a:custGeom>
                <a:avLst/>
                <a:gdLst>
                  <a:gd name="connsiteX0" fmla="*/ 71490 w 86820"/>
                  <a:gd name="connsiteY0" fmla="*/ 16134 h 16133"/>
                  <a:gd name="connsiteX1" fmla="*/ 0 w 86820"/>
                  <a:gd name="connsiteY1" fmla="*/ 16134 h 16133"/>
                  <a:gd name="connsiteX2" fmla="*/ 16041 w 86820"/>
                  <a:gd name="connsiteY2" fmla="*/ 0 h 16133"/>
                  <a:gd name="connsiteX3" fmla="*/ 86820 w 86820"/>
                  <a:gd name="connsiteY3" fmla="*/ 0 h 16133"/>
                  <a:gd name="connsiteX4" fmla="*/ 71490 w 86820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20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16041" y="0"/>
                    </a:lnTo>
                    <a:lnTo>
                      <a:pt x="86820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D4187095-54B9-4527-F268-77E7EF71613D}"/>
                  </a:ext>
                </a:extLst>
              </p:cNvPr>
              <p:cNvSpPr/>
              <p:nvPr/>
            </p:nvSpPr>
            <p:spPr>
              <a:xfrm>
                <a:off x="2189540" y="4684684"/>
                <a:ext cx="85583" cy="16133"/>
              </a:xfrm>
              <a:custGeom>
                <a:avLst/>
                <a:gdLst>
                  <a:gd name="connsiteX0" fmla="*/ 71459 w 85583"/>
                  <a:gd name="connsiteY0" fmla="*/ 16134 h 16133"/>
                  <a:gd name="connsiteX1" fmla="*/ 0 w 85583"/>
                  <a:gd name="connsiteY1" fmla="*/ 16134 h 16133"/>
                  <a:gd name="connsiteX2" fmla="*/ 14805 w 85583"/>
                  <a:gd name="connsiteY2" fmla="*/ 0 h 16133"/>
                  <a:gd name="connsiteX3" fmla="*/ 85584 w 85583"/>
                  <a:gd name="connsiteY3" fmla="*/ 0 h 16133"/>
                  <a:gd name="connsiteX4" fmla="*/ 71459 w 85583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83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14805" y="0"/>
                    </a:lnTo>
                    <a:lnTo>
                      <a:pt x="85584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3E370F2C-2422-44FC-E0F5-ABCAD7F661F2}"/>
                  </a:ext>
                </a:extLst>
              </p:cNvPr>
              <p:cNvSpPr/>
              <p:nvPr/>
            </p:nvSpPr>
            <p:spPr>
              <a:xfrm>
                <a:off x="2317406" y="4684684"/>
                <a:ext cx="84316" cy="16133"/>
              </a:xfrm>
              <a:custGeom>
                <a:avLst/>
                <a:gdLst>
                  <a:gd name="connsiteX0" fmla="*/ 71459 w 84316"/>
                  <a:gd name="connsiteY0" fmla="*/ 16134 h 16133"/>
                  <a:gd name="connsiteX1" fmla="*/ 0 w 84316"/>
                  <a:gd name="connsiteY1" fmla="*/ 16134 h 16133"/>
                  <a:gd name="connsiteX2" fmla="*/ 13538 w 84316"/>
                  <a:gd name="connsiteY2" fmla="*/ 0 h 16133"/>
                  <a:gd name="connsiteX3" fmla="*/ 84317 w 84316"/>
                  <a:gd name="connsiteY3" fmla="*/ 0 h 16133"/>
                  <a:gd name="connsiteX4" fmla="*/ 71459 w 84316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316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13538" y="0"/>
                    </a:lnTo>
                    <a:lnTo>
                      <a:pt x="84317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8C7FD4BF-220B-F2C1-069E-C04A005355A4}"/>
                  </a:ext>
                </a:extLst>
              </p:cNvPr>
              <p:cNvSpPr/>
              <p:nvPr/>
            </p:nvSpPr>
            <p:spPr>
              <a:xfrm>
                <a:off x="2445242" y="4684684"/>
                <a:ext cx="83111" cy="16133"/>
              </a:xfrm>
              <a:custGeom>
                <a:avLst/>
                <a:gdLst>
                  <a:gd name="connsiteX0" fmla="*/ 71490 w 83111"/>
                  <a:gd name="connsiteY0" fmla="*/ 16134 h 16133"/>
                  <a:gd name="connsiteX1" fmla="*/ 0 w 83111"/>
                  <a:gd name="connsiteY1" fmla="*/ 16134 h 16133"/>
                  <a:gd name="connsiteX2" fmla="*/ 12332 w 83111"/>
                  <a:gd name="connsiteY2" fmla="*/ 0 h 16133"/>
                  <a:gd name="connsiteX3" fmla="*/ 83111 w 83111"/>
                  <a:gd name="connsiteY3" fmla="*/ 0 h 16133"/>
                  <a:gd name="connsiteX4" fmla="*/ 71490 w 83111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11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12332" y="0"/>
                    </a:lnTo>
                    <a:lnTo>
                      <a:pt x="83111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16C81CE5-8397-EFB8-C50C-F64A1F61B368}"/>
                  </a:ext>
                </a:extLst>
              </p:cNvPr>
              <p:cNvSpPr/>
              <p:nvPr/>
            </p:nvSpPr>
            <p:spPr>
              <a:xfrm>
                <a:off x="2573108" y="4684684"/>
                <a:ext cx="81844" cy="16133"/>
              </a:xfrm>
              <a:custGeom>
                <a:avLst/>
                <a:gdLst>
                  <a:gd name="connsiteX0" fmla="*/ 71459 w 81844"/>
                  <a:gd name="connsiteY0" fmla="*/ 16134 h 16133"/>
                  <a:gd name="connsiteX1" fmla="*/ 0 w 81844"/>
                  <a:gd name="connsiteY1" fmla="*/ 16134 h 16133"/>
                  <a:gd name="connsiteX2" fmla="*/ 11065 w 81844"/>
                  <a:gd name="connsiteY2" fmla="*/ 0 h 16133"/>
                  <a:gd name="connsiteX3" fmla="*/ 81844 w 81844"/>
                  <a:gd name="connsiteY3" fmla="*/ 0 h 16133"/>
                  <a:gd name="connsiteX4" fmla="*/ 71459 w 81844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844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11065" y="0"/>
                    </a:lnTo>
                    <a:lnTo>
                      <a:pt x="81844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08FE9347-93D7-6615-5CC3-44D93F0DB48E}"/>
                  </a:ext>
                </a:extLst>
              </p:cNvPr>
              <p:cNvSpPr/>
              <p:nvPr/>
            </p:nvSpPr>
            <p:spPr>
              <a:xfrm>
                <a:off x="2700973" y="4684684"/>
                <a:ext cx="80607" cy="16133"/>
              </a:xfrm>
              <a:custGeom>
                <a:avLst/>
                <a:gdLst>
                  <a:gd name="connsiteX0" fmla="*/ 71459 w 80607"/>
                  <a:gd name="connsiteY0" fmla="*/ 16134 h 16133"/>
                  <a:gd name="connsiteX1" fmla="*/ 0 w 80607"/>
                  <a:gd name="connsiteY1" fmla="*/ 16134 h 16133"/>
                  <a:gd name="connsiteX2" fmla="*/ 9829 w 80607"/>
                  <a:gd name="connsiteY2" fmla="*/ 0 h 16133"/>
                  <a:gd name="connsiteX3" fmla="*/ 80608 w 80607"/>
                  <a:gd name="connsiteY3" fmla="*/ 0 h 16133"/>
                  <a:gd name="connsiteX4" fmla="*/ 71459 w 80607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7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9829" y="0"/>
                    </a:lnTo>
                    <a:lnTo>
                      <a:pt x="80608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A0C59FFB-57C2-F173-B89D-15200B181D73}"/>
                  </a:ext>
                </a:extLst>
              </p:cNvPr>
              <p:cNvSpPr/>
              <p:nvPr/>
            </p:nvSpPr>
            <p:spPr>
              <a:xfrm>
                <a:off x="2828809" y="4684684"/>
                <a:ext cx="79371" cy="16133"/>
              </a:xfrm>
              <a:custGeom>
                <a:avLst/>
                <a:gdLst>
                  <a:gd name="connsiteX0" fmla="*/ 71490 w 79371"/>
                  <a:gd name="connsiteY0" fmla="*/ 16134 h 16133"/>
                  <a:gd name="connsiteX1" fmla="*/ 0 w 79371"/>
                  <a:gd name="connsiteY1" fmla="*/ 16134 h 16133"/>
                  <a:gd name="connsiteX2" fmla="*/ 8592 w 79371"/>
                  <a:gd name="connsiteY2" fmla="*/ 0 h 16133"/>
                  <a:gd name="connsiteX3" fmla="*/ 79371 w 79371"/>
                  <a:gd name="connsiteY3" fmla="*/ 0 h 16133"/>
                  <a:gd name="connsiteX4" fmla="*/ 71490 w 79371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71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8592" y="0"/>
                    </a:lnTo>
                    <a:lnTo>
                      <a:pt x="79371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D6E3EA78-9E5D-BE2C-1678-A38D3B7AB278}"/>
                  </a:ext>
                </a:extLst>
              </p:cNvPr>
              <p:cNvSpPr/>
              <p:nvPr/>
            </p:nvSpPr>
            <p:spPr>
              <a:xfrm>
                <a:off x="2956674" y="4684684"/>
                <a:ext cx="78135" cy="16133"/>
              </a:xfrm>
              <a:custGeom>
                <a:avLst/>
                <a:gdLst>
                  <a:gd name="connsiteX0" fmla="*/ 71490 w 78135"/>
                  <a:gd name="connsiteY0" fmla="*/ 16134 h 16133"/>
                  <a:gd name="connsiteX1" fmla="*/ 0 w 78135"/>
                  <a:gd name="connsiteY1" fmla="*/ 16134 h 16133"/>
                  <a:gd name="connsiteX2" fmla="*/ 7356 w 78135"/>
                  <a:gd name="connsiteY2" fmla="*/ 0 h 16133"/>
                  <a:gd name="connsiteX3" fmla="*/ 78135 w 78135"/>
                  <a:gd name="connsiteY3" fmla="*/ 0 h 16133"/>
                  <a:gd name="connsiteX4" fmla="*/ 71490 w 78135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35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7356" y="0"/>
                    </a:lnTo>
                    <a:lnTo>
                      <a:pt x="78135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206B69A0-CE6B-087C-2DF7-9A55616E2FC0}"/>
                  </a:ext>
                </a:extLst>
              </p:cNvPr>
              <p:cNvSpPr/>
              <p:nvPr/>
            </p:nvSpPr>
            <p:spPr>
              <a:xfrm>
                <a:off x="3084540" y="4684684"/>
                <a:ext cx="76898" cy="16133"/>
              </a:xfrm>
              <a:custGeom>
                <a:avLst/>
                <a:gdLst>
                  <a:gd name="connsiteX0" fmla="*/ 71459 w 76898"/>
                  <a:gd name="connsiteY0" fmla="*/ 16134 h 16133"/>
                  <a:gd name="connsiteX1" fmla="*/ 0 w 76898"/>
                  <a:gd name="connsiteY1" fmla="*/ 16134 h 16133"/>
                  <a:gd name="connsiteX2" fmla="*/ 6089 w 76898"/>
                  <a:gd name="connsiteY2" fmla="*/ 0 h 16133"/>
                  <a:gd name="connsiteX3" fmla="*/ 76899 w 76898"/>
                  <a:gd name="connsiteY3" fmla="*/ 0 h 16133"/>
                  <a:gd name="connsiteX4" fmla="*/ 71459 w 76898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98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6089" y="0"/>
                    </a:lnTo>
                    <a:lnTo>
                      <a:pt x="76899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290516BA-7987-094D-9A42-5989DE362817}"/>
                  </a:ext>
                </a:extLst>
              </p:cNvPr>
              <p:cNvSpPr/>
              <p:nvPr/>
            </p:nvSpPr>
            <p:spPr>
              <a:xfrm>
                <a:off x="3212406" y="4684684"/>
                <a:ext cx="75631" cy="16133"/>
              </a:xfrm>
              <a:custGeom>
                <a:avLst/>
                <a:gdLst>
                  <a:gd name="connsiteX0" fmla="*/ 71459 w 75631"/>
                  <a:gd name="connsiteY0" fmla="*/ 16134 h 16133"/>
                  <a:gd name="connsiteX1" fmla="*/ 0 w 75631"/>
                  <a:gd name="connsiteY1" fmla="*/ 16134 h 16133"/>
                  <a:gd name="connsiteX2" fmla="*/ 4853 w 75631"/>
                  <a:gd name="connsiteY2" fmla="*/ 0 h 16133"/>
                  <a:gd name="connsiteX3" fmla="*/ 75632 w 75631"/>
                  <a:gd name="connsiteY3" fmla="*/ 0 h 16133"/>
                  <a:gd name="connsiteX4" fmla="*/ 71459 w 75631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31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4853" y="0"/>
                    </a:lnTo>
                    <a:lnTo>
                      <a:pt x="75632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25661A4B-CFE9-7D31-C5F8-B5196D9DBA0B}"/>
                  </a:ext>
                </a:extLst>
              </p:cNvPr>
              <p:cNvSpPr/>
              <p:nvPr/>
            </p:nvSpPr>
            <p:spPr>
              <a:xfrm>
                <a:off x="3340241" y="4684684"/>
                <a:ext cx="74426" cy="16133"/>
              </a:xfrm>
              <a:custGeom>
                <a:avLst/>
                <a:gdLst>
                  <a:gd name="connsiteX0" fmla="*/ 71490 w 74426"/>
                  <a:gd name="connsiteY0" fmla="*/ 16134 h 16133"/>
                  <a:gd name="connsiteX1" fmla="*/ 0 w 74426"/>
                  <a:gd name="connsiteY1" fmla="*/ 16134 h 16133"/>
                  <a:gd name="connsiteX2" fmla="*/ 3647 w 74426"/>
                  <a:gd name="connsiteY2" fmla="*/ 0 h 16133"/>
                  <a:gd name="connsiteX3" fmla="*/ 74426 w 74426"/>
                  <a:gd name="connsiteY3" fmla="*/ 0 h 16133"/>
                  <a:gd name="connsiteX4" fmla="*/ 71490 w 74426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26" h="16133">
                    <a:moveTo>
                      <a:pt x="71490" y="16134"/>
                    </a:moveTo>
                    <a:lnTo>
                      <a:pt x="0" y="16134"/>
                    </a:lnTo>
                    <a:lnTo>
                      <a:pt x="3647" y="0"/>
                    </a:lnTo>
                    <a:lnTo>
                      <a:pt x="74426" y="0"/>
                    </a:lnTo>
                    <a:lnTo>
                      <a:pt x="71490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9D4E10A5-C306-D533-E1A2-14C328A5A936}"/>
                  </a:ext>
                </a:extLst>
              </p:cNvPr>
              <p:cNvSpPr/>
              <p:nvPr/>
            </p:nvSpPr>
            <p:spPr>
              <a:xfrm>
                <a:off x="3468107" y="4684684"/>
                <a:ext cx="73159" cy="16133"/>
              </a:xfrm>
              <a:custGeom>
                <a:avLst/>
                <a:gdLst>
                  <a:gd name="connsiteX0" fmla="*/ 71459 w 73159"/>
                  <a:gd name="connsiteY0" fmla="*/ 16134 h 16133"/>
                  <a:gd name="connsiteX1" fmla="*/ 0 w 73159"/>
                  <a:gd name="connsiteY1" fmla="*/ 16134 h 16133"/>
                  <a:gd name="connsiteX2" fmla="*/ 2380 w 73159"/>
                  <a:gd name="connsiteY2" fmla="*/ 0 h 16133"/>
                  <a:gd name="connsiteX3" fmla="*/ 73159 w 73159"/>
                  <a:gd name="connsiteY3" fmla="*/ 0 h 16133"/>
                  <a:gd name="connsiteX4" fmla="*/ 71459 w 73159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9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2380" y="0"/>
                    </a:lnTo>
                    <a:lnTo>
                      <a:pt x="73159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3" name="Freeform: Shape 1652">
                <a:extLst>
                  <a:ext uri="{FF2B5EF4-FFF2-40B4-BE49-F238E27FC236}">
                    <a16:creationId xmlns:a16="http://schemas.microsoft.com/office/drawing/2014/main" id="{D88BA718-7F41-A7C6-43A0-6FECB6A94593}"/>
                  </a:ext>
                </a:extLst>
              </p:cNvPr>
              <p:cNvSpPr/>
              <p:nvPr/>
            </p:nvSpPr>
            <p:spPr>
              <a:xfrm>
                <a:off x="3595973" y="4684684"/>
                <a:ext cx="71922" cy="16133"/>
              </a:xfrm>
              <a:custGeom>
                <a:avLst/>
                <a:gdLst>
                  <a:gd name="connsiteX0" fmla="*/ 71459 w 71922"/>
                  <a:gd name="connsiteY0" fmla="*/ 16134 h 16133"/>
                  <a:gd name="connsiteX1" fmla="*/ 0 w 71922"/>
                  <a:gd name="connsiteY1" fmla="*/ 16134 h 16133"/>
                  <a:gd name="connsiteX2" fmla="*/ 1144 w 71922"/>
                  <a:gd name="connsiteY2" fmla="*/ 0 h 16133"/>
                  <a:gd name="connsiteX3" fmla="*/ 71923 w 71922"/>
                  <a:gd name="connsiteY3" fmla="*/ 0 h 16133"/>
                  <a:gd name="connsiteX4" fmla="*/ 71459 w 71922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22" h="16133">
                    <a:moveTo>
                      <a:pt x="71459" y="16134"/>
                    </a:moveTo>
                    <a:lnTo>
                      <a:pt x="0" y="16134"/>
                    </a:lnTo>
                    <a:lnTo>
                      <a:pt x="1144" y="0"/>
                    </a:lnTo>
                    <a:lnTo>
                      <a:pt x="71923" y="0"/>
                    </a:lnTo>
                    <a:lnTo>
                      <a:pt x="714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4" name="Freeform: Shape 1653">
                <a:extLst>
                  <a:ext uri="{FF2B5EF4-FFF2-40B4-BE49-F238E27FC236}">
                    <a16:creationId xmlns:a16="http://schemas.microsoft.com/office/drawing/2014/main" id="{B853F20B-1D43-D055-8558-2FA7E9D254C9}"/>
                  </a:ext>
                </a:extLst>
              </p:cNvPr>
              <p:cNvSpPr/>
              <p:nvPr/>
            </p:nvSpPr>
            <p:spPr>
              <a:xfrm>
                <a:off x="3723716" y="4684684"/>
                <a:ext cx="71582" cy="16133"/>
              </a:xfrm>
              <a:custGeom>
                <a:avLst/>
                <a:gdLst>
                  <a:gd name="connsiteX0" fmla="*/ 71582 w 71582"/>
                  <a:gd name="connsiteY0" fmla="*/ 16134 h 16133"/>
                  <a:gd name="connsiteX1" fmla="*/ 92 w 71582"/>
                  <a:gd name="connsiteY1" fmla="*/ 16134 h 16133"/>
                  <a:gd name="connsiteX2" fmla="*/ 0 w 71582"/>
                  <a:gd name="connsiteY2" fmla="*/ 0 h 16133"/>
                  <a:gd name="connsiteX3" fmla="*/ 70779 w 71582"/>
                  <a:gd name="connsiteY3" fmla="*/ 0 h 16133"/>
                  <a:gd name="connsiteX4" fmla="*/ 71582 w 71582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82" h="16133">
                    <a:moveTo>
                      <a:pt x="71582" y="16134"/>
                    </a:moveTo>
                    <a:lnTo>
                      <a:pt x="92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1582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5" name="Freeform: Shape 1654">
                <a:extLst>
                  <a:ext uri="{FF2B5EF4-FFF2-40B4-BE49-F238E27FC236}">
                    <a16:creationId xmlns:a16="http://schemas.microsoft.com/office/drawing/2014/main" id="{0C092046-0972-3B42-77A9-DB520B2D9610}"/>
                  </a:ext>
                </a:extLst>
              </p:cNvPr>
              <p:cNvSpPr/>
              <p:nvPr/>
            </p:nvSpPr>
            <p:spPr>
              <a:xfrm>
                <a:off x="3850346" y="4684684"/>
                <a:ext cx="72818" cy="16133"/>
              </a:xfrm>
              <a:custGeom>
                <a:avLst/>
                <a:gdLst>
                  <a:gd name="connsiteX0" fmla="*/ 72819 w 72818"/>
                  <a:gd name="connsiteY0" fmla="*/ 16134 h 16133"/>
                  <a:gd name="connsiteX1" fmla="*/ 1329 w 72818"/>
                  <a:gd name="connsiteY1" fmla="*/ 16134 h 16133"/>
                  <a:gd name="connsiteX2" fmla="*/ 0 w 72818"/>
                  <a:gd name="connsiteY2" fmla="*/ 0 h 16133"/>
                  <a:gd name="connsiteX3" fmla="*/ 70779 w 72818"/>
                  <a:gd name="connsiteY3" fmla="*/ 0 h 16133"/>
                  <a:gd name="connsiteX4" fmla="*/ 72819 w 72818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18" h="16133">
                    <a:moveTo>
                      <a:pt x="72819" y="16134"/>
                    </a:moveTo>
                    <a:lnTo>
                      <a:pt x="1329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281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6" name="Freeform: Shape 1655">
                <a:extLst>
                  <a:ext uri="{FF2B5EF4-FFF2-40B4-BE49-F238E27FC236}">
                    <a16:creationId xmlns:a16="http://schemas.microsoft.com/office/drawing/2014/main" id="{6F54530F-D389-0A00-B465-33215D26CB54}"/>
                  </a:ext>
                </a:extLst>
              </p:cNvPr>
              <p:cNvSpPr/>
              <p:nvPr/>
            </p:nvSpPr>
            <p:spPr>
              <a:xfrm>
                <a:off x="3976944" y="4684684"/>
                <a:ext cx="74055" cy="16133"/>
              </a:xfrm>
              <a:custGeom>
                <a:avLst/>
                <a:gdLst>
                  <a:gd name="connsiteX0" fmla="*/ 74056 w 74055"/>
                  <a:gd name="connsiteY0" fmla="*/ 16134 h 16133"/>
                  <a:gd name="connsiteX1" fmla="*/ 2597 w 74055"/>
                  <a:gd name="connsiteY1" fmla="*/ 16134 h 16133"/>
                  <a:gd name="connsiteX2" fmla="*/ 0 w 74055"/>
                  <a:gd name="connsiteY2" fmla="*/ 0 h 16133"/>
                  <a:gd name="connsiteX3" fmla="*/ 70779 w 74055"/>
                  <a:gd name="connsiteY3" fmla="*/ 0 h 16133"/>
                  <a:gd name="connsiteX4" fmla="*/ 74056 w 74055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55" h="16133">
                    <a:moveTo>
                      <a:pt x="74056" y="16134"/>
                    </a:moveTo>
                    <a:lnTo>
                      <a:pt x="2597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4056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7" name="Freeform: Shape 1656">
                <a:extLst>
                  <a:ext uri="{FF2B5EF4-FFF2-40B4-BE49-F238E27FC236}">
                    <a16:creationId xmlns:a16="http://schemas.microsoft.com/office/drawing/2014/main" id="{038D3BBB-2036-9881-A47F-8453733176A8}"/>
                  </a:ext>
                </a:extLst>
              </p:cNvPr>
              <p:cNvSpPr/>
              <p:nvPr/>
            </p:nvSpPr>
            <p:spPr>
              <a:xfrm>
                <a:off x="4103574" y="4684684"/>
                <a:ext cx="75291" cy="16133"/>
              </a:xfrm>
              <a:custGeom>
                <a:avLst/>
                <a:gdLst>
                  <a:gd name="connsiteX0" fmla="*/ 75292 w 75291"/>
                  <a:gd name="connsiteY0" fmla="*/ 16134 h 16133"/>
                  <a:gd name="connsiteX1" fmla="*/ 3833 w 75291"/>
                  <a:gd name="connsiteY1" fmla="*/ 16134 h 16133"/>
                  <a:gd name="connsiteX2" fmla="*/ 0 w 75291"/>
                  <a:gd name="connsiteY2" fmla="*/ 0 h 16133"/>
                  <a:gd name="connsiteX3" fmla="*/ 70779 w 75291"/>
                  <a:gd name="connsiteY3" fmla="*/ 0 h 16133"/>
                  <a:gd name="connsiteX4" fmla="*/ 75292 w 75291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91" h="16133">
                    <a:moveTo>
                      <a:pt x="75292" y="16134"/>
                    </a:moveTo>
                    <a:lnTo>
                      <a:pt x="3833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5292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8" name="Freeform: Shape 1657">
                <a:extLst>
                  <a:ext uri="{FF2B5EF4-FFF2-40B4-BE49-F238E27FC236}">
                    <a16:creationId xmlns:a16="http://schemas.microsoft.com/office/drawing/2014/main" id="{86B959BF-687D-BA03-4694-93302576BE99}"/>
                  </a:ext>
                </a:extLst>
              </p:cNvPr>
              <p:cNvSpPr/>
              <p:nvPr/>
            </p:nvSpPr>
            <p:spPr>
              <a:xfrm>
                <a:off x="4230173" y="4684684"/>
                <a:ext cx="76558" cy="16133"/>
              </a:xfrm>
              <a:custGeom>
                <a:avLst/>
                <a:gdLst>
                  <a:gd name="connsiteX0" fmla="*/ 76559 w 76558"/>
                  <a:gd name="connsiteY0" fmla="*/ 16134 h 16133"/>
                  <a:gd name="connsiteX1" fmla="*/ 5069 w 76558"/>
                  <a:gd name="connsiteY1" fmla="*/ 16134 h 16133"/>
                  <a:gd name="connsiteX2" fmla="*/ 0 w 76558"/>
                  <a:gd name="connsiteY2" fmla="*/ 0 h 16133"/>
                  <a:gd name="connsiteX3" fmla="*/ 70779 w 76558"/>
                  <a:gd name="connsiteY3" fmla="*/ 0 h 16133"/>
                  <a:gd name="connsiteX4" fmla="*/ 76559 w 76558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558" h="16133">
                    <a:moveTo>
                      <a:pt x="76559" y="16134"/>
                    </a:moveTo>
                    <a:lnTo>
                      <a:pt x="5069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655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5B4DD95B-B6B0-9C8B-88B0-FECEDBB22F79}"/>
                  </a:ext>
                </a:extLst>
              </p:cNvPr>
              <p:cNvSpPr/>
              <p:nvPr/>
            </p:nvSpPr>
            <p:spPr>
              <a:xfrm>
                <a:off x="4483401" y="4684684"/>
                <a:ext cx="79031" cy="16133"/>
              </a:xfrm>
              <a:custGeom>
                <a:avLst/>
                <a:gdLst>
                  <a:gd name="connsiteX0" fmla="*/ 79032 w 79031"/>
                  <a:gd name="connsiteY0" fmla="*/ 16134 h 16133"/>
                  <a:gd name="connsiteX1" fmla="*/ 7573 w 79031"/>
                  <a:gd name="connsiteY1" fmla="*/ 16134 h 16133"/>
                  <a:gd name="connsiteX2" fmla="*/ 0 w 79031"/>
                  <a:gd name="connsiteY2" fmla="*/ 0 h 16133"/>
                  <a:gd name="connsiteX3" fmla="*/ 70779 w 79031"/>
                  <a:gd name="connsiteY3" fmla="*/ 0 h 16133"/>
                  <a:gd name="connsiteX4" fmla="*/ 79032 w 79031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31" h="16133">
                    <a:moveTo>
                      <a:pt x="79032" y="16134"/>
                    </a:moveTo>
                    <a:lnTo>
                      <a:pt x="7573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79032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E02244A8-5D4D-EF16-D644-4983E2273E51}"/>
                  </a:ext>
                </a:extLst>
              </p:cNvPr>
              <p:cNvSpPr/>
              <p:nvPr/>
            </p:nvSpPr>
            <p:spPr>
              <a:xfrm>
                <a:off x="4610031" y="4684684"/>
                <a:ext cx="80267" cy="16133"/>
              </a:xfrm>
              <a:custGeom>
                <a:avLst/>
                <a:gdLst>
                  <a:gd name="connsiteX0" fmla="*/ 80268 w 80267"/>
                  <a:gd name="connsiteY0" fmla="*/ 16134 h 16133"/>
                  <a:gd name="connsiteX1" fmla="*/ 8778 w 80267"/>
                  <a:gd name="connsiteY1" fmla="*/ 16134 h 16133"/>
                  <a:gd name="connsiteX2" fmla="*/ 0 w 80267"/>
                  <a:gd name="connsiteY2" fmla="*/ 0 h 16133"/>
                  <a:gd name="connsiteX3" fmla="*/ 70779 w 80267"/>
                  <a:gd name="connsiteY3" fmla="*/ 0 h 16133"/>
                  <a:gd name="connsiteX4" fmla="*/ 80268 w 80267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67" h="16133">
                    <a:moveTo>
                      <a:pt x="80268" y="16134"/>
                    </a:moveTo>
                    <a:lnTo>
                      <a:pt x="8778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0268" y="1613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E5C0735A-3C85-D8DB-3CDE-839D8CAEEDCB}"/>
                  </a:ext>
                </a:extLst>
              </p:cNvPr>
              <p:cNvSpPr/>
              <p:nvPr/>
            </p:nvSpPr>
            <p:spPr>
              <a:xfrm>
                <a:off x="4736630" y="4684684"/>
                <a:ext cx="81535" cy="16133"/>
              </a:xfrm>
              <a:custGeom>
                <a:avLst/>
                <a:gdLst>
                  <a:gd name="connsiteX0" fmla="*/ 81535 w 81535"/>
                  <a:gd name="connsiteY0" fmla="*/ 16134 h 16133"/>
                  <a:gd name="connsiteX1" fmla="*/ 10045 w 81535"/>
                  <a:gd name="connsiteY1" fmla="*/ 16134 h 16133"/>
                  <a:gd name="connsiteX2" fmla="*/ 0 w 81535"/>
                  <a:gd name="connsiteY2" fmla="*/ 0 h 16133"/>
                  <a:gd name="connsiteX3" fmla="*/ 70810 w 81535"/>
                  <a:gd name="connsiteY3" fmla="*/ 0 h 16133"/>
                  <a:gd name="connsiteX4" fmla="*/ 81535 w 81535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35" h="16133">
                    <a:moveTo>
                      <a:pt x="81535" y="16134"/>
                    </a:moveTo>
                    <a:lnTo>
                      <a:pt x="10045" y="16134"/>
                    </a:lnTo>
                    <a:lnTo>
                      <a:pt x="0" y="0"/>
                    </a:lnTo>
                    <a:lnTo>
                      <a:pt x="70810" y="0"/>
                    </a:lnTo>
                    <a:lnTo>
                      <a:pt x="81535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6E9D37-A8B3-EECF-27C5-59EAF1A369C0}"/>
                  </a:ext>
                </a:extLst>
              </p:cNvPr>
              <p:cNvSpPr/>
              <p:nvPr/>
            </p:nvSpPr>
            <p:spPr>
              <a:xfrm>
                <a:off x="4863259" y="4684684"/>
                <a:ext cx="82740" cy="16133"/>
              </a:xfrm>
              <a:custGeom>
                <a:avLst/>
                <a:gdLst>
                  <a:gd name="connsiteX0" fmla="*/ 82741 w 82740"/>
                  <a:gd name="connsiteY0" fmla="*/ 16134 h 16133"/>
                  <a:gd name="connsiteX1" fmla="*/ 11281 w 82740"/>
                  <a:gd name="connsiteY1" fmla="*/ 16134 h 16133"/>
                  <a:gd name="connsiteX2" fmla="*/ 0 w 82740"/>
                  <a:gd name="connsiteY2" fmla="*/ 0 h 16133"/>
                  <a:gd name="connsiteX3" fmla="*/ 70779 w 82740"/>
                  <a:gd name="connsiteY3" fmla="*/ 0 h 16133"/>
                  <a:gd name="connsiteX4" fmla="*/ 82741 w 82740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40" h="16133">
                    <a:moveTo>
                      <a:pt x="82741" y="16134"/>
                    </a:moveTo>
                    <a:lnTo>
                      <a:pt x="11281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2741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B2E9FF6-521F-C817-D181-A5D6D7A028F9}"/>
                  </a:ext>
                </a:extLst>
              </p:cNvPr>
              <p:cNvSpPr/>
              <p:nvPr/>
            </p:nvSpPr>
            <p:spPr>
              <a:xfrm>
                <a:off x="4989889" y="4684684"/>
                <a:ext cx="83976" cy="16133"/>
              </a:xfrm>
              <a:custGeom>
                <a:avLst/>
                <a:gdLst>
                  <a:gd name="connsiteX0" fmla="*/ 83977 w 83976"/>
                  <a:gd name="connsiteY0" fmla="*/ 16134 h 16133"/>
                  <a:gd name="connsiteX1" fmla="*/ 12518 w 83976"/>
                  <a:gd name="connsiteY1" fmla="*/ 16134 h 16133"/>
                  <a:gd name="connsiteX2" fmla="*/ 0 w 83976"/>
                  <a:gd name="connsiteY2" fmla="*/ 0 h 16133"/>
                  <a:gd name="connsiteX3" fmla="*/ 70779 w 83976"/>
                  <a:gd name="connsiteY3" fmla="*/ 0 h 16133"/>
                  <a:gd name="connsiteX4" fmla="*/ 83977 w 83976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976" h="16133">
                    <a:moveTo>
                      <a:pt x="83977" y="16134"/>
                    </a:moveTo>
                    <a:lnTo>
                      <a:pt x="12518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3977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B0B141B5-859D-5ED8-9E39-0C80A7527923}"/>
                  </a:ext>
                </a:extLst>
              </p:cNvPr>
              <p:cNvSpPr/>
              <p:nvPr/>
            </p:nvSpPr>
            <p:spPr>
              <a:xfrm>
                <a:off x="5116488" y="4684684"/>
                <a:ext cx="85243" cy="16133"/>
              </a:xfrm>
              <a:custGeom>
                <a:avLst/>
                <a:gdLst>
                  <a:gd name="connsiteX0" fmla="*/ 85244 w 85243"/>
                  <a:gd name="connsiteY0" fmla="*/ 16134 h 16133"/>
                  <a:gd name="connsiteX1" fmla="*/ 13754 w 85243"/>
                  <a:gd name="connsiteY1" fmla="*/ 16134 h 16133"/>
                  <a:gd name="connsiteX2" fmla="*/ 0 w 85243"/>
                  <a:gd name="connsiteY2" fmla="*/ 0 h 16133"/>
                  <a:gd name="connsiteX3" fmla="*/ 70779 w 85243"/>
                  <a:gd name="connsiteY3" fmla="*/ 0 h 16133"/>
                  <a:gd name="connsiteX4" fmla="*/ 85244 w 85243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243" h="16133">
                    <a:moveTo>
                      <a:pt x="85244" y="16134"/>
                    </a:moveTo>
                    <a:lnTo>
                      <a:pt x="13754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5244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FC4FD413-8F5D-4C7A-9C2A-F1BC071BE6C0}"/>
                  </a:ext>
                </a:extLst>
              </p:cNvPr>
              <p:cNvSpPr/>
              <p:nvPr/>
            </p:nvSpPr>
            <p:spPr>
              <a:xfrm>
                <a:off x="5243117" y="4684684"/>
                <a:ext cx="86449" cy="16133"/>
              </a:xfrm>
              <a:custGeom>
                <a:avLst/>
                <a:gdLst>
                  <a:gd name="connsiteX0" fmla="*/ 86449 w 86449"/>
                  <a:gd name="connsiteY0" fmla="*/ 16134 h 16133"/>
                  <a:gd name="connsiteX1" fmla="*/ 14990 w 86449"/>
                  <a:gd name="connsiteY1" fmla="*/ 16134 h 16133"/>
                  <a:gd name="connsiteX2" fmla="*/ 0 w 86449"/>
                  <a:gd name="connsiteY2" fmla="*/ 0 h 16133"/>
                  <a:gd name="connsiteX3" fmla="*/ 70779 w 86449"/>
                  <a:gd name="connsiteY3" fmla="*/ 0 h 16133"/>
                  <a:gd name="connsiteX4" fmla="*/ 86449 w 86449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49" h="16133">
                    <a:moveTo>
                      <a:pt x="86449" y="16134"/>
                    </a:moveTo>
                    <a:lnTo>
                      <a:pt x="14990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6449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9CA7C894-0CB8-099E-E948-D0881B6CB20B}"/>
                  </a:ext>
                </a:extLst>
              </p:cNvPr>
              <p:cNvSpPr/>
              <p:nvPr/>
            </p:nvSpPr>
            <p:spPr>
              <a:xfrm>
                <a:off x="5369716" y="4684684"/>
                <a:ext cx="87716" cy="16133"/>
              </a:xfrm>
              <a:custGeom>
                <a:avLst/>
                <a:gdLst>
                  <a:gd name="connsiteX0" fmla="*/ 87717 w 87716"/>
                  <a:gd name="connsiteY0" fmla="*/ 16134 h 16133"/>
                  <a:gd name="connsiteX1" fmla="*/ 16258 w 87716"/>
                  <a:gd name="connsiteY1" fmla="*/ 16134 h 16133"/>
                  <a:gd name="connsiteX2" fmla="*/ 0 w 87716"/>
                  <a:gd name="connsiteY2" fmla="*/ 0 h 16133"/>
                  <a:gd name="connsiteX3" fmla="*/ 70779 w 87716"/>
                  <a:gd name="connsiteY3" fmla="*/ 0 h 16133"/>
                  <a:gd name="connsiteX4" fmla="*/ 87717 w 87716"/>
                  <a:gd name="connsiteY4" fmla="*/ 16134 h 16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16" h="16133">
                    <a:moveTo>
                      <a:pt x="87717" y="16134"/>
                    </a:moveTo>
                    <a:lnTo>
                      <a:pt x="16258" y="16134"/>
                    </a:lnTo>
                    <a:lnTo>
                      <a:pt x="0" y="0"/>
                    </a:lnTo>
                    <a:lnTo>
                      <a:pt x="70779" y="0"/>
                    </a:lnTo>
                    <a:lnTo>
                      <a:pt x="87717" y="161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9FF86433-AA8E-45A1-5359-70424BCCAF69}"/>
                  </a:ext>
                </a:extLst>
              </p:cNvPr>
              <p:cNvSpPr/>
              <p:nvPr/>
            </p:nvSpPr>
            <p:spPr>
              <a:xfrm>
                <a:off x="1777291" y="4709194"/>
                <a:ext cx="90900" cy="16628"/>
              </a:xfrm>
              <a:custGeom>
                <a:avLst/>
                <a:gdLst>
                  <a:gd name="connsiteX0" fmla="*/ 72541 w 90900"/>
                  <a:gd name="connsiteY0" fmla="*/ 16628 h 16628"/>
                  <a:gd name="connsiteX1" fmla="*/ 0 w 90900"/>
                  <a:gd name="connsiteY1" fmla="*/ 16628 h 16628"/>
                  <a:gd name="connsiteX2" fmla="*/ 19070 w 90900"/>
                  <a:gd name="connsiteY2" fmla="*/ 0 h 16628"/>
                  <a:gd name="connsiteX3" fmla="*/ 90900 w 90900"/>
                  <a:gd name="connsiteY3" fmla="*/ 0 h 16628"/>
                  <a:gd name="connsiteX4" fmla="*/ 72541 w 90900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00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19070" y="0"/>
                    </a:lnTo>
                    <a:lnTo>
                      <a:pt x="90900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8" name="Freeform: Shape 1667">
                <a:extLst>
                  <a:ext uri="{FF2B5EF4-FFF2-40B4-BE49-F238E27FC236}">
                    <a16:creationId xmlns:a16="http://schemas.microsoft.com/office/drawing/2014/main" id="{4D175ECD-9741-078B-8CD1-4F1F1B68D87C}"/>
                  </a:ext>
                </a:extLst>
              </p:cNvPr>
              <p:cNvSpPr/>
              <p:nvPr/>
            </p:nvSpPr>
            <p:spPr>
              <a:xfrm>
                <a:off x="2036855" y="4709194"/>
                <a:ext cx="88334" cy="16628"/>
              </a:xfrm>
              <a:custGeom>
                <a:avLst/>
                <a:gdLst>
                  <a:gd name="connsiteX0" fmla="*/ 72541 w 88334"/>
                  <a:gd name="connsiteY0" fmla="*/ 16628 h 16628"/>
                  <a:gd name="connsiteX1" fmla="*/ 0 w 88334"/>
                  <a:gd name="connsiteY1" fmla="*/ 16628 h 16628"/>
                  <a:gd name="connsiteX2" fmla="*/ 16505 w 88334"/>
                  <a:gd name="connsiteY2" fmla="*/ 0 h 16628"/>
                  <a:gd name="connsiteX3" fmla="*/ 88335 w 88334"/>
                  <a:gd name="connsiteY3" fmla="*/ 0 h 16628"/>
                  <a:gd name="connsiteX4" fmla="*/ 72541 w 88334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34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16505" y="0"/>
                    </a:lnTo>
                    <a:lnTo>
                      <a:pt x="88335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9" name="Freeform: Shape 1668">
                <a:extLst>
                  <a:ext uri="{FF2B5EF4-FFF2-40B4-BE49-F238E27FC236}">
                    <a16:creationId xmlns:a16="http://schemas.microsoft.com/office/drawing/2014/main" id="{5D54E585-1DAD-45D4-5C06-C17510AA1C92}"/>
                  </a:ext>
                </a:extLst>
              </p:cNvPr>
              <p:cNvSpPr/>
              <p:nvPr/>
            </p:nvSpPr>
            <p:spPr>
              <a:xfrm>
                <a:off x="2166607" y="4709194"/>
                <a:ext cx="87098" cy="16628"/>
              </a:xfrm>
              <a:custGeom>
                <a:avLst/>
                <a:gdLst>
                  <a:gd name="connsiteX0" fmla="*/ 72572 w 87098"/>
                  <a:gd name="connsiteY0" fmla="*/ 16628 h 16628"/>
                  <a:gd name="connsiteX1" fmla="*/ 0 w 87098"/>
                  <a:gd name="connsiteY1" fmla="*/ 16628 h 16628"/>
                  <a:gd name="connsiteX2" fmla="*/ 15269 w 87098"/>
                  <a:gd name="connsiteY2" fmla="*/ 0 h 16628"/>
                  <a:gd name="connsiteX3" fmla="*/ 87098 w 87098"/>
                  <a:gd name="connsiteY3" fmla="*/ 0 h 16628"/>
                  <a:gd name="connsiteX4" fmla="*/ 72572 w 87098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98" h="16628">
                    <a:moveTo>
                      <a:pt x="72572" y="16628"/>
                    </a:moveTo>
                    <a:lnTo>
                      <a:pt x="0" y="16628"/>
                    </a:lnTo>
                    <a:lnTo>
                      <a:pt x="15269" y="0"/>
                    </a:lnTo>
                    <a:lnTo>
                      <a:pt x="87098" y="0"/>
                    </a:lnTo>
                    <a:lnTo>
                      <a:pt x="72572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0" name="Freeform: Shape 1669">
                <a:extLst>
                  <a:ext uri="{FF2B5EF4-FFF2-40B4-BE49-F238E27FC236}">
                    <a16:creationId xmlns:a16="http://schemas.microsoft.com/office/drawing/2014/main" id="{118BBF7E-534D-9CB2-BC7E-767A3EEE988B}"/>
                  </a:ext>
                </a:extLst>
              </p:cNvPr>
              <p:cNvSpPr/>
              <p:nvPr/>
            </p:nvSpPr>
            <p:spPr>
              <a:xfrm>
                <a:off x="2426171" y="4709194"/>
                <a:ext cx="84533" cy="16628"/>
              </a:xfrm>
              <a:custGeom>
                <a:avLst/>
                <a:gdLst>
                  <a:gd name="connsiteX0" fmla="*/ 72572 w 84533"/>
                  <a:gd name="connsiteY0" fmla="*/ 16628 h 16628"/>
                  <a:gd name="connsiteX1" fmla="*/ 0 w 84533"/>
                  <a:gd name="connsiteY1" fmla="*/ 16628 h 16628"/>
                  <a:gd name="connsiteX2" fmla="*/ 12703 w 84533"/>
                  <a:gd name="connsiteY2" fmla="*/ 0 h 16628"/>
                  <a:gd name="connsiteX3" fmla="*/ 84533 w 84533"/>
                  <a:gd name="connsiteY3" fmla="*/ 0 h 16628"/>
                  <a:gd name="connsiteX4" fmla="*/ 72572 w 84533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33" h="16628">
                    <a:moveTo>
                      <a:pt x="72572" y="16628"/>
                    </a:moveTo>
                    <a:lnTo>
                      <a:pt x="0" y="16628"/>
                    </a:lnTo>
                    <a:lnTo>
                      <a:pt x="12703" y="0"/>
                    </a:lnTo>
                    <a:lnTo>
                      <a:pt x="84533" y="0"/>
                    </a:lnTo>
                    <a:lnTo>
                      <a:pt x="72572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1" name="Freeform: Shape 1670">
                <a:extLst>
                  <a:ext uri="{FF2B5EF4-FFF2-40B4-BE49-F238E27FC236}">
                    <a16:creationId xmlns:a16="http://schemas.microsoft.com/office/drawing/2014/main" id="{15FA838F-C27D-E943-0F4A-4230CF601EE8}"/>
                  </a:ext>
                </a:extLst>
              </p:cNvPr>
              <p:cNvSpPr/>
              <p:nvPr/>
            </p:nvSpPr>
            <p:spPr>
              <a:xfrm>
                <a:off x="2555954" y="4709194"/>
                <a:ext cx="83265" cy="16628"/>
              </a:xfrm>
              <a:custGeom>
                <a:avLst/>
                <a:gdLst>
                  <a:gd name="connsiteX0" fmla="*/ 72541 w 83265"/>
                  <a:gd name="connsiteY0" fmla="*/ 16628 h 16628"/>
                  <a:gd name="connsiteX1" fmla="*/ 0 w 83265"/>
                  <a:gd name="connsiteY1" fmla="*/ 16628 h 16628"/>
                  <a:gd name="connsiteX2" fmla="*/ 11405 w 83265"/>
                  <a:gd name="connsiteY2" fmla="*/ 0 h 16628"/>
                  <a:gd name="connsiteX3" fmla="*/ 83266 w 83265"/>
                  <a:gd name="connsiteY3" fmla="*/ 0 h 16628"/>
                  <a:gd name="connsiteX4" fmla="*/ 72541 w 83265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5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11405" y="0"/>
                    </a:lnTo>
                    <a:lnTo>
                      <a:pt x="83266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6B248224-F2DB-1792-6354-566B8C7B6884}"/>
                  </a:ext>
                </a:extLst>
              </p:cNvPr>
              <p:cNvSpPr/>
              <p:nvPr/>
            </p:nvSpPr>
            <p:spPr>
              <a:xfrm>
                <a:off x="2815518" y="4709194"/>
                <a:ext cx="80700" cy="16628"/>
              </a:xfrm>
              <a:custGeom>
                <a:avLst/>
                <a:gdLst>
                  <a:gd name="connsiteX0" fmla="*/ 72541 w 80700"/>
                  <a:gd name="connsiteY0" fmla="*/ 16628 h 16628"/>
                  <a:gd name="connsiteX1" fmla="*/ 0 w 80700"/>
                  <a:gd name="connsiteY1" fmla="*/ 16628 h 16628"/>
                  <a:gd name="connsiteX2" fmla="*/ 8840 w 80700"/>
                  <a:gd name="connsiteY2" fmla="*/ 0 h 16628"/>
                  <a:gd name="connsiteX3" fmla="*/ 80700 w 80700"/>
                  <a:gd name="connsiteY3" fmla="*/ 0 h 16628"/>
                  <a:gd name="connsiteX4" fmla="*/ 72541 w 80700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00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8840" y="0"/>
                    </a:lnTo>
                    <a:lnTo>
                      <a:pt x="80700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043EE5EF-16B1-E1C5-899B-446E86BDFC5F}"/>
                  </a:ext>
                </a:extLst>
              </p:cNvPr>
              <p:cNvSpPr/>
              <p:nvPr/>
            </p:nvSpPr>
            <p:spPr>
              <a:xfrm>
                <a:off x="2945300" y="4709194"/>
                <a:ext cx="79402" cy="16628"/>
              </a:xfrm>
              <a:custGeom>
                <a:avLst/>
                <a:gdLst>
                  <a:gd name="connsiteX0" fmla="*/ 72541 w 79402"/>
                  <a:gd name="connsiteY0" fmla="*/ 16628 h 16628"/>
                  <a:gd name="connsiteX1" fmla="*/ 0 w 79402"/>
                  <a:gd name="connsiteY1" fmla="*/ 16628 h 16628"/>
                  <a:gd name="connsiteX2" fmla="*/ 7572 w 79402"/>
                  <a:gd name="connsiteY2" fmla="*/ 0 h 16628"/>
                  <a:gd name="connsiteX3" fmla="*/ 79402 w 79402"/>
                  <a:gd name="connsiteY3" fmla="*/ 0 h 16628"/>
                  <a:gd name="connsiteX4" fmla="*/ 72541 w 79402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02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7572" y="0"/>
                    </a:lnTo>
                    <a:lnTo>
                      <a:pt x="79402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AF6E6807-9B12-9C53-3968-3BE1A896A600}"/>
                  </a:ext>
                </a:extLst>
              </p:cNvPr>
              <p:cNvSpPr/>
              <p:nvPr/>
            </p:nvSpPr>
            <p:spPr>
              <a:xfrm>
                <a:off x="3075083" y="4709194"/>
                <a:ext cx="78135" cy="16628"/>
              </a:xfrm>
              <a:custGeom>
                <a:avLst/>
                <a:gdLst>
                  <a:gd name="connsiteX0" fmla="*/ 72541 w 78135"/>
                  <a:gd name="connsiteY0" fmla="*/ 16628 h 16628"/>
                  <a:gd name="connsiteX1" fmla="*/ 0 w 78135"/>
                  <a:gd name="connsiteY1" fmla="*/ 16628 h 16628"/>
                  <a:gd name="connsiteX2" fmla="*/ 6274 w 78135"/>
                  <a:gd name="connsiteY2" fmla="*/ 0 h 16628"/>
                  <a:gd name="connsiteX3" fmla="*/ 78135 w 78135"/>
                  <a:gd name="connsiteY3" fmla="*/ 0 h 16628"/>
                  <a:gd name="connsiteX4" fmla="*/ 72541 w 78135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35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6274" y="0"/>
                    </a:lnTo>
                    <a:lnTo>
                      <a:pt x="78135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96C3A054-2EA6-BAD4-B4C6-295DE9680228}"/>
                  </a:ext>
                </a:extLst>
              </p:cNvPr>
              <p:cNvSpPr/>
              <p:nvPr/>
            </p:nvSpPr>
            <p:spPr>
              <a:xfrm>
                <a:off x="3204865" y="4709194"/>
                <a:ext cx="76836" cy="16628"/>
              </a:xfrm>
              <a:custGeom>
                <a:avLst/>
                <a:gdLst>
                  <a:gd name="connsiteX0" fmla="*/ 72541 w 76836"/>
                  <a:gd name="connsiteY0" fmla="*/ 16628 h 16628"/>
                  <a:gd name="connsiteX1" fmla="*/ 0 w 76836"/>
                  <a:gd name="connsiteY1" fmla="*/ 16628 h 16628"/>
                  <a:gd name="connsiteX2" fmla="*/ 5007 w 76836"/>
                  <a:gd name="connsiteY2" fmla="*/ 0 h 16628"/>
                  <a:gd name="connsiteX3" fmla="*/ 76837 w 76836"/>
                  <a:gd name="connsiteY3" fmla="*/ 0 h 16628"/>
                  <a:gd name="connsiteX4" fmla="*/ 72541 w 76836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36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5007" y="0"/>
                    </a:lnTo>
                    <a:lnTo>
                      <a:pt x="76837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9B376B4B-1303-551D-3BC2-19A7F4B6FACA}"/>
                  </a:ext>
                </a:extLst>
              </p:cNvPr>
              <p:cNvSpPr/>
              <p:nvPr/>
            </p:nvSpPr>
            <p:spPr>
              <a:xfrm>
                <a:off x="3334647" y="4709194"/>
                <a:ext cx="75569" cy="16628"/>
              </a:xfrm>
              <a:custGeom>
                <a:avLst/>
                <a:gdLst>
                  <a:gd name="connsiteX0" fmla="*/ 72541 w 75569"/>
                  <a:gd name="connsiteY0" fmla="*/ 16628 h 16628"/>
                  <a:gd name="connsiteX1" fmla="*/ 0 w 75569"/>
                  <a:gd name="connsiteY1" fmla="*/ 16628 h 16628"/>
                  <a:gd name="connsiteX2" fmla="*/ 3709 w 75569"/>
                  <a:gd name="connsiteY2" fmla="*/ 0 h 16628"/>
                  <a:gd name="connsiteX3" fmla="*/ 75570 w 75569"/>
                  <a:gd name="connsiteY3" fmla="*/ 0 h 16628"/>
                  <a:gd name="connsiteX4" fmla="*/ 72541 w 75569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9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3709" y="0"/>
                    </a:lnTo>
                    <a:lnTo>
                      <a:pt x="75570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E93199C5-E224-2514-9A00-06B50CFFA401}"/>
                  </a:ext>
                </a:extLst>
              </p:cNvPr>
              <p:cNvSpPr/>
              <p:nvPr/>
            </p:nvSpPr>
            <p:spPr>
              <a:xfrm>
                <a:off x="3464430" y="4709194"/>
                <a:ext cx="74271" cy="16628"/>
              </a:xfrm>
              <a:custGeom>
                <a:avLst/>
                <a:gdLst>
                  <a:gd name="connsiteX0" fmla="*/ 72541 w 74271"/>
                  <a:gd name="connsiteY0" fmla="*/ 16628 h 16628"/>
                  <a:gd name="connsiteX1" fmla="*/ 0 w 74271"/>
                  <a:gd name="connsiteY1" fmla="*/ 16628 h 16628"/>
                  <a:gd name="connsiteX2" fmla="*/ 2442 w 74271"/>
                  <a:gd name="connsiteY2" fmla="*/ 0 h 16628"/>
                  <a:gd name="connsiteX3" fmla="*/ 74272 w 74271"/>
                  <a:gd name="connsiteY3" fmla="*/ 0 h 16628"/>
                  <a:gd name="connsiteX4" fmla="*/ 72541 w 74271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71" h="16628">
                    <a:moveTo>
                      <a:pt x="72541" y="16628"/>
                    </a:moveTo>
                    <a:lnTo>
                      <a:pt x="0" y="16628"/>
                    </a:lnTo>
                    <a:lnTo>
                      <a:pt x="2442" y="0"/>
                    </a:lnTo>
                    <a:lnTo>
                      <a:pt x="74272" y="0"/>
                    </a:lnTo>
                    <a:lnTo>
                      <a:pt x="7254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47F14AAC-EC06-4B16-7E66-035F0ACB6C23}"/>
                  </a:ext>
                </a:extLst>
              </p:cNvPr>
              <p:cNvSpPr/>
              <p:nvPr/>
            </p:nvSpPr>
            <p:spPr>
              <a:xfrm>
                <a:off x="3594181" y="4709194"/>
                <a:ext cx="73035" cy="16628"/>
              </a:xfrm>
              <a:custGeom>
                <a:avLst/>
                <a:gdLst>
                  <a:gd name="connsiteX0" fmla="*/ 72572 w 73035"/>
                  <a:gd name="connsiteY0" fmla="*/ 16628 h 16628"/>
                  <a:gd name="connsiteX1" fmla="*/ 0 w 73035"/>
                  <a:gd name="connsiteY1" fmla="*/ 16628 h 16628"/>
                  <a:gd name="connsiteX2" fmla="*/ 1205 w 73035"/>
                  <a:gd name="connsiteY2" fmla="*/ 0 h 16628"/>
                  <a:gd name="connsiteX3" fmla="*/ 73035 w 73035"/>
                  <a:gd name="connsiteY3" fmla="*/ 0 h 16628"/>
                  <a:gd name="connsiteX4" fmla="*/ 72572 w 73035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35" h="16628">
                    <a:moveTo>
                      <a:pt x="72572" y="16628"/>
                    </a:moveTo>
                    <a:lnTo>
                      <a:pt x="0" y="16628"/>
                    </a:lnTo>
                    <a:lnTo>
                      <a:pt x="1205" y="0"/>
                    </a:lnTo>
                    <a:lnTo>
                      <a:pt x="73035" y="0"/>
                    </a:lnTo>
                    <a:lnTo>
                      <a:pt x="72572" y="1662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EA5BEC36-48D3-DDCD-5419-C0DC251D5BB4}"/>
                  </a:ext>
                </a:extLst>
              </p:cNvPr>
              <p:cNvSpPr/>
              <p:nvPr/>
            </p:nvSpPr>
            <p:spPr>
              <a:xfrm>
                <a:off x="3723870" y="4709194"/>
                <a:ext cx="72664" cy="16628"/>
              </a:xfrm>
              <a:custGeom>
                <a:avLst/>
                <a:gdLst>
                  <a:gd name="connsiteX0" fmla="*/ 72665 w 72664"/>
                  <a:gd name="connsiteY0" fmla="*/ 16628 h 16628"/>
                  <a:gd name="connsiteX1" fmla="*/ 93 w 72664"/>
                  <a:gd name="connsiteY1" fmla="*/ 16628 h 16628"/>
                  <a:gd name="connsiteX2" fmla="*/ 0 w 72664"/>
                  <a:gd name="connsiteY2" fmla="*/ 0 h 16628"/>
                  <a:gd name="connsiteX3" fmla="*/ 71830 w 72664"/>
                  <a:gd name="connsiteY3" fmla="*/ 0 h 16628"/>
                  <a:gd name="connsiteX4" fmla="*/ 72665 w 72664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664" h="16628">
                    <a:moveTo>
                      <a:pt x="72665" y="16628"/>
                    </a:moveTo>
                    <a:lnTo>
                      <a:pt x="93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2665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392A685E-C5B2-9437-28A0-4C80837A3E5D}"/>
                  </a:ext>
                </a:extLst>
              </p:cNvPr>
              <p:cNvSpPr/>
              <p:nvPr/>
            </p:nvSpPr>
            <p:spPr>
              <a:xfrm>
                <a:off x="3852386" y="4709194"/>
                <a:ext cx="73931" cy="16628"/>
              </a:xfrm>
              <a:custGeom>
                <a:avLst/>
                <a:gdLst>
                  <a:gd name="connsiteX0" fmla="*/ 73931 w 73931"/>
                  <a:gd name="connsiteY0" fmla="*/ 16628 h 16628"/>
                  <a:gd name="connsiteX1" fmla="*/ 1360 w 73931"/>
                  <a:gd name="connsiteY1" fmla="*/ 16628 h 16628"/>
                  <a:gd name="connsiteX2" fmla="*/ 0 w 73931"/>
                  <a:gd name="connsiteY2" fmla="*/ 0 h 16628"/>
                  <a:gd name="connsiteX3" fmla="*/ 71830 w 73931"/>
                  <a:gd name="connsiteY3" fmla="*/ 0 h 16628"/>
                  <a:gd name="connsiteX4" fmla="*/ 73931 w 73931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1" h="16628">
                    <a:moveTo>
                      <a:pt x="73931" y="16628"/>
                    </a:moveTo>
                    <a:lnTo>
                      <a:pt x="1360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3931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FF988E4A-81E2-9335-2D63-D01CFF123136}"/>
                  </a:ext>
                </a:extLst>
              </p:cNvPr>
              <p:cNvSpPr/>
              <p:nvPr/>
            </p:nvSpPr>
            <p:spPr>
              <a:xfrm>
                <a:off x="3980870" y="4709194"/>
                <a:ext cx="75198" cy="16628"/>
              </a:xfrm>
              <a:custGeom>
                <a:avLst/>
                <a:gdLst>
                  <a:gd name="connsiteX0" fmla="*/ 75199 w 75198"/>
                  <a:gd name="connsiteY0" fmla="*/ 16628 h 16628"/>
                  <a:gd name="connsiteX1" fmla="*/ 2658 w 75198"/>
                  <a:gd name="connsiteY1" fmla="*/ 16628 h 16628"/>
                  <a:gd name="connsiteX2" fmla="*/ 0 w 75198"/>
                  <a:gd name="connsiteY2" fmla="*/ 0 h 16628"/>
                  <a:gd name="connsiteX3" fmla="*/ 71830 w 75198"/>
                  <a:gd name="connsiteY3" fmla="*/ 0 h 16628"/>
                  <a:gd name="connsiteX4" fmla="*/ 75199 w 75198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98" h="16628">
                    <a:moveTo>
                      <a:pt x="75199" y="16628"/>
                    </a:moveTo>
                    <a:lnTo>
                      <a:pt x="2658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5199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2BACEA46-26BD-5C7E-190F-3881DFEF6718}"/>
                  </a:ext>
                </a:extLst>
              </p:cNvPr>
              <p:cNvSpPr/>
              <p:nvPr/>
            </p:nvSpPr>
            <p:spPr>
              <a:xfrm>
                <a:off x="4109384" y="4709194"/>
                <a:ext cx="76466" cy="16628"/>
              </a:xfrm>
              <a:custGeom>
                <a:avLst/>
                <a:gdLst>
                  <a:gd name="connsiteX0" fmla="*/ 76466 w 76466"/>
                  <a:gd name="connsiteY0" fmla="*/ 16628 h 16628"/>
                  <a:gd name="connsiteX1" fmla="*/ 3925 w 76466"/>
                  <a:gd name="connsiteY1" fmla="*/ 16628 h 16628"/>
                  <a:gd name="connsiteX2" fmla="*/ 0 w 76466"/>
                  <a:gd name="connsiteY2" fmla="*/ 0 h 16628"/>
                  <a:gd name="connsiteX3" fmla="*/ 71830 w 76466"/>
                  <a:gd name="connsiteY3" fmla="*/ 0 h 16628"/>
                  <a:gd name="connsiteX4" fmla="*/ 76466 w 76466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66" h="16628">
                    <a:moveTo>
                      <a:pt x="76466" y="16628"/>
                    </a:moveTo>
                    <a:lnTo>
                      <a:pt x="3925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6466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280D8F64-83DC-9288-534C-FF20F4C020A8}"/>
                  </a:ext>
                </a:extLst>
              </p:cNvPr>
              <p:cNvSpPr/>
              <p:nvPr/>
            </p:nvSpPr>
            <p:spPr>
              <a:xfrm>
                <a:off x="4237869" y="4709194"/>
                <a:ext cx="77764" cy="16628"/>
              </a:xfrm>
              <a:custGeom>
                <a:avLst/>
                <a:gdLst>
                  <a:gd name="connsiteX0" fmla="*/ 77764 w 77764"/>
                  <a:gd name="connsiteY0" fmla="*/ 16628 h 16628"/>
                  <a:gd name="connsiteX1" fmla="*/ 5223 w 77764"/>
                  <a:gd name="connsiteY1" fmla="*/ 16628 h 16628"/>
                  <a:gd name="connsiteX2" fmla="*/ 0 w 77764"/>
                  <a:gd name="connsiteY2" fmla="*/ 0 h 16628"/>
                  <a:gd name="connsiteX3" fmla="*/ 71830 w 77764"/>
                  <a:gd name="connsiteY3" fmla="*/ 0 h 16628"/>
                  <a:gd name="connsiteX4" fmla="*/ 77764 w 77764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64" h="16628">
                    <a:moveTo>
                      <a:pt x="77764" y="16628"/>
                    </a:moveTo>
                    <a:lnTo>
                      <a:pt x="5223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7764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2BC3D516-02E0-D4ED-A236-014773B7B5F9}"/>
                  </a:ext>
                </a:extLst>
              </p:cNvPr>
              <p:cNvSpPr/>
              <p:nvPr/>
            </p:nvSpPr>
            <p:spPr>
              <a:xfrm>
                <a:off x="4366384" y="4709194"/>
                <a:ext cx="79031" cy="16628"/>
              </a:xfrm>
              <a:custGeom>
                <a:avLst/>
                <a:gdLst>
                  <a:gd name="connsiteX0" fmla="*/ 79032 w 79031"/>
                  <a:gd name="connsiteY0" fmla="*/ 16628 h 16628"/>
                  <a:gd name="connsiteX1" fmla="*/ 6491 w 79031"/>
                  <a:gd name="connsiteY1" fmla="*/ 16628 h 16628"/>
                  <a:gd name="connsiteX2" fmla="*/ 0 w 79031"/>
                  <a:gd name="connsiteY2" fmla="*/ 0 h 16628"/>
                  <a:gd name="connsiteX3" fmla="*/ 71830 w 79031"/>
                  <a:gd name="connsiteY3" fmla="*/ 0 h 16628"/>
                  <a:gd name="connsiteX4" fmla="*/ 79032 w 79031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31" h="16628">
                    <a:moveTo>
                      <a:pt x="79032" y="16628"/>
                    </a:moveTo>
                    <a:lnTo>
                      <a:pt x="6491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79032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3273F2F6-AF19-31AC-459C-13E2466CBD1B}"/>
                  </a:ext>
                </a:extLst>
              </p:cNvPr>
              <p:cNvSpPr/>
              <p:nvPr/>
            </p:nvSpPr>
            <p:spPr>
              <a:xfrm>
                <a:off x="4494868" y="4709194"/>
                <a:ext cx="80329" cy="16628"/>
              </a:xfrm>
              <a:custGeom>
                <a:avLst/>
                <a:gdLst>
                  <a:gd name="connsiteX0" fmla="*/ 80330 w 80329"/>
                  <a:gd name="connsiteY0" fmla="*/ 16628 h 16628"/>
                  <a:gd name="connsiteX1" fmla="*/ 7789 w 80329"/>
                  <a:gd name="connsiteY1" fmla="*/ 16628 h 16628"/>
                  <a:gd name="connsiteX2" fmla="*/ 0 w 80329"/>
                  <a:gd name="connsiteY2" fmla="*/ 0 h 16628"/>
                  <a:gd name="connsiteX3" fmla="*/ 71830 w 80329"/>
                  <a:gd name="connsiteY3" fmla="*/ 0 h 16628"/>
                  <a:gd name="connsiteX4" fmla="*/ 80330 w 80329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29" h="16628">
                    <a:moveTo>
                      <a:pt x="80330" y="16628"/>
                    </a:moveTo>
                    <a:lnTo>
                      <a:pt x="7789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0330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EEF78C97-DE73-5927-2973-2CD6F156F9B9}"/>
                  </a:ext>
                </a:extLst>
              </p:cNvPr>
              <p:cNvSpPr/>
              <p:nvPr/>
            </p:nvSpPr>
            <p:spPr>
              <a:xfrm>
                <a:off x="4623383" y="4709194"/>
                <a:ext cx="81596" cy="16628"/>
              </a:xfrm>
              <a:custGeom>
                <a:avLst/>
                <a:gdLst>
                  <a:gd name="connsiteX0" fmla="*/ 81597 w 81596"/>
                  <a:gd name="connsiteY0" fmla="*/ 16628 h 16628"/>
                  <a:gd name="connsiteX1" fmla="*/ 9056 w 81596"/>
                  <a:gd name="connsiteY1" fmla="*/ 16628 h 16628"/>
                  <a:gd name="connsiteX2" fmla="*/ 0 w 81596"/>
                  <a:gd name="connsiteY2" fmla="*/ 0 h 16628"/>
                  <a:gd name="connsiteX3" fmla="*/ 71830 w 81596"/>
                  <a:gd name="connsiteY3" fmla="*/ 0 h 16628"/>
                  <a:gd name="connsiteX4" fmla="*/ 81597 w 81596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6" h="16628">
                    <a:moveTo>
                      <a:pt x="81597" y="16628"/>
                    </a:moveTo>
                    <a:lnTo>
                      <a:pt x="9056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1597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A62573CF-33F1-B321-FA37-D30F7CA0026F}"/>
                  </a:ext>
                </a:extLst>
              </p:cNvPr>
              <p:cNvSpPr/>
              <p:nvPr/>
            </p:nvSpPr>
            <p:spPr>
              <a:xfrm>
                <a:off x="4751867" y="4709194"/>
                <a:ext cx="82894" cy="16628"/>
              </a:xfrm>
              <a:custGeom>
                <a:avLst/>
                <a:gdLst>
                  <a:gd name="connsiteX0" fmla="*/ 82895 w 82894"/>
                  <a:gd name="connsiteY0" fmla="*/ 16628 h 16628"/>
                  <a:gd name="connsiteX1" fmla="*/ 10354 w 82894"/>
                  <a:gd name="connsiteY1" fmla="*/ 16628 h 16628"/>
                  <a:gd name="connsiteX2" fmla="*/ 0 w 82894"/>
                  <a:gd name="connsiteY2" fmla="*/ 0 h 16628"/>
                  <a:gd name="connsiteX3" fmla="*/ 71830 w 82894"/>
                  <a:gd name="connsiteY3" fmla="*/ 0 h 16628"/>
                  <a:gd name="connsiteX4" fmla="*/ 82895 w 82894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4" h="16628">
                    <a:moveTo>
                      <a:pt x="82895" y="16628"/>
                    </a:moveTo>
                    <a:lnTo>
                      <a:pt x="10354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2895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4B15F8DD-C974-40DB-F23A-03F0A4AB7907}"/>
                  </a:ext>
                </a:extLst>
              </p:cNvPr>
              <p:cNvSpPr/>
              <p:nvPr/>
            </p:nvSpPr>
            <p:spPr>
              <a:xfrm>
                <a:off x="4880382" y="4709194"/>
                <a:ext cx="84162" cy="16628"/>
              </a:xfrm>
              <a:custGeom>
                <a:avLst/>
                <a:gdLst>
                  <a:gd name="connsiteX0" fmla="*/ 84162 w 84162"/>
                  <a:gd name="connsiteY0" fmla="*/ 16628 h 16628"/>
                  <a:gd name="connsiteX1" fmla="*/ 11621 w 84162"/>
                  <a:gd name="connsiteY1" fmla="*/ 16628 h 16628"/>
                  <a:gd name="connsiteX2" fmla="*/ 0 w 84162"/>
                  <a:gd name="connsiteY2" fmla="*/ 0 h 16628"/>
                  <a:gd name="connsiteX3" fmla="*/ 71830 w 84162"/>
                  <a:gd name="connsiteY3" fmla="*/ 0 h 16628"/>
                  <a:gd name="connsiteX4" fmla="*/ 84162 w 84162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62" h="16628">
                    <a:moveTo>
                      <a:pt x="84162" y="16628"/>
                    </a:moveTo>
                    <a:lnTo>
                      <a:pt x="11621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4162" y="1662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D5E15081-E089-3F7E-1BFA-E9EDFBA95568}"/>
                  </a:ext>
                </a:extLst>
              </p:cNvPr>
              <p:cNvSpPr/>
              <p:nvPr/>
            </p:nvSpPr>
            <p:spPr>
              <a:xfrm>
                <a:off x="5008866" y="4709194"/>
                <a:ext cx="85460" cy="16628"/>
              </a:xfrm>
              <a:custGeom>
                <a:avLst/>
                <a:gdLst>
                  <a:gd name="connsiteX0" fmla="*/ 85460 w 85460"/>
                  <a:gd name="connsiteY0" fmla="*/ 16628 h 16628"/>
                  <a:gd name="connsiteX1" fmla="*/ 12889 w 85460"/>
                  <a:gd name="connsiteY1" fmla="*/ 16628 h 16628"/>
                  <a:gd name="connsiteX2" fmla="*/ 0 w 85460"/>
                  <a:gd name="connsiteY2" fmla="*/ 0 h 16628"/>
                  <a:gd name="connsiteX3" fmla="*/ 71830 w 85460"/>
                  <a:gd name="connsiteY3" fmla="*/ 0 h 16628"/>
                  <a:gd name="connsiteX4" fmla="*/ 85460 w 85460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60" h="16628">
                    <a:moveTo>
                      <a:pt x="85460" y="16628"/>
                    </a:moveTo>
                    <a:lnTo>
                      <a:pt x="12889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5460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BB77CAB1-58F6-6470-123C-38319DEB9C28}"/>
                  </a:ext>
                </a:extLst>
              </p:cNvPr>
              <p:cNvSpPr/>
              <p:nvPr/>
            </p:nvSpPr>
            <p:spPr>
              <a:xfrm>
                <a:off x="5137382" y="4709194"/>
                <a:ext cx="86727" cy="16628"/>
              </a:xfrm>
              <a:custGeom>
                <a:avLst/>
                <a:gdLst>
                  <a:gd name="connsiteX0" fmla="*/ 86727 w 86727"/>
                  <a:gd name="connsiteY0" fmla="*/ 16628 h 16628"/>
                  <a:gd name="connsiteX1" fmla="*/ 14156 w 86727"/>
                  <a:gd name="connsiteY1" fmla="*/ 16628 h 16628"/>
                  <a:gd name="connsiteX2" fmla="*/ 0 w 86727"/>
                  <a:gd name="connsiteY2" fmla="*/ 0 h 16628"/>
                  <a:gd name="connsiteX3" fmla="*/ 71830 w 86727"/>
                  <a:gd name="connsiteY3" fmla="*/ 0 h 16628"/>
                  <a:gd name="connsiteX4" fmla="*/ 86727 w 86727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27" h="16628">
                    <a:moveTo>
                      <a:pt x="86727" y="16628"/>
                    </a:moveTo>
                    <a:lnTo>
                      <a:pt x="14156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6727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987323FD-0723-CF41-7E87-DA208F339AB0}"/>
                  </a:ext>
                </a:extLst>
              </p:cNvPr>
              <p:cNvSpPr/>
              <p:nvPr/>
            </p:nvSpPr>
            <p:spPr>
              <a:xfrm>
                <a:off x="5265866" y="4709194"/>
                <a:ext cx="88025" cy="16628"/>
              </a:xfrm>
              <a:custGeom>
                <a:avLst/>
                <a:gdLst>
                  <a:gd name="connsiteX0" fmla="*/ 88026 w 88025"/>
                  <a:gd name="connsiteY0" fmla="*/ 16628 h 16628"/>
                  <a:gd name="connsiteX1" fmla="*/ 15454 w 88025"/>
                  <a:gd name="connsiteY1" fmla="*/ 16628 h 16628"/>
                  <a:gd name="connsiteX2" fmla="*/ 0 w 88025"/>
                  <a:gd name="connsiteY2" fmla="*/ 0 h 16628"/>
                  <a:gd name="connsiteX3" fmla="*/ 71830 w 88025"/>
                  <a:gd name="connsiteY3" fmla="*/ 0 h 16628"/>
                  <a:gd name="connsiteX4" fmla="*/ 88026 w 88025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25" h="16628">
                    <a:moveTo>
                      <a:pt x="88026" y="16628"/>
                    </a:moveTo>
                    <a:lnTo>
                      <a:pt x="15454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8026" y="1662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90C9ED60-3CE4-B020-9E6C-80DD6456787C}"/>
                  </a:ext>
                </a:extLst>
              </p:cNvPr>
              <p:cNvSpPr/>
              <p:nvPr/>
            </p:nvSpPr>
            <p:spPr>
              <a:xfrm>
                <a:off x="5394380" y="4709194"/>
                <a:ext cx="89262" cy="16628"/>
              </a:xfrm>
              <a:custGeom>
                <a:avLst/>
                <a:gdLst>
                  <a:gd name="connsiteX0" fmla="*/ 89262 w 89262"/>
                  <a:gd name="connsiteY0" fmla="*/ 16628 h 16628"/>
                  <a:gd name="connsiteX1" fmla="*/ 16721 w 89262"/>
                  <a:gd name="connsiteY1" fmla="*/ 16628 h 16628"/>
                  <a:gd name="connsiteX2" fmla="*/ 0 w 89262"/>
                  <a:gd name="connsiteY2" fmla="*/ 0 h 16628"/>
                  <a:gd name="connsiteX3" fmla="*/ 71830 w 89262"/>
                  <a:gd name="connsiteY3" fmla="*/ 0 h 16628"/>
                  <a:gd name="connsiteX4" fmla="*/ 89262 w 89262"/>
                  <a:gd name="connsiteY4" fmla="*/ 16628 h 16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62" h="16628">
                    <a:moveTo>
                      <a:pt x="89262" y="16628"/>
                    </a:moveTo>
                    <a:lnTo>
                      <a:pt x="16721" y="16628"/>
                    </a:lnTo>
                    <a:lnTo>
                      <a:pt x="0" y="0"/>
                    </a:lnTo>
                    <a:lnTo>
                      <a:pt x="71830" y="0"/>
                    </a:lnTo>
                    <a:lnTo>
                      <a:pt x="89262" y="1662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5CE76604-E771-8700-02B2-05DA9C238622}"/>
                  </a:ext>
                </a:extLst>
              </p:cNvPr>
              <p:cNvSpPr/>
              <p:nvPr/>
            </p:nvSpPr>
            <p:spPr>
              <a:xfrm>
                <a:off x="1879472" y="4734415"/>
                <a:ext cx="91271" cy="17153"/>
              </a:xfrm>
              <a:custGeom>
                <a:avLst/>
                <a:gdLst>
                  <a:gd name="connsiteX0" fmla="*/ 73685 w 91271"/>
                  <a:gd name="connsiteY0" fmla="*/ 17154 h 17153"/>
                  <a:gd name="connsiteX1" fmla="*/ 0 w 91271"/>
                  <a:gd name="connsiteY1" fmla="*/ 17154 h 17153"/>
                  <a:gd name="connsiteX2" fmla="*/ 18359 w 91271"/>
                  <a:gd name="connsiteY2" fmla="*/ 0 h 17153"/>
                  <a:gd name="connsiteX3" fmla="*/ 91271 w 91271"/>
                  <a:gd name="connsiteY3" fmla="*/ 0 h 17153"/>
                  <a:gd name="connsiteX4" fmla="*/ 73685 w 91271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71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8359" y="0"/>
                    </a:lnTo>
                    <a:lnTo>
                      <a:pt x="91271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C6AC5223-388E-30B9-2028-2E65348FAAA0}"/>
                  </a:ext>
                </a:extLst>
              </p:cNvPr>
              <p:cNvSpPr/>
              <p:nvPr/>
            </p:nvSpPr>
            <p:spPr>
              <a:xfrm>
                <a:off x="2011233" y="4734415"/>
                <a:ext cx="89973" cy="17153"/>
              </a:xfrm>
              <a:custGeom>
                <a:avLst/>
                <a:gdLst>
                  <a:gd name="connsiteX0" fmla="*/ 73685 w 89973"/>
                  <a:gd name="connsiteY0" fmla="*/ 17154 h 17153"/>
                  <a:gd name="connsiteX1" fmla="*/ 0 w 89973"/>
                  <a:gd name="connsiteY1" fmla="*/ 17154 h 17153"/>
                  <a:gd name="connsiteX2" fmla="*/ 17061 w 89973"/>
                  <a:gd name="connsiteY2" fmla="*/ 0 h 17153"/>
                  <a:gd name="connsiteX3" fmla="*/ 89973 w 89973"/>
                  <a:gd name="connsiteY3" fmla="*/ 0 h 17153"/>
                  <a:gd name="connsiteX4" fmla="*/ 73685 w 8997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973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7061" y="0"/>
                    </a:lnTo>
                    <a:lnTo>
                      <a:pt x="89973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3C346900-784B-D627-A636-A9426221D4A8}"/>
                  </a:ext>
                </a:extLst>
              </p:cNvPr>
              <p:cNvSpPr/>
              <p:nvPr/>
            </p:nvSpPr>
            <p:spPr>
              <a:xfrm>
                <a:off x="2142993" y="4734415"/>
                <a:ext cx="88643" cy="17153"/>
              </a:xfrm>
              <a:custGeom>
                <a:avLst/>
                <a:gdLst>
                  <a:gd name="connsiteX0" fmla="*/ 73685 w 88643"/>
                  <a:gd name="connsiteY0" fmla="*/ 17154 h 17153"/>
                  <a:gd name="connsiteX1" fmla="*/ 0 w 88643"/>
                  <a:gd name="connsiteY1" fmla="*/ 17154 h 17153"/>
                  <a:gd name="connsiteX2" fmla="*/ 15732 w 88643"/>
                  <a:gd name="connsiteY2" fmla="*/ 0 h 17153"/>
                  <a:gd name="connsiteX3" fmla="*/ 88644 w 88643"/>
                  <a:gd name="connsiteY3" fmla="*/ 0 h 17153"/>
                  <a:gd name="connsiteX4" fmla="*/ 73685 w 8864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43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5732" y="0"/>
                    </a:lnTo>
                    <a:lnTo>
                      <a:pt x="88644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545CE2F9-0C70-E528-836C-ABAE25143559}"/>
                  </a:ext>
                </a:extLst>
              </p:cNvPr>
              <p:cNvSpPr/>
              <p:nvPr/>
            </p:nvSpPr>
            <p:spPr>
              <a:xfrm>
                <a:off x="2274753" y="4734415"/>
                <a:ext cx="87345" cy="17153"/>
              </a:xfrm>
              <a:custGeom>
                <a:avLst/>
                <a:gdLst>
                  <a:gd name="connsiteX0" fmla="*/ 73685 w 87345"/>
                  <a:gd name="connsiteY0" fmla="*/ 17154 h 17153"/>
                  <a:gd name="connsiteX1" fmla="*/ 0 w 87345"/>
                  <a:gd name="connsiteY1" fmla="*/ 17154 h 17153"/>
                  <a:gd name="connsiteX2" fmla="*/ 14403 w 87345"/>
                  <a:gd name="connsiteY2" fmla="*/ 0 h 17153"/>
                  <a:gd name="connsiteX3" fmla="*/ 87346 w 87345"/>
                  <a:gd name="connsiteY3" fmla="*/ 0 h 17153"/>
                  <a:gd name="connsiteX4" fmla="*/ 73685 w 87345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345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4403" y="0"/>
                    </a:lnTo>
                    <a:lnTo>
                      <a:pt x="87346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CE906CCF-04BE-D155-93B2-322E69FD764C}"/>
                  </a:ext>
                </a:extLst>
              </p:cNvPr>
              <p:cNvSpPr/>
              <p:nvPr/>
            </p:nvSpPr>
            <p:spPr>
              <a:xfrm>
                <a:off x="2406514" y="4734415"/>
                <a:ext cx="86016" cy="17153"/>
              </a:xfrm>
              <a:custGeom>
                <a:avLst/>
                <a:gdLst>
                  <a:gd name="connsiteX0" fmla="*/ 73685 w 86016"/>
                  <a:gd name="connsiteY0" fmla="*/ 17154 h 17153"/>
                  <a:gd name="connsiteX1" fmla="*/ 0 w 86016"/>
                  <a:gd name="connsiteY1" fmla="*/ 17154 h 17153"/>
                  <a:gd name="connsiteX2" fmla="*/ 13105 w 86016"/>
                  <a:gd name="connsiteY2" fmla="*/ 0 h 17153"/>
                  <a:gd name="connsiteX3" fmla="*/ 86017 w 86016"/>
                  <a:gd name="connsiteY3" fmla="*/ 0 h 17153"/>
                  <a:gd name="connsiteX4" fmla="*/ 73685 w 86016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16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3105" y="0"/>
                    </a:lnTo>
                    <a:lnTo>
                      <a:pt x="86017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5E3DDD42-9ADD-3C80-1619-58EE5ED2BFAD}"/>
                  </a:ext>
                </a:extLst>
              </p:cNvPr>
              <p:cNvSpPr/>
              <p:nvPr/>
            </p:nvSpPr>
            <p:spPr>
              <a:xfrm>
                <a:off x="2538274" y="4734415"/>
                <a:ext cx="84687" cy="17153"/>
              </a:xfrm>
              <a:custGeom>
                <a:avLst/>
                <a:gdLst>
                  <a:gd name="connsiteX0" fmla="*/ 73685 w 84687"/>
                  <a:gd name="connsiteY0" fmla="*/ 17154 h 17153"/>
                  <a:gd name="connsiteX1" fmla="*/ 0 w 84687"/>
                  <a:gd name="connsiteY1" fmla="*/ 17154 h 17153"/>
                  <a:gd name="connsiteX2" fmla="*/ 11776 w 84687"/>
                  <a:gd name="connsiteY2" fmla="*/ 0 h 17153"/>
                  <a:gd name="connsiteX3" fmla="*/ 84688 w 84687"/>
                  <a:gd name="connsiteY3" fmla="*/ 0 h 17153"/>
                  <a:gd name="connsiteX4" fmla="*/ 73685 w 84687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687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1776" y="0"/>
                    </a:lnTo>
                    <a:lnTo>
                      <a:pt x="84688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E5E1BBF9-2F70-25CE-6D77-23FA2922270D}"/>
                  </a:ext>
                </a:extLst>
              </p:cNvPr>
              <p:cNvSpPr/>
              <p:nvPr/>
            </p:nvSpPr>
            <p:spPr>
              <a:xfrm>
                <a:off x="2670035" y="4734415"/>
                <a:ext cx="83389" cy="17153"/>
              </a:xfrm>
              <a:custGeom>
                <a:avLst/>
                <a:gdLst>
                  <a:gd name="connsiteX0" fmla="*/ 73685 w 83389"/>
                  <a:gd name="connsiteY0" fmla="*/ 17154 h 17153"/>
                  <a:gd name="connsiteX1" fmla="*/ 0 w 83389"/>
                  <a:gd name="connsiteY1" fmla="*/ 17154 h 17153"/>
                  <a:gd name="connsiteX2" fmla="*/ 10447 w 83389"/>
                  <a:gd name="connsiteY2" fmla="*/ 0 h 17153"/>
                  <a:gd name="connsiteX3" fmla="*/ 83389 w 83389"/>
                  <a:gd name="connsiteY3" fmla="*/ 0 h 17153"/>
                  <a:gd name="connsiteX4" fmla="*/ 73685 w 83389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89" h="17153">
                    <a:moveTo>
                      <a:pt x="73685" y="17154"/>
                    </a:moveTo>
                    <a:lnTo>
                      <a:pt x="0" y="17154"/>
                    </a:lnTo>
                    <a:lnTo>
                      <a:pt x="10447" y="0"/>
                    </a:lnTo>
                    <a:lnTo>
                      <a:pt x="83389" y="0"/>
                    </a:lnTo>
                    <a:lnTo>
                      <a:pt x="73685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EBBBB65F-066E-6728-B399-03F10BA36F75}"/>
                  </a:ext>
                </a:extLst>
              </p:cNvPr>
              <p:cNvSpPr/>
              <p:nvPr/>
            </p:nvSpPr>
            <p:spPr>
              <a:xfrm>
                <a:off x="2801795" y="4734415"/>
                <a:ext cx="82060" cy="17153"/>
              </a:xfrm>
              <a:custGeom>
                <a:avLst/>
                <a:gdLst>
                  <a:gd name="connsiteX0" fmla="*/ 73684 w 82060"/>
                  <a:gd name="connsiteY0" fmla="*/ 17154 h 17153"/>
                  <a:gd name="connsiteX1" fmla="*/ 0 w 82060"/>
                  <a:gd name="connsiteY1" fmla="*/ 17154 h 17153"/>
                  <a:gd name="connsiteX2" fmla="*/ 9149 w 82060"/>
                  <a:gd name="connsiteY2" fmla="*/ 0 h 17153"/>
                  <a:gd name="connsiteX3" fmla="*/ 82060 w 82060"/>
                  <a:gd name="connsiteY3" fmla="*/ 0 h 17153"/>
                  <a:gd name="connsiteX4" fmla="*/ 73684 w 82060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60" h="17153">
                    <a:moveTo>
                      <a:pt x="73684" y="17154"/>
                    </a:moveTo>
                    <a:lnTo>
                      <a:pt x="0" y="17154"/>
                    </a:lnTo>
                    <a:lnTo>
                      <a:pt x="9149" y="0"/>
                    </a:lnTo>
                    <a:lnTo>
                      <a:pt x="82060" y="0"/>
                    </a:lnTo>
                    <a:lnTo>
                      <a:pt x="73684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9B6E96F2-9020-F378-7503-4191236A0C0F}"/>
                  </a:ext>
                </a:extLst>
              </p:cNvPr>
              <p:cNvSpPr/>
              <p:nvPr/>
            </p:nvSpPr>
            <p:spPr>
              <a:xfrm>
                <a:off x="2933555" y="4734415"/>
                <a:ext cx="80731" cy="17153"/>
              </a:xfrm>
              <a:custGeom>
                <a:avLst/>
                <a:gdLst>
                  <a:gd name="connsiteX0" fmla="*/ 73684 w 80731"/>
                  <a:gd name="connsiteY0" fmla="*/ 17154 h 17153"/>
                  <a:gd name="connsiteX1" fmla="*/ 0 w 80731"/>
                  <a:gd name="connsiteY1" fmla="*/ 17154 h 17153"/>
                  <a:gd name="connsiteX2" fmla="*/ 7820 w 80731"/>
                  <a:gd name="connsiteY2" fmla="*/ 0 h 17153"/>
                  <a:gd name="connsiteX3" fmla="*/ 80731 w 80731"/>
                  <a:gd name="connsiteY3" fmla="*/ 0 h 17153"/>
                  <a:gd name="connsiteX4" fmla="*/ 73684 w 80731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31" h="17153">
                    <a:moveTo>
                      <a:pt x="73684" y="17154"/>
                    </a:moveTo>
                    <a:lnTo>
                      <a:pt x="0" y="17154"/>
                    </a:lnTo>
                    <a:lnTo>
                      <a:pt x="7820" y="0"/>
                    </a:lnTo>
                    <a:lnTo>
                      <a:pt x="80731" y="0"/>
                    </a:lnTo>
                    <a:lnTo>
                      <a:pt x="73684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EC8420FB-AD81-480C-90BE-4036257065AA}"/>
                  </a:ext>
                </a:extLst>
              </p:cNvPr>
              <p:cNvSpPr/>
              <p:nvPr/>
            </p:nvSpPr>
            <p:spPr>
              <a:xfrm>
                <a:off x="3197107" y="4734415"/>
                <a:ext cx="78073" cy="17153"/>
              </a:xfrm>
              <a:custGeom>
                <a:avLst/>
                <a:gdLst>
                  <a:gd name="connsiteX0" fmla="*/ 73653 w 78073"/>
                  <a:gd name="connsiteY0" fmla="*/ 17154 h 17153"/>
                  <a:gd name="connsiteX1" fmla="*/ 0 w 78073"/>
                  <a:gd name="connsiteY1" fmla="*/ 17154 h 17153"/>
                  <a:gd name="connsiteX2" fmla="*/ 5161 w 78073"/>
                  <a:gd name="connsiteY2" fmla="*/ 0 h 17153"/>
                  <a:gd name="connsiteX3" fmla="*/ 78073 w 78073"/>
                  <a:gd name="connsiteY3" fmla="*/ 0 h 17153"/>
                  <a:gd name="connsiteX4" fmla="*/ 73653 w 7807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73" h="17153">
                    <a:moveTo>
                      <a:pt x="73653" y="17154"/>
                    </a:moveTo>
                    <a:lnTo>
                      <a:pt x="0" y="17154"/>
                    </a:lnTo>
                    <a:lnTo>
                      <a:pt x="5161" y="0"/>
                    </a:lnTo>
                    <a:lnTo>
                      <a:pt x="78073" y="0"/>
                    </a:lnTo>
                    <a:lnTo>
                      <a:pt x="7365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D3D6C462-84F0-F84E-3FAB-28B29CF1C1E8}"/>
                  </a:ext>
                </a:extLst>
              </p:cNvPr>
              <p:cNvSpPr/>
              <p:nvPr/>
            </p:nvSpPr>
            <p:spPr>
              <a:xfrm>
                <a:off x="3328868" y="4734415"/>
                <a:ext cx="76744" cy="17153"/>
              </a:xfrm>
              <a:custGeom>
                <a:avLst/>
                <a:gdLst>
                  <a:gd name="connsiteX0" fmla="*/ 73653 w 76744"/>
                  <a:gd name="connsiteY0" fmla="*/ 17154 h 17153"/>
                  <a:gd name="connsiteX1" fmla="*/ 0 w 76744"/>
                  <a:gd name="connsiteY1" fmla="*/ 17154 h 17153"/>
                  <a:gd name="connsiteX2" fmla="*/ 3833 w 76744"/>
                  <a:gd name="connsiteY2" fmla="*/ 0 h 17153"/>
                  <a:gd name="connsiteX3" fmla="*/ 76744 w 76744"/>
                  <a:gd name="connsiteY3" fmla="*/ 0 h 17153"/>
                  <a:gd name="connsiteX4" fmla="*/ 73653 w 76744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44" h="17153">
                    <a:moveTo>
                      <a:pt x="73653" y="17154"/>
                    </a:moveTo>
                    <a:lnTo>
                      <a:pt x="0" y="17154"/>
                    </a:lnTo>
                    <a:lnTo>
                      <a:pt x="3833" y="0"/>
                    </a:lnTo>
                    <a:lnTo>
                      <a:pt x="76744" y="0"/>
                    </a:lnTo>
                    <a:lnTo>
                      <a:pt x="7365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DA9F6895-8AF9-4E70-7B5D-E16CB655B47D}"/>
                  </a:ext>
                </a:extLst>
              </p:cNvPr>
              <p:cNvSpPr/>
              <p:nvPr/>
            </p:nvSpPr>
            <p:spPr>
              <a:xfrm>
                <a:off x="3460628" y="4734415"/>
                <a:ext cx="75445" cy="17153"/>
              </a:xfrm>
              <a:custGeom>
                <a:avLst/>
                <a:gdLst>
                  <a:gd name="connsiteX0" fmla="*/ 73653 w 75445"/>
                  <a:gd name="connsiteY0" fmla="*/ 17154 h 17153"/>
                  <a:gd name="connsiteX1" fmla="*/ 0 w 75445"/>
                  <a:gd name="connsiteY1" fmla="*/ 17154 h 17153"/>
                  <a:gd name="connsiteX2" fmla="*/ 2503 w 75445"/>
                  <a:gd name="connsiteY2" fmla="*/ 0 h 17153"/>
                  <a:gd name="connsiteX3" fmla="*/ 75446 w 75445"/>
                  <a:gd name="connsiteY3" fmla="*/ 0 h 17153"/>
                  <a:gd name="connsiteX4" fmla="*/ 73653 w 75445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45" h="17153">
                    <a:moveTo>
                      <a:pt x="73653" y="17154"/>
                    </a:moveTo>
                    <a:lnTo>
                      <a:pt x="0" y="17154"/>
                    </a:lnTo>
                    <a:lnTo>
                      <a:pt x="2503" y="0"/>
                    </a:lnTo>
                    <a:lnTo>
                      <a:pt x="75446" y="0"/>
                    </a:lnTo>
                    <a:lnTo>
                      <a:pt x="7365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D5234085-68E9-865A-E08D-6E398C3FF370}"/>
                  </a:ext>
                </a:extLst>
              </p:cNvPr>
              <p:cNvSpPr/>
              <p:nvPr/>
            </p:nvSpPr>
            <p:spPr>
              <a:xfrm>
                <a:off x="3592388" y="4734415"/>
                <a:ext cx="74117" cy="17153"/>
              </a:xfrm>
              <a:custGeom>
                <a:avLst/>
                <a:gdLst>
                  <a:gd name="connsiteX0" fmla="*/ 73653 w 74117"/>
                  <a:gd name="connsiteY0" fmla="*/ 17154 h 17153"/>
                  <a:gd name="connsiteX1" fmla="*/ 0 w 74117"/>
                  <a:gd name="connsiteY1" fmla="*/ 17154 h 17153"/>
                  <a:gd name="connsiteX2" fmla="*/ 1205 w 74117"/>
                  <a:gd name="connsiteY2" fmla="*/ 0 h 17153"/>
                  <a:gd name="connsiteX3" fmla="*/ 74117 w 74117"/>
                  <a:gd name="connsiteY3" fmla="*/ 0 h 17153"/>
                  <a:gd name="connsiteX4" fmla="*/ 73653 w 74117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117" h="17153">
                    <a:moveTo>
                      <a:pt x="73653" y="17154"/>
                    </a:moveTo>
                    <a:lnTo>
                      <a:pt x="0" y="17154"/>
                    </a:lnTo>
                    <a:lnTo>
                      <a:pt x="1205" y="0"/>
                    </a:lnTo>
                    <a:lnTo>
                      <a:pt x="74117" y="0"/>
                    </a:lnTo>
                    <a:lnTo>
                      <a:pt x="7365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72ED1E98-59B2-9BD0-C902-525C678C18B3}"/>
                  </a:ext>
                </a:extLst>
              </p:cNvPr>
              <p:cNvSpPr/>
              <p:nvPr/>
            </p:nvSpPr>
            <p:spPr>
              <a:xfrm>
                <a:off x="3724025" y="4734415"/>
                <a:ext cx="73777" cy="17153"/>
              </a:xfrm>
              <a:custGeom>
                <a:avLst/>
                <a:gdLst>
                  <a:gd name="connsiteX0" fmla="*/ 73777 w 73777"/>
                  <a:gd name="connsiteY0" fmla="*/ 17154 h 17153"/>
                  <a:gd name="connsiteX1" fmla="*/ 124 w 73777"/>
                  <a:gd name="connsiteY1" fmla="*/ 17154 h 17153"/>
                  <a:gd name="connsiteX2" fmla="*/ 0 w 73777"/>
                  <a:gd name="connsiteY2" fmla="*/ 0 h 17153"/>
                  <a:gd name="connsiteX3" fmla="*/ 72912 w 73777"/>
                  <a:gd name="connsiteY3" fmla="*/ 0 h 17153"/>
                  <a:gd name="connsiteX4" fmla="*/ 73777 w 73777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77" h="17153">
                    <a:moveTo>
                      <a:pt x="73777" y="17154"/>
                    </a:moveTo>
                    <a:lnTo>
                      <a:pt x="124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73777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943D264C-C4FE-FCB9-1B23-CC27887F9558}"/>
                  </a:ext>
                </a:extLst>
              </p:cNvPr>
              <p:cNvSpPr/>
              <p:nvPr/>
            </p:nvSpPr>
            <p:spPr>
              <a:xfrm>
                <a:off x="4115350" y="4734415"/>
                <a:ext cx="77733" cy="17153"/>
              </a:xfrm>
              <a:custGeom>
                <a:avLst/>
                <a:gdLst>
                  <a:gd name="connsiteX0" fmla="*/ 77733 w 77733"/>
                  <a:gd name="connsiteY0" fmla="*/ 17154 h 17153"/>
                  <a:gd name="connsiteX1" fmla="*/ 4080 w 77733"/>
                  <a:gd name="connsiteY1" fmla="*/ 17154 h 17153"/>
                  <a:gd name="connsiteX2" fmla="*/ 0 w 77733"/>
                  <a:gd name="connsiteY2" fmla="*/ 0 h 17153"/>
                  <a:gd name="connsiteX3" fmla="*/ 72912 w 77733"/>
                  <a:gd name="connsiteY3" fmla="*/ 0 h 17153"/>
                  <a:gd name="connsiteX4" fmla="*/ 77733 w 7773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33" h="17153">
                    <a:moveTo>
                      <a:pt x="77733" y="17154"/>
                    </a:moveTo>
                    <a:lnTo>
                      <a:pt x="4080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7773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43D10902-72F9-7ED7-B964-4660C0E5DEE7}"/>
                  </a:ext>
                </a:extLst>
              </p:cNvPr>
              <p:cNvSpPr/>
              <p:nvPr/>
            </p:nvSpPr>
            <p:spPr>
              <a:xfrm>
                <a:off x="4245781" y="4734415"/>
                <a:ext cx="79062" cy="17153"/>
              </a:xfrm>
              <a:custGeom>
                <a:avLst/>
                <a:gdLst>
                  <a:gd name="connsiteX0" fmla="*/ 79063 w 79062"/>
                  <a:gd name="connsiteY0" fmla="*/ 17154 h 17153"/>
                  <a:gd name="connsiteX1" fmla="*/ 5409 w 79062"/>
                  <a:gd name="connsiteY1" fmla="*/ 17154 h 17153"/>
                  <a:gd name="connsiteX2" fmla="*/ 0 w 79062"/>
                  <a:gd name="connsiteY2" fmla="*/ 0 h 17153"/>
                  <a:gd name="connsiteX3" fmla="*/ 72943 w 79062"/>
                  <a:gd name="connsiteY3" fmla="*/ 0 h 17153"/>
                  <a:gd name="connsiteX4" fmla="*/ 79063 w 79062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62" h="17153">
                    <a:moveTo>
                      <a:pt x="79063" y="17154"/>
                    </a:moveTo>
                    <a:lnTo>
                      <a:pt x="5409" y="17154"/>
                    </a:lnTo>
                    <a:lnTo>
                      <a:pt x="0" y="0"/>
                    </a:lnTo>
                    <a:lnTo>
                      <a:pt x="72943" y="0"/>
                    </a:lnTo>
                    <a:lnTo>
                      <a:pt x="7906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87711BBA-06F7-F1C3-797E-0E38D4E7AB9D}"/>
                  </a:ext>
                </a:extLst>
              </p:cNvPr>
              <p:cNvSpPr/>
              <p:nvPr/>
            </p:nvSpPr>
            <p:spPr>
              <a:xfrm>
                <a:off x="4376244" y="4734415"/>
                <a:ext cx="80360" cy="17153"/>
              </a:xfrm>
              <a:custGeom>
                <a:avLst/>
                <a:gdLst>
                  <a:gd name="connsiteX0" fmla="*/ 80361 w 80360"/>
                  <a:gd name="connsiteY0" fmla="*/ 17154 h 17153"/>
                  <a:gd name="connsiteX1" fmla="*/ 6707 w 80360"/>
                  <a:gd name="connsiteY1" fmla="*/ 17154 h 17153"/>
                  <a:gd name="connsiteX2" fmla="*/ 0 w 80360"/>
                  <a:gd name="connsiteY2" fmla="*/ 0 h 17153"/>
                  <a:gd name="connsiteX3" fmla="*/ 72912 w 80360"/>
                  <a:gd name="connsiteY3" fmla="*/ 0 h 17153"/>
                  <a:gd name="connsiteX4" fmla="*/ 80361 w 80360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0" h="17153">
                    <a:moveTo>
                      <a:pt x="80361" y="17154"/>
                    </a:moveTo>
                    <a:lnTo>
                      <a:pt x="6707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80361" y="1715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75F45889-FCBB-97DC-CD8A-9D27C71B6C6E}"/>
                  </a:ext>
                </a:extLst>
              </p:cNvPr>
              <p:cNvSpPr/>
              <p:nvPr/>
            </p:nvSpPr>
            <p:spPr>
              <a:xfrm>
                <a:off x="4506675" y="4734415"/>
                <a:ext cx="81689" cy="17153"/>
              </a:xfrm>
              <a:custGeom>
                <a:avLst/>
                <a:gdLst>
                  <a:gd name="connsiteX0" fmla="*/ 81690 w 81689"/>
                  <a:gd name="connsiteY0" fmla="*/ 17154 h 17153"/>
                  <a:gd name="connsiteX1" fmla="*/ 8036 w 81689"/>
                  <a:gd name="connsiteY1" fmla="*/ 17154 h 17153"/>
                  <a:gd name="connsiteX2" fmla="*/ 0 w 81689"/>
                  <a:gd name="connsiteY2" fmla="*/ 0 h 17153"/>
                  <a:gd name="connsiteX3" fmla="*/ 72912 w 81689"/>
                  <a:gd name="connsiteY3" fmla="*/ 0 h 17153"/>
                  <a:gd name="connsiteX4" fmla="*/ 81690 w 81689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89" h="17153">
                    <a:moveTo>
                      <a:pt x="81690" y="17154"/>
                    </a:moveTo>
                    <a:lnTo>
                      <a:pt x="8036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81690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494B4594-C1AA-967D-9514-FA1DF964D9C9}"/>
                  </a:ext>
                </a:extLst>
              </p:cNvPr>
              <p:cNvSpPr/>
              <p:nvPr/>
            </p:nvSpPr>
            <p:spPr>
              <a:xfrm>
                <a:off x="4637137" y="4734415"/>
                <a:ext cx="82988" cy="17153"/>
              </a:xfrm>
              <a:custGeom>
                <a:avLst/>
                <a:gdLst>
                  <a:gd name="connsiteX0" fmla="*/ 82988 w 82988"/>
                  <a:gd name="connsiteY0" fmla="*/ 17154 h 17153"/>
                  <a:gd name="connsiteX1" fmla="*/ 9334 w 82988"/>
                  <a:gd name="connsiteY1" fmla="*/ 17154 h 17153"/>
                  <a:gd name="connsiteX2" fmla="*/ 0 w 82988"/>
                  <a:gd name="connsiteY2" fmla="*/ 0 h 17153"/>
                  <a:gd name="connsiteX3" fmla="*/ 72912 w 82988"/>
                  <a:gd name="connsiteY3" fmla="*/ 0 h 17153"/>
                  <a:gd name="connsiteX4" fmla="*/ 82988 w 82988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88" h="17153">
                    <a:moveTo>
                      <a:pt x="82988" y="17154"/>
                    </a:moveTo>
                    <a:lnTo>
                      <a:pt x="9334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82988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5DC15774-6CFA-9D44-911F-DEB8F3177386}"/>
                  </a:ext>
                </a:extLst>
              </p:cNvPr>
              <p:cNvSpPr/>
              <p:nvPr/>
            </p:nvSpPr>
            <p:spPr>
              <a:xfrm>
                <a:off x="4898000" y="4734415"/>
                <a:ext cx="85646" cy="17153"/>
              </a:xfrm>
              <a:custGeom>
                <a:avLst/>
                <a:gdLst>
                  <a:gd name="connsiteX0" fmla="*/ 85646 w 85646"/>
                  <a:gd name="connsiteY0" fmla="*/ 17154 h 17153"/>
                  <a:gd name="connsiteX1" fmla="*/ 11992 w 85646"/>
                  <a:gd name="connsiteY1" fmla="*/ 17154 h 17153"/>
                  <a:gd name="connsiteX2" fmla="*/ 0 w 85646"/>
                  <a:gd name="connsiteY2" fmla="*/ 0 h 17153"/>
                  <a:gd name="connsiteX3" fmla="*/ 72943 w 85646"/>
                  <a:gd name="connsiteY3" fmla="*/ 0 h 17153"/>
                  <a:gd name="connsiteX4" fmla="*/ 85646 w 85646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46" h="17153">
                    <a:moveTo>
                      <a:pt x="85646" y="17154"/>
                    </a:moveTo>
                    <a:lnTo>
                      <a:pt x="11992" y="17154"/>
                    </a:lnTo>
                    <a:lnTo>
                      <a:pt x="0" y="0"/>
                    </a:lnTo>
                    <a:lnTo>
                      <a:pt x="72943" y="0"/>
                    </a:lnTo>
                    <a:lnTo>
                      <a:pt x="85646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1C335682-F081-9897-5538-B73BE60E5F5E}"/>
                  </a:ext>
                </a:extLst>
              </p:cNvPr>
              <p:cNvSpPr/>
              <p:nvPr/>
            </p:nvSpPr>
            <p:spPr>
              <a:xfrm>
                <a:off x="5028462" y="4734415"/>
                <a:ext cx="86943" cy="17153"/>
              </a:xfrm>
              <a:custGeom>
                <a:avLst/>
                <a:gdLst>
                  <a:gd name="connsiteX0" fmla="*/ 86944 w 86943"/>
                  <a:gd name="connsiteY0" fmla="*/ 17154 h 17153"/>
                  <a:gd name="connsiteX1" fmla="*/ 13290 w 86943"/>
                  <a:gd name="connsiteY1" fmla="*/ 17154 h 17153"/>
                  <a:gd name="connsiteX2" fmla="*/ 0 w 86943"/>
                  <a:gd name="connsiteY2" fmla="*/ 0 h 17153"/>
                  <a:gd name="connsiteX3" fmla="*/ 72912 w 86943"/>
                  <a:gd name="connsiteY3" fmla="*/ 0 h 17153"/>
                  <a:gd name="connsiteX4" fmla="*/ 86944 w 8694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943" h="17153">
                    <a:moveTo>
                      <a:pt x="86944" y="17154"/>
                    </a:moveTo>
                    <a:lnTo>
                      <a:pt x="13290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86944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0AFB5E19-4FFC-9116-885F-5855577B9AE5}"/>
                  </a:ext>
                </a:extLst>
              </p:cNvPr>
              <p:cNvSpPr/>
              <p:nvPr/>
            </p:nvSpPr>
            <p:spPr>
              <a:xfrm>
                <a:off x="5158893" y="4734415"/>
                <a:ext cx="88273" cy="17153"/>
              </a:xfrm>
              <a:custGeom>
                <a:avLst/>
                <a:gdLst>
                  <a:gd name="connsiteX0" fmla="*/ 88273 w 88273"/>
                  <a:gd name="connsiteY0" fmla="*/ 17154 h 17153"/>
                  <a:gd name="connsiteX1" fmla="*/ 14619 w 88273"/>
                  <a:gd name="connsiteY1" fmla="*/ 17154 h 17153"/>
                  <a:gd name="connsiteX2" fmla="*/ 0 w 88273"/>
                  <a:gd name="connsiteY2" fmla="*/ 0 h 17153"/>
                  <a:gd name="connsiteX3" fmla="*/ 72912 w 88273"/>
                  <a:gd name="connsiteY3" fmla="*/ 0 h 17153"/>
                  <a:gd name="connsiteX4" fmla="*/ 88273 w 88273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73" h="17153">
                    <a:moveTo>
                      <a:pt x="88273" y="17154"/>
                    </a:moveTo>
                    <a:lnTo>
                      <a:pt x="14619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88273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817505CB-D057-139B-8E0A-12D7B6316D34}"/>
                  </a:ext>
                </a:extLst>
              </p:cNvPr>
              <p:cNvSpPr/>
              <p:nvPr/>
            </p:nvSpPr>
            <p:spPr>
              <a:xfrm>
                <a:off x="5289325" y="4734415"/>
                <a:ext cx="89601" cy="17153"/>
              </a:xfrm>
              <a:custGeom>
                <a:avLst/>
                <a:gdLst>
                  <a:gd name="connsiteX0" fmla="*/ 89602 w 89601"/>
                  <a:gd name="connsiteY0" fmla="*/ 17154 h 17153"/>
                  <a:gd name="connsiteX1" fmla="*/ 15949 w 89601"/>
                  <a:gd name="connsiteY1" fmla="*/ 17154 h 17153"/>
                  <a:gd name="connsiteX2" fmla="*/ 0 w 89601"/>
                  <a:gd name="connsiteY2" fmla="*/ 0 h 17153"/>
                  <a:gd name="connsiteX3" fmla="*/ 72943 w 89601"/>
                  <a:gd name="connsiteY3" fmla="*/ 0 h 17153"/>
                  <a:gd name="connsiteX4" fmla="*/ 89602 w 89601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01" h="17153">
                    <a:moveTo>
                      <a:pt x="89602" y="17154"/>
                    </a:moveTo>
                    <a:lnTo>
                      <a:pt x="15949" y="17154"/>
                    </a:lnTo>
                    <a:lnTo>
                      <a:pt x="0" y="0"/>
                    </a:lnTo>
                    <a:lnTo>
                      <a:pt x="72943" y="0"/>
                    </a:lnTo>
                    <a:lnTo>
                      <a:pt x="89602" y="1715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083DE6BC-5C88-EC4E-0C9A-195F00C0B01E}"/>
                  </a:ext>
                </a:extLst>
              </p:cNvPr>
              <p:cNvSpPr/>
              <p:nvPr/>
            </p:nvSpPr>
            <p:spPr>
              <a:xfrm>
                <a:off x="5419787" y="4734415"/>
                <a:ext cx="90899" cy="17153"/>
              </a:xfrm>
              <a:custGeom>
                <a:avLst/>
                <a:gdLst>
                  <a:gd name="connsiteX0" fmla="*/ 90900 w 90899"/>
                  <a:gd name="connsiteY0" fmla="*/ 17154 h 17153"/>
                  <a:gd name="connsiteX1" fmla="*/ 17246 w 90899"/>
                  <a:gd name="connsiteY1" fmla="*/ 17154 h 17153"/>
                  <a:gd name="connsiteX2" fmla="*/ 0 w 90899"/>
                  <a:gd name="connsiteY2" fmla="*/ 0 h 17153"/>
                  <a:gd name="connsiteX3" fmla="*/ 72912 w 90899"/>
                  <a:gd name="connsiteY3" fmla="*/ 0 h 17153"/>
                  <a:gd name="connsiteX4" fmla="*/ 90900 w 90899"/>
                  <a:gd name="connsiteY4" fmla="*/ 17154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899" h="17153">
                    <a:moveTo>
                      <a:pt x="90900" y="17154"/>
                    </a:moveTo>
                    <a:lnTo>
                      <a:pt x="17246" y="17154"/>
                    </a:lnTo>
                    <a:lnTo>
                      <a:pt x="0" y="0"/>
                    </a:lnTo>
                    <a:lnTo>
                      <a:pt x="72912" y="0"/>
                    </a:lnTo>
                    <a:lnTo>
                      <a:pt x="90900" y="171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E47E90B1-BDA6-509A-7BA0-B236C1F501E7}"/>
                  </a:ext>
                </a:extLst>
              </p:cNvPr>
              <p:cNvSpPr/>
              <p:nvPr/>
            </p:nvSpPr>
            <p:spPr>
              <a:xfrm>
                <a:off x="1717268" y="4760440"/>
                <a:ext cx="94300" cy="17648"/>
              </a:xfrm>
              <a:custGeom>
                <a:avLst/>
                <a:gdLst>
                  <a:gd name="connsiteX0" fmla="*/ 74797 w 94300"/>
                  <a:gd name="connsiteY0" fmla="*/ 17648 h 17648"/>
                  <a:gd name="connsiteX1" fmla="*/ 0 w 94300"/>
                  <a:gd name="connsiteY1" fmla="*/ 17648 h 17648"/>
                  <a:gd name="connsiteX2" fmla="*/ 20276 w 94300"/>
                  <a:gd name="connsiteY2" fmla="*/ 0 h 17648"/>
                  <a:gd name="connsiteX3" fmla="*/ 94300 w 94300"/>
                  <a:gd name="connsiteY3" fmla="*/ 0 h 17648"/>
                  <a:gd name="connsiteX4" fmla="*/ 74797 w 9430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00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20276" y="0"/>
                    </a:lnTo>
                    <a:lnTo>
                      <a:pt x="94300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79990334-013D-1B15-6858-B633B204637F}"/>
                  </a:ext>
                </a:extLst>
              </p:cNvPr>
              <p:cNvSpPr/>
              <p:nvPr/>
            </p:nvSpPr>
            <p:spPr>
              <a:xfrm>
                <a:off x="1851068" y="4760440"/>
                <a:ext cx="92939" cy="17648"/>
              </a:xfrm>
              <a:custGeom>
                <a:avLst/>
                <a:gdLst>
                  <a:gd name="connsiteX0" fmla="*/ 74797 w 92939"/>
                  <a:gd name="connsiteY0" fmla="*/ 17648 h 17648"/>
                  <a:gd name="connsiteX1" fmla="*/ 0 w 92939"/>
                  <a:gd name="connsiteY1" fmla="*/ 17648 h 17648"/>
                  <a:gd name="connsiteX2" fmla="*/ 18916 w 92939"/>
                  <a:gd name="connsiteY2" fmla="*/ 0 h 17648"/>
                  <a:gd name="connsiteX3" fmla="*/ 92940 w 92939"/>
                  <a:gd name="connsiteY3" fmla="*/ 0 h 17648"/>
                  <a:gd name="connsiteX4" fmla="*/ 74797 w 9293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39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8916" y="0"/>
                    </a:lnTo>
                    <a:lnTo>
                      <a:pt x="92940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854E3415-0035-77DF-5EA1-B9E802EC0766}"/>
                  </a:ext>
                </a:extLst>
              </p:cNvPr>
              <p:cNvSpPr/>
              <p:nvPr/>
            </p:nvSpPr>
            <p:spPr>
              <a:xfrm>
                <a:off x="2118669" y="4760440"/>
                <a:ext cx="90251" cy="17648"/>
              </a:xfrm>
              <a:custGeom>
                <a:avLst/>
                <a:gdLst>
                  <a:gd name="connsiteX0" fmla="*/ 74797 w 90251"/>
                  <a:gd name="connsiteY0" fmla="*/ 17648 h 17648"/>
                  <a:gd name="connsiteX1" fmla="*/ 0 w 90251"/>
                  <a:gd name="connsiteY1" fmla="*/ 17648 h 17648"/>
                  <a:gd name="connsiteX2" fmla="*/ 16196 w 90251"/>
                  <a:gd name="connsiteY2" fmla="*/ 0 h 17648"/>
                  <a:gd name="connsiteX3" fmla="*/ 90251 w 90251"/>
                  <a:gd name="connsiteY3" fmla="*/ 0 h 17648"/>
                  <a:gd name="connsiteX4" fmla="*/ 74797 w 9025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25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6196" y="0"/>
                    </a:lnTo>
                    <a:lnTo>
                      <a:pt x="9025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FB7654E8-30DC-B026-31E6-D35DD7F5D1C9}"/>
                  </a:ext>
                </a:extLst>
              </p:cNvPr>
              <p:cNvSpPr/>
              <p:nvPr/>
            </p:nvSpPr>
            <p:spPr>
              <a:xfrm>
                <a:off x="2252469" y="4760440"/>
                <a:ext cx="88890" cy="17648"/>
              </a:xfrm>
              <a:custGeom>
                <a:avLst/>
                <a:gdLst>
                  <a:gd name="connsiteX0" fmla="*/ 74797 w 88890"/>
                  <a:gd name="connsiteY0" fmla="*/ 17648 h 17648"/>
                  <a:gd name="connsiteX1" fmla="*/ 0 w 88890"/>
                  <a:gd name="connsiteY1" fmla="*/ 17648 h 17648"/>
                  <a:gd name="connsiteX2" fmla="*/ 14836 w 88890"/>
                  <a:gd name="connsiteY2" fmla="*/ 0 h 17648"/>
                  <a:gd name="connsiteX3" fmla="*/ 88891 w 88890"/>
                  <a:gd name="connsiteY3" fmla="*/ 0 h 17648"/>
                  <a:gd name="connsiteX4" fmla="*/ 74797 w 8889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890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4836" y="0"/>
                    </a:lnTo>
                    <a:lnTo>
                      <a:pt x="8889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726F4FA4-3845-CC22-30DF-89A5EF95BABA}"/>
                  </a:ext>
                </a:extLst>
              </p:cNvPr>
              <p:cNvSpPr/>
              <p:nvPr/>
            </p:nvSpPr>
            <p:spPr>
              <a:xfrm>
                <a:off x="2520069" y="4760440"/>
                <a:ext cx="86171" cy="17648"/>
              </a:xfrm>
              <a:custGeom>
                <a:avLst/>
                <a:gdLst>
                  <a:gd name="connsiteX0" fmla="*/ 74797 w 86171"/>
                  <a:gd name="connsiteY0" fmla="*/ 17648 h 17648"/>
                  <a:gd name="connsiteX1" fmla="*/ 0 w 86171"/>
                  <a:gd name="connsiteY1" fmla="*/ 17648 h 17648"/>
                  <a:gd name="connsiteX2" fmla="*/ 12116 w 86171"/>
                  <a:gd name="connsiteY2" fmla="*/ 0 h 17648"/>
                  <a:gd name="connsiteX3" fmla="*/ 86171 w 86171"/>
                  <a:gd name="connsiteY3" fmla="*/ 0 h 17648"/>
                  <a:gd name="connsiteX4" fmla="*/ 74797 w 8617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7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2116" y="0"/>
                    </a:lnTo>
                    <a:lnTo>
                      <a:pt x="8617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D21649E5-3826-4CC4-37A1-C31D1BF296AB}"/>
                  </a:ext>
                </a:extLst>
              </p:cNvPr>
              <p:cNvSpPr/>
              <p:nvPr/>
            </p:nvSpPr>
            <p:spPr>
              <a:xfrm>
                <a:off x="2653870" y="4760440"/>
                <a:ext cx="84811" cy="17648"/>
              </a:xfrm>
              <a:custGeom>
                <a:avLst/>
                <a:gdLst>
                  <a:gd name="connsiteX0" fmla="*/ 74797 w 84811"/>
                  <a:gd name="connsiteY0" fmla="*/ 17648 h 17648"/>
                  <a:gd name="connsiteX1" fmla="*/ 0 w 84811"/>
                  <a:gd name="connsiteY1" fmla="*/ 17648 h 17648"/>
                  <a:gd name="connsiteX2" fmla="*/ 10756 w 84811"/>
                  <a:gd name="connsiteY2" fmla="*/ 0 h 17648"/>
                  <a:gd name="connsiteX3" fmla="*/ 84811 w 84811"/>
                  <a:gd name="connsiteY3" fmla="*/ 0 h 17648"/>
                  <a:gd name="connsiteX4" fmla="*/ 74797 w 8481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1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0756" y="0"/>
                    </a:lnTo>
                    <a:lnTo>
                      <a:pt x="8481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A37E647D-92D3-4042-F61B-E1864A18E82D}"/>
                  </a:ext>
                </a:extLst>
              </p:cNvPr>
              <p:cNvSpPr/>
              <p:nvPr/>
            </p:nvSpPr>
            <p:spPr>
              <a:xfrm>
                <a:off x="2787670" y="4760440"/>
                <a:ext cx="83451" cy="17648"/>
              </a:xfrm>
              <a:custGeom>
                <a:avLst/>
                <a:gdLst>
                  <a:gd name="connsiteX0" fmla="*/ 74797 w 83451"/>
                  <a:gd name="connsiteY0" fmla="*/ 17648 h 17648"/>
                  <a:gd name="connsiteX1" fmla="*/ 0 w 83451"/>
                  <a:gd name="connsiteY1" fmla="*/ 17648 h 17648"/>
                  <a:gd name="connsiteX2" fmla="*/ 9427 w 83451"/>
                  <a:gd name="connsiteY2" fmla="*/ 0 h 17648"/>
                  <a:gd name="connsiteX3" fmla="*/ 83451 w 83451"/>
                  <a:gd name="connsiteY3" fmla="*/ 0 h 17648"/>
                  <a:gd name="connsiteX4" fmla="*/ 74797 w 8345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5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9427" y="0"/>
                    </a:lnTo>
                    <a:lnTo>
                      <a:pt x="8345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FC229D34-6139-2246-AC3D-F9D22ECB2C8E}"/>
                  </a:ext>
                </a:extLst>
              </p:cNvPr>
              <p:cNvSpPr/>
              <p:nvPr/>
            </p:nvSpPr>
            <p:spPr>
              <a:xfrm>
                <a:off x="2921470" y="4760440"/>
                <a:ext cx="82091" cy="17648"/>
              </a:xfrm>
              <a:custGeom>
                <a:avLst/>
                <a:gdLst>
                  <a:gd name="connsiteX0" fmla="*/ 74797 w 82091"/>
                  <a:gd name="connsiteY0" fmla="*/ 17648 h 17648"/>
                  <a:gd name="connsiteX1" fmla="*/ 0 w 82091"/>
                  <a:gd name="connsiteY1" fmla="*/ 17648 h 17648"/>
                  <a:gd name="connsiteX2" fmla="*/ 8067 w 82091"/>
                  <a:gd name="connsiteY2" fmla="*/ 0 h 17648"/>
                  <a:gd name="connsiteX3" fmla="*/ 82091 w 82091"/>
                  <a:gd name="connsiteY3" fmla="*/ 0 h 17648"/>
                  <a:gd name="connsiteX4" fmla="*/ 74797 w 8209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9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8067" y="0"/>
                    </a:lnTo>
                    <a:lnTo>
                      <a:pt x="8209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F9988453-B22C-2197-EFCE-D0963B670F9C}"/>
                  </a:ext>
                </a:extLst>
              </p:cNvPr>
              <p:cNvSpPr/>
              <p:nvPr/>
            </p:nvSpPr>
            <p:spPr>
              <a:xfrm>
                <a:off x="3055271" y="4760440"/>
                <a:ext cx="80731" cy="17648"/>
              </a:xfrm>
              <a:custGeom>
                <a:avLst/>
                <a:gdLst>
                  <a:gd name="connsiteX0" fmla="*/ 74797 w 80731"/>
                  <a:gd name="connsiteY0" fmla="*/ 17648 h 17648"/>
                  <a:gd name="connsiteX1" fmla="*/ 0 w 80731"/>
                  <a:gd name="connsiteY1" fmla="*/ 17648 h 17648"/>
                  <a:gd name="connsiteX2" fmla="*/ 6707 w 80731"/>
                  <a:gd name="connsiteY2" fmla="*/ 0 h 17648"/>
                  <a:gd name="connsiteX3" fmla="*/ 80731 w 80731"/>
                  <a:gd name="connsiteY3" fmla="*/ 0 h 17648"/>
                  <a:gd name="connsiteX4" fmla="*/ 74797 w 8073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3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6707" y="0"/>
                    </a:lnTo>
                    <a:lnTo>
                      <a:pt x="8073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3D03FF6A-833F-93D0-3EB2-A08E04CC7D65}"/>
                  </a:ext>
                </a:extLst>
              </p:cNvPr>
              <p:cNvSpPr/>
              <p:nvPr/>
            </p:nvSpPr>
            <p:spPr>
              <a:xfrm>
                <a:off x="3189071" y="4760440"/>
                <a:ext cx="79371" cy="17648"/>
              </a:xfrm>
              <a:custGeom>
                <a:avLst/>
                <a:gdLst>
                  <a:gd name="connsiteX0" fmla="*/ 74828 w 79371"/>
                  <a:gd name="connsiteY0" fmla="*/ 17648 h 17648"/>
                  <a:gd name="connsiteX1" fmla="*/ 0 w 79371"/>
                  <a:gd name="connsiteY1" fmla="*/ 17648 h 17648"/>
                  <a:gd name="connsiteX2" fmla="*/ 5347 w 79371"/>
                  <a:gd name="connsiteY2" fmla="*/ 0 h 17648"/>
                  <a:gd name="connsiteX3" fmla="*/ 79371 w 79371"/>
                  <a:gd name="connsiteY3" fmla="*/ 0 h 17648"/>
                  <a:gd name="connsiteX4" fmla="*/ 74828 w 7937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71" h="17648">
                    <a:moveTo>
                      <a:pt x="74828" y="17648"/>
                    </a:moveTo>
                    <a:lnTo>
                      <a:pt x="0" y="17648"/>
                    </a:lnTo>
                    <a:lnTo>
                      <a:pt x="5347" y="0"/>
                    </a:lnTo>
                    <a:lnTo>
                      <a:pt x="79371" y="0"/>
                    </a:lnTo>
                    <a:lnTo>
                      <a:pt x="74828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03397F44-5043-D27E-D1B0-37EB8381DA5A}"/>
                  </a:ext>
                </a:extLst>
              </p:cNvPr>
              <p:cNvSpPr/>
              <p:nvPr/>
            </p:nvSpPr>
            <p:spPr>
              <a:xfrm>
                <a:off x="3456703" y="4760440"/>
                <a:ext cx="76651" cy="17648"/>
              </a:xfrm>
              <a:custGeom>
                <a:avLst/>
                <a:gdLst>
                  <a:gd name="connsiteX0" fmla="*/ 74797 w 76651"/>
                  <a:gd name="connsiteY0" fmla="*/ 17648 h 17648"/>
                  <a:gd name="connsiteX1" fmla="*/ 0 w 76651"/>
                  <a:gd name="connsiteY1" fmla="*/ 17648 h 17648"/>
                  <a:gd name="connsiteX2" fmla="*/ 2596 w 76651"/>
                  <a:gd name="connsiteY2" fmla="*/ 0 h 17648"/>
                  <a:gd name="connsiteX3" fmla="*/ 76651 w 76651"/>
                  <a:gd name="connsiteY3" fmla="*/ 0 h 17648"/>
                  <a:gd name="connsiteX4" fmla="*/ 74797 w 7665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5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2596" y="0"/>
                    </a:lnTo>
                    <a:lnTo>
                      <a:pt x="76651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A4DE39A6-928E-968F-B167-B746EFFA22F2}"/>
                  </a:ext>
                </a:extLst>
              </p:cNvPr>
              <p:cNvSpPr/>
              <p:nvPr/>
            </p:nvSpPr>
            <p:spPr>
              <a:xfrm>
                <a:off x="3590503" y="4760440"/>
                <a:ext cx="75291" cy="17648"/>
              </a:xfrm>
              <a:custGeom>
                <a:avLst/>
                <a:gdLst>
                  <a:gd name="connsiteX0" fmla="*/ 74797 w 75291"/>
                  <a:gd name="connsiteY0" fmla="*/ 17648 h 17648"/>
                  <a:gd name="connsiteX1" fmla="*/ 0 w 75291"/>
                  <a:gd name="connsiteY1" fmla="*/ 17648 h 17648"/>
                  <a:gd name="connsiteX2" fmla="*/ 1236 w 75291"/>
                  <a:gd name="connsiteY2" fmla="*/ 0 h 17648"/>
                  <a:gd name="connsiteX3" fmla="*/ 75292 w 75291"/>
                  <a:gd name="connsiteY3" fmla="*/ 0 h 17648"/>
                  <a:gd name="connsiteX4" fmla="*/ 74797 w 75291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91" h="17648">
                    <a:moveTo>
                      <a:pt x="74797" y="17648"/>
                    </a:moveTo>
                    <a:lnTo>
                      <a:pt x="0" y="17648"/>
                    </a:lnTo>
                    <a:lnTo>
                      <a:pt x="1236" y="0"/>
                    </a:lnTo>
                    <a:lnTo>
                      <a:pt x="75292" y="0"/>
                    </a:lnTo>
                    <a:lnTo>
                      <a:pt x="74797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3D54BE33-60FA-5096-3DFB-DFE174D7B7C3}"/>
                  </a:ext>
                </a:extLst>
              </p:cNvPr>
              <p:cNvSpPr/>
              <p:nvPr/>
            </p:nvSpPr>
            <p:spPr>
              <a:xfrm>
                <a:off x="3724180" y="4760440"/>
                <a:ext cx="74920" cy="17648"/>
              </a:xfrm>
              <a:custGeom>
                <a:avLst/>
                <a:gdLst>
                  <a:gd name="connsiteX0" fmla="*/ 74921 w 74920"/>
                  <a:gd name="connsiteY0" fmla="*/ 17648 h 17648"/>
                  <a:gd name="connsiteX1" fmla="*/ 123 w 74920"/>
                  <a:gd name="connsiteY1" fmla="*/ 17648 h 17648"/>
                  <a:gd name="connsiteX2" fmla="*/ 0 w 74920"/>
                  <a:gd name="connsiteY2" fmla="*/ 0 h 17648"/>
                  <a:gd name="connsiteX3" fmla="*/ 74055 w 74920"/>
                  <a:gd name="connsiteY3" fmla="*/ 0 h 17648"/>
                  <a:gd name="connsiteX4" fmla="*/ 74921 w 7492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20" h="17648">
                    <a:moveTo>
                      <a:pt x="74921" y="17648"/>
                    </a:moveTo>
                    <a:lnTo>
                      <a:pt x="123" y="17648"/>
                    </a:lnTo>
                    <a:lnTo>
                      <a:pt x="0" y="0"/>
                    </a:lnTo>
                    <a:lnTo>
                      <a:pt x="74055" y="0"/>
                    </a:lnTo>
                    <a:lnTo>
                      <a:pt x="74921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73D6E9DA-B84C-413B-72AD-886299A13A2E}"/>
                  </a:ext>
                </a:extLst>
              </p:cNvPr>
              <p:cNvSpPr/>
              <p:nvPr/>
            </p:nvSpPr>
            <p:spPr>
              <a:xfrm>
                <a:off x="3856620" y="4760440"/>
                <a:ext cx="76280" cy="17648"/>
              </a:xfrm>
              <a:custGeom>
                <a:avLst/>
                <a:gdLst>
                  <a:gd name="connsiteX0" fmla="*/ 76280 w 76280"/>
                  <a:gd name="connsiteY0" fmla="*/ 17648 h 17648"/>
                  <a:gd name="connsiteX1" fmla="*/ 1484 w 76280"/>
                  <a:gd name="connsiteY1" fmla="*/ 17648 h 17648"/>
                  <a:gd name="connsiteX2" fmla="*/ 0 w 76280"/>
                  <a:gd name="connsiteY2" fmla="*/ 0 h 17648"/>
                  <a:gd name="connsiteX3" fmla="*/ 74055 w 76280"/>
                  <a:gd name="connsiteY3" fmla="*/ 0 h 17648"/>
                  <a:gd name="connsiteX4" fmla="*/ 76280 w 7628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80" h="17648">
                    <a:moveTo>
                      <a:pt x="76280" y="17648"/>
                    </a:moveTo>
                    <a:lnTo>
                      <a:pt x="1484" y="17648"/>
                    </a:lnTo>
                    <a:lnTo>
                      <a:pt x="0" y="0"/>
                    </a:lnTo>
                    <a:lnTo>
                      <a:pt x="74055" y="0"/>
                    </a:lnTo>
                    <a:lnTo>
                      <a:pt x="7628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278556E0-1622-4E28-C8F9-95D81632785E}"/>
                  </a:ext>
                </a:extLst>
              </p:cNvPr>
              <p:cNvSpPr/>
              <p:nvPr/>
            </p:nvSpPr>
            <p:spPr>
              <a:xfrm>
                <a:off x="3989060" y="4760440"/>
                <a:ext cx="77640" cy="17648"/>
              </a:xfrm>
              <a:custGeom>
                <a:avLst/>
                <a:gdLst>
                  <a:gd name="connsiteX0" fmla="*/ 77641 w 77640"/>
                  <a:gd name="connsiteY0" fmla="*/ 17648 h 17648"/>
                  <a:gd name="connsiteX1" fmla="*/ 2844 w 77640"/>
                  <a:gd name="connsiteY1" fmla="*/ 17648 h 17648"/>
                  <a:gd name="connsiteX2" fmla="*/ 0 w 77640"/>
                  <a:gd name="connsiteY2" fmla="*/ 0 h 17648"/>
                  <a:gd name="connsiteX3" fmla="*/ 74055 w 77640"/>
                  <a:gd name="connsiteY3" fmla="*/ 0 h 17648"/>
                  <a:gd name="connsiteX4" fmla="*/ 77641 w 7764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40" h="17648">
                    <a:moveTo>
                      <a:pt x="77641" y="17648"/>
                    </a:moveTo>
                    <a:lnTo>
                      <a:pt x="2844" y="17648"/>
                    </a:lnTo>
                    <a:lnTo>
                      <a:pt x="0" y="0"/>
                    </a:lnTo>
                    <a:lnTo>
                      <a:pt x="74055" y="0"/>
                    </a:lnTo>
                    <a:lnTo>
                      <a:pt x="77641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DBDD2861-C64C-37D8-6722-4F737D50C501}"/>
                  </a:ext>
                </a:extLst>
              </p:cNvPr>
              <p:cNvSpPr/>
              <p:nvPr/>
            </p:nvSpPr>
            <p:spPr>
              <a:xfrm>
                <a:off x="4121531" y="4760440"/>
                <a:ext cx="78969" cy="17648"/>
              </a:xfrm>
              <a:custGeom>
                <a:avLst/>
                <a:gdLst>
                  <a:gd name="connsiteX0" fmla="*/ 78970 w 78969"/>
                  <a:gd name="connsiteY0" fmla="*/ 17648 h 17648"/>
                  <a:gd name="connsiteX1" fmla="*/ 4172 w 78969"/>
                  <a:gd name="connsiteY1" fmla="*/ 17648 h 17648"/>
                  <a:gd name="connsiteX2" fmla="*/ 0 w 78969"/>
                  <a:gd name="connsiteY2" fmla="*/ 0 h 17648"/>
                  <a:gd name="connsiteX3" fmla="*/ 74024 w 78969"/>
                  <a:gd name="connsiteY3" fmla="*/ 0 h 17648"/>
                  <a:gd name="connsiteX4" fmla="*/ 78970 w 7896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69" h="17648">
                    <a:moveTo>
                      <a:pt x="78970" y="17648"/>
                    </a:moveTo>
                    <a:lnTo>
                      <a:pt x="4172" y="17648"/>
                    </a:lnTo>
                    <a:lnTo>
                      <a:pt x="0" y="0"/>
                    </a:lnTo>
                    <a:lnTo>
                      <a:pt x="74024" y="0"/>
                    </a:lnTo>
                    <a:lnTo>
                      <a:pt x="7897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3" name="Freeform: Shape 1732">
                <a:extLst>
                  <a:ext uri="{FF2B5EF4-FFF2-40B4-BE49-F238E27FC236}">
                    <a16:creationId xmlns:a16="http://schemas.microsoft.com/office/drawing/2014/main" id="{7BB1767C-E98D-5EC7-DB98-0D8D0D221A9C}"/>
                  </a:ext>
                </a:extLst>
              </p:cNvPr>
              <p:cNvSpPr/>
              <p:nvPr/>
            </p:nvSpPr>
            <p:spPr>
              <a:xfrm>
                <a:off x="4253972" y="4760440"/>
                <a:ext cx="80329" cy="17648"/>
              </a:xfrm>
              <a:custGeom>
                <a:avLst/>
                <a:gdLst>
                  <a:gd name="connsiteX0" fmla="*/ 80330 w 80329"/>
                  <a:gd name="connsiteY0" fmla="*/ 17648 h 17648"/>
                  <a:gd name="connsiteX1" fmla="*/ 5533 w 80329"/>
                  <a:gd name="connsiteY1" fmla="*/ 17648 h 17648"/>
                  <a:gd name="connsiteX2" fmla="*/ 0 w 80329"/>
                  <a:gd name="connsiteY2" fmla="*/ 0 h 17648"/>
                  <a:gd name="connsiteX3" fmla="*/ 74025 w 80329"/>
                  <a:gd name="connsiteY3" fmla="*/ 0 h 17648"/>
                  <a:gd name="connsiteX4" fmla="*/ 80330 w 8032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29" h="17648">
                    <a:moveTo>
                      <a:pt x="80330" y="17648"/>
                    </a:moveTo>
                    <a:lnTo>
                      <a:pt x="5533" y="17648"/>
                    </a:lnTo>
                    <a:lnTo>
                      <a:pt x="0" y="0"/>
                    </a:lnTo>
                    <a:lnTo>
                      <a:pt x="74025" y="0"/>
                    </a:lnTo>
                    <a:lnTo>
                      <a:pt x="8033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4" name="Freeform: Shape 1733">
                <a:extLst>
                  <a:ext uri="{FF2B5EF4-FFF2-40B4-BE49-F238E27FC236}">
                    <a16:creationId xmlns:a16="http://schemas.microsoft.com/office/drawing/2014/main" id="{49816B4E-3993-8C51-1575-2274B87F3532}"/>
                  </a:ext>
                </a:extLst>
              </p:cNvPr>
              <p:cNvSpPr/>
              <p:nvPr/>
            </p:nvSpPr>
            <p:spPr>
              <a:xfrm>
                <a:off x="4386412" y="4760440"/>
                <a:ext cx="81689" cy="17648"/>
              </a:xfrm>
              <a:custGeom>
                <a:avLst/>
                <a:gdLst>
                  <a:gd name="connsiteX0" fmla="*/ 81690 w 81689"/>
                  <a:gd name="connsiteY0" fmla="*/ 17648 h 17648"/>
                  <a:gd name="connsiteX1" fmla="*/ 6893 w 81689"/>
                  <a:gd name="connsiteY1" fmla="*/ 17648 h 17648"/>
                  <a:gd name="connsiteX2" fmla="*/ 0 w 81689"/>
                  <a:gd name="connsiteY2" fmla="*/ 0 h 17648"/>
                  <a:gd name="connsiteX3" fmla="*/ 74025 w 81689"/>
                  <a:gd name="connsiteY3" fmla="*/ 0 h 17648"/>
                  <a:gd name="connsiteX4" fmla="*/ 81690 w 8168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89" h="17648">
                    <a:moveTo>
                      <a:pt x="81690" y="17648"/>
                    </a:moveTo>
                    <a:lnTo>
                      <a:pt x="6893" y="17648"/>
                    </a:lnTo>
                    <a:lnTo>
                      <a:pt x="0" y="0"/>
                    </a:lnTo>
                    <a:lnTo>
                      <a:pt x="74025" y="0"/>
                    </a:lnTo>
                    <a:lnTo>
                      <a:pt x="8169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465EB3A6-CE25-78ED-3352-6F72B1EAB06B}"/>
                  </a:ext>
                </a:extLst>
              </p:cNvPr>
              <p:cNvSpPr/>
              <p:nvPr/>
            </p:nvSpPr>
            <p:spPr>
              <a:xfrm>
                <a:off x="4518853" y="4760440"/>
                <a:ext cx="83049" cy="17648"/>
              </a:xfrm>
              <a:custGeom>
                <a:avLst/>
                <a:gdLst>
                  <a:gd name="connsiteX0" fmla="*/ 83050 w 83049"/>
                  <a:gd name="connsiteY0" fmla="*/ 17648 h 17648"/>
                  <a:gd name="connsiteX1" fmla="*/ 8252 w 83049"/>
                  <a:gd name="connsiteY1" fmla="*/ 17648 h 17648"/>
                  <a:gd name="connsiteX2" fmla="*/ 0 w 83049"/>
                  <a:gd name="connsiteY2" fmla="*/ 0 h 17648"/>
                  <a:gd name="connsiteX3" fmla="*/ 74024 w 83049"/>
                  <a:gd name="connsiteY3" fmla="*/ 0 h 17648"/>
                  <a:gd name="connsiteX4" fmla="*/ 83050 w 8304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49" h="17648">
                    <a:moveTo>
                      <a:pt x="83050" y="17648"/>
                    </a:moveTo>
                    <a:lnTo>
                      <a:pt x="8252" y="17648"/>
                    </a:lnTo>
                    <a:lnTo>
                      <a:pt x="0" y="0"/>
                    </a:lnTo>
                    <a:lnTo>
                      <a:pt x="74024" y="0"/>
                    </a:lnTo>
                    <a:lnTo>
                      <a:pt x="8305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6" name="Freeform: Shape 1735">
                <a:extLst>
                  <a:ext uri="{FF2B5EF4-FFF2-40B4-BE49-F238E27FC236}">
                    <a16:creationId xmlns:a16="http://schemas.microsoft.com/office/drawing/2014/main" id="{8C06FEE8-4E5C-4408-DF4F-602A0579E742}"/>
                  </a:ext>
                </a:extLst>
              </p:cNvPr>
              <p:cNvSpPr/>
              <p:nvPr/>
            </p:nvSpPr>
            <p:spPr>
              <a:xfrm>
                <a:off x="4651293" y="4760440"/>
                <a:ext cx="84409" cy="17648"/>
              </a:xfrm>
              <a:custGeom>
                <a:avLst/>
                <a:gdLst>
                  <a:gd name="connsiteX0" fmla="*/ 84409 w 84409"/>
                  <a:gd name="connsiteY0" fmla="*/ 17648 h 17648"/>
                  <a:gd name="connsiteX1" fmla="*/ 9612 w 84409"/>
                  <a:gd name="connsiteY1" fmla="*/ 17648 h 17648"/>
                  <a:gd name="connsiteX2" fmla="*/ 0 w 84409"/>
                  <a:gd name="connsiteY2" fmla="*/ 0 h 17648"/>
                  <a:gd name="connsiteX3" fmla="*/ 74024 w 84409"/>
                  <a:gd name="connsiteY3" fmla="*/ 0 h 17648"/>
                  <a:gd name="connsiteX4" fmla="*/ 84409 w 8440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09" h="17648">
                    <a:moveTo>
                      <a:pt x="84409" y="17648"/>
                    </a:moveTo>
                    <a:lnTo>
                      <a:pt x="9612" y="17648"/>
                    </a:lnTo>
                    <a:lnTo>
                      <a:pt x="0" y="0"/>
                    </a:lnTo>
                    <a:lnTo>
                      <a:pt x="74024" y="0"/>
                    </a:lnTo>
                    <a:lnTo>
                      <a:pt x="84409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7" name="Freeform: Shape 1736">
                <a:extLst>
                  <a:ext uri="{FF2B5EF4-FFF2-40B4-BE49-F238E27FC236}">
                    <a16:creationId xmlns:a16="http://schemas.microsoft.com/office/drawing/2014/main" id="{84ED8C71-4F41-DB97-5517-8B38FA82DC47}"/>
                  </a:ext>
                </a:extLst>
              </p:cNvPr>
              <p:cNvSpPr/>
              <p:nvPr/>
            </p:nvSpPr>
            <p:spPr>
              <a:xfrm>
                <a:off x="4783733" y="4760440"/>
                <a:ext cx="85800" cy="17648"/>
              </a:xfrm>
              <a:custGeom>
                <a:avLst/>
                <a:gdLst>
                  <a:gd name="connsiteX0" fmla="*/ 85800 w 85800"/>
                  <a:gd name="connsiteY0" fmla="*/ 17648 h 17648"/>
                  <a:gd name="connsiteX1" fmla="*/ 10972 w 85800"/>
                  <a:gd name="connsiteY1" fmla="*/ 17648 h 17648"/>
                  <a:gd name="connsiteX2" fmla="*/ 0 w 85800"/>
                  <a:gd name="connsiteY2" fmla="*/ 0 h 17648"/>
                  <a:gd name="connsiteX3" fmla="*/ 74055 w 85800"/>
                  <a:gd name="connsiteY3" fmla="*/ 0 h 17648"/>
                  <a:gd name="connsiteX4" fmla="*/ 85800 w 8580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800" h="17648">
                    <a:moveTo>
                      <a:pt x="85800" y="17648"/>
                    </a:moveTo>
                    <a:lnTo>
                      <a:pt x="10972" y="17648"/>
                    </a:lnTo>
                    <a:lnTo>
                      <a:pt x="0" y="0"/>
                    </a:lnTo>
                    <a:lnTo>
                      <a:pt x="74055" y="0"/>
                    </a:lnTo>
                    <a:lnTo>
                      <a:pt x="8580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8" name="Freeform: Shape 1737">
                <a:extLst>
                  <a:ext uri="{FF2B5EF4-FFF2-40B4-BE49-F238E27FC236}">
                    <a16:creationId xmlns:a16="http://schemas.microsoft.com/office/drawing/2014/main" id="{EB7BBA12-C93A-6EA6-5B0E-884A54F91CA1}"/>
                  </a:ext>
                </a:extLst>
              </p:cNvPr>
              <p:cNvSpPr/>
              <p:nvPr/>
            </p:nvSpPr>
            <p:spPr>
              <a:xfrm>
                <a:off x="4916173" y="4760440"/>
                <a:ext cx="87160" cy="17648"/>
              </a:xfrm>
              <a:custGeom>
                <a:avLst/>
                <a:gdLst>
                  <a:gd name="connsiteX0" fmla="*/ 87161 w 87160"/>
                  <a:gd name="connsiteY0" fmla="*/ 17648 h 17648"/>
                  <a:gd name="connsiteX1" fmla="*/ 12363 w 87160"/>
                  <a:gd name="connsiteY1" fmla="*/ 17648 h 17648"/>
                  <a:gd name="connsiteX2" fmla="*/ 0 w 87160"/>
                  <a:gd name="connsiteY2" fmla="*/ 0 h 17648"/>
                  <a:gd name="connsiteX3" fmla="*/ 74056 w 87160"/>
                  <a:gd name="connsiteY3" fmla="*/ 0 h 17648"/>
                  <a:gd name="connsiteX4" fmla="*/ 87161 w 8716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160" h="17648">
                    <a:moveTo>
                      <a:pt x="87161" y="17648"/>
                    </a:moveTo>
                    <a:lnTo>
                      <a:pt x="12363" y="17648"/>
                    </a:lnTo>
                    <a:lnTo>
                      <a:pt x="0" y="0"/>
                    </a:lnTo>
                    <a:lnTo>
                      <a:pt x="74056" y="0"/>
                    </a:lnTo>
                    <a:lnTo>
                      <a:pt x="87161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9" name="Freeform: Shape 1738">
                <a:extLst>
                  <a:ext uri="{FF2B5EF4-FFF2-40B4-BE49-F238E27FC236}">
                    <a16:creationId xmlns:a16="http://schemas.microsoft.com/office/drawing/2014/main" id="{608B54AE-8714-2235-1F2B-2286A1052946}"/>
                  </a:ext>
                </a:extLst>
              </p:cNvPr>
              <p:cNvSpPr/>
              <p:nvPr/>
            </p:nvSpPr>
            <p:spPr>
              <a:xfrm>
                <a:off x="5048614" y="4760440"/>
                <a:ext cx="88520" cy="17648"/>
              </a:xfrm>
              <a:custGeom>
                <a:avLst/>
                <a:gdLst>
                  <a:gd name="connsiteX0" fmla="*/ 88520 w 88520"/>
                  <a:gd name="connsiteY0" fmla="*/ 17648 h 17648"/>
                  <a:gd name="connsiteX1" fmla="*/ 13723 w 88520"/>
                  <a:gd name="connsiteY1" fmla="*/ 17648 h 17648"/>
                  <a:gd name="connsiteX2" fmla="*/ 0 w 88520"/>
                  <a:gd name="connsiteY2" fmla="*/ 0 h 17648"/>
                  <a:gd name="connsiteX3" fmla="*/ 74056 w 88520"/>
                  <a:gd name="connsiteY3" fmla="*/ 0 h 17648"/>
                  <a:gd name="connsiteX4" fmla="*/ 88520 w 8852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520" h="17648">
                    <a:moveTo>
                      <a:pt x="88520" y="17648"/>
                    </a:moveTo>
                    <a:lnTo>
                      <a:pt x="13723" y="17648"/>
                    </a:lnTo>
                    <a:lnTo>
                      <a:pt x="0" y="0"/>
                    </a:lnTo>
                    <a:lnTo>
                      <a:pt x="74056" y="0"/>
                    </a:lnTo>
                    <a:lnTo>
                      <a:pt x="8852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0" name="Freeform: Shape 1739">
                <a:extLst>
                  <a:ext uri="{FF2B5EF4-FFF2-40B4-BE49-F238E27FC236}">
                    <a16:creationId xmlns:a16="http://schemas.microsoft.com/office/drawing/2014/main" id="{BF20BF0C-20E5-04D7-4485-79BC257CCF88}"/>
                  </a:ext>
                </a:extLst>
              </p:cNvPr>
              <p:cNvSpPr/>
              <p:nvPr/>
            </p:nvSpPr>
            <p:spPr>
              <a:xfrm>
                <a:off x="5181054" y="4760440"/>
                <a:ext cx="89880" cy="17648"/>
              </a:xfrm>
              <a:custGeom>
                <a:avLst/>
                <a:gdLst>
                  <a:gd name="connsiteX0" fmla="*/ 89880 w 89880"/>
                  <a:gd name="connsiteY0" fmla="*/ 17648 h 17648"/>
                  <a:gd name="connsiteX1" fmla="*/ 15083 w 89880"/>
                  <a:gd name="connsiteY1" fmla="*/ 17648 h 17648"/>
                  <a:gd name="connsiteX2" fmla="*/ 0 w 89880"/>
                  <a:gd name="connsiteY2" fmla="*/ 0 h 17648"/>
                  <a:gd name="connsiteX3" fmla="*/ 74055 w 89880"/>
                  <a:gd name="connsiteY3" fmla="*/ 0 h 17648"/>
                  <a:gd name="connsiteX4" fmla="*/ 89880 w 89880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80" h="17648">
                    <a:moveTo>
                      <a:pt x="89880" y="17648"/>
                    </a:moveTo>
                    <a:lnTo>
                      <a:pt x="15083" y="17648"/>
                    </a:lnTo>
                    <a:lnTo>
                      <a:pt x="0" y="0"/>
                    </a:lnTo>
                    <a:lnTo>
                      <a:pt x="74055" y="0"/>
                    </a:lnTo>
                    <a:lnTo>
                      <a:pt x="89880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1" name="Freeform: Shape 1740">
                <a:extLst>
                  <a:ext uri="{FF2B5EF4-FFF2-40B4-BE49-F238E27FC236}">
                    <a16:creationId xmlns:a16="http://schemas.microsoft.com/office/drawing/2014/main" id="{24B4C87E-78D0-508D-FA06-53EE5EEA4F4E}"/>
                  </a:ext>
                </a:extLst>
              </p:cNvPr>
              <p:cNvSpPr/>
              <p:nvPr/>
            </p:nvSpPr>
            <p:spPr>
              <a:xfrm>
                <a:off x="5313526" y="4760440"/>
                <a:ext cx="91209" cy="17648"/>
              </a:xfrm>
              <a:custGeom>
                <a:avLst/>
                <a:gdLst>
                  <a:gd name="connsiteX0" fmla="*/ 91209 w 91209"/>
                  <a:gd name="connsiteY0" fmla="*/ 17648 h 17648"/>
                  <a:gd name="connsiteX1" fmla="*/ 16412 w 91209"/>
                  <a:gd name="connsiteY1" fmla="*/ 17648 h 17648"/>
                  <a:gd name="connsiteX2" fmla="*/ 0 w 91209"/>
                  <a:gd name="connsiteY2" fmla="*/ 0 h 17648"/>
                  <a:gd name="connsiteX3" fmla="*/ 74024 w 91209"/>
                  <a:gd name="connsiteY3" fmla="*/ 0 h 17648"/>
                  <a:gd name="connsiteX4" fmla="*/ 91209 w 9120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09" h="17648">
                    <a:moveTo>
                      <a:pt x="91209" y="17648"/>
                    </a:moveTo>
                    <a:lnTo>
                      <a:pt x="16412" y="17648"/>
                    </a:lnTo>
                    <a:lnTo>
                      <a:pt x="0" y="0"/>
                    </a:lnTo>
                    <a:lnTo>
                      <a:pt x="74024" y="0"/>
                    </a:lnTo>
                    <a:lnTo>
                      <a:pt x="91209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2" name="Freeform: Shape 1741">
                <a:extLst>
                  <a:ext uri="{FF2B5EF4-FFF2-40B4-BE49-F238E27FC236}">
                    <a16:creationId xmlns:a16="http://schemas.microsoft.com/office/drawing/2014/main" id="{1F3CDDB9-02A8-F6D2-D146-78AABD8082F6}"/>
                  </a:ext>
                </a:extLst>
              </p:cNvPr>
              <p:cNvSpPr/>
              <p:nvPr/>
            </p:nvSpPr>
            <p:spPr>
              <a:xfrm>
                <a:off x="5445966" y="4760440"/>
                <a:ext cx="92569" cy="17648"/>
              </a:xfrm>
              <a:custGeom>
                <a:avLst/>
                <a:gdLst>
                  <a:gd name="connsiteX0" fmla="*/ 92569 w 92569"/>
                  <a:gd name="connsiteY0" fmla="*/ 17648 h 17648"/>
                  <a:gd name="connsiteX1" fmla="*/ 17772 w 92569"/>
                  <a:gd name="connsiteY1" fmla="*/ 17648 h 17648"/>
                  <a:gd name="connsiteX2" fmla="*/ 0 w 92569"/>
                  <a:gd name="connsiteY2" fmla="*/ 0 h 17648"/>
                  <a:gd name="connsiteX3" fmla="*/ 74024 w 92569"/>
                  <a:gd name="connsiteY3" fmla="*/ 0 h 17648"/>
                  <a:gd name="connsiteX4" fmla="*/ 92569 w 92569"/>
                  <a:gd name="connsiteY4" fmla="*/ 17648 h 1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69" h="17648">
                    <a:moveTo>
                      <a:pt x="92569" y="17648"/>
                    </a:moveTo>
                    <a:lnTo>
                      <a:pt x="17772" y="17648"/>
                    </a:lnTo>
                    <a:lnTo>
                      <a:pt x="0" y="0"/>
                    </a:lnTo>
                    <a:lnTo>
                      <a:pt x="74024" y="0"/>
                    </a:lnTo>
                    <a:lnTo>
                      <a:pt x="92569" y="1764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3" name="Freeform: Shape 1742">
                <a:extLst>
                  <a:ext uri="{FF2B5EF4-FFF2-40B4-BE49-F238E27FC236}">
                    <a16:creationId xmlns:a16="http://schemas.microsoft.com/office/drawing/2014/main" id="{E87BC9A2-47B6-EA69-CFF6-F148833CB521}"/>
                  </a:ext>
                </a:extLst>
              </p:cNvPr>
              <p:cNvSpPr/>
              <p:nvPr/>
            </p:nvSpPr>
            <p:spPr>
              <a:xfrm>
                <a:off x="1685834" y="4787268"/>
                <a:ext cx="96092" cy="18204"/>
              </a:xfrm>
              <a:custGeom>
                <a:avLst/>
                <a:gdLst>
                  <a:gd name="connsiteX0" fmla="*/ 75972 w 96092"/>
                  <a:gd name="connsiteY0" fmla="*/ 18205 h 18204"/>
                  <a:gd name="connsiteX1" fmla="*/ 0 w 96092"/>
                  <a:gd name="connsiteY1" fmla="*/ 18205 h 18204"/>
                  <a:gd name="connsiteX2" fmla="*/ 20894 w 96092"/>
                  <a:gd name="connsiteY2" fmla="*/ 0 h 18204"/>
                  <a:gd name="connsiteX3" fmla="*/ 96093 w 96092"/>
                  <a:gd name="connsiteY3" fmla="*/ 0 h 18204"/>
                  <a:gd name="connsiteX4" fmla="*/ 75972 w 96092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92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20894" y="0"/>
                    </a:lnTo>
                    <a:lnTo>
                      <a:pt x="96093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4" name="Freeform: Shape 1743">
                <a:extLst>
                  <a:ext uri="{FF2B5EF4-FFF2-40B4-BE49-F238E27FC236}">
                    <a16:creationId xmlns:a16="http://schemas.microsoft.com/office/drawing/2014/main" id="{846A2E3D-6C9D-C615-BF6F-5562535BA2EE}"/>
                  </a:ext>
                </a:extLst>
              </p:cNvPr>
              <p:cNvSpPr/>
              <p:nvPr/>
            </p:nvSpPr>
            <p:spPr>
              <a:xfrm>
                <a:off x="1821736" y="4787268"/>
                <a:ext cx="94701" cy="18204"/>
              </a:xfrm>
              <a:custGeom>
                <a:avLst/>
                <a:gdLst>
                  <a:gd name="connsiteX0" fmla="*/ 75972 w 94701"/>
                  <a:gd name="connsiteY0" fmla="*/ 18205 h 18204"/>
                  <a:gd name="connsiteX1" fmla="*/ 0 w 94701"/>
                  <a:gd name="connsiteY1" fmla="*/ 18205 h 18204"/>
                  <a:gd name="connsiteX2" fmla="*/ 19503 w 94701"/>
                  <a:gd name="connsiteY2" fmla="*/ 0 h 18204"/>
                  <a:gd name="connsiteX3" fmla="*/ 94702 w 94701"/>
                  <a:gd name="connsiteY3" fmla="*/ 0 h 18204"/>
                  <a:gd name="connsiteX4" fmla="*/ 75972 w 94701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701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19503" y="0"/>
                    </a:lnTo>
                    <a:lnTo>
                      <a:pt x="94702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5" name="Freeform: Shape 1744">
                <a:extLst>
                  <a:ext uri="{FF2B5EF4-FFF2-40B4-BE49-F238E27FC236}">
                    <a16:creationId xmlns:a16="http://schemas.microsoft.com/office/drawing/2014/main" id="{F384D78A-021E-999A-34B0-55E49476599D}"/>
                  </a:ext>
                </a:extLst>
              </p:cNvPr>
              <p:cNvSpPr/>
              <p:nvPr/>
            </p:nvSpPr>
            <p:spPr>
              <a:xfrm>
                <a:off x="1957639" y="4787268"/>
                <a:ext cx="93310" cy="18204"/>
              </a:xfrm>
              <a:custGeom>
                <a:avLst/>
                <a:gdLst>
                  <a:gd name="connsiteX0" fmla="*/ 75972 w 93310"/>
                  <a:gd name="connsiteY0" fmla="*/ 18205 h 18204"/>
                  <a:gd name="connsiteX1" fmla="*/ 0 w 93310"/>
                  <a:gd name="connsiteY1" fmla="*/ 18205 h 18204"/>
                  <a:gd name="connsiteX2" fmla="*/ 18112 w 93310"/>
                  <a:gd name="connsiteY2" fmla="*/ 0 h 18204"/>
                  <a:gd name="connsiteX3" fmla="*/ 93311 w 93310"/>
                  <a:gd name="connsiteY3" fmla="*/ 0 h 18204"/>
                  <a:gd name="connsiteX4" fmla="*/ 75972 w 93310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310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18112" y="0"/>
                    </a:lnTo>
                    <a:lnTo>
                      <a:pt x="93311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6" name="Freeform: Shape 1745">
                <a:extLst>
                  <a:ext uri="{FF2B5EF4-FFF2-40B4-BE49-F238E27FC236}">
                    <a16:creationId xmlns:a16="http://schemas.microsoft.com/office/drawing/2014/main" id="{7B54959D-17AF-DADD-B636-2B2FFCAC1D4C}"/>
                  </a:ext>
                </a:extLst>
              </p:cNvPr>
              <p:cNvSpPr/>
              <p:nvPr/>
            </p:nvSpPr>
            <p:spPr>
              <a:xfrm>
                <a:off x="2093540" y="4787268"/>
                <a:ext cx="91920" cy="18204"/>
              </a:xfrm>
              <a:custGeom>
                <a:avLst/>
                <a:gdLst>
                  <a:gd name="connsiteX0" fmla="*/ 75972 w 91920"/>
                  <a:gd name="connsiteY0" fmla="*/ 18205 h 18204"/>
                  <a:gd name="connsiteX1" fmla="*/ 0 w 91920"/>
                  <a:gd name="connsiteY1" fmla="*/ 18205 h 18204"/>
                  <a:gd name="connsiteX2" fmla="*/ 16721 w 91920"/>
                  <a:gd name="connsiteY2" fmla="*/ 0 h 18204"/>
                  <a:gd name="connsiteX3" fmla="*/ 91920 w 91920"/>
                  <a:gd name="connsiteY3" fmla="*/ 0 h 18204"/>
                  <a:gd name="connsiteX4" fmla="*/ 75972 w 91920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920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16721" y="0"/>
                    </a:lnTo>
                    <a:lnTo>
                      <a:pt x="91920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7" name="Freeform: Shape 1746">
                <a:extLst>
                  <a:ext uri="{FF2B5EF4-FFF2-40B4-BE49-F238E27FC236}">
                    <a16:creationId xmlns:a16="http://schemas.microsoft.com/office/drawing/2014/main" id="{D8F4ECCE-27F3-182E-13C0-9CA922E11781}"/>
                  </a:ext>
                </a:extLst>
              </p:cNvPr>
              <p:cNvSpPr/>
              <p:nvPr/>
            </p:nvSpPr>
            <p:spPr>
              <a:xfrm>
                <a:off x="2365375" y="4787268"/>
                <a:ext cx="89107" cy="18204"/>
              </a:xfrm>
              <a:custGeom>
                <a:avLst/>
                <a:gdLst>
                  <a:gd name="connsiteX0" fmla="*/ 75972 w 89107"/>
                  <a:gd name="connsiteY0" fmla="*/ 18205 h 18204"/>
                  <a:gd name="connsiteX1" fmla="*/ 0 w 89107"/>
                  <a:gd name="connsiteY1" fmla="*/ 18205 h 18204"/>
                  <a:gd name="connsiteX2" fmla="*/ 13909 w 89107"/>
                  <a:gd name="connsiteY2" fmla="*/ 0 h 18204"/>
                  <a:gd name="connsiteX3" fmla="*/ 89108 w 89107"/>
                  <a:gd name="connsiteY3" fmla="*/ 0 h 18204"/>
                  <a:gd name="connsiteX4" fmla="*/ 75972 w 89107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07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13909" y="0"/>
                    </a:lnTo>
                    <a:lnTo>
                      <a:pt x="89108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8" name="Freeform: Shape 1747">
                <a:extLst>
                  <a:ext uri="{FF2B5EF4-FFF2-40B4-BE49-F238E27FC236}">
                    <a16:creationId xmlns:a16="http://schemas.microsoft.com/office/drawing/2014/main" id="{06F76198-EF61-1AC8-0962-D6CD2639EDCC}"/>
                  </a:ext>
                </a:extLst>
              </p:cNvPr>
              <p:cNvSpPr/>
              <p:nvPr/>
            </p:nvSpPr>
            <p:spPr>
              <a:xfrm>
                <a:off x="2501278" y="4787268"/>
                <a:ext cx="87716" cy="18204"/>
              </a:xfrm>
              <a:custGeom>
                <a:avLst/>
                <a:gdLst>
                  <a:gd name="connsiteX0" fmla="*/ 75971 w 87716"/>
                  <a:gd name="connsiteY0" fmla="*/ 18205 h 18204"/>
                  <a:gd name="connsiteX1" fmla="*/ 0 w 87716"/>
                  <a:gd name="connsiteY1" fmla="*/ 18205 h 18204"/>
                  <a:gd name="connsiteX2" fmla="*/ 12518 w 87716"/>
                  <a:gd name="connsiteY2" fmla="*/ 0 h 18204"/>
                  <a:gd name="connsiteX3" fmla="*/ 87717 w 87716"/>
                  <a:gd name="connsiteY3" fmla="*/ 0 h 18204"/>
                  <a:gd name="connsiteX4" fmla="*/ 75971 w 87716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16" h="18204">
                    <a:moveTo>
                      <a:pt x="75971" y="18205"/>
                    </a:moveTo>
                    <a:lnTo>
                      <a:pt x="0" y="18205"/>
                    </a:lnTo>
                    <a:lnTo>
                      <a:pt x="12518" y="0"/>
                    </a:lnTo>
                    <a:lnTo>
                      <a:pt x="87717" y="0"/>
                    </a:lnTo>
                    <a:lnTo>
                      <a:pt x="75971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9" name="Freeform: Shape 1748">
                <a:extLst>
                  <a:ext uri="{FF2B5EF4-FFF2-40B4-BE49-F238E27FC236}">
                    <a16:creationId xmlns:a16="http://schemas.microsoft.com/office/drawing/2014/main" id="{AEC7724F-FEFE-AA7E-8848-2288A4EB9E4F}"/>
                  </a:ext>
                </a:extLst>
              </p:cNvPr>
              <p:cNvSpPr/>
              <p:nvPr/>
            </p:nvSpPr>
            <p:spPr>
              <a:xfrm>
                <a:off x="2637180" y="4787268"/>
                <a:ext cx="86294" cy="18204"/>
              </a:xfrm>
              <a:custGeom>
                <a:avLst/>
                <a:gdLst>
                  <a:gd name="connsiteX0" fmla="*/ 75972 w 86294"/>
                  <a:gd name="connsiteY0" fmla="*/ 18205 h 18204"/>
                  <a:gd name="connsiteX1" fmla="*/ 0 w 86294"/>
                  <a:gd name="connsiteY1" fmla="*/ 18205 h 18204"/>
                  <a:gd name="connsiteX2" fmla="*/ 11127 w 86294"/>
                  <a:gd name="connsiteY2" fmla="*/ 0 h 18204"/>
                  <a:gd name="connsiteX3" fmla="*/ 86295 w 86294"/>
                  <a:gd name="connsiteY3" fmla="*/ 0 h 18204"/>
                  <a:gd name="connsiteX4" fmla="*/ 75972 w 86294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94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11127" y="0"/>
                    </a:lnTo>
                    <a:lnTo>
                      <a:pt x="86295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0" name="Freeform: Shape 1749">
                <a:extLst>
                  <a:ext uri="{FF2B5EF4-FFF2-40B4-BE49-F238E27FC236}">
                    <a16:creationId xmlns:a16="http://schemas.microsoft.com/office/drawing/2014/main" id="{DDFADE06-CC71-9666-174B-DB04560623FD}"/>
                  </a:ext>
                </a:extLst>
              </p:cNvPr>
              <p:cNvSpPr/>
              <p:nvPr/>
            </p:nvSpPr>
            <p:spPr>
              <a:xfrm>
                <a:off x="2909015" y="4787268"/>
                <a:ext cx="83482" cy="18204"/>
              </a:xfrm>
              <a:custGeom>
                <a:avLst/>
                <a:gdLst>
                  <a:gd name="connsiteX0" fmla="*/ 75972 w 83482"/>
                  <a:gd name="connsiteY0" fmla="*/ 18205 h 18204"/>
                  <a:gd name="connsiteX1" fmla="*/ 0 w 83482"/>
                  <a:gd name="connsiteY1" fmla="*/ 18205 h 18204"/>
                  <a:gd name="connsiteX2" fmla="*/ 8283 w 83482"/>
                  <a:gd name="connsiteY2" fmla="*/ 0 h 18204"/>
                  <a:gd name="connsiteX3" fmla="*/ 83482 w 83482"/>
                  <a:gd name="connsiteY3" fmla="*/ 0 h 18204"/>
                  <a:gd name="connsiteX4" fmla="*/ 75972 w 83482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82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8283" y="0"/>
                    </a:lnTo>
                    <a:lnTo>
                      <a:pt x="83482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1" name="Freeform: Shape 1750">
                <a:extLst>
                  <a:ext uri="{FF2B5EF4-FFF2-40B4-BE49-F238E27FC236}">
                    <a16:creationId xmlns:a16="http://schemas.microsoft.com/office/drawing/2014/main" id="{AEC42F1C-F3F3-0D3F-EA8F-C06DBF482132}"/>
                  </a:ext>
                </a:extLst>
              </p:cNvPr>
              <p:cNvSpPr/>
              <p:nvPr/>
            </p:nvSpPr>
            <p:spPr>
              <a:xfrm>
                <a:off x="3044917" y="4787268"/>
                <a:ext cx="82091" cy="18204"/>
              </a:xfrm>
              <a:custGeom>
                <a:avLst/>
                <a:gdLst>
                  <a:gd name="connsiteX0" fmla="*/ 75972 w 82091"/>
                  <a:gd name="connsiteY0" fmla="*/ 18205 h 18204"/>
                  <a:gd name="connsiteX1" fmla="*/ 0 w 82091"/>
                  <a:gd name="connsiteY1" fmla="*/ 18205 h 18204"/>
                  <a:gd name="connsiteX2" fmla="*/ 6893 w 82091"/>
                  <a:gd name="connsiteY2" fmla="*/ 0 h 18204"/>
                  <a:gd name="connsiteX3" fmla="*/ 82091 w 82091"/>
                  <a:gd name="connsiteY3" fmla="*/ 0 h 18204"/>
                  <a:gd name="connsiteX4" fmla="*/ 75972 w 82091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91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6893" y="0"/>
                    </a:lnTo>
                    <a:lnTo>
                      <a:pt x="82091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2" name="Freeform: Shape 1751">
                <a:extLst>
                  <a:ext uri="{FF2B5EF4-FFF2-40B4-BE49-F238E27FC236}">
                    <a16:creationId xmlns:a16="http://schemas.microsoft.com/office/drawing/2014/main" id="{DE050591-3C58-FC3E-1B60-64CBA2B569AC}"/>
                  </a:ext>
                </a:extLst>
              </p:cNvPr>
              <p:cNvSpPr/>
              <p:nvPr/>
            </p:nvSpPr>
            <p:spPr>
              <a:xfrm>
                <a:off x="3180819" y="4787268"/>
                <a:ext cx="80700" cy="18204"/>
              </a:xfrm>
              <a:custGeom>
                <a:avLst/>
                <a:gdLst>
                  <a:gd name="connsiteX0" fmla="*/ 75971 w 80700"/>
                  <a:gd name="connsiteY0" fmla="*/ 18205 h 18204"/>
                  <a:gd name="connsiteX1" fmla="*/ 0 w 80700"/>
                  <a:gd name="connsiteY1" fmla="*/ 18205 h 18204"/>
                  <a:gd name="connsiteX2" fmla="*/ 5502 w 80700"/>
                  <a:gd name="connsiteY2" fmla="*/ 0 h 18204"/>
                  <a:gd name="connsiteX3" fmla="*/ 80700 w 80700"/>
                  <a:gd name="connsiteY3" fmla="*/ 0 h 18204"/>
                  <a:gd name="connsiteX4" fmla="*/ 75971 w 80700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00" h="18204">
                    <a:moveTo>
                      <a:pt x="75971" y="18205"/>
                    </a:moveTo>
                    <a:lnTo>
                      <a:pt x="0" y="18205"/>
                    </a:lnTo>
                    <a:lnTo>
                      <a:pt x="5502" y="0"/>
                    </a:lnTo>
                    <a:lnTo>
                      <a:pt x="80700" y="0"/>
                    </a:lnTo>
                    <a:lnTo>
                      <a:pt x="75971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3" name="Freeform: Shape 1752">
                <a:extLst>
                  <a:ext uri="{FF2B5EF4-FFF2-40B4-BE49-F238E27FC236}">
                    <a16:creationId xmlns:a16="http://schemas.microsoft.com/office/drawing/2014/main" id="{E1DEC741-B81B-D811-7057-2F9FFA74F104}"/>
                  </a:ext>
                </a:extLst>
              </p:cNvPr>
              <p:cNvSpPr/>
              <p:nvPr/>
            </p:nvSpPr>
            <p:spPr>
              <a:xfrm>
                <a:off x="3316752" y="4787268"/>
                <a:ext cx="79278" cy="18204"/>
              </a:xfrm>
              <a:custGeom>
                <a:avLst/>
                <a:gdLst>
                  <a:gd name="connsiteX0" fmla="*/ 75971 w 79278"/>
                  <a:gd name="connsiteY0" fmla="*/ 18205 h 18204"/>
                  <a:gd name="connsiteX1" fmla="*/ 0 w 79278"/>
                  <a:gd name="connsiteY1" fmla="*/ 18205 h 18204"/>
                  <a:gd name="connsiteX2" fmla="*/ 4080 w 79278"/>
                  <a:gd name="connsiteY2" fmla="*/ 0 h 18204"/>
                  <a:gd name="connsiteX3" fmla="*/ 79279 w 79278"/>
                  <a:gd name="connsiteY3" fmla="*/ 0 h 18204"/>
                  <a:gd name="connsiteX4" fmla="*/ 75971 w 79278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78" h="18204">
                    <a:moveTo>
                      <a:pt x="75971" y="18205"/>
                    </a:moveTo>
                    <a:lnTo>
                      <a:pt x="0" y="18205"/>
                    </a:lnTo>
                    <a:lnTo>
                      <a:pt x="4080" y="0"/>
                    </a:lnTo>
                    <a:lnTo>
                      <a:pt x="79279" y="0"/>
                    </a:lnTo>
                    <a:lnTo>
                      <a:pt x="75971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4" name="Freeform: Shape 1753">
                <a:extLst>
                  <a:ext uri="{FF2B5EF4-FFF2-40B4-BE49-F238E27FC236}">
                    <a16:creationId xmlns:a16="http://schemas.microsoft.com/office/drawing/2014/main" id="{2EBBA8AB-0463-22EB-7821-695D20AB72D3}"/>
                  </a:ext>
                </a:extLst>
              </p:cNvPr>
              <p:cNvSpPr/>
              <p:nvPr/>
            </p:nvSpPr>
            <p:spPr>
              <a:xfrm>
                <a:off x="3452653" y="4787268"/>
                <a:ext cx="77888" cy="18204"/>
              </a:xfrm>
              <a:custGeom>
                <a:avLst/>
                <a:gdLst>
                  <a:gd name="connsiteX0" fmla="*/ 75972 w 77888"/>
                  <a:gd name="connsiteY0" fmla="*/ 18205 h 18204"/>
                  <a:gd name="connsiteX1" fmla="*/ 0 w 77888"/>
                  <a:gd name="connsiteY1" fmla="*/ 18205 h 18204"/>
                  <a:gd name="connsiteX2" fmla="*/ 2689 w 77888"/>
                  <a:gd name="connsiteY2" fmla="*/ 0 h 18204"/>
                  <a:gd name="connsiteX3" fmla="*/ 77888 w 77888"/>
                  <a:gd name="connsiteY3" fmla="*/ 0 h 18204"/>
                  <a:gd name="connsiteX4" fmla="*/ 75972 w 77888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88" h="18204">
                    <a:moveTo>
                      <a:pt x="75972" y="18205"/>
                    </a:moveTo>
                    <a:lnTo>
                      <a:pt x="0" y="18205"/>
                    </a:lnTo>
                    <a:lnTo>
                      <a:pt x="2689" y="0"/>
                    </a:lnTo>
                    <a:lnTo>
                      <a:pt x="77888" y="0"/>
                    </a:lnTo>
                    <a:lnTo>
                      <a:pt x="7597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5" name="Freeform: Shape 1754">
                <a:extLst>
                  <a:ext uri="{FF2B5EF4-FFF2-40B4-BE49-F238E27FC236}">
                    <a16:creationId xmlns:a16="http://schemas.microsoft.com/office/drawing/2014/main" id="{0748B822-95F5-724E-7FAD-2E5AA33F207A}"/>
                  </a:ext>
                </a:extLst>
              </p:cNvPr>
              <p:cNvSpPr/>
              <p:nvPr/>
            </p:nvSpPr>
            <p:spPr>
              <a:xfrm>
                <a:off x="3588556" y="4787268"/>
                <a:ext cx="76497" cy="18204"/>
              </a:xfrm>
              <a:custGeom>
                <a:avLst/>
                <a:gdLst>
                  <a:gd name="connsiteX0" fmla="*/ 75971 w 76497"/>
                  <a:gd name="connsiteY0" fmla="*/ 18205 h 18204"/>
                  <a:gd name="connsiteX1" fmla="*/ 0 w 76497"/>
                  <a:gd name="connsiteY1" fmla="*/ 18205 h 18204"/>
                  <a:gd name="connsiteX2" fmla="*/ 1298 w 76497"/>
                  <a:gd name="connsiteY2" fmla="*/ 0 h 18204"/>
                  <a:gd name="connsiteX3" fmla="*/ 76497 w 76497"/>
                  <a:gd name="connsiteY3" fmla="*/ 0 h 18204"/>
                  <a:gd name="connsiteX4" fmla="*/ 75971 w 76497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97" h="18204">
                    <a:moveTo>
                      <a:pt x="75971" y="18205"/>
                    </a:moveTo>
                    <a:lnTo>
                      <a:pt x="0" y="18205"/>
                    </a:lnTo>
                    <a:lnTo>
                      <a:pt x="1298" y="0"/>
                    </a:lnTo>
                    <a:lnTo>
                      <a:pt x="76497" y="0"/>
                    </a:lnTo>
                    <a:lnTo>
                      <a:pt x="75971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6" name="Freeform: Shape 1755">
                <a:extLst>
                  <a:ext uri="{FF2B5EF4-FFF2-40B4-BE49-F238E27FC236}">
                    <a16:creationId xmlns:a16="http://schemas.microsoft.com/office/drawing/2014/main" id="{2CABD45C-A61F-81AF-7674-6527CFC07FDB}"/>
                  </a:ext>
                </a:extLst>
              </p:cNvPr>
              <p:cNvSpPr/>
              <p:nvPr/>
            </p:nvSpPr>
            <p:spPr>
              <a:xfrm>
                <a:off x="3724365" y="4787268"/>
                <a:ext cx="76064" cy="18204"/>
              </a:xfrm>
              <a:custGeom>
                <a:avLst/>
                <a:gdLst>
                  <a:gd name="connsiteX0" fmla="*/ 76064 w 76064"/>
                  <a:gd name="connsiteY0" fmla="*/ 18205 h 18204"/>
                  <a:gd name="connsiteX1" fmla="*/ 93 w 76064"/>
                  <a:gd name="connsiteY1" fmla="*/ 18205 h 18204"/>
                  <a:gd name="connsiteX2" fmla="*/ 0 w 76064"/>
                  <a:gd name="connsiteY2" fmla="*/ 0 h 18204"/>
                  <a:gd name="connsiteX3" fmla="*/ 75168 w 76064"/>
                  <a:gd name="connsiteY3" fmla="*/ 0 h 18204"/>
                  <a:gd name="connsiteX4" fmla="*/ 76064 w 76064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64" h="18204">
                    <a:moveTo>
                      <a:pt x="76064" y="18205"/>
                    </a:moveTo>
                    <a:lnTo>
                      <a:pt x="93" y="18205"/>
                    </a:lnTo>
                    <a:lnTo>
                      <a:pt x="0" y="0"/>
                    </a:lnTo>
                    <a:lnTo>
                      <a:pt x="75168" y="0"/>
                    </a:lnTo>
                    <a:lnTo>
                      <a:pt x="76064" y="182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7" name="Freeform: Shape 1756">
                <a:extLst>
                  <a:ext uri="{FF2B5EF4-FFF2-40B4-BE49-F238E27FC236}">
                    <a16:creationId xmlns:a16="http://schemas.microsoft.com/office/drawing/2014/main" id="{C2B2857F-9983-0BEA-88DF-3810581AC497}"/>
                  </a:ext>
                </a:extLst>
              </p:cNvPr>
              <p:cNvSpPr/>
              <p:nvPr/>
            </p:nvSpPr>
            <p:spPr>
              <a:xfrm>
                <a:off x="3858876" y="4787268"/>
                <a:ext cx="77485" cy="18204"/>
              </a:xfrm>
              <a:custGeom>
                <a:avLst/>
                <a:gdLst>
                  <a:gd name="connsiteX0" fmla="*/ 77486 w 77485"/>
                  <a:gd name="connsiteY0" fmla="*/ 18205 h 18204"/>
                  <a:gd name="connsiteX1" fmla="*/ 1514 w 77485"/>
                  <a:gd name="connsiteY1" fmla="*/ 18205 h 18204"/>
                  <a:gd name="connsiteX2" fmla="*/ 0 w 77485"/>
                  <a:gd name="connsiteY2" fmla="*/ 0 h 18204"/>
                  <a:gd name="connsiteX3" fmla="*/ 75168 w 77485"/>
                  <a:gd name="connsiteY3" fmla="*/ 0 h 18204"/>
                  <a:gd name="connsiteX4" fmla="*/ 77486 w 77485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485" h="18204">
                    <a:moveTo>
                      <a:pt x="77486" y="18205"/>
                    </a:moveTo>
                    <a:lnTo>
                      <a:pt x="1514" y="18205"/>
                    </a:lnTo>
                    <a:lnTo>
                      <a:pt x="0" y="0"/>
                    </a:lnTo>
                    <a:lnTo>
                      <a:pt x="75168" y="0"/>
                    </a:lnTo>
                    <a:lnTo>
                      <a:pt x="77486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8" name="Freeform: Shape 1757">
                <a:extLst>
                  <a:ext uri="{FF2B5EF4-FFF2-40B4-BE49-F238E27FC236}">
                    <a16:creationId xmlns:a16="http://schemas.microsoft.com/office/drawing/2014/main" id="{D4922219-90D6-2B7B-A89B-BA972A805C0A}"/>
                  </a:ext>
                </a:extLst>
              </p:cNvPr>
              <p:cNvSpPr/>
              <p:nvPr/>
            </p:nvSpPr>
            <p:spPr>
              <a:xfrm>
                <a:off x="3993356" y="4787268"/>
                <a:ext cx="78907" cy="18204"/>
              </a:xfrm>
              <a:custGeom>
                <a:avLst/>
                <a:gdLst>
                  <a:gd name="connsiteX0" fmla="*/ 78908 w 78907"/>
                  <a:gd name="connsiteY0" fmla="*/ 18205 h 18204"/>
                  <a:gd name="connsiteX1" fmla="*/ 2936 w 78907"/>
                  <a:gd name="connsiteY1" fmla="*/ 18205 h 18204"/>
                  <a:gd name="connsiteX2" fmla="*/ 0 w 78907"/>
                  <a:gd name="connsiteY2" fmla="*/ 0 h 18204"/>
                  <a:gd name="connsiteX3" fmla="*/ 75199 w 78907"/>
                  <a:gd name="connsiteY3" fmla="*/ 0 h 18204"/>
                  <a:gd name="connsiteX4" fmla="*/ 78908 w 78907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07" h="18204">
                    <a:moveTo>
                      <a:pt x="78908" y="18205"/>
                    </a:moveTo>
                    <a:lnTo>
                      <a:pt x="2936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78908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9" name="Freeform: Shape 1758">
                <a:extLst>
                  <a:ext uri="{FF2B5EF4-FFF2-40B4-BE49-F238E27FC236}">
                    <a16:creationId xmlns:a16="http://schemas.microsoft.com/office/drawing/2014/main" id="{DC54ADB1-B6CE-2AB6-C030-808696AAF232}"/>
                  </a:ext>
                </a:extLst>
              </p:cNvPr>
              <p:cNvSpPr/>
              <p:nvPr/>
            </p:nvSpPr>
            <p:spPr>
              <a:xfrm>
                <a:off x="4127868" y="4787268"/>
                <a:ext cx="80298" cy="18204"/>
              </a:xfrm>
              <a:custGeom>
                <a:avLst/>
                <a:gdLst>
                  <a:gd name="connsiteX0" fmla="*/ 80299 w 80298"/>
                  <a:gd name="connsiteY0" fmla="*/ 18205 h 18204"/>
                  <a:gd name="connsiteX1" fmla="*/ 4327 w 80298"/>
                  <a:gd name="connsiteY1" fmla="*/ 18205 h 18204"/>
                  <a:gd name="connsiteX2" fmla="*/ 0 w 80298"/>
                  <a:gd name="connsiteY2" fmla="*/ 0 h 18204"/>
                  <a:gd name="connsiteX3" fmla="*/ 75199 w 80298"/>
                  <a:gd name="connsiteY3" fmla="*/ 0 h 18204"/>
                  <a:gd name="connsiteX4" fmla="*/ 80299 w 80298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98" h="18204">
                    <a:moveTo>
                      <a:pt x="80299" y="18205"/>
                    </a:moveTo>
                    <a:lnTo>
                      <a:pt x="4327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80299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0" name="Freeform: Shape 1759">
                <a:extLst>
                  <a:ext uri="{FF2B5EF4-FFF2-40B4-BE49-F238E27FC236}">
                    <a16:creationId xmlns:a16="http://schemas.microsoft.com/office/drawing/2014/main" id="{ADD5D484-1FEA-1D31-5965-5DE6B75E2EA5}"/>
                  </a:ext>
                </a:extLst>
              </p:cNvPr>
              <p:cNvSpPr/>
              <p:nvPr/>
            </p:nvSpPr>
            <p:spPr>
              <a:xfrm>
                <a:off x="4262379" y="4787268"/>
                <a:ext cx="81689" cy="18204"/>
              </a:xfrm>
              <a:custGeom>
                <a:avLst/>
                <a:gdLst>
                  <a:gd name="connsiteX0" fmla="*/ 81690 w 81689"/>
                  <a:gd name="connsiteY0" fmla="*/ 18205 h 18204"/>
                  <a:gd name="connsiteX1" fmla="*/ 5718 w 81689"/>
                  <a:gd name="connsiteY1" fmla="*/ 18205 h 18204"/>
                  <a:gd name="connsiteX2" fmla="*/ 0 w 81689"/>
                  <a:gd name="connsiteY2" fmla="*/ 0 h 18204"/>
                  <a:gd name="connsiteX3" fmla="*/ 75199 w 81689"/>
                  <a:gd name="connsiteY3" fmla="*/ 0 h 18204"/>
                  <a:gd name="connsiteX4" fmla="*/ 81690 w 81689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89" h="18204">
                    <a:moveTo>
                      <a:pt x="81690" y="18205"/>
                    </a:moveTo>
                    <a:lnTo>
                      <a:pt x="5718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81690" y="1820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1" name="Freeform: Shape 1760">
                <a:extLst>
                  <a:ext uri="{FF2B5EF4-FFF2-40B4-BE49-F238E27FC236}">
                    <a16:creationId xmlns:a16="http://schemas.microsoft.com/office/drawing/2014/main" id="{845B62DD-4FE8-A428-3AB4-FC4AC9FE9E7A}"/>
                  </a:ext>
                </a:extLst>
              </p:cNvPr>
              <p:cNvSpPr/>
              <p:nvPr/>
            </p:nvSpPr>
            <p:spPr>
              <a:xfrm>
                <a:off x="4396890" y="4787268"/>
                <a:ext cx="83111" cy="18204"/>
              </a:xfrm>
              <a:custGeom>
                <a:avLst/>
                <a:gdLst>
                  <a:gd name="connsiteX0" fmla="*/ 83111 w 83111"/>
                  <a:gd name="connsiteY0" fmla="*/ 18205 h 18204"/>
                  <a:gd name="connsiteX1" fmla="*/ 7140 w 83111"/>
                  <a:gd name="connsiteY1" fmla="*/ 18205 h 18204"/>
                  <a:gd name="connsiteX2" fmla="*/ 0 w 83111"/>
                  <a:gd name="connsiteY2" fmla="*/ 0 h 18204"/>
                  <a:gd name="connsiteX3" fmla="*/ 75199 w 83111"/>
                  <a:gd name="connsiteY3" fmla="*/ 0 h 18204"/>
                  <a:gd name="connsiteX4" fmla="*/ 83111 w 83111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11" h="18204">
                    <a:moveTo>
                      <a:pt x="83111" y="18205"/>
                    </a:moveTo>
                    <a:lnTo>
                      <a:pt x="7140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83111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2" name="Freeform: Shape 1761">
                <a:extLst>
                  <a:ext uri="{FF2B5EF4-FFF2-40B4-BE49-F238E27FC236}">
                    <a16:creationId xmlns:a16="http://schemas.microsoft.com/office/drawing/2014/main" id="{275D3B4C-CD89-594A-C900-5AD00DB74B5B}"/>
                  </a:ext>
                </a:extLst>
              </p:cNvPr>
              <p:cNvSpPr/>
              <p:nvPr/>
            </p:nvSpPr>
            <p:spPr>
              <a:xfrm>
                <a:off x="4531401" y="4787268"/>
                <a:ext cx="84502" cy="18204"/>
              </a:xfrm>
              <a:custGeom>
                <a:avLst/>
                <a:gdLst>
                  <a:gd name="connsiteX0" fmla="*/ 84502 w 84502"/>
                  <a:gd name="connsiteY0" fmla="*/ 18205 h 18204"/>
                  <a:gd name="connsiteX1" fmla="*/ 8531 w 84502"/>
                  <a:gd name="connsiteY1" fmla="*/ 18205 h 18204"/>
                  <a:gd name="connsiteX2" fmla="*/ 0 w 84502"/>
                  <a:gd name="connsiteY2" fmla="*/ 0 h 18204"/>
                  <a:gd name="connsiteX3" fmla="*/ 75199 w 84502"/>
                  <a:gd name="connsiteY3" fmla="*/ 0 h 18204"/>
                  <a:gd name="connsiteX4" fmla="*/ 84502 w 84502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02" h="18204">
                    <a:moveTo>
                      <a:pt x="84502" y="18205"/>
                    </a:moveTo>
                    <a:lnTo>
                      <a:pt x="8531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84502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3" name="Freeform: Shape 1762">
                <a:extLst>
                  <a:ext uri="{FF2B5EF4-FFF2-40B4-BE49-F238E27FC236}">
                    <a16:creationId xmlns:a16="http://schemas.microsoft.com/office/drawing/2014/main" id="{C94C42B2-4DA1-31D2-0008-718EC813A4FC}"/>
                  </a:ext>
                </a:extLst>
              </p:cNvPr>
              <p:cNvSpPr/>
              <p:nvPr/>
            </p:nvSpPr>
            <p:spPr>
              <a:xfrm>
                <a:off x="4800424" y="4787268"/>
                <a:ext cx="87283" cy="18204"/>
              </a:xfrm>
              <a:custGeom>
                <a:avLst/>
                <a:gdLst>
                  <a:gd name="connsiteX0" fmla="*/ 87284 w 87283"/>
                  <a:gd name="connsiteY0" fmla="*/ 18205 h 18204"/>
                  <a:gd name="connsiteX1" fmla="*/ 11312 w 87283"/>
                  <a:gd name="connsiteY1" fmla="*/ 18205 h 18204"/>
                  <a:gd name="connsiteX2" fmla="*/ 0 w 87283"/>
                  <a:gd name="connsiteY2" fmla="*/ 0 h 18204"/>
                  <a:gd name="connsiteX3" fmla="*/ 75168 w 87283"/>
                  <a:gd name="connsiteY3" fmla="*/ 0 h 18204"/>
                  <a:gd name="connsiteX4" fmla="*/ 87284 w 87283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283" h="18204">
                    <a:moveTo>
                      <a:pt x="87284" y="18205"/>
                    </a:moveTo>
                    <a:lnTo>
                      <a:pt x="11312" y="18205"/>
                    </a:lnTo>
                    <a:lnTo>
                      <a:pt x="0" y="0"/>
                    </a:lnTo>
                    <a:lnTo>
                      <a:pt x="75168" y="0"/>
                    </a:lnTo>
                    <a:lnTo>
                      <a:pt x="87284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4" name="Freeform: Shape 1763">
                <a:extLst>
                  <a:ext uri="{FF2B5EF4-FFF2-40B4-BE49-F238E27FC236}">
                    <a16:creationId xmlns:a16="http://schemas.microsoft.com/office/drawing/2014/main" id="{1439BE91-90DF-3FB3-74B0-C54B7B8B738E}"/>
                  </a:ext>
                </a:extLst>
              </p:cNvPr>
              <p:cNvSpPr/>
              <p:nvPr/>
            </p:nvSpPr>
            <p:spPr>
              <a:xfrm>
                <a:off x="4934935" y="4787268"/>
                <a:ext cx="88705" cy="18204"/>
              </a:xfrm>
              <a:custGeom>
                <a:avLst/>
                <a:gdLst>
                  <a:gd name="connsiteX0" fmla="*/ 88706 w 88705"/>
                  <a:gd name="connsiteY0" fmla="*/ 18205 h 18204"/>
                  <a:gd name="connsiteX1" fmla="*/ 12703 w 88705"/>
                  <a:gd name="connsiteY1" fmla="*/ 18205 h 18204"/>
                  <a:gd name="connsiteX2" fmla="*/ 0 w 88705"/>
                  <a:gd name="connsiteY2" fmla="*/ 0 h 18204"/>
                  <a:gd name="connsiteX3" fmla="*/ 75168 w 88705"/>
                  <a:gd name="connsiteY3" fmla="*/ 0 h 18204"/>
                  <a:gd name="connsiteX4" fmla="*/ 88706 w 88705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05" h="18204">
                    <a:moveTo>
                      <a:pt x="88706" y="18205"/>
                    </a:moveTo>
                    <a:lnTo>
                      <a:pt x="12703" y="18205"/>
                    </a:lnTo>
                    <a:lnTo>
                      <a:pt x="0" y="0"/>
                    </a:lnTo>
                    <a:lnTo>
                      <a:pt x="75168" y="0"/>
                    </a:lnTo>
                    <a:lnTo>
                      <a:pt x="88706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5" name="Freeform: Shape 1764">
                <a:extLst>
                  <a:ext uri="{FF2B5EF4-FFF2-40B4-BE49-F238E27FC236}">
                    <a16:creationId xmlns:a16="http://schemas.microsoft.com/office/drawing/2014/main" id="{48901D62-361C-0239-9C98-C7C3DAB5D5E5}"/>
                  </a:ext>
                </a:extLst>
              </p:cNvPr>
              <p:cNvSpPr/>
              <p:nvPr/>
            </p:nvSpPr>
            <p:spPr>
              <a:xfrm>
                <a:off x="5203926" y="4787268"/>
                <a:ext cx="91518" cy="18204"/>
              </a:xfrm>
              <a:custGeom>
                <a:avLst/>
                <a:gdLst>
                  <a:gd name="connsiteX0" fmla="*/ 91519 w 91518"/>
                  <a:gd name="connsiteY0" fmla="*/ 18205 h 18204"/>
                  <a:gd name="connsiteX1" fmla="*/ 15547 w 91518"/>
                  <a:gd name="connsiteY1" fmla="*/ 18205 h 18204"/>
                  <a:gd name="connsiteX2" fmla="*/ 0 w 91518"/>
                  <a:gd name="connsiteY2" fmla="*/ 0 h 18204"/>
                  <a:gd name="connsiteX3" fmla="*/ 75199 w 91518"/>
                  <a:gd name="connsiteY3" fmla="*/ 0 h 18204"/>
                  <a:gd name="connsiteX4" fmla="*/ 91519 w 91518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18" h="18204">
                    <a:moveTo>
                      <a:pt x="91519" y="18205"/>
                    </a:moveTo>
                    <a:lnTo>
                      <a:pt x="15547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91519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6" name="Freeform: Shape 1765">
                <a:extLst>
                  <a:ext uri="{FF2B5EF4-FFF2-40B4-BE49-F238E27FC236}">
                    <a16:creationId xmlns:a16="http://schemas.microsoft.com/office/drawing/2014/main" id="{85F66E41-7B70-1C39-AA43-95023754A396}"/>
                  </a:ext>
                </a:extLst>
              </p:cNvPr>
              <p:cNvSpPr/>
              <p:nvPr/>
            </p:nvSpPr>
            <p:spPr>
              <a:xfrm>
                <a:off x="5338437" y="4787268"/>
                <a:ext cx="92909" cy="18204"/>
              </a:xfrm>
              <a:custGeom>
                <a:avLst/>
                <a:gdLst>
                  <a:gd name="connsiteX0" fmla="*/ 92909 w 92909"/>
                  <a:gd name="connsiteY0" fmla="*/ 18205 h 18204"/>
                  <a:gd name="connsiteX1" fmla="*/ 16937 w 92909"/>
                  <a:gd name="connsiteY1" fmla="*/ 18205 h 18204"/>
                  <a:gd name="connsiteX2" fmla="*/ 0 w 92909"/>
                  <a:gd name="connsiteY2" fmla="*/ 0 h 18204"/>
                  <a:gd name="connsiteX3" fmla="*/ 75199 w 92909"/>
                  <a:gd name="connsiteY3" fmla="*/ 0 h 18204"/>
                  <a:gd name="connsiteX4" fmla="*/ 92909 w 92909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09" h="18204">
                    <a:moveTo>
                      <a:pt x="92909" y="18205"/>
                    </a:moveTo>
                    <a:lnTo>
                      <a:pt x="16937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92909" y="182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7" name="Freeform: Shape 1766">
                <a:extLst>
                  <a:ext uri="{FF2B5EF4-FFF2-40B4-BE49-F238E27FC236}">
                    <a16:creationId xmlns:a16="http://schemas.microsoft.com/office/drawing/2014/main" id="{3CE9784C-783B-0656-9FCB-A221F5BE3A5F}"/>
                  </a:ext>
                </a:extLst>
              </p:cNvPr>
              <p:cNvSpPr/>
              <p:nvPr/>
            </p:nvSpPr>
            <p:spPr>
              <a:xfrm>
                <a:off x="5472948" y="4787268"/>
                <a:ext cx="94330" cy="18204"/>
              </a:xfrm>
              <a:custGeom>
                <a:avLst/>
                <a:gdLst>
                  <a:gd name="connsiteX0" fmla="*/ 94331 w 94330"/>
                  <a:gd name="connsiteY0" fmla="*/ 18205 h 18204"/>
                  <a:gd name="connsiteX1" fmla="*/ 18329 w 94330"/>
                  <a:gd name="connsiteY1" fmla="*/ 18205 h 18204"/>
                  <a:gd name="connsiteX2" fmla="*/ 0 w 94330"/>
                  <a:gd name="connsiteY2" fmla="*/ 0 h 18204"/>
                  <a:gd name="connsiteX3" fmla="*/ 75199 w 94330"/>
                  <a:gd name="connsiteY3" fmla="*/ 0 h 18204"/>
                  <a:gd name="connsiteX4" fmla="*/ 94331 w 94330"/>
                  <a:gd name="connsiteY4" fmla="*/ 18205 h 1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30" h="18204">
                    <a:moveTo>
                      <a:pt x="94331" y="18205"/>
                    </a:moveTo>
                    <a:lnTo>
                      <a:pt x="18329" y="18205"/>
                    </a:lnTo>
                    <a:lnTo>
                      <a:pt x="0" y="0"/>
                    </a:lnTo>
                    <a:lnTo>
                      <a:pt x="75199" y="0"/>
                    </a:lnTo>
                    <a:lnTo>
                      <a:pt x="94331" y="1820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8" name="Freeform: Shape 1767">
                <a:extLst>
                  <a:ext uri="{FF2B5EF4-FFF2-40B4-BE49-F238E27FC236}">
                    <a16:creationId xmlns:a16="http://schemas.microsoft.com/office/drawing/2014/main" id="{749D3535-457D-4BC2-0967-343110643CCE}"/>
                  </a:ext>
                </a:extLst>
              </p:cNvPr>
              <p:cNvSpPr/>
              <p:nvPr/>
            </p:nvSpPr>
            <p:spPr>
              <a:xfrm>
                <a:off x="1653381" y="4814930"/>
                <a:ext cx="97978" cy="18792"/>
              </a:xfrm>
              <a:custGeom>
                <a:avLst/>
                <a:gdLst>
                  <a:gd name="connsiteX0" fmla="*/ 77208 w 97978"/>
                  <a:gd name="connsiteY0" fmla="*/ 18792 h 18792"/>
                  <a:gd name="connsiteX1" fmla="*/ 0 w 97978"/>
                  <a:gd name="connsiteY1" fmla="*/ 18792 h 18792"/>
                  <a:gd name="connsiteX2" fmla="*/ 21605 w 97978"/>
                  <a:gd name="connsiteY2" fmla="*/ 0 h 18792"/>
                  <a:gd name="connsiteX3" fmla="*/ 97978 w 97978"/>
                  <a:gd name="connsiteY3" fmla="*/ 0 h 18792"/>
                  <a:gd name="connsiteX4" fmla="*/ 77208 w 97978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78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21605" y="0"/>
                    </a:lnTo>
                    <a:lnTo>
                      <a:pt x="97978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9" name="Freeform: Shape 1768">
                <a:extLst>
                  <a:ext uri="{FF2B5EF4-FFF2-40B4-BE49-F238E27FC236}">
                    <a16:creationId xmlns:a16="http://schemas.microsoft.com/office/drawing/2014/main" id="{87C3DCB7-EB13-4D18-1EA7-9C2F10C4D2F2}"/>
                  </a:ext>
                </a:extLst>
              </p:cNvPr>
              <p:cNvSpPr/>
              <p:nvPr/>
            </p:nvSpPr>
            <p:spPr>
              <a:xfrm>
                <a:off x="1791478" y="4814930"/>
                <a:ext cx="96525" cy="18792"/>
              </a:xfrm>
              <a:custGeom>
                <a:avLst/>
                <a:gdLst>
                  <a:gd name="connsiteX0" fmla="*/ 77177 w 96525"/>
                  <a:gd name="connsiteY0" fmla="*/ 18792 h 18792"/>
                  <a:gd name="connsiteX1" fmla="*/ 0 w 96525"/>
                  <a:gd name="connsiteY1" fmla="*/ 18792 h 18792"/>
                  <a:gd name="connsiteX2" fmla="*/ 20121 w 96525"/>
                  <a:gd name="connsiteY2" fmla="*/ 0 h 18792"/>
                  <a:gd name="connsiteX3" fmla="*/ 96525 w 96525"/>
                  <a:gd name="connsiteY3" fmla="*/ 0 h 18792"/>
                  <a:gd name="connsiteX4" fmla="*/ 77177 w 9652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25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20121" y="0"/>
                    </a:lnTo>
                    <a:lnTo>
                      <a:pt x="96525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0" name="Freeform: Shape 1769">
                <a:extLst>
                  <a:ext uri="{FF2B5EF4-FFF2-40B4-BE49-F238E27FC236}">
                    <a16:creationId xmlns:a16="http://schemas.microsoft.com/office/drawing/2014/main" id="{1E82BAED-C4E4-0FB0-5A1D-C66706F82CB0}"/>
                  </a:ext>
                </a:extLst>
              </p:cNvPr>
              <p:cNvSpPr/>
              <p:nvPr/>
            </p:nvSpPr>
            <p:spPr>
              <a:xfrm>
                <a:off x="1929543" y="4814930"/>
                <a:ext cx="95103" cy="18792"/>
              </a:xfrm>
              <a:custGeom>
                <a:avLst/>
                <a:gdLst>
                  <a:gd name="connsiteX0" fmla="*/ 77208 w 95103"/>
                  <a:gd name="connsiteY0" fmla="*/ 18792 h 18792"/>
                  <a:gd name="connsiteX1" fmla="*/ 0 w 95103"/>
                  <a:gd name="connsiteY1" fmla="*/ 18792 h 18792"/>
                  <a:gd name="connsiteX2" fmla="*/ 18699 w 95103"/>
                  <a:gd name="connsiteY2" fmla="*/ 0 h 18792"/>
                  <a:gd name="connsiteX3" fmla="*/ 95104 w 95103"/>
                  <a:gd name="connsiteY3" fmla="*/ 0 h 18792"/>
                  <a:gd name="connsiteX4" fmla="*/ 77208 w 9510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03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18699" y="0"/>
                    </a:lnTo>
                    <a:lnTo>
                      <a:pt x="95104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1" name="Freeform: Shape 1770">
                <a:extLst>
                  <a:ext uri="{FF2B5EF4-FFF2-40B4-BE49-F238E27FC236}">
                    <a16:creationId xmlns:a16="http://schemas.microsoft.com/office/drawing/2014/main" id="{B052D608-EBA1-7DCB-1CA6-651F8A7CA9F3}"/>
                  </a:ext>
                </a:extLst>
              </p:cNvPr>
              <p:cNvSpPr/>
              <p:nvPr/>
            </p:nvSpPr>
            <p:spPr>
              <a:xfrm>
                <a:off x="2067640" y="4814930"/>
                <a:ext cx="93620" cy="18792"/>
              </a:xfrm>
              <a:custGeom>
                <a:avLst/>
                <a:gdLst>
                  <a:gd name="connsiteX0" fmla="*/ 77177 w 93620"/>
                  <a:gd name="connsiteY0" fmla="*/ 18792 h 18792"/>
                  <a:gd name="connsiteX1" fmla="*/ 0 w 93620"/>
                  <a:gd name="connsiteY1" fmla="*/ 18792 h 18792"/>
                  <a:gd name="connsiteX2" fmla="*/ 17247 w 93620"/>
                  <a:gd name="connsiteY2" fmla="*/ 0 h 18792"/>
                  <a:gd name="connsiteX3" fmla="*/ 93620 w 93620"/>
                  <a:gd name="connsiteY3" fmla="*/ 0 h 18792"/>
                  <a:gd name="connsiteX4" fmla="*/ 77177 w 93620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20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17247" y="0"/>
                    </a:lnTo>
                    <a:lnTo>
                      <a:pt x="93620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2" name="Freeform: Shape 1771">
                <a:extLst>
                  <a:ext uri="{FF2B5EF4-FFF2-40B4-BE49-F238E27FC236}">
                    <a16:creationId xmlns:a16="http://schemas.microsoft.com/office/drawing/2014/main" id="{2C715B51-E082-A53A-6F33-91C1019D9229}"/>
                  </a:ext>
                </a:extLst>
              </p:cNvPr>
              <p:cNvSpPr/>
              <p:nvPr/>
            </p:nvSpPr>
            <p:spPr>
              <a:xfrm>
                <a:off x="2205705" y="4814930"/>
                <a:ext cx="92198" cy="18792"/>
              </a:xfrm>
              <a:custGeom>
                <a:avLst/>
                <a:gdLst>
                  <a:gd name="connsiteX0" fmla="*/ 77208 w 92198"/>
                  <a:gd name="connsiteY0" fmla="*/ 18792 h 18792"/>
                  <a:gd name="connsiteX1" fmla="*/ 0 w 92198"/>
                  <a:gd name="connsiteY1" fmla="*/ 18792 h 18792"/>
                  <a:gd name="connsiteX2" fmla="*/ 15825 w 92198"/>
                  <a:gd name="connsiteY2" fmla="*/ 0 h 18792"/>
                  <a:gd name="connsiteX3" fmla="*/ 92198 w 92198"/>
                  <a:gd name="connsiteY3" fmla="*/ 0 h 18792"/>
                  <a:gd name="connsiteX4" fmla="*/ 77208 w 92198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98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15825" y="0"/>
                    </a:lnTo>
                    <a:lnTo>
                      <a:pt x="92198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3" name="Freeform: Shape 1772">
                <a:extLst>
                  <a:ext uri="{FF2B5EF4-FFF2-40B4-BE49-F238E27FC236}">
                    <a16:creationId xmlns:a16="http://schemas.microsoft.com/office/drawing/2014/main" id="{6C968A0A-48BC-F4D6-FA91-3425E3F7DDB8}"/>
                  </a:ext>
                </a:extLst>
              </p:cNvPr>
              <p:cNvSpPr/>
              <p:nvPr/>
            </p:nvSpPr>
            <p:spPr>
              <a:xfrm>
                <a:off x="2343802" y="4814930"/>
                <a:ext cx="90745" cy="18792"/>
              </a:xfrm>
              <a:custGeom>
                <a:avLst/>
                <a:gdLst>
                  <a:gd name="connsiteX0" fmla="*/ 77208 w 90745"/>
                  <a:gd name="connsiteY0" fmla="*/ 18792 h 18792"/>
                  <a:gd name="connsiteX1" fmla="*/ 0 w 90745"/>
                  <a:gd name="connsiteY1" fmla="*/ 18792 h 18792"/>
                  <a:gd name="connsiteX2" fmla="*/ 14372 w 90745"/>
                  <a:gd name="connsiteY2" fmla="*/ 0 h 18792"/>
                  <a:gd name="connsiteX3" fmla="*/ 90746 w 90745"/>
                  <a:gd name="connsiteY3" fmla="*/ 0 h 18792"/>
                  <a:gd name="connsiteX4" fmla="*/ 77208 w 9074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45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14372" y="0"/>
                    </a:lnTo>
                    <a:lnTo>
                      <a:pt x="90746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4" name="Freeform: Shape 1773">
                <a:extLst>
                  <a:ext uri="{FF2B5EF4-FFF2-40B4-BE49-F238E27FC236}">
                    <a16:creationId xmlns:a16="http://schemas.microsoft.com/office/drawing/2014/main" id="{29E864F6-1E70-4A70-9186-9FED59295A6D}"/>
                  </a:ext>
                </a:extLst>
              </p:cNvPr>
              <p:cNvSpPr/>
              <p:nvPr/>
            </p:nvSpPr>
            <p:spPr>
              <a:xfrm>
                <a:off x="2481898" y="4814930"/>
                <a:ext cx="89292" cy="18792"/>
              </a:xfrm>
              <a:custGeom>
                <a:avLst/>
                <a:gdLst>
                  <a:gd name="connsiteX0" fmla="*/ 77177 w 89292"/>
                  <a:gd name="connsiteY0" fmla="*/ 18792 h 18792"/>
                  <a:gd name="connsiteX1" fmla="*/ 0 w 89292"/>
                  <a:gd name="connsiteY1" fmla="*/ 18792 h 18792"/>
                  <a:gd name="connsiteX2" fmla="*/ 12889 w 89292"/>
                  <a:gd name="connsiteY2" fmla="*/ 0 h 18792"/>
                  <a:gd name="connsiteX3" fmla="*/ 89293 w 89292"/>
                  <a:gd name="connsiteY3" fmla="*/ 0 h 18792"/>
                  <a:gd name="connsiteX4" fmla="*/ 77177 w 89292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92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12889" y="0"/>
                    </a:lnTo>
                    <a:lnTo>
                      <a:pt x="89293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5" name="Freeform: Shape 1774">
                <a:extLst>
                  <a:ext uri="{FF2B5EF4-FFF2-40B4-BE49-F238E27FC236}">
                    <a16:creationId xmlns:a16="http://schemas.microsoft.com/office/drawing/2014/main" id="{E189E869-5811-BF45-19AB-701EC807E99F}"/>
                  </a:ext>
                </a:extLst>
              </p:cNvPr>
              <p:cNvSpPr/>
              <p:nvPr/>
            </p:nvSpPr>
            <p:spPr>
              <a:xfrm>
                <a:off x="2619964" y="4814930"/>
                <a:ext cx="87840" cy="18792"/>
              </a:xfrm>
              <a:custGeom>
                <a:avLst/>
                <a:gdLst>
                  <a:gd name="connsiteX0" fmla="*/ 77208 w 87840"/>
                  <a:gd name="connsiteY0" fmla="*/ 18792 h 18792"/>
                  <a:gd name="connsiteX1" fmla="*/ 0 w 87840"/>
                  <a:gd name="connsiteY1" fmla="*/ 18792 h 18792"/>
                  <a:gd name="connsiteX2" fmla="*/ 11467 w 87840"/>
                  <a:gd name="connsiteY2" fmla="*/ 0 h 18792"/>
                  <a:gd name="connsiteX3" fmla="*/ 87840 w 87840"/>
                  <a:gd name="connsiteY3" fmla="*/ 0 h 18792"/>
                  <a:gd name="connsiteX4" fmla="*/ 77208 w 87840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40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11467" y="0"/>
                    </a:lnTo>
                    <a:lnTo>
                      <a:pt x="87840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6" name="Freeform: Shape 1775">
                <a:extLst>
                  <a:ext uri="{FF2B5EF4-FFF2-40B4-BE49-F238E27FC236}">
                    <a16:creationId xmlns:a16="http://schemas.microsoft.com/office/drawing/2014/main" id="{90A1E8DC-CB51-EFD2-237A-4852F6099263}"/>
                  </a:ext>
                </a:extLst>
              </p:cNvPr>
              <p:cNvSpPr/>
              <p:nvPr/>
            </p:nvSpPr>
            <p:spPr>
              <a:xfrm>
                <a:off x="2758060" y="4814930"/>
                <a:ext cx="86387" cy="18792"/>
              </a:xfrm>
              <a:custGeom>
                <a:avLst/>
                <a:gdLst>
                  <a:gd name="connsiteX0" fmla="*/ 77177 w 86387"/>
                  <a:gd name="connsiteY0" fmla="*/ 18792 h 18792"/>
                  <a:gd name="connsiteX1" fmla="*/ 0 w 86387"/>
                  <a:gd name="connsiteY1" fmla="*/ 18792 h 18792"/>
                  <a:gd name="connsiteX2" fmla="*/ 10014 w 86387"/>
                  <a:gd name="connsiteY2" fmla="*/ 0 h 18792"/>
                  <a:gd name="connsiteX3" fmla="*/ 86388 w 86387"/>
                  <a:gd name="connsiteY3" fmla="*/ 0 h 18792"/>
                  <a:gd name="connsiteX4" fmla="*/ 77177 w 86387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387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10014" y="0"/>
                    </a:lnTo>
                    <a:lnTo>
                      <a:pt x="86388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7" name="Freeform: Shape 1776">
                <a:extLst>
                  <a:ext uri="{FF2B5EF4-FFF2-40B4-BE49-F238E27FC236}">
                    <a16:creationId xmlns:a16="http://schemas.microsoft.com/office/drawing/2014/main" id="{6322084B-100B-B95C-A9AB-421EB691DB15}"/>
                  </a:ext>
                </a:extLst>
              </p:cNvPr>
              <p:cNvSpPr/>
              <p:nvPr/>
            </p:nvSpPr>
            <p:spPr>
              <a:xfrm>
                <a:off x="2896126" y="4814930"/>
                <a:ext cx="84965" cy="18792"/>
              </a:xfrm>
              <a:custGeom>
                <a:avLst/>
                <a:gdLst>
                  <a:gd name="connsiteX0" fmla="*/ 77208 w 84965"/>
                  <a:gd name="connsiteY0" fmla="*/ 18792 h 18792"/>
                  <a:gd name="connsiteX1" fmla="*/ 0 w 84965"/>
                  <a:gd name="connsiteY1" fmla="*/ 18792 h 18792"/>
                  <a:gd name="connsiteX2" fmla="*/ 8592 w 84965"/>
                  <a:gd name="connsiteY2" fmla="*/ 0 h 18792"/>
                  <a:gd name="connsiteX3" fmla="*/ 84966 w 84965"/>
                  <a:gd name="connsiteY3" fmla="*/ 0 h 18792"/>
                  <a:gd name="connsiteX4" fmla="*/ 77208 w 8496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65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8592" y="0"/>
                    </a:lnTo>
                    <a:lnTo>
                      <a:pt x="84966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8" name="Freeform: Shape 1777">
                <a:extLst>
                  <a:ext uri="{FF2B5EF4-FFF2-40B4-BE49-F238E27FC236}">
                    <a16:creationId xmlns:a16="http://schemas.microsoft.com/office/drawing/2014/main" id="{F881B956-7843-4713-88D7-AB3DCC9BBD3E}"/>
                  </a:ext>
                </a:extLst>
              </p:cNvPr>
              <p:cNvSpPr/>
              <p:nvPr/>
            </p:nvSpPr>
            <p:spPr>
              <a:xfrm>
                <a:off x="3034223" y="4814930"/>
                <a:ext cx="83513" cy="18792"/>
              </a:xfrm>
              <a:custGeom>
                <a:avLst/>
                <a:gdLst>
                  <a:gd name="connsiteX0" fmla="*/ 77177 w 83513"/>
                  <a:gd name="connsiteY0" fmla="*/ 18792 h 18792"/>
                  <a:gd name="connsiteX1" fmla="*/ 0 w 83513"/>
                  <a:gd name="connsiteY1" fmla="*/ 18792 h 18792"/>
                  <a:gd name="connsiteX2" fmla="*/ 7109 w 83513"/>
                  <a:gd name="connsiteY2" fmla="*/ 0 h 18792"/>
                  <a:gd name="connsiteX3" fmla="*/ 83513 w 83513"/>
                  <a:gd name="connsiteY3" fmla="*/ 0 h 18792"/>
                  <a:gd name="connsiteX4" fmla="*/ 77177 w 8351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3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7109" y="0"/>
                    </a:lnTo>
                    <a:lnTo>
                      <a:pt x="83513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9" name="Freeform: Shape 1778">
                <a:extLst>
                  <a:ext uri="{FF2B5EF4-FFF2-40B4-BE49-F238E27FC236}">
                    <a16:creationId xmlns:a16="http://schemas.microsoft.com/office/drawing/2014/main" id="{C84B8944-F0BA-EFCB-EF41-28E9FEBFF4C5}"/>
                  </a:ext>
                </a:extLst>
              </p:cNvPr>
              <p:cNvSpPr/>
              <p:nvPr/>
            </p:nvSpPr>
            <p:spPr>
              <a:xfrm>
                <a:off x="3172319" y="4814930"/>
                <a:ext cx="82029" cy="18792"/>
              </a:xfrm>
              <a:custGeom>
                <a:avLst/>
                <a:gdLst>
                  <a:gd name="connsiteX0" fmla="*/ 77177 w 82029"/>
                  <a:gd name="connsiteY0" fmla="*/ 18792 h 18792"/>
                  <a:gd name="connsiteX1" fmla="*/ 0 w 82029"/>
                  <a:gd name="connsiteY1" fmla="*/ 18792 h 18792"/>
                  <a:gd name="connsiteX2" fmla="*/ 5656 w 82029"/>
                  <a:gd name="connsiteY2" fmla="*/ 0 h 18792"/>
                  <a:gd name="connsiteX3" fmla="*/ 82030 w 82029"/>
                  <a:gd name="connsiteY3" fmla="*/ 0 h 18792"/>
                  <a:gd name="connsiteX4" fmla="*/ 77177 w 82029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29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5656" y="0"/>
                    </a:lnTo>
                    <a:lnTo>
                      <a:pt x="82030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0" name="Freeform: Shape 1779">
                <a:extLst>
                  <a:ext uri="{FF2B5EF4-FFF2-40B4-BE49-F238E27FC236}">
                    <a16:creationId xmlns:a16="http://schemas.microsoft.com/office/drawing/2014/main" id="{005E7E01-7469-0F12-0D76-797516099CCE}"/>
                  </a:ext>
                </a:extLst>
              </p:cNvPr>
              <p:cNvSpPr/>
              <p:nvPr/>
            </p:nvSpPr>
            <p:spPr>
              <a:xfrm>
                <a:off x="3310385" y="4814930"/>
                <a:ext cx="80607" cy="18792"/>
              </a:xfrm>
              <a:custGeom>
                <a:avLst/>
                <a:gdLst>
                  <a:gd name="connsiteX0" fmla="*/ 77208 w 80607"/>
                  <a:gd name="connsiteY0" fmla="*/ 18792 h 18792"/>
                  <a:gd name="connsiteX1" fmla="*/ 0 w 80607"/>
                  <a:gd name="connsiteY1" fmla="*/ 18792 h 18792"/>
                  <a:gd name="connsiteX2" fmla="*/ 4234 w 80607"/>
                  <a:gd name="connsiteY2" fmla="*/ 0 h 18792"/>
                  <a:gd name="connsiteX3" fmla="*/ 80608 w 80607"/>
                  <a:gd name="connsiteY3" fmla="*/ 0 h 18792"/>
                  <a:gd name="connsiteX4" fmla="*/ 77208 w 80607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07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4234" y="0"/>
                    </a:lnTo>
                    <a:lnTo>
                      <a:pt x="80608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1" name="Freeform: Shape 1780">
                <a:extLst>
                  <a:ext uri="{FF2B5EF4-FFF2-40B4-BE49-F238E27FC236}">
                    <a16:creationId xmlns:a16="http://schemas.microsoft.com/office/drawing/2014/main" id="{CF05456C-64CF-EE67-5E0C-B081DB2BB21A}"/>
                  </a:ext>
                </a:extLst>
              </p:cNvPr>
              <p:cNvSpPr/>
              <p:nvPr/>
            </p:nvSpPr>
            <p:spPr>
              <a:xfrm>
                <a:off x="3448481" y="4814930"/>
                <a:ext cx="79155" cy="18792"/>
              </a:xfrm>
              <a:custGeom>
                <a:avLst/>
                <a:gdLst>
                  <a:gd name="connsiteX0" fmla="*/ 77177 w 79155"/>
                  <a:gd name="connsiteY0" fmla="*/ 18792 h 18792"/>
                  <a:gd name="connsiteX1" fmla="*/ 0 w 79155"/>
                  <a:gd name="connsiteY1" fmla="*/ 18792 h 18792"/>
                  <a:gd name="connsiteX2" fmla="*/ 2782 w 79155"/>
                  <a:gd name="connsiteY2" fmla="*/ 0 h 18792"/>
                  <a:gd name="connsiteX3" fmla="*/ 79155 w 79155"/>
                  <a:gd name="connsiteY3" fmla="*/ 0 h 18792"/>
                  <a:gd name="connsiteX4" fmla="*/ 77177 w 7915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55" h="18792">
                    <a:moveTo>
                      <a:pt x="77177" y="18792"/>
                    </a:moveTo>
                    <a:lnTo>
                      <a:pt x="0" y="18792"/>
                    </a:lnTo>
                    <a:lnTo>
                      <a:pt x="2782" y="0"/>
                    </a:lnTo>
                    <a:lnTo>
                      <a:pt x="79155" y="0"/>
                    </a:lnTo>
                    <a:lnTo>
                      <a:pt x="77177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2" name="Freeform: Shape 1781">
                <a:extLst>
                  <a:ext uri="{FF2B5EF4-FFF2-40B4-BE49-F238E27FC236}">
                    <a16:creationId xmlns:a16="http://schemas.microsoft.com/office/drawing/2014/main" id="{30AF74EA-E560-E861-992A-2FD412571D6C}"/>
                  </a:ext>
                </a:extLst>
              </p:cNvPr>
              <p:cNvSpPr/>
              <p:nvPr/>
            </p:nvSpPr>
            <p:spPr>
              <a:xfrm>
                <a:off x="3586547" y="4814930"/>
                <a:ext cx="77733" cy="18792"/>
              </a:xfrm>
              <a:custGeom>
                <a:avLst/>
                <a:gdLst>
                  <a:gd name="connsiteX0" fmla="*/ 77208 w 77733"/>
                  <a:gd name="connsiteY0" fmla="*/ 18792 h 18792"/>
                  <a:gd name="connsiteX1" fmla="*/ 0 w 77733"/>
                  <a:gd name="connsiteY1" fmla="*/ 18792 h 18792"/>
                  <a:gd name="connsiteX2" fmla="*/ 1329 w 77733"/>
                  <a:gd name="connsiteY2" fmla="*/ 0 h 18792"/>
                  <a:gd name="connsiteX3" fmla="*/ 77733 w 77733"/>
                  <a:gd name="connsiteY3" fmla="*/ 0 h 18792"/>
                  <a:gd name="connsiteX4" fmla="*/ 77208 w 7773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33" h="18792">
                    <a:moveTo>
                      <a:pt x="77208" y="18792"/>
                    </a:moveTo>
                    <a:lnTo>
                      <a:pt x="0" y="18792"/>
                    </a:lnTo>
                    <a:lnTo>
                      <a:pt x="1329" y="0"/>
                    </a:lnTo>
                    <a:lnTo>
                      <a:pt x="77733" y="0"/>
                    </a:lnTo>
                    <a:lnTo>
                      <a:pt x="77208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3" name="Freeform: Shape 1782">
                <a:extLst>
                  <a:ext uri="{FF2B5EF4-FFF2-40B4-BE49-F238E27FC236}">
                    <a16:creationId xmlns:a16="http://schemas.microsoft.com/office/drawing/2014/main" id="{6295F315-D1AD-C9F9-C510-9AB08CC9779E}"/>
                  </a:ext>
                </a:extLst>
              </p:cNvPr>
              <p:cNvSpPr/>
              <p:nvPr/>
            </p:nvSpPr>
            <p:spPr>
              <a:xfrm>
                <a:off x="3724520" y="4814930"/>
                <a:ext cx="77300" cy="18792"/>
              </a:xfrm>
              <a:custGeom>
                <a:avLst/>
                <a:gdLst>
                  <a:gd name="connsiteX0" fmla="*/ 77301 w 77300"/>
                  <a:gd name="connsiteY0" fmla="*/ 18792 h 18792"/>
                  <a:gd name="connsiteX1" fmla="*/ 123 w 77300"/>
                  <a:gd name="connsiteY1" fmla="*/ 18792 h 18792"/>
                  <a:gd name="connsiteX2" fmla="*/ 0 w 77300"/>
                  <a:gd name="connsiteY2" fmla="*/ 0 h 18792"/>
                  <a:gd name="connsiteX3" fmla="*/ 76373 w 77300"/>
                  <a:gd name="connsiteY3" fmla="*/ 0 h 18792"/>
                  <a:gd name="connsiteX4" fmla="*/ 77301 w 77300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0" h="18792">
                    <a:moveTo>
                      <a:pt x="77301" y="18792"/>
                    </a:moveTo>
                    <a:lnTo>
                      <a:pt x="123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77301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4" name="Freeform: Shape 1783">
                <a:extLst>
                  <a:ext uri="{FF2B5EF4-FFF2-40B4-BE49-F238E27FC236}">
                    <a16:creationId xmlns:a16="http://schemas.microsoft.com/office/drawing/2014/main" id="{F857BC3A-2B6A-9991-68F6-5AB3C89BA091}"/>
                  </a:ext>
                </a:extLst>
              </p:cNvPr>
              <p:cNvSpPr/>
              <p:nvPr/>
            </p:nvSpPr>
            <p:spPr>
              <a:xfrm>
                <a:off x="3861163" y="4814930"/>
                <a:ext cx="78753" cy="18792"/>
              </a:xfrm>
              <a:custGeom>
                <a:avLst/>
                <a:gdLst>
                  <a:gd name="connsiteX0" fmla="*/ 78753 w 78753"/>
                  <a:gd name="connsiteY0" fmla="*/ 18792 h 18792"/>
                  <a:gd name="connsiteX1" fmla="*/ 1576 w 78753"/>
                  <a:gd name="connsiteY1" fmla="*/ 18792 h 18792"/>
                  <a:gd name="connsiteX2" fmla="*/ 0 w 78753"/>
                  <a:gd name="connsiteY2" fmla="*/ 0 h 18792"/>
                  <a:gd name="connsiteX3" fmla="*/ 76373 w 78753"/>
                  <a:gd name="connsiteY3" fmla="*/ 0 h 18792"/>
                  <a:gd name="connsiteX4" fmla="*/ 78753 w 7875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53" h="18792">
                    <a:moveTo>
                      <a:pt x="78753" y="18792"/>
                    </a:moveTo>
                    <a:lnTo>
                      <a:pt x="1576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78753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5" name="Freeform: Shape 1784">
                <a:extLst>
                  <a:ext uri="{FF2B5EF4-FFF2-40B4-BE49-F238E27FC236}">
                    <a16:creationId xmlns:a16="http://schemas.microsoft.com/office/drawing/2014/main" id="{A057BB81-0072-057A-8C32-82104B792A49}"/>
                  </a:ext>
                </a:extLst>
              </p:cNvPr>
              <p:cNvSpPr/>
              <p:nvPr/>
            </p:nvSpPr>
            <p:spPr>
              <a:xfrm>
                <a:off x="3997807" y="4814930"/>
                <a:ext cx="80206" cy="18792"/>
              </a:xfrm>
              <a:custGeom>
                <a:avLst/>
                <a:gdLst>
                  <a:gd name="connsiteX0" fmla="*/ 80206 w 80206"/>
                  <a:gd name="connsiteY0" fmla="*/ 18792 h 18792"/>
                  <a:gd name="connsiteX1" fmla="*/ 2998 w 80206"/>
                  <a:gd name="connsiteY1" fmla="*/ 18792 h 18792"/>
                  <a:gd name="connsiteX2" fmla="*/ 0 w 80206"/>
                  <a:gd name="connsiteY2" fmla="*/ 0 h 18792"/>
                  <a:gd name="connsiteX3" fmla="*/ 76374 w 80206"/>
                  <a:gd name="connsiteY3" fmla="*/ 0 h 18792"/>
                  <a:gd name="connsiteX4" fmla="*/ 80206 w 80206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06" h="18792">
                    <a:moveTo>
                      <a:pt x="80206" y="18792"/>
                    </a:moveTo>
                    <a:lnTo>
                      <a:pt x="2998" y="18792"/>
                    </a:lnTo>
                    <a:lnTo>
                      <a:pt x="0" y="0"/>
                    </a:lnTo>
                    <a:lnTo>
                      <a:pt x="76374" y="0"/>
                    </a:lnTo>
                    <a:lnTo>
                      <a:pt x="80206" y="187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6" name="Freeform: Shape 1785">
                <a:extLst>
                  <a:ext uri="{FF2B5EF4-FFF2-40B4-BE49-F238E27FC236}">
                    <a16:creationId xmlns:a16="http://schemas.microsoft.com/office/drawing/2014/main" id="{4BB2E84A-40F6-BEC9-09E6-850B23C7B555}"/>
                  </a:ext>
                </a:extLst>
              </p:cNvPr>
              <p:cNvSpPr/>
              <p:nvPr/>
            </p:nvSpPr>
            <p:spPr>
              <a:xfrm>
                <a:off x="4134420" y="4814930"/>
                <a:ext cx="81658" cy="18792"/>
              </a:xfrm>
              <a:custGeom>
                <a:avLst/>
                <a:gdLst>
                  <a:gd name="connsiteX0" fmla="*/ 81658 w 81658"/>
                  <a:gd name="connsiteY0" fmla="*/ 18792 h 18792"/>
                  <a:gd name="connsiteX1" fmla="*/ 4481 w 81658"/>
                  <a:gd name="connsiteY1" fmla="*/ 18792 h 18792"/>
                  <a:gd name="connsiteX2" fmla="*/ 0 w 81658"/>
                  <a:gd name="connsiteY2" fmla="*/ 0 h 18792"/>
                  <a:gd name="connsiteX3" fmla="*/ 76404 w 81658"/>
                  <a:gd name="connsiteY3" fmla="*/ 0 h 18792"/>
                  <a:gd name="connsiteX4" fmla="*/ 81658 w 81658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58" h="18792">
                    <a:moveTo>
                      <a:pt x="81658" y="18792"/>
                    </a:moveTo>
                    <a:lnTo>
                      <a:pt x="4481" y="18792"/>
                    </a:lnTo>
                    <a:lnTo>
                      <a:pt x="0" y="0"/>
                    </a:lnTo>
                    <a:lnTo>
                      <a:pt x="76404" y="0"/>
                    </a:lnTo>
                    <a:lnTo>
                      <a:pt x="8165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7" name="Freeform: Shape 1786">
                <a:extLst>
                  <a:ext uri="{FF2B5EF4-FFF2-40B4-BE49-F238E27FC236}">
                    <a16:creationId xmlns:a16="http://schemas.microsoft.com/office/drawing/2014/main" id="{268BC585-9493-A8AC-26B9-50AD98CB8451}"/>
                  </a:ext>
                </a:extLst>
              </p:cNvPr>
              <p:cNvSpPr/>
              <p:nvPr/>
            </p:nvSpPr>
            <p:spPr>
              <a:xfrm>
                <a:off x="4271064" y="4814930"/>
                <a:ext cx="83111" cy="18792"/>
              </a:xfrm>
              <a:custGeom>
                <a:avLst/>
                <a:gdLst>
                  <a:gd name="connsiteX0" fmla="*/ 83111 w 83111"/>
                  <a:gd name="connsiteY0" fmla="*/ 18792 h 18792"/>
                  <a:gd name="connsiteX1" fmla="*/ 5904 w 83111"/>
                  <a:gd name="connsiteY1" fmla="*/ 18792 h 18792"/>
                  <a:gd name="connsiteX2" fmla="*/ 0 w 83111"/>
                  <a:gd name="connsiteY2" fmla="*/ 0 h 18792"/>
                  <a:gd name="connsiteX3" fmla="*/ 76404 w 83111"/>
                  <a:gd name="connsiteY3" fmla="*/ 0 h 18792"/>
                  <a:gd name="connsiteX4" fmla="*/ 83111 w 83111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11" h="18792">
                    <a:moveTo>
                      <a:pt x="83111" y="18792"/>
                    </a:moveTo>
                    <a:lnTo>
                      <a:pt x="5904" y="18792"/>
                    </a:lnTo>
                    <a:lnTo>
                      <a:pt x="0" y="0"/>
                    </a:lnTo>
                    <a:lnTo>
                      <a:pt x="76404" y="0"/>
                    </a:lnTo>
                    <a:lnTo>
                      <a:pt x="83111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8" name="Freeform: Shape 1787">
                <a:extLst>
                  <a:ext uri="{FF2B5EF4-FFF2-40B4-BE49-F238E27FC236}">
                    <a16:creationId xmlns:a16="http://schemas.microsoft.com/office/drawing/2014/main" id="{AF146985-FFAE-A1E4-77EC-F9BD41F52B20}"/>
                  </a:ext>
                </a:extLst>
              </p:cNvPr>
              <p:cNvSpPr/>
              <p:nvPr/>
            </p:nvSpPr>
            <p:spPr>
              <a:xfrm>
                <a:off x="4407708" y="4814930"/>
                <a:ext cx="84533" cy="18792"/>
              </a:xfrm>
              <a:custGeom>
                <a:avLst/>
                <a:gdLst>
                  <a:gd name="connsiteX0" fmla="*/ 84533 w 84533"/>
                  <a:gd name="connsiteY0" fmla="*/ 18792 h 18792"/>
                  <a:gd name="connsiteX1" fmla="*/ 7356 w 84533"/>
                  <a:gd name="connsiteY1" fmla="*/ 18792 h 18792"/>
                  <a:gd name="connsiteX2" fmla="*/ 0 w 84533"/>
                  <a:gd name="connsiteY2" fmla="*/ 0 h 18792"/>
                  <a:gd name="connsiteX3" fmla="*/ 76374 w 84533"/>
                  <a:gd name="connsiteY3" fmla="*/ 0 h 18792"/>
                  <a:gd name="connsiteX4" fmla="*/ 84533 w 8453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33" h="18792">
                    <a:moveTo>
                      <a:pt x="84533" y="18792"/>
                    </a:moveTo>
                    <a:lnTo>
                      <a:pt x="7356" y="18792"/>
                    </a:lnTo>
                    <a:lnTo>
                      <a:pt x="0" y="0"/>
                    </a:lnTo>
                    <a:lnTo>
                      <a:pt x="76374" y="0"/>
                    </a:lnTo>
                    <a:lnTo>
                      <a:pt x="84533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9" name="Freeform: Shape 1788">
                <a:extLst>
                  <a:ext uri="{FF2B5EF4-FFF2-40B4-BE49-F238E27FC236}">
                    <a16:creationId xmlns:a16="http://schemas.microsoft.com/office/drawing/2014/main" id="{DB92B63F-312B-089F-D629-7F5189240CEC}"/>
                  </a:ext>
                </a:extLst>
              </p:cNvPr>
              <p:cNvSpPr/>
              <p:nvPr/>
            </p:nvSpPr>
            <p:spPr>
              <a:xfrm>
                <a:off x="4544352" y="4814930"/>
                <a:ext cx="85985" cy="18792"/>
              </a:xfrm>
              <a:custGeom>
                <a:avLst/>
                <a:gdLst>
                  <a:gd name="connsiteX0" fmla="*/ 85986 w 85985"/>
                  <a:gd name="connsiteY0" fmla="*/ 18792 h 18792"/>
                  <a:gd name="connsiteX1" fmla="*/ 8778 w 85985"/>
                  <a:gd name="connsiteY1" fmla="*/ 18792 h 18792"/>
                  <a:gd name="connsiteX2" fmla="*/ 0 w 85985"/>
                  <a:gd name="connsiteY2" fmla="*/ 0 h 18792"/>
                  <a:gd name="connsiteX3" fmla="*/ 76373 w 85985"/>
                  <a:gd name="connsiteY3" fmla="*/ 0 h 18792"/>
                  <a:gd name="connsiteX4" fmla="*/ 85986 w 8598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85" h="18792">
                    <a:moveTo>
                      <a:pt x="85986" y="18792"/>
                    </a:moveTo>
                    <a:lnTo>
                      <a:pt x="8778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85986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0" name="Freeform: Shape 1789">
                <a:extLst>
                  <a:ext uri="{FF2B5EF4-FFF2-40B4-BE49-F238E27FC236}">
                    <a16:creationId xmlns:a16="http://schemas.microsoft.com/office/drawing/2014/main" id="{40983FB2-9586-878A-1023-32B6611CAD46}"/>
                  </a:ext>
                </a:extLst>
              </p:cNvPr>
              <p:cNvSpPr/>
              <p:nvPr/>
            </p:nvSpPr>
            <p:spPr>
              <a:xfrm>
                <a:off x="4680964" y="4814930"/>
                <a:ext cx="87469" cy="18792"/>
              </a:xfrm>
              <a:custGeom>
                <a:avLst/>
                <a:gdLst>
                  <a:gd name="connsiteX0" fmla="*/ 87470 w 87469"/>
                  <a:gd name="connsiteY0" fmla="*/ 18792 h 18792"/>
                  <a:gd name="connsiteX1" fmla="*/ 10261 w 87469"/>
                  <a:gd name="connsiteY1" fmla="*/ 18792 h 18792"/>
                  <a:gd name="connsiteX2" fmla="*/ 0 w 87469"/>
                  <a:gd name="connsiteY2" fmla="*/ 0 h 18792"/>
                  <a:gd name="connsiteX3" fmla="*/ 76404 w 87469"/>
                  <a:gd name="connsiteY3" fmla="*/ 0 h 18792"/>
                  <a:gd name="connsiteX4" fmla="*/ 87470 w 87469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469" h="18792">
                    <a:moveTo>
                      <a:pt x="87470" y="18792"/>
                    </a:moveTo>
                    <a:lnTo>
                      <a:pt x="10261" y="18792"/>
                    </a:lnTo>
                    <a:lnTo>
                      <a:pt x="0" y="0"/>
                    </a:lnTo>
                    <a:lnTo>
                      <a:pt x="76404" y="0"/>
                    </a:lnTo>
                    <a:lnTo>
                      <a:pt x="87470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1" name="Freeform: Shape 1790">
                <a:extLst>
                  <a:ext uri="{FF2B5EF4-FFF2-40B4-BE49-F238E27FC236}">
                    <a16:creationId xmlns:a16="http://schemas.microsoft.com/office/drawing/2014/main" id="{FAB5EF6C-F50A-6FAB-AA17-A91B52BC6F0F}"/>
                  </a:ext>
                </a:extLst>
              </p:cNvPr>
              <p:cNvSpPr/>
              <p:nvPr/>
            </p:nvSpPr>
            <p:spPr>
              <a:xfrm>
                <a:off x="4817608" y="4814930"/>
                <a:ext cx="88891" cy="18792"/>
              </a:xfrm>
              <a:custGeom>
                <a:avLst/>
                <a:gdLst>
                  <a:gd name="connsiteX0" fmla="*/ 88891 w 88891"/>
                  <a:gd name="connsiteY0" fmla="*/ 18792 h 18792"/>
                  <a:gd name="connsiteX1" fmla="*/ 11714 w 88891"/>
                  <a:gd name="connsiteY1" fmla="*/ 18792 h 18792"/>
                  <a:gd name="connsiteX2" fmla="*/ 0 w 88891"/>
                  <a:gd name="connsiteY2" fmla="*/ 0 h 18792"/>
                  <a:gd name="connsiteX3" fmla="*/ 76405 w 88891"/>
                  <a:gd name="connsiteY3" fmla="*/ 0 h 18792"/>
                  <a:gd name="connsiteX4" fmla="*/ 88891 w 88891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891" h="18792">
                    <a:moveTo>
                      <a:pt x="88891" y="18792"/>
                    </a:moveTo>
                    <a:lnTo>
                      <a:pt x="11714" y="18792"/>
                    </a:lnTo>
                    <a:lnTo>
                      <a:pt x="0" y="0"/>
                    </a:lnTo>
                    <a:lnTo>
                      <a:pt x="76405" y="0"/>
                    </a:lnTo>
                    <a:lnTo>
                      <a:pt x="88891" y="187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2" name="Freeform: Shape 1791">
                <a:extLst>
                  <a:ext uri="{FF2B5EF4-FFF2-40B4-BE49-F238E27FC236}">
                    <a16:creationId xmlns:a16="http://schemas.microsoft.com/office/drawing/2014/main" id="{649283FE-F326-6A04-A2B0-5DF11A962FA3}"/>
                  </a:ext>
                </a:extLst>
              </p:cNvPr>
              <p:cNvSpPr/>
              <p:nvPr/>
            </p:nvSpPr>
            <p:spPr>
              <a:xfrm>
                <a:off x="4954252" y="4814930"/>
                <a:ext cx="90343" cy="18792"/>
              </a:xfrm>
              <a:custGeom>
                <a:avLst/>
                <a:gdLst>
                  <a:gd name="connsiteX0" fmla="*/ 90344 w 90343"/>
                  <a:gd name="connsiteY0" fmla="*/ 18792 h 18792"/>
                  <a:gd name="connsiteX1" fmla="*/ 13136 w 90343"/>
                  <a:gd name="connsiteY1" fmla="*/ 18792 h 18792"/>
                  <a:gd name="connsiteX2" fmla="*/ 0 w 90343"/>
                  <a:gd name="connsiteY2" fmla="*/ 0 h 18792"/>
                  <a:gd name="connsiteX3" fmla="*/ 76373 w 90343"/>
                  <a:gd name="connsiteY3" fmla="*/ 0 h 18792"/>
                  <a:gd name="connsiteX4" fmla="*/ 90344 w 9034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43" h="18792">
                    <a:moveTo>
                      <a:pt x="90344" y="18792"/>
                    </a:moveTo>
                    <a:lnTo>
                      <a:pt x="13136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90344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3" name="Freeform: Shape 1792">
                <a:extLst>
                  <a:ext uri="{FF2B5EF4-FFF2-40B4-BE49-F238E27FC236}">
                    <a16:creationId xmlns:a16="http://schemas.microsoft.com/office/drawing/2014/main" id="{845373A3-319B-747C-74C3-B1BA28AF6F79}"/>
                  </a:ext>
                </a:extLst>
              </p:cNvPr>
              <p:cNvSpPr/>
              <p:nvPr/>
            </p:nvSpPr>
            <p:spPr>
              <a:xfrm>
                <a:off x="5090896" y="4814930"/>
                <a:ext cx="91765" cy="18792"/>
              </a:xfrm>
              <a:custGeom>
                <a:avLst/>
                <a:gdLst>
                  <a:gd name="connsiteX0" fmla="*/ 91765 w 91765"/>
                  <a:gd name="connsiteY0" fmla="*/ 18792 h 18792"/>
                  <a:gd name="connsiteX1" fmla="*/ 14588 w 91765"/>
                  <a:gd name="connsiteY1" fmla="*/ 18792 h 18792"/>
                  <a:gd name="connsiteX2" fmla="*/ 0 w 91765"/>
                  <a:gd name="connsiteY2" fmla="*/ 0 h 18792"/>
                  <a:gd name="connsiteX3" fmla="*/ 76373 w 91765"/>
                  <a:gd name="connsiteY3" fmla="*/ 0 h 18792"/>
                  <a:gd name="connsiteX4" fmla="*/ 91765 w 91765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765" h="18792">
                    <a:moveTo>
                      <a:pt x="91765" y="18792"/>
                    </a:moveTo>
                    <a:lnTo>
                      <a:pt x="14588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91765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4" name="Freeform: Shape 1793">
                <a:extLst>
                  <a:ext uri="{FF2B5EF4-FFF2-40B4-BE49-F238E27FC236}">
                    <a16:creationId xmlns:a16="http://schemas.microsoft.com/office/drawing/2014/main" id="{1712ADD1-A7DD-155B-7C65-1FBF77CAB75F}"/>
                  </a:ext>
                </a:extLst>
              </p:cNvPr>
              <p:cNvSpPr/>
              <p:nvPr/>
            </p:nvSpPr>
            <p:spPr>
              <a:xfrm>
                <a:off x="5227540" y="4814930"/>
                <a:ext cx="93218" cy="18792"/>
              </a:xfrm>
              <a:custGeom>
                <a:avLst/>
                <a:gdLst>
                  <a:gd name="connsiteX0" fmla="*/ 93218 w 93218"/>
                  <a:gd name="connsiteY0" fmla="*/ 18792 h 18792"/>
                  <a:gd name="connsiteX1" fmla="*/ 16010 w 93218"/>
                  <a:gd name="connsiteY1" fmla="*/ 18792 h 18792"/>
                  <a:gd name="connsiteX2" fmla="*/ 0 w 93218"/>
                  <a:gd name="connsiteY2" fmla="*/ 0 h 18792"/>
                  <a:gd name="connsiteX3" fmla="*/ 76374 w 93218"/>
                  <a:gd name="connsiteY3" fmla="*/ 0 h 18792"/>
                  <a:gd name="connsiteX4" fmla="*/ 93218 w 93218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218" h="18792">
                    <a:moveTo>
                      <a:pt x="93218" y="18792"/>
                    </a:moveTo>
                    <a:lnTo>
                      <a:pt x="16010" y="18792"/>
                    </a:lnTo>
                    <a:lnTo>
                      <a:pt x="0" y="0"/>
                    </a:lnTo>
                    <a:lnTo>
                      <a:pt x="76374" y="0"/>
                    </a:lnTo>
                    <a:lnTo>
                      <a:pt x="93218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5" name="Freeform: Shape 1794">
                <a:extLst>
                  <a:ext uri="{FF2B5EF4-FFF2-40B4-BE49-F238E27FC236}">
                    <a16:creationId xmlns:a16="http://schemas.microsoft.com/office/drawing/2014/main" id="{3D7FA015-01A4-5625-6D21-633153F7AE33}"/>
                  </a:ext>
                </a:extLst>
              </p:cNvPr>
              <p:cNvSpPr/>
              <p:nvPr/>
            </p:nvSpPr>
            <p:spPr>
              <a:xfrm>
                <a:off x="5364153" y="4814930"/>
                <a:ext cx="94670" cy="18792"/>
              </a:xfrm>
              <a:custGeom>
                <a:avLst/>
                <a:gdLst>
                  <a:gd name="connsiteX0" fmla="*/ 94671 w 94670"/>
                  <a:gd name="connsiteY0" fmla="*/ 18792 h 18792"/>
                  <a:gd name="connsiteX1" fmla="*/ 17494 w 94670"/>
                  <a:gd name="connsiteY1" fmla="*/ 18792 h 18792"/>
                  <a:gd name="connsiteX2" fmla="*/ 0 w 94670"/>
                  <a:gd name="connsiteY2" fmla="*/ 0 h 18792"/>
                  <a:gd name="connsiteX3" fmla="*/ 76404 w 94670"/>
                  <a:gd name="connsiteY3" fmla="*/ 0 h 18792"/>
                  <a:gd name="connsiteX4" fmla="*/ 94671 w 94670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70" h="18792">
                    <a:moveTo>
                      <a:pt x="94671" y="18792"/>
                    </a:moveTo>
                    <a:lnTo>
                      <a:pt x="17494" y="18792"/>
                    </a:lnTo>
                    <a:lnTo>
                      <a:pt x="0" y="0"/>
                    </a:lnTo>
                    <a:lnTo>
                      <a:pt x="76404" y="0"/>
                    </a:lnTo>
                    <a:lnTo>
                      <a:pt x="94671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6" name="Freeform: Shape 1795">
                <a:extLst>
                  <a:ext uri="{FF2B5EF4-FFF2-40B4-BE49-F238E27FC236}">
                    <a16:creationId xmlns:a16="http://schemas.microsoft.com/office/drawing/2014/main" id="{F63B41D5-86FE-A1D2-F284-53A398E02104}"/>
                  </a:ext>
                </a:extLst>
              </p:cNvPr>
              <p:cNvSpPr/>
              <p:nvPr/>
            </p:nvSpPr>
            <p:spPr>
              <a:xfrm>
                <a:off x="5500796" y="4814930"/>
                <a:ext cx="96123" cy="18792"/>
              </a:xfrm>
              <a:custGeom>
                <a:avLst/>
                <a:gdLst>
                  <a:gd name="connsiteX0" fmla="*/ 96123 w 96123"/>
                  <a:gd name="connsiteY0" fmla="*/ 18792 h 18792"/>
                  <a:gd name="connsiteX1" fmla="*/ 18947 w 96123"/>
                  <a:gd name="connsiteY1" fmla="*/ 18792 h 18792"/>
                  <a:gd name="connsiteX2" fmla="*/ 0 w 96123"/>
                  <a:gd name="connsiteY2" fmla="*/ 0 h 18792"/>
                  <a:gd name="connsiteX3" fmla="*/ 76373 w 96123"/>
                  <a:gd name="connsiteY3" fmla="*/ 0 h 18792"/>
                  <a:gd name="connsiteX4" fmla="*/ 96123 w 96123"/>
                  <a:gd name="connsiteY4" fmla="*/ 18792 h 1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123" h="18792">
                    <a:moveTo>
                      <a:pt x="96123" y="18792"/>
                    </a:moveTo>
                    <a:lnTo>
                      <a:pt x="18947" y="18792"/>
                    </a:lnTo>
                    <a:lnTo>
                      <a:pt x="0" y="0"/>
                    </a:lnTo>
                    <a:lnTo>
                      <a:pt x="76373" y="0"/>
                    </a:lnTo>
                    <a:lnTo>
                      <a:pt x="96123" y="187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7" name="Freeform: Shape 1796">
                <a:extLst>
                  <a:ext uri="{FF2B5EF4-FFF2-40B4-BE49-F238E27FC236}">
                    <a16:creationId xmlns:a16="http://schemas.microsoft.com/office/drawing/2014/main" id="{564A30A4-5411-FD0D-C535-F2C2EE1D22ED}"/>
                  </a:ext>
                </a:extLst>
              </p:cNvPr>
              <p:cNvSpPr/>
              <p:nvPr/>
            </p:nvSpPr>
            <p:spPr>
              <a:xfrm>
                <a:off x="1619877" y="4843489"/>
                <a:ext cx="99925" cy="19410"/>
              </a:xfrm>
              <a:custGeom>
                <a:avLst/>
                <a:gdLst>
                  <a:gd name="connsiteX0" fmla="*/ 78475 w 99925"/>
                  <a:gd name="connsiteY0" fmla="*/ 19410 h 19410"/>
                  <a:gd name="connsiteX1" fmla="*/ 0 w 99925"/>
                  <a:gd name="connsiteY1" fmla="*/ 19410 h 19410"/>
                  <a:gd name="connsiteX2" fmla="*/ 22316 w 99925"/>
                  <a:gd name="connsiteY2" fmla="*/ 0 h 19410"/>
                  <a:gd name="connsiteX3" fmla="*/ 99925 w 99925"/>
                  <a:gd name="connsiteY3" fmla="*/ 0 h 19410"/>
                  <a:gd name="connsiteX4" fmla="*/ 78475 w 99925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25" h="19410">
                    <a:moveTo>
                      <a:pt x="78475" y="19410"/>
                    </a:moveTo>
                    <a:lnTo>
                      <a:pt x="0" y="19410"/>
                    </a:lnTo>
                    <a:lnTo>
                      <a:pt x="22316" y="0"/>
                    </a:lnTo>
                    <a:lnTo>
                      <a:pt x="99925" y="0"/>
                    </a:lnTo>
                    <a:lnTo>
                      <a:pt x="78475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8" name="Freeform: Shape 1797">
                <a:extLst>
                  <a:ext uri="{FF2B5EF4-FFF2-40B4-BE49-F238E27FC236}">
                    <a16:creationId xmlns:a16="http://schemas.microsoft.com/office/drawing/2014/main" id="{0DD0D092-974E-27CA-E4B4-C5F923FEB917}"/>
                  </a:ext>
                </a:extLst>
              </p:cNvPr>
              <p:cNvSpPr/>
              <p:nvPr/>
            </p:nvSpPr>
            <p:spPr>
              <a:xfrm>
                <a:off x="1900552" y="4843489"/>
                <a:ext cx="96927" cy="19410"/>
              </a:xfrm>
              <a:custGeom>
                <a:avLst/>
                <a:gdLst>
                  <a:gd name="connsiteX0" fmla="*/ 78444 w 96927"/>
                  <a:gd name="connsiteY0" fmla="*/ 19410 h 19410"/>
                  <a:gd name="connsiteX1" fmla="*/ 0 w 96927"/>
                  <a:gd name="connsiteY1" fmla="*/ 19410 h 19410"/>
                  <a:gd name="connsiteX2" fmla="*/ 19317 w 96927"/>
                  <a:gd name="connsiteY2" fmla="*/ 0 h 19410"/>
                  <a:gd name="connsiteX3" fmla="*/ 96927 w 96927"/>
                  <a:gd name="connsiteY3" fmla="*/ 0 h 19410"/>
                  <a:gd name="connsiteX4" fmla="*/ 78444 w 96927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27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9317" y="0"/>
                    </a:lnTo>
                    <a:lnTo>
                      <a:pt x="96927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9" name="Freeform: Shape 1798">
                <a:extLst>
                  <a:ext uri="{FF2B5EF4-FFF2-40B4-BE49-F238E27FC236}">
                    <a16:creationId xmlns:a16="http://schemas.microsoft.com/office/drawing/2014/main" id="{88889C3D-1B2B-57FB-3418-B0E8A4477D99}"/>
                  </a:ext>
                </a:extLst>
              </p:cNvPr>
              <p:cNvSpPr/>
              <p:nvPr/>
            </p:nvSpPr>
            <p:spPr>
              <a:xfrm>
                <a:off x="2040873" y="4843489"/>
                <a:ext cx="95443" cy="19410"/>
              </a:xfrm>
              <a:custGeom>
                <a:avLst/>
                <a:gdLst>
                  <a:gd name="connsiteX0" fmla="*/ 78444 w 95443"/>
                  <a:gd name="connsiteY0" fmla="*/ 19410 h 19410"/>
                  <a:gd name="connsiteX1" fmla="*/ 0 w 95443"/>
                  <a:gd name="connsiteY1" fmla="*/ 19410 h 19410"/>
                  <a:gd name="connsiteX2" fmla="*/ 17803 w 95443"/>
                  <a:gd name="connsiteY2" fmla="*/ 0 h 19410"/>
                  <a:gd name="connsiteX3" fmla="*/ 95444 w 95443"/>
                  <a:gd name="connsiteY3" fmla="*/ 0 h 19410"/>
                  <a:gd name="connsiteX4" fmla="*/ 78444 w 95443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443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7803" y="0"/>
                    </a:lnTo>
                    <a:lnTo>
                      <a:pt x="95444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0" name="Freeform: Shape 1799">
                <a:extLst>
                  <a:ext uri="{FF2B5EF4-FFF2-40B4-BE49-F238E27FC236}">
                    <a16:creationId xmlns:a16="http://schemas.microsoft.com/office/drawing/2014/main" id="{A8B1BC31-B67D-C3B1-6061-4004A8DB5680}"/>
                  </a:ext>
                </a:extLst>
              </p:cNvPr>
              <p:cNvSpPr/>
              <p:nvPr/>
            </p:nvSpPr>
            <p:spPr>
              <a:xfrm>
                <a:off x="2321548" y="4843489"/>
                <a:ext cx="92414" cy="19410"/>
              </a:xfrm>
              <a:custGeom>
                <a:avLst/>
                <a:gdLst>
                  <a:gd name="connsiteX0" fmla="*/ 78444 w 92414"/>
                  <a:gd name="connsiteY0" fmla="*/ 19410 h 19410"/>
                  <a:gd name="connsiteX1" fmla="*/ 0 w 92414"/>
                  <a:gd name="connsiteY1" fmla="*/ 19410 h 19410"/>
                  <a:gd name="connsiteX2" fmla="*/ 14805 w 92414"/>
                  <a:gd name="connsiteY2" fmla="*/ 0 h 19410"/>
                  <a:gd name="connsiteX3" fmla="*/ 92415 w 92414"/>
                  <a:gd name="connsiteY3" fmla="*/ 0 h 19410"/>
                  <a:gd name="connsiteX4" fmla="*/ 78444 w 92414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14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4805" y="0"/>
                    </a:lnTo>
                    <a:lnTo>
                      <a:pt x="92415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1" name="Freeform: Shape 1800">
                <a:extLst>
                  <a:ext uri="{FF2B5EF4-FFF2-40B4-BE49-F238E27FC236}">
                    <a16:creationId xmlns:a16="http://schemas.microsoft.com/office/drawing/2014/main" id="{36F8510E-369D-C57D-11B9-AB241486C7CD}"/>
                  </a:ext>
                </a:extLst>
              </p:cNvPr>
              <p:cNvSpPr/>
              <p:nvPr/>
            </p:nvSpPr>
            <p:spPr>
              <a:xfrm>
                <a:off x="2461870" y="4843489"/>
                <a:ext cx="90930" cy="19410"/>
              </a:xfrm>
              <a:custGeom>
                <a:avLst/>
                <a:gdLst>
                  <a:gd name="connsiteX0" fmla="*/ 78444 w 90930"/>
                  <a:gd name="connsiteY0" fmla="*/ 19410 h 19410"/>
                  <a:gd name="connsiteX1" fmla="*/ 0 w 90930"/>
                  <a:gd name="connsiteY1" fmla="*/ 19410 h 19410"/>
                  <a:gd name="connsiteX2" fmla="*/ 13321 w 90930"/>
                  <a:gd name="connsiteY2" fmla="*/ 0 h 19410"/>
                  <a:gd name="connsiteX3" fmla="*/ 90931 w 90930"/>
                  <a:gd name="connsiteY3" fmla="*/ 0 h 19410"/>
                  <a:gd name="connsiteX4" fmla="*/ 78444 w 90930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30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3321" y="0"/>
                    </a:lnTo>
                    <a:lnTo>
                      <a:pt x="90931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2" name="Freeform: Shape 1801">
                <a:extLst>
                  <a:ext uri="{FF2B5EF4-FFF2-40B4-BE49-F238E27FC236}">
                    <a16:creationId xmlns:a16="http://schemas.microsoft.com/office/drawing/2014/main" id="{3BA0EBFE-4A6B-E78D-1FF3-A79732485DBA}"/>
                  </a:ext>
                </a:extLst>
              </p:cNvPr>
              <p:cNvSpPr/>
              <p:nvPr/>
            </p:nvSpPr>
            <p:spPr>
              <a:xfrm>
                <a:off x="2602192" y="4843489"/>
                <a:ext cx="89447" cy="19410"/>
              </a:xfrm>
              <a:custGeom>
                <a:avLst/>
                <a:gdLst>
                  <a:gd name="connsiteX0" fmla="*/ 78444 w 89447"/>
                  <a:gd name="connsiteY0" fmla="*/ 19410 h 19410"/>
                  <a:gd name="connsiteX1" fmla="*/ 0 w 89447"/>
                  <a:gd name="connsiteY1" fmla="*/ 19410 h 19410"/>
                  <a:gd name="connsiteX2" fmla="*/ 11838 w 89447"/>
                  <a:gd name="connsiteY2" fmla="*/ 0 h 19410"/>
                  <a:gd name="connsiteX3" fmla="*/ 89447 w 89447"/>
                  <a:gd name="connsiteY3" fmla="*/ 0 h 19410"/>
                  <a:gd name="connsiteX4" fmla="*/ 78444 w 89447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47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1838" y="0"/>
                    </a:lnTo>
                    <a:lnTo>
                      <a:pt x="89447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3" name="Freeform: Shape 1802">
                <a:extLst>
                  <a:ext uri="{FF2B5EF4-FFF2-40B4-BE49-F238E27FC236}">
                    <a16:creationId xmlns:a16="http://schemas.microsoft.com/office/drawing/2014/main" id="{64B893C7-6E39-3328-0B09-A654E98245BF}"/>
                  </a:ext>
                </a:extLst>
              </p:cNvPr>
              <p:cNvSpPr/>
              <p:nvPr/>
            </p:nvSpPr>
            <p:spPr>
              <a:xfrm>
                <a:off x="2742514" y="4843489"/>
                <a:ext cx="87963" cy="19410"/>
              </a:xfrm>
              <a:custGeom>
                <a:avLst/>
                <a:gdLst>
                  <a:gd name="connsiteX0" fmla="*/ 78444 w 87963"/>
                  <a:gd name="connsiteY0" fmla="*/ 19410 h 19410"/>
                  <a:gd name="connsiteX1" fmla="*/ 0 w 87963"/>
                  <a:gd name="connsiteY1" fmla="*/ 19410 h 19410"/>
                  <a:gd name="connsiteX2" fmla="*/ 10354 w 87963"/>
                  <a:gd name="connsiteY2" fmla="*/ 0 h 19410"/>
                  <a:gd name="connsiteX3" fmla="*/ 87964 w 87963"/>
                  <a:gd name="connsiteY3" fmla="*/ 0 h 19410"/>
                  <a:gd name="connsiteX4" fmla="*/ 78444 w 87963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63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0354" y="0"/>
                    </a:lnTo>
                    <a:lnTo>
                      <a:pt x="87964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4" name="Freeform: Shape 1803">
                <a:extLst>
                  <a:ext uri="{FF2B5EF4-FFF2-40B4-BE49-F238E27FC236}">
                    <a16:creationId xmlns:a16="http://schemas.microsoft.com/office/drawing/2014/main" id="{183DE94B-2792-0CC5-5985-9C44248E3845}"/>
                  </a:ext>
                </a:extLst>
              </p:cNvPr>
              <p:cNvSpPr/>
              <p:nvPr/>
            </p:nvSpPr>
            <p:spPr>
              <a:xfrm>
                <a:off x="2882835" y="4843489"/>
                <a:ext cx="86480" cy="19410"/>
              </a:xfrm>
              <a:custGeom>
                <a:avLst/>
                <a:gdLst>
                  <a:gd name="connsiteX0" fmla="*/ 78475 w 86480"/>
                  <a:gd name="connsiteY0" fmla="*/ 19410 h 19410"/>
                  <a:gd name="connsiteX1" fmla="*/ 0 w 86480"/>
                  <a:gd name="connsiteY1" fmla="*/ 19410 h 19410"/>
                  <a:gd name="connsiteX2" fmla="*/ 8871 w 86480"/>
                  <a:gd name="connsiteY2" fmla="*/ 0 h 19410"/>
                  <a:gd name="connsiteX3" fmla="*/ 86480 w 86480"/>
                  <a:gd name="connsiteY3" fmla="*/ 0 h 19410"/>
                  <a:gd name="connsiteX4" fmla="*/ 78475 w 86480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80" h="19410">
                    <a:moveTo>
                      <a:pt x="78475" y="19410"/>
                    </a:moveTo>
                    <a:lnTo>
                      <a:pt x="0" y="19410"/>
                    </a:lnTo>
                    <a:lnTo>
                      <a:pt x="8871" y="0"/>
                    </a:lnTo>
                    <a:lnTo>
                      <a:pt x="86480" y="0"/>
                    </a:lnTo>
                    <a:lnTo>
                      <a:pt x="78475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5" name="Freeform: Shape 1804">
                <a:extLst>
                  <a:ext uri="{FF2B5EF4-FFF2-40B4-BE49-F238E27FC236}">
                    <a16:creationId xmlns:a16="http://schemas.microsoft.com/office/drawing/2014/main" id="{8424BDFD-3369-6061-8C61-AB20DE4D1048}"/>
                  </a:ext>
                </a:extLst>
              </p:cNvPr>
              <p:cNvSpPr/>
              <p:nvPr/>
            </p:nvSpPr>
            <p:spPr>
              <a:xfrm>
                <a:off x="3023188" y="4843489"/>
                <a:ext cx="84965" cy="19410"/>
              </a:xfrm>
              <a:custGeom>
                <a:avLst/>
                <a:gdLst>
                  <a:gd name="connsiteX0" fmla="*/ 78444 w 84965"/>
                  <a:gd name="connsiteY0" fmla="*/ 19410 h 19410"/>
                  <a:gd name="connsiteX1" fmla="*/ 0 w 84965"/>
                  <a:gd name="connsiteY1" fmla="*/ 19410 h 19410"/>
                  <a:gd name="connsiteX2" fmla="*/ 7356 w 84965"/>
                  <a:gd name="connsiteY2" fmla="*/ 0 h 19410"/>
                  <a:gd name="connsiteX3" fmla="*/ 84966 w 84965"/>
                  <a:gd name="connsiteY3" fmla="*/ 0 h 19410"/>
                  <a:gd name="connsiteX4" fmla="*/ 78444 w 84965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65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7356" y="0"/>
                    </a:lnTo>
                    <a:lnTo>
                      <a:pt x="84966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6" name="Freeform: Shape 1805">
                <a:extLst>
                  <a:ext uri="{FF2B5EF4-FFF2-40B4-BE49-F238E27FC236}">
                    <a16:creationId xmlns:a16="http://schemas.microsoft.com/office/drawing/2014/main" id="{7461EF94-F764-BC04-3857-16EA7B8C7C9D}"/>
                  </a:ext>
                </a:extLst>
              </p:cNvPr>
              <p:cNvSpPr/>
              <p:nvPr/>
            </p:nvSpPr>
            <p:spPr>
              <a:xfrm>
                <a:off x="3163510" y="4843489"/>
                <a:ext cx="83451" cy="19410"/>
              </a:xfrm>
              <a:custGeom>
                <a:avLst/>
                <a:gdLst>
                  <a:gd name="connsiteX0" fmla="*/ 78444 w 83451"/>
                  <a:gd name="connsiteY0" fmla="*/ 19410 h 19410"/>
                  <a:gd name="connsiteX1" fmla="*/ 0 w 83451"/>
                  <a:gd name="connsiteY1" fmla="*/ 19410 h 19410"/>
                  <a:gd name="connsiteX2" fmla="*/ 5842 w 83451"/>
                  <a:gd name="connsiteY2" fmla="*/ 0 h 19410"/>
                  <a:gd name="connsiteX3" fmla="*/ 83451 w 83451"/>
                  <a:gd name="connsiteY3" fmla="*/ 0 h 19410"/>
                  <a:gd name="connsiteX4" fmla="*/ 78444 w 83451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451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5842" y="0"/>
                    </a:lnTo>
                    <a:lnTo>
                      <a:pt x="83451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7" name="Freeform: Shape 1806">
                <a:extLst>
                  <a:ext uri="{FF2B5EF4-FFF2-40B4-BE49-F238E27FC236}">
                    <a16:creationId xmlns:a16="http://schemas.microsoft.com/office/drawing/2014/main" id="{DFCB7A5F-C1CD-133D-1679-AF64F32BEA29}"/>
                  </a:ext>
                </a:extLst>
              </p:cNvPr>
              <p:cNvSpPr/>
              <p:nvPr/>
            </p:nvSpPr>
            <p:spPr>
              <a:xfrm>
                <a:off x="3303832" y="4843489"/>
                <a:ext cx="81967" cy="19410"/>
              </a:xfrm>
              <a:custGeom>
                <a:avLst/>
                <a:gdLst>
                  <a:gd name="connsiteX0" fmla="*/ 78444 w 81967"/>
                  <a:gd name="connsiteY0" fmla="*/ 19410 h 19410"/>
                  <a:gd name="connsiteX1" fmla="*/ 0 w 81967"/>
                  <a:gd name="connsiteY1" fmla="*/ 19410 h 19410"/>
                  <a:gd name="connsiteX2" fmla="*/ 4358 w 81967"/>
                  <a:gd name="connsiteY2" fmla="*/ 0 h 19410"/>
                  <a:gd name="connsiteX3" fmla="*/ 81967 w 81967"/>
                  <a:gd name="connsiteY3" fmla="*/ 0 h 19410"/>
                  <a:gd name="connsiteX4" fmla="*/ 78444 w 81967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967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4358" y="0"/>
                    </a:lnTo>
                    <a:lnTo>
                      <a:pt x="81967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8" name="Freeform: Shape 1807">
                <a:extLst>
                  <a:ext uri="{FF2B5EF4-FFF2-40B4-BE49-F238E27FC236}">
                    <a16:creationId xmlns:a16="http://schemas.microsoft.com/office/drawing/2014/main" id="{FCF51426-923B-414E-D268-8E8DFCE31F0B}"/>
                  </a:ext>
                </a:extLst>
              </p:cNvPr>
              <p:cNvSpPr/>
              <p:nvPr/>
            </p:nvSpPr>
            <p:spPr>
              <a:xfrm>
                <a:off x="3584507" y="4843489"/>
                <a:ext cx="78969" cy="19410"/>
              </a:xfrm>
              <a:custGeom>
                <a:avLst/>
                <a:gdLst>
                  <a:gd name="connsiteX0" fmla="*/ 78444 w 78969"/>
                  <a:gd name="connsiteY0" fmla="*/ 19410 h 19410"/>
                  <a:gd name="connsiteX1" fmla="*/ 0 w 78969"/>
                  <a:gd name="connsiteY1" fmla="*/ 19410 h 19410"/>
                  <a:gd name="connsiteX2" fmla="*/ 1360 w 78969"/>
                  <a:gd name="connsiteY2" fmla="*/ 0 h 19410"/>
                  <a:gd name="connsiteX3" fmla="*/ 78970 w 78969"/>
                  <a:gd name="connsiteY3" fmla="*/ 0 h 19410"/>
                  <a:gd name="connsiteX4" fmla="*/ 78444 w 78969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69" h="19410">
                    <a:moveTo>
                      <a:pt x="78444" y="19410"/>
                    </a:moveTo>
                    <a:lnTo>
                      <a:pt x="0" y="19410"/>
                    </a:lnTo>
                    <a:lnTo>
                      <a:pt x="1360" y="0"/>
                    </a:lnTo>
                    <a:lnTo>
                      <a:pt x="78970" y="0"/>
                    </a:lnTo>
                    <a:lnTo>
                      <a:pt x="7844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9" name="Freeform: Shape 1808">
                <a:extLst>
                  <a:ext uri="{FF2B5EF4-FFF2-40B4-BE49-F238E27FC236}">
                    <a16:creationId xmlns:a16="http://schemas.microsoft.com/office/drawing/2014/main" id="{76AB5F05-1B03-0C81-7B3F-28AE6014A63B}"/>
                  </a:ext>
                </a:extLst>
              </p:cNvPr>
              <p:cNvSpPr/>
              <p:nvPr/>
            </p:nvSpPr>
            <p:spPr>
              <a:xfrm>
                <a:off x="3724705" y="4843489"/>
                <a:ext cx="78568" cy="19410"/>
              </a:xfrm>
              <a:custGeom>
                <a:avLst/>
                <a:gdLst>
                  <a:gd name="connsiteX0" fmla="*/ 78568 w 78568"/>
                  <a:gd name="connsiteY0" fmla="*/ 19410 h 19410"/>
                  <a:gd name="connsiteX1" fmla="*/ 124 w 78568"/>
                  <a:gd name="connsiteY1" fmla="*/ 19410 h 19410"/>
                  <a:gd name="connsiteX2" fmla="*/ 0 w 78568"/>
                  <a:gd name="connsiteY2" fmla="*/ 0 h 19410"/>
                  <a:gd name="connsiteX3" fmla="*/ 77610 w 78568"/>
                  <a:gd name="connsiteY3" fmla="*/ 0 h 19410"/>
                  <a:gd name="connsiteX4" fmla="*/ 78568 w 78568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568" h="19410">
                    <a:moveTo>
                      <a:pt x="78568" y="19410"/>
                    </a:moveTo>
                    <a:lnTo>
                      <a:pt x="124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78568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0" name="Freeform: Shape 1809">
                <a:extLst>
                  <a:ext uri="{FF2B5EF4-FFF2-40B4-BE49-F238E27FC236}">
                    <a16:creationId xmlns:a16="http://schemas.microsoft.com/office/drawing/2014/main" id="{299ADC5D-D588-B78D-6E6B-10F5A16A0772}"/>
                  </a:ext>
                </a:extLst>
              </p:cNvPr>
              <p:cNvSpPr/>
              <p:nvPr/>
            </p:nvSpPr>
            <p:spPr>
              <a:xfrm>
                <a:off x="3863543" y="4843489"/>
                <a:ext cx="80051" cy="19410"/>
              </a:xfrm>
              <a:custGeom>
                <a:avLst/>
                <a:gdLst>
                  <a:gd name="connsiteX0" fmla="*/ 80052 w 80051"/>
                  <a:gd name="connsiteY0" fmla="*/ 19410 h 19410"/>
                  <a:gd name="connsiteX1" fmla="*/ 1607 w 80051"/>
                  <a:gd name="connsiteY1" fmla="*/ 19410 h 19410"/>
                  <a:gd name="connsiteX2" fmla="*/ 0 w 80051"/>
                  <a:gd name="connsiteY2" fmla="*/ 0 h 19410"/>
                  <a:gd name="connsiteX3" fmla="*/ 77610 w 80051"/>
                  <a:gd name="connsiteY3" fmla="*/ 0 h 19410"/>
                  <a:gd name="connsiteX4" fmla="*/ 80052 w 80051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51" h="19410">
                    <a:moveTo>
                      <a:pt x="80052" y="19410"/>
                    </a:moveTo>
                    <a:lnTo>
                      <a:pt x="1607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80052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1" name="Freeform: Shape 1810">
                <a:extLst>
                  <a:ext uri="{FF2B5EF4-FFF2-40B4-BE49-F238E27FC236}">
                    <a16:creationId xmlns:a16="http://schemas.microsoft.com/office/drawing/2014/main" id="{BAE556CE-3D73-8A3C-DBF0-27435ECBFDA4}"/>
                  </a:ext>
                </a:extLst>
              </p:cNvPr>
              <p:cNvSpPr/>
              <p:nvPr/>
            </p:nvSpPr>
            <p:spPr>
              <a:xfrm>
                <a:off x="4002381" y="4843489"/>
                <a:ext cx="81535" cy="19410"/>
              </a:xfrm>
              <a:custGeom>
                <a:avLst/>
                <a:gdLst>
                  <a:gd name="connsiteX0" fmla="*/ 81535 w 81535"/>
                  <a:gd name="connsiteY0" fmla="*/ 19410 h 19410"/>
                  <a:gd name="connsiteX1" fmla="*/ 3091 w 81535"/>
                  <a:gd name="connsiteY1" fmla="*/ 19410 h 19410"/>
                  <a:gd name="connsiteX2" fmla="*/ 0 w 81535"/>
                  <a:gd name="connsiteY2" fmla="*/ 0 h 19410"/>
                  <a:gd name="connsiteX3" fmla="*/ 77610 w 81535"/>
                  <a:gd name="connsiteY3" fmla="*/ 0 h 19410"/>
                  <a:gd name="connsiteX4" fmla="*/ 81535 w 81535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35" h="19410">
                    <a:moveTo>
                      <a:pt x="81535" y="19410"/>
                    </a:moveTo>
                    <a:lnTo>
                      <a:pt x="3091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81535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2" name="Freeform: Shape 1811">
                <a:extLst>
                  <a:ext uri="{FF2B5EF4-FFF2-40B4-BE49-F238E27FC236}">
                    <a16:creationId xmlns:a16="http://schemas.microsoft.com/office/drawing/2014/main" id="{E088EDB3-0118-15F9-1412-BAD0865A0B1F}"/>
                  </a:ext>
                </a:extLst>
              </p:cNvPr>
              <p:cNvSpPr/>
              <p:nvPr/>
            </p:nvSpPr>
            <p:spPr>
              <a:xfrm>
                <a:off x="4141189" y="4843489"/>
                <a:ext cx="83049" cy="19410"/>
              </a:xfrm>
              <a:custGeom>
                <a:avLst/>
                <a:gdLst>
                  <a:gd name="connsiteX0" fmla="*/ 83050 w 83049"/>
                  <a:gd name="connsiteY0" fmla="*/ 19410 h 19410"/>
                  <a:gd name="connsiteX1" fmla="*/ 4605 w 83049"/>
                  <a:gd name="connsiteY1" fmla="*/ 19410 h 19410"/>
                  <a:gd name="connsiteX2" fmla="*/ 0 w 83049"/>
                  <a:gd name="connsiteY2" fmla="*/ 0 h 19410"/>
                  <a:gd name="connsiteX3" fmla="*/ 77641 w 83049"/>
                  <a:gd name="connsiteY3" fmla="*/ 0 h 19410"/>
                  <a:gd name="connsiteX4" fmla="*/ 83050 w 83049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49" h="19410">
                    <a:moveTo>
                      <a:pt x="83050" y="19410"/>
                    </a:moveTo>
                    <a:lnTo>
                      <a:pt x="4605" y="19410"/>
                    </a:lnTo>
                    <a:lnTo>
                      <a:pt x="0" y="0"/>
                    </a:lnTo>
                    <a:lnTo>
                      <a:pt x="77641" y="0"/>
                    </a:lnTo>
                    <a:lnTo>
                      <a:pt x="83050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3" name="Freeform: Shape 1812">
                <a:extLst>
                  <a:ext uri="{FF2B5EF4-FFF2-40B4-BE49-F238E27FC236}">
                    <a16:creationId xmlns:a16="http://schemas.microsoft.com/office/drawing/2014/main" id="{A314E88E-49C1-5B4C-D733-4F58491898B6}"/>
                  </a:ext>
                </a:extLst>
              </p:cNvPr>
              <p:cNvSpPr/>
              <p:nvPr/>
            </p:nvSpPr>
            <p:spPr>
              <a:xfrm>
                <a:off x="4280027" y="4843489"/>
                <a:ext cx="84563" cy="19410"/>
              </a:xfrm>
              <a:custGeom>
                <a:avLst/>
                <a:gdLst>
                  <a:gd name="connsiteX0" fmla="*/ 84564 w 84563"/>
                  <a:gd name="connsiteY0" fmla="*/ 19410 h 19410"/>
                  <a:gd name="connsiteX1" fmla="*/ 6120 w 84563"/>
                  <a:gd name="connsiteY1" fmla="*/ 19410 h 19410"/>
                  <a:gd name="connsiteX2" fmla="*/ 0 w 84563"/>
                  <a:gd name="connsiteY2" fmla="*/ 0 h 19410"/>
                  <a:gd name="connsiteX3" fmla="*/ 77610 w 84563"/>
                  <a:gd name="connsiteY3" fmla="*/ 0 h 19410"/>
                  <a:gd name="connsiteX4" fmla="*/ 84564 w 84563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63" h="19410">
                    <a:moveTo>
                      <a:pt x="84564" y="19410"/>
                    </a:moveTo>
                    <a:lnTo>
                      <a:pt x="6120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84564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4" name="Freeform: Shape 1813">
                <a:extLst>
                  <a:ext uri="{FF2B5EF4-FFF2-40B4-BE49-F238E27FC236}">
                    <a16:creationId xmlns:a16="http://schemas.microsoft.com/office/drawing/2014/main" id="{CF018FC9-B889-E0CD-A7F0-22392BAD9AAE}"/>
                  </a:ext>
                </a:extLst>
              </p:cNvPr>
              <p:cNvSpPr/>
              <p:nvPr/>
            </p:nvSpPr>
            <p:spPr>
              <a:xfrm>
                <a:off x="4418865" y="4843489"/>
                <a:ext cx="86047" cy="19410"/>
              </a:xfrm>
              <a:custGeom>
                <a:avLst/>
                <a:gdLst>
                  <a:gd name="connsiteX0" fmla="*/ 86048 w 86047"/>
                  <a:gd name="connsiteY0" fmla="*/ 19410 h 19410"/>
                  <a:gd name="connsiteX1" fmla="*/ 7604 w 86047"/>
                  <a:gd name="connsiteY1" fmla="*/ 19410 h 19410"/>
                  <a:gd name="connsiteX2" fmla="*/ 0 w 86047"/>
                  <a:gd name="connsiteY2" fmla="*/ 0 h 19410"/>
                  <a:gd name="connsiteX3" fmla="*/ 77610 w 86047"/>
                  <a:gd name="connsiteY3" fmla="*/ 0 h 19410"/>
                  <a:gd name="connsiteX4" fmla="*/ 86048 w 86047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47" h="19410">
                    <a:moveTo>
                      <a:pt x="86048" y="19410"/>
                    </a:moveTo>
                    <a:lnTo>
                      <a:pt x="7604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86048" y="1941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5" name="Freeform: Shape 1814">
                <a:extLst>
                  <a:ext uri="{FF2B5EF4-FFF2-40B4-BE49-F238E27FC236}">
                    <a16:creationId xmlns:a16="http://schemas.microsoft.com/office/drawing/2014/main" id="{DD4988C4-183D-03F8-D910-3CDEF078D6B9}"/>
                  </a:ext>
                </a:extLst>
              </p:cNvPr>
              <p:cNvSpPr/>
              <p:nvPr/>
            </p:nvSpPr>
            <p:spPr>
              <a:xfrm>
                <a:off x="4696542" y="4843489"/>
                <a:ext cx="89014" cy="19410"/>
              </a:xfrm>
              <a:custGeom>
                <a:avLst/>
                <a:gdLst>
                  <a:gd name="connsiteX0" fmla="*/ 89015 w 89014"/>
                  <a:gd name="connsiteY0" fmla="*/ 19410 h 19410"/>
                  <a:gd name="connsiteX1" fmla="*/ 10570 w 89014"/>
                  <a:gd name="connsiteY1" fmla="*/ 19410 h 19410"/>
                  <a:gd name="connsiteX2" fmla="*/ 0 w 89014"/>
                  <a:gd name="connsiteY2" fmla="*/ 0 h 19410"/>
                  <a:gd name="connsiteX3" fmla="*/ 77610 w 89014"/>
                  <a:gd name="connsiteY3" fmla="*/ 0 h 19410"/>
                  <a:gd name="connsiteX4" fmla="*/ 89015 w 89014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14" h="19410">
                    <a:moveTo>
                      <a:pt x="89015" y="19410"/>
                    </a:moveTo>
                    <a:lnTo>
                      <a:pt x="10570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89015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6" name="Freeform: Shape 1815">
                <a:extLst>
                  <a:ext uri="{FF2B5EF4-FFF2-40B4-BE49-F238E27FC236}">
                    <a16:creationId xmlns:a16="http://schemas.microsoft.com/office/drawing/2014/main" id="{676E05F1-EC3C-9B41-64A2-A046610B718C}"/>
                  </a:ext>
                </a:extLst>
              </p:cNvPr>
              <p:cNvSpPr/>
              <p:nvPr/>
            </p:nvSpPr>
            <p:spPr>
              <a:xfrm>
                <a:off x="4835380" y="4843489"/>
                <a:ext cx="90529" cy="19410"/>
              </a:xfrm>
              <a:custGeom>
                <a:avLst/>
                <a:gdLst>
                  <a:gd name="connsiteX0" fmla="*/ 90529 w 90529"/>
                  <a:gd name="connsiteY0" fmla="*/ 19410 h 19410"/>
                  <a:gd name="connsiteX1" fmla="*/ 12054 w 90529"/>
                  <a:gd name="connsiteY1" fmla="*/ 19410 h 19410"/>
                  <a:gd name="connsiteX2" fmla="*/ 0 w 90529"/>
                  <a:gd name="connsiteY2" fmla="*/ 0 h 19410"/>
                  <a:gd name="connsiteX3" fmla="*/ 77610 w 90529"/>
                  <a:gd name="connsiteY3" fmla="*/ 0 h 19410"/>
                  <a:gd name="connsiteX4" fmla="*/ 90529 w 90529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29" h="19410">
                    <a:moveTo>
                      <a:pt x="90529" y="19410"/>
                    </a:moveTo>
                    <a:lnTo>
                      <a:pt x="12054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90529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7" name="Freeform: Shape 1816">
                <a:extLst>
                  <a:ext uri="{FF2B5EF4-FFF2-40B4-BE49-F238E27FC236}">
                    <a16:creationId xmlns:a16="http://schemas.microsoft.com/office/drawing/2014/main" id="{C816A1BB-3FA4-B33B-BF93-196490D56902}"/>
                  </a:ext>
                </a:extLst>
              </p:cNvPr>
              <p:cNvSpPr/>
              <p:nvPr/>
            </p:nvSpPr>
            <p:spPr>
              <a:xfrm>
                <a:off x="4974219" y="4843489"/>
                <a:ext cx="92012" cy="19410"/>
              </a:xfrm>
              <a:custGeom>
                <a:avLst/>
                <a:gdLst>
                  <a:gd name="connsiteX0" fmla="*/ 92013 w 92012"/>
                  <a:gd name="connsiteY0" fmla="*/ 19410 h 19410"/>
                  <a:gd name="connsiteX1" fmla="*/ 13569 w 92012"/>
                  <a:gd name="connsiteY1" fmla="*/ 19410 h 19410"/>
                  <a:gd name="connsiteX2" fmla="*/ 0 w 92012"/>
                  <a:gd name="connsiteY2" fmla="*/ 0 h 19410"/>
                  <a:gd name="connsiteX3" fmla="*/ 77610 w 92012"/>
                  <a:gd name="connsiteY3" fmla="*/ 0 h 19410"/>
                  <a:gd name="connsiteX4" fmla="*/ 92013 w 92012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12" h="19410">
                    <a:moveTo>
                      <a:pt x="92013" y="19410"/>
                    </a:moveTo>
                    <a:lnTo>
                      <a:pt x="13569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92013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8" name="Freeform: Shape 1817">
                <a:extLst>
                  <a:ext uri="{FF2B5EF4-FFF2-40B4-BE49-F238E27FC236}">
                    <a16:creationId xmlns:a16="http://schemas.microsoft.com/office/drawing/2014/main" id="{7765AA62-D31F-18FF-4DEF-33A779ADC427}"/>
                  </a:ext>
                </a:extLst>
              </p:cNvPr>
              <p:cNvSpPr/>
              <p:nvPr/>
            </p:nvSpPr>
            <p:spPr>
              <a:xfrm>
                <a:off x="5113057" y="4843489"/>
                <a:ext cx="93496" cy="19410"/>
              </a:xfrm>
              <a:custGeom>
                <a:avLst/>
                <a:gdLst>
                  <a:gd name="connsiteX0" fmla="*/ 93496 w 93496"/>
                  <a:gd name="connsiteY0" fmla="*/ 19410 h 19410"/>
                  <a:gd name="connsiteX1" fmla="*/ 15052 w 93496"/>
                  <a:gd name="connsiteY1" fmla="*/ 19410 h 19410"/>
                  <a:gd name="connsiteX2" fmla="*/ 0 w 93496"/>
                  <a:gd name="connsiteY2" fmla="*/ 0 h 19410"/>
                  <a:gd name="connsiteX3" fmla="*/ 77610 w 93496"/>
                  <a:gd name="connsiteY3" fmla="*/ 0 h 19410"/>
                  <a:gd name="connsiteX4" fmla="*/ 93496 w 93496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96" h="19410">
                    <a:moveTo>
                      <a:pt x="93496" y="19410"/>
                    </a:moveTo>
                    <a:lnTo>
                      <a:pt x="15052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93496" y="1941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9" name="Freeform: Shape 1818">
                <a:extLst>
                  <a:ext uri="{FF2B5EF4-FFF2-40B4-BE49-F238E27FC236}">
                    <a16:creationId xmlns:a16="http://schemas.microsoft.com/office/drawing/2014/main" id="{3FBAA59B-BAE4-B114-6F49-C7599131C882}"/>
                  </a:ext>
                </a:extLst>
              </p:cNvPr>
              <p:cNvSpPr/>
              <p:nvPr/>
            </p:nvSpPr>
            <p:spPr>
              <a:xfrm>
                <a:off x="5251864" y="4843489"/>
                <a:ext cx="95010" cy="19410"/>
              </a:xfrm>
              <a:custGeom>
                <a:avLst/>
                <a:gdLst>
                  <a:gd name="connsiteX0" fmla="*/ 95011 w 95010"/>
                  <a:gd name="connsiteY0" fmla="*/ 19410 h 19410"/>
                  <a:gd name="connsiteX1" fmla="*/ 16567 w 95010"/>
                  <a:gd name="connsiteY1" fmla="*/ 19410 h 19410"/>
                  <a:gd name="connsiteX2" fmla="*/ 0 w 95010"/>
                  <a:gd name="connsiteY2" fmla="*/ 0 h 19410"/>
                  <a:gd name="connsiteX3" fmla="*/ 77610 w 95010"/>
                  <a:gd name="connsiteY3" fmla="*/ 0 h 19410"/>
                  <a:gd name="connsiteX4" fmla="*/ 95011 w 95010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10" h="19410">
                    <a:moveTo>
                      <a:pt x="95011" y="19410"/>
                    </a:moveTo>
                    <a:lnTo>
                      <a:pt x="16567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95011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0" name="Freeform: Shape 1819">
                <a:extLst>
                  <a:ext uri="{FF2B5EF4-FFF2-40B4-BE49-F238E27FC236}">
                    <a16:creationId xmlns:a16="http://schemas.microsoft.com/office/drawing/2014/main" id="{2343BC46-08AF-76D3-86B8-6D14D19B854E}"/>
                  </a:ext>
                </a:extLst>
              </p:cNvPr>
              <p:cNvSpPr/>
              <p:nvPr/>
            </p:nvSpPr>
            <p:spPr>
              <a:xfrm>
                <a:off x="5529541" y="4843489"/>
                <a:ext cx="98008" cy="19410"/>
              </a:xfrm>
              <a:custGeom>
                <a:avLst/>
                <a:gdLst>
                  <a:gd name="connsiteX0" fmla="*/ 98009 w 98008"/>
                  <a:gd name="connsiteY0" fmla="*/ 19410 h 19410"/>
                  <a:gd name="connsiteX1" fmla="*/ 19565 w 98008"/>
                  <a:gd name="connsiteY1" fmla="*/ 19410 h 19410"/>
                  <a:gd name="connsiteX2" fmla="*/ 0 w 98008"/>
                  <a:gd name="connsiteY2" fmla="*/ 0 h 19410"/>
                  <a:gd name="connsiteX3" fmla="*/ 77610 w 98008"/>
                  <a:gd name="connsiteY3" fmla="*/ 0 h 19410"/>
                  <a:gd name="connsiteX4" fmla="*/ 98009 w 98008"/>
                  <a:gd name="connsiteY4" fmla="*/ 19410 h 1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08" h="19410">
                    <a:moveTo>
                      <a:pt x="98009" y="19410"/>
                    </a:moveTo>
                    <a:lnTo>
                      <a:pt x="19565" y="19410"/>
                    </a:lnTo>
                    <a:lnTo>
                      <a:pt x="0" y="0"/>
                    </a:lnTo>
                    <a:lnTo>
                      <a:pt x="77610" y="0"/>
                    </a:lnTo>
                    <a:lnTo>
                      <a:pt x="98009" y="1941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1" name="Freeform: Shape 1820">
                <a:extLst>
                  <a:ext uri="{FF2B5EF4-FFF2-40B4-BE49-F238E27FC236}">
                    <a16:creationId xmlns:a16="http://schemas.microsoft.com/office/drawing/2014/main" id="{CE38C295-85CD-738D-2F67-16CB0D8DDD26}"/>
                  </a:ext>
                </a:extLst>
              </p:cNvPr>
              <p:cNvSpPr/>
              <p:nvPr/>
            </p:nvSpPr>
            <p:spPr>
              <a:xfrm>
                <a:off x="1727931" y="4872975"/>
                <a:ext cx="100388" cy="20090"/>
              </a:xfrm>
              <a:custGeom>
                <a:avLst/>
                <a:gdLst>
                  <a:gd name="connsiteX0" fmla="*/ 79742 w 100388"/>
                  <a:gd name="connsiteY0" fmla="*/ 20090 h 20090"/>
                  <a:gd name="connsiteX1" fmla="*/ 0 w 100388"/>
                  <a:gd name="connsiteY1" fmla="*/ 20090 h 20090"/>
                  <a:gd name="connsiteX2" fmla="*/ 21512 w 100388"/>
                  <a:gd name="connsiteY2" fmla="*/ 0 h 20090"/>
                  <a:gd name="connsiteX3" fmla="*/ 100389 w 100388"/>
                  <a:gd name="connsiteY3" fmla="*/ 0 h 20090"/>
                  <a:gd name="connsiteX4" fmla="*/ 79742 w 100388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88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21512" y="0"/>
                    </a:lnTo>
                    <a:lnTo>
                      <a:pt x="100389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2" name="Freeform: Shape 1821">
                <a:extLst>
                  <a:ext uri="{FF2B5EF4-FFF2-40B4-BE49-F238E27FC236}">
                    <a16:creationId xmlns:a16="http://schemas.microsoft.com/office/drawing/2014/main" id="{99E12AE6-8182-61DC-C539-16F81BEEADE8}"/>
                  </a:ext>
                </a:extLst>
              </p:cNvPr>
              <p:cNvSpPr/>
              <p:nvPr/>
            </p:nvSpPr>
            <p:spPr>
              <a:xfrm>
                <a:off x="1870602" y="4872975"/>
                <a:ext cx="98812" cy="20090"/>
              </a:xfrm>
              <a:custGeom>
                <a:avLst/>
                <a:gdLst>
                  <a:gd name="connsiteX0" fmla="*/ 79743 w 98812"/>
                  <a:gd name="connsiteY0" fmla="*/ 20090 h 20090"/>
                  <a:gd name="connsiteX1" fmla="*/ 0 w 98812"/>
                  <a:gd name="connsiteY1" fmla="*/ 20090 h 20090"/>
                  <a:gd name="connsiteX2" fmla="*/ 19936 w 98812"/>
                  <a:gd name="connsiteY2" fmla="*/ 0 h 20090"/>
                  <a:gd name="connsiteX3" fmla="*/ 98813 w 98812"/>
                  <a:gd name="connsiteY3" fmla="*/ 0 h 20090"/>
                  <a:gd name="connsiteX4" fmla="*/ 79743 w 98812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12" h="20090">
                    <a:moveTo>
                      <a:pt x="79743" y="20090"/>
                    </a:moveTo>
                    <a:lnTo>
                      <a:pt x="0" y="20090"/>
                    </a:lnTo>
                    <a:lnTo>
                      <a:pt x="19936" y="0"/>
                    </a:lnTo>
                    <a:lnTo>
                      <a:pt x="98813" y="0"/>
                    </a:lnTo>
                    <a:lnTo>
                      <a:pt x="79743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3" name="Freeform: Shape 1822">
                <a:extLst>
                  <a:ext uri="{FF2B5EF4-FFF2-40B4-BE49-F238E27FC236}">
                    <a16:creationId xmlns:a16="http://schemas.microsoft.com/office/drawing/2014/main" id="{39997C50-BBB8-9577-FFBE-AEDFED97F680}"/>
                  </a:ext>
                </a:extLst>
              </p:cNvPr>
              <p:cNvSpPr/>
              <p:nvPr/>
            </p:nvSpPr>
            <p:spPr>
              <a:xfrm>
                <a:off x="2013242" y="4872975"/>
                <a:ext cx="97267" cy="20090"/>
              </a:xfrm>
              <a:custGeom>
                <a:avLst/>
                <a:gdLst>
                  <a:gd name="connsiteX0" fmla="*/ 79742 w 97267"/>
                  <a:gd name="connsiteY0" fmla="*/ 20090 h 20090"/>
                  <a:gd name="connsiteX1" fmla="*/ 0 w 97267"/>
                  <a:gd name="connsiteY1" fmla="*/ 20090 h 20090"/>
                  <a:gd name="connsiteX2" fmla="*/ 18390 w 97267"/>
                  <a:gd name="connsiteY2" fmla="*/ 0 h 20090"/>
                  <a:gd name="connsiteX3" fmla="*/ 97267 w 97267"/>
                  <a:gd name="connsiteY3" fmla="*/ 0 h 20090"/>
                  <a:gd name="connsiteX4" fmla="*/ 79742 w 97267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267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8390" y="0"/>
                    </a:lnTo>
                    <a:lnTo>
                      <a:pt x="97267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4" name="Freeform: Shape 1823">
                <a:extLst>
                  <a:ext uri="{FF2B5EF4-FFF2-40B4-BE49-F238E27FC236}">
                    <a16:creationId xmlns:a16="http://schemas.microsoft.com/office/drawing/2014/main" id="{40380947-E00D-7C1B-B740-EEF57DF6A996}"/>
                  </a:ext>
                </a:extLst>
              </p:cNvPr>
              <p:cNvSpPr/>
              <p:nvPr/>
            </p:nvSpPr>
            <p:spPr>
              <a:xfrm>
                <a:off x="2155882" y="4872975"/>
                <a:ext cx="95752" cy="20090"/>
              </a:xfrm>
              <a:custGeom>
                <a:avLst/>
                <a:gdLst>
                  <a:gd name="connsiteX0" fmla="*/ 79742 w 95752"/>
                  <a:gd name="connsiteY0" fmla="*/ 20090 h 20090"/>
                  <a:gd name="connsiteX1" fmla="*/ 0 w 95752"/>
                  <a:gd name="connsiteY1" fmla="*/ 20090 h 20090"/>
                  <a:gd name="connsiteX2" fmla="*/ 16876 w 95752"/>
                  <a:gd name="connsiteY2" fmla="*/ 0 h 20090"/>
                  <a:gd name="connsiteX3" fmla="*/ 95753 w 95752"/>
                  <a:gd name="connsiteY3" fmla="*/ 0 h 20090"/>
                  <a:gd name="connsiteX4" fmla="*/ 79742 w 95752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2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6876" y="0"/>
                    </a:lnTo>
                    <a:lnTo>
                      <a:pt x="95753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5" name="Freeform: Shape 1824">
                <a:extLst>
                  <a:ext uri="{FF2B5EF4-FFF2-40B4-BE49-F238E27FC236}">
                    <a16:creationId xmlns:a16="http://schemas.microsoft.com/office/drawing/2014/main" id="{5BF7FBCD-4A52-6991-AFD0-8EEB259B3CD2}"/>
                  </a:ext>
                </a:extLst>
              </p:cNvPr>
              <p:cNvSpPr/>
              <p:nvPr/>
            </p:nvSpPr>
            <p:spPr>
              <a:xfrm>
                <a:off x="2441193" y="4872975"/>
                <a:ext cx="92630" cy="20090"/>
              </a:xfrm>
              <a:custGeom>
                <a:avLst/>
                <a:gdLst>
                  <a:gd name="connsiteX0" fmla="*/ 79742 w 92630"/>
                  <a:gd name="connsiteY0" fmla="*/ 20090 h 20090"/>
                  <a:gd name="connsiteX1" fmla="*/ 0 w 92630"/>
                  <a:gd name="connsiteY1" fmla="*/ 20090 h 20090"/>
                  <a:gd name="connsiteX2" fmla="*/ 13754 w 92630"/>
                  <a:gd name="connsiteY2" fmla="*/ 0 h 20090"/>
                  <a:gd name="connsiteX3" fmla="*/ 92631 w 92630"/>
                  <a:gd name="connsiteY3" fmla="*/ 0 h 20090"/>
                  <a:gd name="connsiteX4" fmla="*/ 79742 w 92630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630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3754" y="0"/>
                    </a:lnTo>
                    <a:lnTo>
                      <a:pt x="92631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78BE8F41-DA3F-E44E-466E-C05628520C84}"/>
                  </a:ext>
                </a:extLst>
              </p:cNvPr>
              <p:cNvSpPr/>
              <p:nvPr/>
            </p:nvSpPr>
            <p:spPr>
              <a:xfrm>
                <a:off x="2583832" y="4872975"/>
                <a:ext cx="91085" cy="20090"/>
              </a:xfrm>
              <a:custGeom>
                <a:avLst/>
                <a:gdLst>
                  <a:gd name="connsiteX0" fmla="*/ 79742 w 91085"/>
                  <a:gd name="connsiteY0" fmla="*/ 20090 h 20090"/>
                  <a:gd name="connsiteX1" fmla="*/ 0 w 91085"/>
                  <a:gd name="connsiteY1" fmla="*/ 20090 h 20090"/>
                  <a:gd name="connsiteX2" fmla="*/ 12209 w 91085"/>
                  <a:gd name="connsiteY2" fmla="*/ 0 h 20090"/>
                  <a:gd name="connsiteX3" fmla="*/ 91086 w 91085"/>
                  <a:gd name="connsiteY3" fmla="*/ 0 h 20090"/>
                  <a:gd name="connsiteX4" fmla="*/ 79742 w 91085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85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2209" y="0"/>
                    </a:lnTo>
                    <a:lnTo>
                      <a:pt x="91086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EB1F74C8-E6FC-B165-6F18-FBB324A4FEB9}"/>
                  </a:ext>
                </a:extLst>
              </p:cNvPr>
              <p:cNvSpPr/>
              <p:nvPr/>
            </p:nvSpPr>
            <p:spPr>
              <a:xfrm>
                <a:off x="2726473" y="4872975"/>
                <a:ext cx="89571" cy="20090"/>
              </a:xfrm>
              <a:custGeom>
                <a:avLst/>
                <a:gdLst>
                  <a:gd name="connsiteX0" fmla="*/ 79742 w 89571"/>
                  <a:gd name="connsiteY0" fmla="*/ 20090 h 20090"/>
                  <a:gd name="connsiteX1" fmla="*/ 0 w 89571"/>
                  <a:gd name="connsiteY1" fmla="*/ 20090 h 20090"/>
                  <a:gd name="connsiteX2" fmla="*/ 10694 w 89571"/>
                  <a:gd name="connsiteY2" fmla="*/ 0 h 20090"/>
                  <a:gd name="connsiteX3" fmla="*/ 89571 w 89571"/>
                  <a:gd name="connsiteY3" fmla="*/ 0 h 20090"/>
                  <a:gd name="connsiteX4" fmla="*/ 79742 w 89571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71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0694" y="0"/>
                    </a:lnTo>
                    <a:lnTo>
                      <a:pt x="89571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8" name="Freeform: Shape 1827">
                <a:extLst>
                  <a:ext uri="{FF2B5EF4-FFF2-40B4-BE49-F238E27FC236}">
                    <a16:creationId xmlns:a16="http://schemas.microsoft.com/office/drawing/2014/main" id="{2D71D173-7DD1-D8E8-1CE2-2BE15988CF23}"/>
                  </a:ext>
                </a:extLst>
              </p:cNvPr>
              <p:cNvSpPr/>
              <p:nvPr/>
            </p:nvSpPr>
            <p:spPr>
              <a:xfrm>
                <a:off x="2869112" y="4872975"/>
                <a:ext cx="88025" cy="20090"/>
              </a:xfrm>
              <a:custGeom>
                <a:avLst/>
                <a:gdLst>
                  <a:gd name="connsiteX0" fmla="*/ 79743 w 88025"/>
                  <a:gd name="connsiteY0" fmla="*/ 20090 h 20090"/>
                  <a:gd name="connsiteX1" fmla="*/ 0 w 88025"/>
                  <a:gd name="connsiteY1" fmla="*/ 20090 h 20090"/>
                  <a:gd name="connsiteX2" fmla="*/ 9149 w 88025"/>
                  <a:gd name="connsiteY2" fmla="*/ 0 h 20090"/>
                  <a:gd name="connsiteX3" fmla="*/ 88026 w 88025"/>
                  <a:gd name="connsiteY3" fmla="*/ 0 h 20090"/>
                  <a:gd name="connsiteX4" fmla="*/ 79743 w 88025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25" h="20090">
                    <a:moveTo>
                      <a:pt x="79743" y="20090"/>
                    </a:moveTo>
                    <a:lnTo>
                      <a:pt x="0" y="20090"/>
                    </a:lnTo>
                    <a:lnTo>
                      <a:pt x="9149" y="0"/>
                    </a:lnTo>
                    <a:lnTo>
                      <a:pt x="88026" y="0"/>
                    </a:lnTo>
                    <a:lnTo>
                      <a:pt x="79743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9" name="Freeform: Shape 1828">
                <a:extLst>
                  <a:ext uri="{FF2B5EF4-FFF2-40B4-BE49-F238E27FC236}">
                    <a16:creationId xmlns:a16="http://schemas.microsoft.com/office/drawing/2014/main" id="{3E7CA160-FEEA-80E7-F08C-374834C05F4F}"/>
                  </a:ext>
                </a:extLst>
              </p:cNvPr>
              <p:cNvSpPr/>
              <p:nvPr/>
            </p:nvSpPr>
            <p:spPr>
              <a:xfrm>
                <a:off x="3154423" y="4872975"/>
                <a:ext cx="84934" cy="20090"/>
              </a:xfrm>
              <a:custGeom>
                <a:avLst/>
                <a:gdLst>
                  <a:gd name="connsiteX0" fmla="*/ 79743 w 84934"/>
                  <a:gd name="connsiteY0" fmla="*/ 20090 h 20090"/>
                  <a:gd name="connsiteX1" fmla="*/ 0 w 84934"/>
                  <a:gd name="connsiteY1" fmla="*/ 20090 h 20090"/>
                  <a:gd name="connsiteX2" fmla="*/ 6058 w 84934"/>
                  <a:gd name="connsiteY2" fmla="*/ 0 h 20090"/>
                  <a:gd name="connsiteX3" fmla="*/ 84935 w 84934"/>
                  <a:gd name="connsiteY3" fmla="*/ 0 h 20090"/>
                  <a:gd name="connsiteX4" fmla="*/ 79743 w 84934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4" h="20090">
                    <a:moveTo>
                      <a:pt x="79743" y="20090"/>
                    </a:moveTo>
                    <a:lnTo>
                      <a:pt x="0" y="20090"/>
                    </a:lnTo>
                    <a:lnTo>
                      <a:pt x="6058" y="0"/>
                    </a:lnTo>
                    <a:lnTo>
                      <a:pt x="84935" y="0"/>
                    </a:lnTo>
                    <a:lnTo>
                      <a:pt x="79743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0" name="Freeform: Shape 1829">
                <a:extLst>
                  <a:ext uri="{FF2B5EF4-FFF2-40B4-BE49-F238E27FC236}">
                    <a16:creationId xmlns:a16="http://schemas.microsoft.com/office/drawing/2014/main" id="{03B66E0F-8DC5-9F32-5099-C98CB0EAFD98}"/>
                  </a:ext>
                </a:extLst>
              </p:cNvPr>
              <p:cNvSpPr/>
              <p:nvPr/>
            </p:nvSpPr>
            <p:spPr>
              <a:xfrm>
                <a:off x="3297063" y="4872975"/>
                <a:ext cx="83389" cy="20090"/>
              </a:xfrm>
              <a:custGeom>
                <a:avLst/>
                <a:gdLst>
                  <a:gd name="connsiteX0" fmla="*/ 79743 w 83389"/>
                  <a:gd name="connsiteY0" fmla="*/ 20090 h 20090"/>
                  <a:gd name="connsiteX1" fmla="*/ 0 w 83389"/>
                  <a:gd name="connsiteY1" fmla="*/ 20090 h 20090"/>
                  <a:gd name="connsiteX2" fmla="*/ 4512 w 83389"/>
                  <a:gd name="connsiteY2" fmla="*/ 0 h 20090"/>
                  <a:gd name="connsiteX3" fmla="*/ 83389 w 83389"/>
                  <a:gd name="connsiteY3" fmla="*/ 0 h 20090"/>
                  <a:gd name="connsiteX4" fmla="*/ 79743 w 83389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89" h="20090">
                    <a:moveTo>
                      <a:pt x="79743" y="20090"/>
                    </a:moveTo>
                    <a:lnTo>
                      <a:pt x="0" y="20090"/>
                    </a:lnTo>
                    <a:lnTo>
                      <a:pt x="4512" y="0"/>
                    </a:lnTo>
                    <a:lnTo>
                      <a:pt x="83389" y="0"/>
                    </a:lnTo>
                    <a:lnTo>
                      <a:pt x="79743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1" name="Freeform: Shape 1830">
                <a:extLst>
                  <a:ext uri="{FF2B5EF4-FFF2-40B4-BE49-F238E27FC236}">
                    <a16:creationId xmlns:a16="http://schemas.microsoft.com/office/drawing/2014/main" id="{1FA2D4E1-D353-5735-AA9E-676328349D8D}"/>
                  </a:ext>
                </a:extLst>
              </p:cNvPr>
              <p:cNvSpPr/>
              <p:nvPr/>
            </p:nvSpPr>
            <p:spPr>
              <a:xfrm>
                <a:off x="3439703" y="4872975"/>
                <a:ext cx="81844" cy="20090"/>
              </a:xfrm>
              <a:custGeom>
                <a:avLst/>
                <a:gdLst>
                  <a:gd name="connsiteX0" fmla="*/ 79742 w 81844"/>
                  <a:gd name="connsiteY0" fmla="*/ 20090 h 20090"/>
                  <a:gd name="connsiteX1" fmla="*/ 0 w 81844"/>
                  <a:gd name="connsiteY1" fmla="*/ 20090 h 20090"/>
                  <a:gd name="connsiteX2" fmla="*/ 2967 w 81844"/>
                  <a:gd name="connsiteY2" fmla="*/ 0 h 20090"/>
                  <a:gd name="connsiteX3" fmla="*/ 81844 w 81844"/>
                  <a:gd name="connsiteY3" fmla="*/ 0 h 20090"/>
                  <a:gd name="connsiteX4" fmla="*/ 79742 w 81844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844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2967" y="0"/>
                    </a:lnTo>
                    <a:lnTo>
                      <a:pt x="81844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9914076E-2E95-D682-AC31-886B74BF6A19}"/>
                  </a:ext>
                </a:extLst>
              </p:cNvPr>
              <p:cNvSpPr/>
              <p:nvPr/>
            </p:nvSpPr>
            <p:spPr>
              <a:xfrm>
                <a:off x="3582374" y="4872975"/>
                <a:ext cx="80298" cy="20090"/>
              </a:xfrm>
              <a:custGeom>
                <a:avLst/>
                <a:gdLst>
                  <a:gd name="connsiteX0" fmla="*/ 79742 w 80298"/>
                  <a:gd name="connsiteY0" fmla="*/ 20090 h 20090"/>
                  <a:gd name="connsiteX1" fmla="*/ 0 w 80298"/>
                  <a:gd name="connsiteY1" fmla="*/ 20090 h 20090"/>
                  <a:gd name="connsiteX2" fmla="*/ 1391 w 80298"/>
                  <a:gd name="connsiteY2" fmla="*/ 0 h 20090"/>
                  <a:gd name="connsiteX3" fmla="*/ 80299 w 80298"/>
                  <a:gd name="connsiteY3" fmla="*/ 0 h 20090"/>
                  <a:gd name="connsiteX4" fmla="*/ 79742 w 80298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98" h="20090">
                    <a:moveTo>
                      <a:pt x="79742" y="20090"/>
                    </a:moveTo>
                    <a:lnTo>
                      <a:pt x="0" y="20090"/>
                    </a:lnTo>
                    <a:lnTo>
                      <a:pt x="1391" y="0"/>
                    </a:lnTo>
                    <a:lnTo>
                      <a:pt x="80299" y="0"/>
                    </a:lnTo>
                    <a:lnTo>
                      <a:pt x="7974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8B6A9B33-8EA3-6483-D350-DED60575E95E}"/>
                  </a:ext>
                </a:extLst>
              </p:cNvPr>
              <p:cNvSpPr/>
              <p:nvPr/>
            </p:nvSpPr>
            <p:spPr>
              <a:xfrm>
                <a:off x="3724891" y="4872975"/>
                <a:ext cx="79865" cy="20090"/>
              </a:xfrm>
              <a:custGeom>
                <a:avLst/>
                <a:gdLst>
                  <a:gd name="connsiteX0" fmla="*/ 79866 w 79865"/>
                  <a:gd name="connsiteY0" fmla="*/ 20090 h 20090"/>
                  <a:gd name="connsiteX1" fmla="*/ 123 w 79865"/>
                  <a:gd name="connsiteY1" fmla="*/ 20090 h 20090"/>
                  <a:gd name="connsiteX2" fmla="*/ 0 w 79865"/>
                  <a:gd name="connsiteY2" fmla="*/ 0 h 20090"/>
                  <a:gd name="connsiteX3" fmla="*/ 78877 w 79865"/>
                  <a:gd name="connsiteY3" fmla="*/ 0 h 20090"/>
                  <a:gd name="connsiteX4" fmla="*/ 79866 w 79865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65" h="20090">
                    <a:moveTo>
                      <a:pt x="79866" y="20090"/>
                    </a:moveTo>
                    <a:lnTo>
                      <a:pt x="123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79866" y="2009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4" name="Freeform: Shape 1833">
                <a:extLst>
                  <a:ext uri="{FF2B5EF4-FFF2-40B4-BE49-F238E27FC236}">
                    <a16:creationId xmlns:a16="http://schemas.microsoft.com/office/drawing/2014/main" id="{E0C2EFEC-47BB-3B27-B54D-58DC9D805FD4}"/>
                  </a:ext>
                </a:extLst>
              </p:cNvPr>
              <p:cNvSpPr/>
              <p:nvPr/>
            </p:nvSpPr>
            <p:spPr>
              <a:xfrm>
                <a:off x="3865985" y="4872975"/>
                <a:ext cx="81411" cy="20090"/>
              </a:xfrm>
              <a:custGeom>
                <a:avLst/>
                <a:gdLst>
                  <a:gd name="connsiteX0" fmla="*/ 81412 w 81411"/>
                  <a:gd name="connsiteY0" fmla="*/ 20090 h 20090"/>
                  <a:gd name="connsiteX1" fmla="*/ 1669 w 81411"/>
                  <a:gd name="connsiteY1" fmla="*/ 20090 h 20090"/>
                  <a:gd name="connsiteX2" fmla="*/ 0 w 81411"/>
                  <a:gd name="connsiteY2" fmla="*/ 0 h 20090"/>
                  <a:gd name="connsiteX3" fmla="*/ 78877 w 81411"/>
                  <a:gd name="connsiteY3" fmla="*/ 0 h 20090"/>
                  <a:gd name="connsiteX4" fmla="*/ 81412 w 81411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1" h="20090">
                    <a:moveTo>
                      <a:pt x="81412" y="20090"/>
                    </a:moveTo>
                    <a:lnTo>
                      <a:pt x="1669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8141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6AC92272-761B-6924-E6BE-091AC73155AF}"/>
                  </a:ext>
                </a:extLst>
              </p:cNvPr>
              <p:cNvSpPr/>
              <p:nvPr/>
            </p:nvSpPr>
            <p:spPr>
              <a:xfrm>
                <a:off x="4007079" y="4872975"/>
                <a:ext cx="82957" cy="20090"/>
              </a:xfrm>
              <a:custGeom>
                <a:avLst/>
                <a:gdLst>
                  <a:gd name="connsiteX0" fmla="*/ 82957 w 82957"/>
                  <a:gd name="connsiteY0" fmla="*/ 20090 h 20090"/>
                  <a:gd name="connsiteX1" fmla="*/ 3215 w 82957"/>
                  <a:gd name="connsiteY1" fmla="*/ 20090 h 20090"/>
                  <a:gd name="connsiteX2" fmla="*/ 0 w 82957"/>
                  <a:gd name="connsiteY2" fmla="*/ 0 h 20090"/>
                  <a:gd name="connsiteX3" fmla="*/ 78877 w 82957"/>
                  <a:gd name="connsiteY3" fmla="*/ 0 h 20090"/>
                  <a:gd name="connsiteX4" fmla="*/ 82957 w 82957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57" h="20090">
                    <a:moveTo>
                      <a:pt x="82957" y="20090"/>
                    </a:moveTo>
                    <a:lnTo>
                      <a:pt x="3215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82957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54A31415-089E-A9C3-C1A8-55111DE49ECD}"/>
                  </a:ext>
                </a:extLst>
              </p:cNvPr>
              <p:cNvSpPr/>
              <p:nvPr/>
            </p:nvSpPr>
            <p:spPr>
              <a:xfrm>
                <a:off x="4148205" y="4872975"/>
                <a:ext cx="84502" cy="20090"/>
              </a:xfrm>
              <a:custGeom>
                <a:avLst/>
                <a:gdLst>
                  <a:gd name="connsiteX0" fmla="*/ 84502 w 84502"/>
                  <a:gd name="connsiteY0" fmla="*/ 20090 h 20090"/>
                  <a:gd name="connsiteX1" fmla="*/ 4729 w 84502"/>
                  <a:gd name="connsiteY1" fmla="*/ 20090 h 20090"/>
                  <a:gd name="connsiteX2" fmla="*/ 0 w 84502"/>
                  <a:gd name="connsiteY2" fmla="*/ 0 h 20090"/>
                  <a:gd name="connsiteX3" fmla="*/ 78877 w 84502"/>
                  <a:gd name="connsiteY3" fmla="*/ 0 h 20090"/>
                  <a:gd name="connsiteX4" fmla="*/ 84502 w 84502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02" h="20090">
                    <a:moveTo>
                      <a:pt x="84502" y="20090"/>
                    </a:moveTo>
                    <a:lnTo>
                      <a:pt x="4729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84502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7" name="Freeform: Shape 1836">
                <a:extLst>
                  <a:ext uri="{FF2B5EF4-FFF2-40B4-BE49-F238E27FC236}">
                    <a16:creationId xmlns:a16="http://schemas.microsoft.com/office/drawing/2014/main" id="{B237F0C0-F9BE-B43A-BCCD-4CCB811B3FE8}"/>
                  </a:ext>
                </a:extLst>
              </p:cNvPr>
              <p:cNvSpPr/>
              <p:nvPr/>
            </p:nvSpPr>
            <p:spPr>
              <a:xfrm>
                <a:off x="4289300" y="4872975"/>
                <a:ext cx="86047" cy="20090"/>
              </a:xfrm>
              <a:custGeom>
                <a:avLst/>
                <a:gdLst>
                  <a:gd name="connsiteX0" fmla="*/ 86047 w 86047"/>
                  <a:gd name="connsiteY0" fmla="*/ 20090 h 20090"/>
                  <a:gd name="connsiteX1" fmla="*/ 6305 w 86047"/>
                  <a:gd name="connsiteY1" fmla="*/ 20090 h 20090"/>
                  <a:gd name="connsiteX2" fmla="*/ 0 w 86047"/>
                  <a:gd name="connsiteY2" fmla="*/ 0 h 20090"/>
                  <a:gd name="connsiteX3" fmla="*/ 78877 w 86047"/>
                  <a:gd name="connsiteY3" fmla="*/ 0 h 20090"/>
                  <a:gd name="connsiteX4" fmla="*/ 86047 w 86047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47" h="20090">
                    <a:moveTo>
                      <a:pt x="86047" y="20090"/>
                    </a:moveTo>
                    <a:lnTo>
                      <a:pt x="6305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86047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22DD463B-3B5C-D628-110D-112846892764}"/>
                  </a:ext>
                </a:extLst>
              </p:cNvPr>
              <p:cNvSpPr/>
              <p:nvPr/>
            </p:nvSpPr>
            <p:spPr>
              <a:xfrm>
                <a:off x="4430394" y="4872975"/>
                <a:ext cx="87592" cy="20090"/>
              </a:xfrm>
              <a:custGeom>
                <a:avLst/>
                <a:gdLst>
                  <a:gd name="connsiteX0" fmla="*/ 87593 w 87592"/>
                  <a:gd name="connsiteY0" fmla="*/ 20090 h 20090"/>
                  <a:gd name="connsiteX1" fmla="*/ 7850 w 87592"/>
                  <a:gd name="connsiteY1" fmla="*/ 20090 h 20090"/>
                  <a:gd name="connsiteX2" fmla="*/ 0 w 87592"/>
                  <a:gd name="connsiteY2" fmla="*/ 0 h 20090"/>
                  <a:gd name="connsiteX3" fmla="*/ 78877 w 87592"/>
                  <a:gd name="connsiteY3" fmla="*/ 0 h 20090"/>
                  <a:gd name="connsiteX4" fmla="*/ 87593 w 87592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592" h="20090">
                    <a:moveTo>
                      <a:pt x="87593" y="20090"/>
                    </a:moveTo>
                    <a:lnTo>
                      <a:pt x="7850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87593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26610EE2-9182-4513-C70E-8CFEAAAAC1E7}"/>
                  </a:ext>
                </a:extLst>
              </p:cNvPr>
              <p:cNvSpPr/>
              <p:nvPr/>
            </p:nvSpPr>
            <p:spPr>
              <a:xfrm>
                <a:off x="4712614" y="4872975"/>
                <a:ext cx="90683" cy="20090"/>
              </a:xfrm>
              <a:custGeom>
                <a:avLst/>
                <a:gdLst>
                  <a:gd name="connsiteX0" fmla="*/ 90684 w 90683"/>
                  <a:gd name="connsiteY0" fmla="*/ 20090 h 20090"/>
                  <a:gd name="connsiteX1" fmla="*/ 10911 w 90683"/>
                  <a:gd name="connsiteY1" fmla="*/ 20090 h 20090"/>
                  <a:gd name="connsiteX2" fmla="*/ 0 w 90683"/>
                  <a:gd name="connsiteY2" fmla="*/ 0 h 20090"/>
                  <a:gd name="connsiteX3" fmla="*/ 78877 w 90683"/>
                  <a:gd name="connsiteY3" fmla="*/ 0 h 20090"/>
                  <a:gd name="connsiteX4" fmla="*/ 90684 w 90683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83" h="20090">
                    <a:moveTo>
                      <a:pt x="90684" y="20090"/>
                    </a:moveTo>
                    <a:lnTo>
                      <a:pt x="10911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90684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0" name="Freeform: Shape 1839">
                <a:extLst>
                  <a:ext uri="{FF2B5EF4-FFF2-40B4-BE49-F238E27FC236}">
                    <a16:creationId xmlns:a16="http://schemas.microsoft.com/office/drawing/2014/main" id="{186059DA-DD4A-6505-640B-F42702D290D5}"/>
                  </a:ext>
                </a:extLst>
              </p:cNvPr>
              <p:cNvSpPr/>
              <p:nvPr/>
            </p:nvSpPr>
            <p:spPr>
              <a:xfrm>
                <a:off x="4853709" y="4872975"/>
                <a:ext cx="92229" cy="20090"/>
              </a:xfrm>
              <a:custGeom>
                <a:avLst/>
                <a:gdLst>
                  <a:gd name="connsiteX0" fmla="*/ 92229 w 92229"/>
                  <a:gd name="connsiteY0" fmla="*/ 20090 h 20090"/>
                  <a:gd name="connsiteX1" fmla="*/ 12487 w 92229"/>
                  <a:gd name="connsiteY1" fmla="*/ 20090 h 20090"/>
                  <a:gd name="connsiteX2" fmla="*/ 0 w 92229"/>
                  <a:gd name="connsiteY2" fmla="*/ 0 h 20090"/>
                  <a:gd name="connsiteX3" fmla="*/ 78877 w 92229"/>
                  <a:gd name="connsiteY3" fmla="*/ 0 h 20090"/>
                  <a:gd name="connsiteX4" fmla="*/ 92229 w 92229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29" h="20090">
                    <a:moveTo>
                      <a:pt x="92229" y="20090"/>
                    </a:moveTo>
                    <a:lnTo>
                      <a:pt x="12487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92229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119E61DC-71F8-C1D5-1F8E-76A12E255150}"/>
                  </a:ext>
                </a:extLst>
              </p:cNvPr>
              <p:cNvSpPr/>
              <p:nvPr/>
            </p:nvSpPr>
            <p:spPr>
              <a:xfrm>
                <a:off x="4994803" y="4872975"/>
                <a:ext cx="93774" cy="20090"/>
              </a:xfrm>
              <a:custGeom>
                <a:avLst/>
                <a:gdLst>
                  <a:gd name="connsiteX0" fmla="*/ 93774 w 93774"/>
                  <a:gd name="connsiteY0" fmla="*/ 20090 h 20090"/>
                  <a:gd name="connsiteX1" fmla="*/ 14032 w 93774"/>
                  <a:gd name="connsiteY1" fmla="*/ 20090 h 20090"/>
                  <a:gd name="connsiteX2" fmla="*/ 0 w 93774"/>
                  <a:gd name="connsiteY2" fmla="*/ 0 h 20090"/>
                  <a:gd name="connsiteX3" fmla="*/ 78877 w 93774"/>
                  <a:gd name="connsiteY3" fmla="*/ 0 h 20090"/>
                  <a:gd name="connsiteX4" fmla="*/ 93774 w 93774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74" h="20090">
                    <a:moveTo>
                      <a:pt x="93774" y="20090"/>
                    </a:moveTo>
                    <a:lnTo>
                      <a:pt x="14032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93774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305D5F81-7974-4CF1-BE59-D6FF897CEE0F}"/>
                  </a:ext>
                </a:extLst>
              </p:cNvPr>
              <p:cNvSpPr/>
              <p:nvPr/>
            </p:nvSpPr>
            <p:spPr>
              <a:xfrm>
                <a:off x="5277023" y="4872975"/>
                <a:ext cx="96865" cy="20090"/>
              </a:xfrm>
              <a:custGeom>
                <a:avLst/>
                <a:gdLst>
                  <a:gd name="connsiteX0" fmla="*/ 96866 w 96865"/>
                  <a:gd name="connsiteY0" fmla="*/ 20090 h 20090"/>
                  <a:gd name="connsiteX1" fmla="*/ 17092 w 96865"/>
                  <a:gd name="connsiteY1" fmla="*/ 20090 h 20090"/>
                  <a:gd name="connsiteX2" fmla="*/ 0 w 96865"/>
                  <a:gd name="connsiteY2" fmla="*/ 0 h 20090"/>
                  <a:gd name="connsiteX3" fmla="*/ 78877 w 96865"/>
                  <a:gd name="connsiteY3" fmla="*/ 0 h 20090"/>
                  <a:gd name="connsiteX4" fmla="*/ 96866 w 96865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865" h="20090">
                    <a:moveTo>
                      <a:pt x="96866" y="20090"/>
                    </a:moveTo>
                    <a:lnTo>
                      <a:pt x="17092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96866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3" name="Freeform: Shape 1842">
                <a:extLst>
                  <a:ext uri="{FF2B5EF4-FFF2-40B4-BE49-F238E27FC236}">
                    <a16:creationId xmlns:a16="http://schemas.microsoft.com/office/drawing/2014/main" id="{40BE53EE-9E8B-6EA3-CDA3-923C4FA9F49C}"/>
                  </a:ext>
                </a:extLst>
              </p:cNvPr>
              <p:cNvSpPr/>
              <p:nvPr/>
            </p:nvSpPr>
            <p:spPr>
              <a:xfrm>
                <a:off x="5418118" y="4872975"/>
                <a:ext cx="98410" cy="20090"/>
              </a:xfrm>
              <a:custGeom>
                <a:avLst/>
                <a:gdLst>
                  <a:gd name="connsiteX0" fmla="*/ 98411 w 98410"/>
                  <a:gd name="connsiteY0" fmla="*/ 20090 h 20090"/>
                  <a:gd name="connsiteX1" fmla="*/ 18668 w 98410"/>
                  <a:gd name="connsiteY1" fmla="*/ 20090 h 20090"/>
                  <a:gd name="connsiteX2" fmla="*/ 0 w 98410"/>
                  <a:gd name="connsiteY2" fmla="*/ 0 h 20090"/>
                  <a:gd name="connsiteX3" fmla="*/ 78877 w 98410"/>
                  <a:gd name="connsiteY3" fmla="*/ 0 h 20090"/>
                  <a:gd name="connsiteX4" fmla="*/ 98411 w 98410"/>
                  <a:gd name="connsiteY4" fmla="*/ 20090 h 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410" h="20090">
                    <a:moveTo>
                      <a:pt x="98411" y="20090"/>
                    </a:moveTo>
                    <a:lnTo>
                      <a:pt x="18668" y="20090"/>
                    </a:lnTo>
                    <a:lnTo>
                      <a:pt x="0" y="0"/>
                    </a:lnTo>
                    <a:lnTo>
                      <a:pt x="78877" y="0"/>
                    </a:lnTo>
                    <a:lnTo>
                      <a:pt x="98411" y="2009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4" name="Freeform: Shape 1843">
                <a:extLst>
                  <a:ext uri="{FF2B5EF4-FFF2-40B4-BE49-F238E27FC236}">
                    <a16:creationId xmlns:a16="http://schemas.microsoft.com/office/drawing/2014/main" id="{C88282E0-C822-9BC3-155F-3CF78FB36821}"/>
                  </a:ext>
                </a:extLst>
              </p:cNvPr>
              <p:cNvSpPr/>
              <p:nvPr/>
            </p:nvSpPr>
            <p:spPr>
              <a:xfrm>
                <a:off x="1549530" y="4903451"/>
                <a:ext cx="104005" cy="20739"/>
              </a:xfrm>
              <a:custGeom>
                <a:avLst/>
                <a:gdLst>
                  <a:gd name="connsiteX0" fmla="*/ 81072 w 104005"/>
                  <a:gd name="connsiteY0" fmla="*/ 20739 h 20739"/>
                  <a:gd name="connsiteX1" fmla="*/ 0 w 104005"/>
                  <a:gd name="connsiteY1" fmla="*/ 20739 h 20739"/>
                  <a:gd name="connsiteX2" fmla="*/ 23799 w 104005"/>
                  <a:gd name="connsiteY2" fmla="*/ 0 h 20739"/>
                  <a:gd name="connsiteX3" fmla="*/ 104005 w 104005"/>
                  <a:gd name="connsiteY3" fmla="*/ 0 h 20739"/>
                  <a:gd name="connsiteX4" fmla="*/ 81072 w 104005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05" h="20739">
                    <a:moveTo>
                      <a:pt x="81072" y="20739"/>
                    </a:moveTo>
                    <a:lnTo>
                      <a:pt x="0" y="20739"/>
                    </a:lnTo>
                    <a:lnTo>
                      <a:pt x="23799" y="0"/>
                    </a:lnTo>
                    <a:lnTo>
                      <a:pt x="104005" y="0"/>
                    </a:lnTo>
                    <a:lnTo>
                      <a:pt x="8107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5" name="Freeform: Shape 1844">
                <a:extLst>
                  <a:ext uri="{FF2B5EF4-FFF2-40B4-BE49-F238E27FC236}">
                    <a16:creationId xmlns:a16="http://schemas.microsoft.com/office/drawing/2014/main" id="{8BEB27AC-188F-37DD-44EC-3F65F8946DB5}"/>
                  </a:ext>
                </a:extLst>
              </p:cNvPr>
              <p:cNvSpPr/>
              <p:nvPr/>
            </p:nvSpPr>
            <p:spPr>
              <a:xfrm>
                <a:off x="1694581" y="4903451"/>
                <a:ext cx="102397" cy="20739"/>
              </a:xfrm>
              <a:custGeom>
                <a:avLst/>
                <a:gdLst>
                  <a:gd name="connsiteX0" fmla="*/ 81071 w 102397"/>
                  <a:gd name="connsiteY0" fmla="*/ 20739 h 20739"/>
                  <a:gd name="connsiteX1" fmla="*/ 0 w 102397"/>
                  <a:gd name="connsiteY1" fmla="*/ 20739 h 20739"/>
                  <a:gd name="connsiteX2" fmla="*/ 22223 w 102397"/>
                  <a:gd name="connsiteY2" fmla="*/ 0 h 20739"/>
                  <a:gd name="connsiteX3" fmla="*/ 102398 w 102397"/>
                  <a:gd name="connsiteY3" fmla="*/ 0 h 20739"/>
                  <a:gd name="connsiteX4" fmla="*/ 81071 w 102397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397" h="20739">
                    <a:moveTo>
                      <a:pt x="81071" y="20739"/>
                    </a:moveTo>
                    <a:lnTo>
                      <a:pt x="0" y="20739"/>
                    </a:lnTo>
                    <a:lnTo>
                      <a:pt x="22223" y="0"/>
                    </a:lnTo>
                    <a:lnTo>
                      <a:pt x="102398" y="0"/>
                    </a:lnTo>
                    <a:lnTo>
                      <a:pt x="81071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6" name="Freeform: Shape 1845">
                <a:extLst>
                  <a:ext uri="{FF2B5EF4-FFF2-40B4-BE49-F238E27FC236}">
                    <a16:creationId xmlns:a16="http://schemas.microsoft.com/office/drawing/2014/main" id="{0B1C6649-F4A2-6DFF-9624-9EBB2DD6CF04}"/>
                  </a:ext>
                </a:extLst>
              </p:cNvPr>
              <p:cNvSpPr/>
              <p:nvPr/>
            </p:nvSpPr>
            <p:spPr>
              <a:xfrm>
                <a:off x="1839632" y="4903451"/>
                <a:ext cx="100790" cy="20739"/>
              </a:xfrm>
              <a:custGeom>
                <a:avLst/>
                <a:gdLst>
                  <a:gd name="connsiteX0" fmla="*/ 81071 w 100790"/>
                  <a:gd name="connsiteY0" fmla="*/ 20739 h 20739"/>
                  <a:gd name="connsiteX1" fmla="*/ 0 w 100790"/>
                  <a:gd name="connsiteY1" fmla="*/ 20739 h 20739"/>
                  <a:gd name="connsiteX2" fmla="*/ 20616 w 100790"/>
                  <a:gd name="connsiteY2" fmla="*/ 0 h 20739"/>
                  <a:gd name="connsiteX3" fmla="*/ 100791 w 100790"/>
                  <a:gd name="connsiteY3" fmla="*/ 0 h 20739"/>
                  <a:gd name="connsiteX4" fmla="*/ 81071 w 100790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90" h="20739">
                    <a:moveTo>
                      <a:pt x="81071" y="20739"/>
                    </a:moveTo>
                    <a:lnTo>
                      <a:pt x="0" y="20739"/>
                    </a:lnTo>
                    <a:lnTo>
                      <a:pt x="20616" y="0"/>
                    </a:lnTo>
                    <a:lnTo>
                      <a:pt x="100791" y="0"/>
                    </a:lnTo>
                    <a:lnTo>
                      <a:pt x="81071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7" name="Freeform: Shape 1846">
                <a:extLst>
                  <a:ext uri="{FF2B5EF4-FFF2-40B4-BE49-F238E27FC236}">
                    <a16:creationId xmlns:a16="http://schemas.microsoft.com/office/drawing/2014/main" id="{364D2062-B2AF-5EFF-7D74-E6032D05BFA9}"/>
                  </a:ext>
                </a:extLst>
              </p:cNvPr>
              <p:cNvSpPr/>
              <p:nvPr/>
            </p:nvSpPr>
            <p:spPr>
              <a:xfrm>
                <a:off x="1984652" y="4903451"/>
                <a:ext cx="99214" cy="20739"/>
              </a:xfrm>
              <a:custGeom>
                <a:avLst/>
                <a:gdLst>
                  <a:gd name="connsiteX0" fmla="*/ 81102 w 99214"/>
                  <a:gd name="connsiteY0" fmla="*/ 20739 h 20739"/>
                  <a:gd name="connsiteX1" fmla="*/ 0 w 99214"/>
                  <a:gd name="connsiteY1" fmla="*/ 20739 h 20739"/>
                  <a:gd name="connsiteX2" fmla="*/ 19039 w 99214"/>
                  <a:gd name="connsiteY2" fmla="*/ 0 h 20739"/>
                  <a:gd name="connsiteX3" fmla="*/ 99214 w 99214"/>
                  <a:gd name="connsiteY3" fmla="*/ 0 h 20739"/>
                  <a:gd name="connsiteX4" fmla="*/ 81102 w 99214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214" h="20739">
                    <a:moveTo>
                      <a:pt x="81102" y="20739"/>
                    </a:moveTo>
                    <a:lnTo>
                      <a:pt x="0" y="20739"/>
                    </a:lnTo>
                    <a:lnTo>
                      <a:pt x="19039" y="0"/>
                    </a:lnTo>
                    <a:lnTo>
                      <a:pt x="99214" y="0"/>
                    </a:lnTo>
                    <a:lnTo>
                      <a:pt x="8110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8" name="Freeform: Shape 1847">
                <a:extLst>
                  <a:ext uri="{FF2B5EF4-FFF2-40B4-BE49-F238E27FC236}">
                    <a16:creationId xmlns:a16="http://schemas.microsoft.com/office/drawing/2014/main" id="{1CE785F2-38E8-83F2-E85B-2152D3A63F49}"/>
                  </a:ext>
                </a:extLst>
              </p:cNvPr>
              <p:cNvSpPr/>
              <p:nvPr/>
            </p:nvSpPr>
            <p:spPr>
              <a:xfrm>
                <a:off x="2129703" y="4903451"/>
                <a:ext cx="97638" cy="20739"/>
              </a:xfrm>
              <a:custGeom>
                <a:avLst/>
                <a:gdLst>
                  <a:gd name="connsiteX0" fmla="*/ 81102 w 97638"/>
                  <a:gd name="connsiteY0" fmla="*/ 20739 h 20739"/>
                  <a:gd name="connsiteX1" fmla="*/ 0 w 97638"/>
                  <a:gd name="connsiteY1" fmla="*/ 20739 h 20739"/>
                  <a:gd name="connsiteX2" fmla="*/ 17432 w 97638"/>
                  <a:gd name="connsiteY2" fmla="*/ 0 h 20739"/>
                  <a:gd name="connsiteX3" fmla="*/ 97638 w 97638"/>
                  <a:gd name="connsiteY3" fmla="*/ 0 h 20739"/>
                  <a:gd name="connsiteX4" fmla="*/ 81102 w 97638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38" h="20739">
                    <a:moveTo>
                      <a:pt x="81102" y="20739"/>
                    </a:moveTo>
                    <a:lnTo>
                      <a:pt x="0" y="20739"/>
                    </a:lnTo>
                    <a:lnTo>
                      <a:pt x="17432" y="0"/>
                    </a:lnTo>
                    <a:lnTo>
                      <a:pt x="97638" y="0"/>
                    </a:lnTo>
                    <a:lnTo>
                      <a:pt x="8110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9" name="Freeform: Shape 1848">
                <a:extLst>
                  <a:ext uri="{FF2B5EF4-FFF2-40B4-BE49-F238E27FC236}">
                    <a16:creationId xmlns:a16="http://schemas.microsoft.com/office/drawing/2014/main" id="{4B54EC5A-2C86-6AA1-A60E-9DA9CB7CE5F6}"/>
                  </a:ext>
                </a:extLst>
              </p:cNvPr>
              <p:cNvSpPr/>
              <p:nvPr/>
            </p:nvSpPr>
            <p:spPr>
              <a:xfrm>
                <a:off x="2274753" y="4903451"/>
                <a:ext cx="96030" cy="20739"/>
              </a:xfrm>
              <a:custGeom>
                <a:avLst/>
                <a:gdLst>
                  <a:gd name="connsiteX0" fmla="*/ 81072 w 96030"/>
                  <a:gd name="connsiteY0" fmla="*/ 20739 h 20739"/>
                  <a:gd name="connsiteX1" fmla="*/ 0 w 96030"/>
                  <a:gd name="connsiteY1" fmla="*/ 20739 h 20739"/>
                  <a:gd name="connsiteX2" fmla="*/ 15825 w 96030"/>
                  <a:gd name="connsiteY2" fmla="*/ 0 h 20739"/>
                  <a:gd name="connsiteX3" fmla="*/ 96031 w 96030"/>
                  <a:gd name="connsiteY3" fmla="*/ 0 h 20739"/>
                  <a:gd name="connsiteX4" fmla="*/ 81072 w 96030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30" h="20739">
                    <a:moveTo>
                      <a:pt x="81072" y="20739"/>
                    </a:moveTo>
                    <a:lnTo>
                      <a:pt x="0" y="20739"/>
                    </a:lnTo>
                    <a:lnTo>
                      <a:pt x="15825" y="0"/>
                    </a:lnTo>
                    <a:lnTo>
                      <a:pt x="96031" y="0"/>
                    </a:lnTo>
                    <a:lnTo>
                      <a:pt x="8107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0" name="Freeform: Shape 1849">
                <a:extLst>
                  <a:ext uri="{FF2B5EF4-FFF2-40B4-BE49-F238E27FC236}">
                    <a16:creationId xmlns:a16="http://schemas.microsoft.com/office/drawing/2014/main" id="{633A68D0-1653-64CD-5227-780F63FD9DA5}"/>
                  </a:ext>
                </a:extLst>
              </p:cNvPr>
              <p:cNvSpPr/>
              <p:nvPr/>
            </p:nvSpPr>
            <p:spPr>
              <a:xfrm>
                <a:off x="2419804" y="4903451"/>
                <a:ext cx="94423" cy="20739"/>
              </a:xfrm>
              <a:custGeom>
                <a:avLst/>
                <a:gdLst>
                  <a:gd name="connsiteX0" fmla="*/ 81072 w 94423"/>
                  <a:gd name="connsiteY0" fmla="*/ 20739 h 20739"/>
                  <a:gd name="connsiteX1" fmla="*/ 0 w 94423"/>
                  <a:gd name="connsiteY1" fmla="*/ 20739 h 20739"/>
                  <a:gd name="connsiteX2" fmla="*/ 14218 w 94423"/>
                  <a:gd name="connsiteY2" fmla="*/ 0 h 20739"/>
                  <a:gd name="connsiteX3" fmla="*/ 94424 w 94423"/>
                  <a:gd name="connsiteY3" fmla="*/ 0 h 20739"/>
                  <a:gd name="connsiteX4" fmla="*/ 81072 w 94423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423" h="20739">
                    <a:moveTo>
                      <a:pt x="81072" y="20739"/>
                    </a:moveTo>
                    <a:lnTo>
                      <a:pt x="0" y="20739"/>
                    </a:lnTo>
                    <a:lnTo>
                      <a:pt x="14218" y="0"/>
                    </a:lnTo>
                    <a:lnTo>
                      <a:pt x="94424" y="0"/>
                    </a:lnTo>
                    <a:lnTo>
                      <a:pt x="81072" y="2073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1" name="Freeform: Shape 1850">
                <a:extLst>
                  <a:ext uri="{FF2B5EF4-FFF2-40B4-BE49-F238E27FC236}">
                    <a16:creationId xmlns:a16="http://schemas.microsoft.com/office/drawing/2014/main" id="{150EDFB9-449E-3887-8424-EBE5DAEEB8AB}"/>
                  </a:ext>
                </a:extLst>
              </p:cNvPr>
              <p:cNvSpPr/>
              <p:nvPr/>
            </p:nvSpPr>
            <p:spPr>
              <a:xfrm>
                <a:off x="2564855" y="4903451"/>
                <a:ext cx="92816" cy="20739"/>
              </a:xfrm>
              <a:custGeom>
                <a:avLst/>
                <a:gdLst>
                  <a:gd name="connsiteX0" fmla="*/ 81072 w 92816"/>
                  <a:gd name="connsiteY0" fmla="*/ 20739 h 20739"/>
                  <a:gd name="connsiteX1" fmla="*/ 0 w 92816"/>
                  <a:gd name="connsiteY1" fmla="*/ 20739 h 20739"/>
                  <a:gd name="connsiteX2" fmla="*/ 12641 w 92816"/>
                  <a:gd name="connsiteY2" fmla="*/ 0 h 20739"/>
                  <a:gd name="connsiteX3" fmla="*/ 92817 w 92816"/>
                  <a:gd name="connsiteY3" fmla="*/ 0 h 20739"/>
                  <a:gd name="connsiteX4" fmla="*/ 81072 w 92816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16" h="20739">
                    <a:moveTo>
                      <a:pt x="81072" y="20739"/>
                    </a:moveTo>
                    <a:lnTo>
                      <a:pt x="0" y="20739"/>
                    </a:lnTo>
                    <a:lnTo>
                      <a:pt x="12641" y="0"/>
                    </a:lnTo>
                    <a:lnTo>
                      <a:pt x="92817" y="0"/>
                    </a:lnTo>
                    <a:lnTo>
                      <a:pt x="8107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2" name="Freeform: Shape 1851">
                <a:extLst>
                  <a:ext uri="{FF2B5EF4-FFF2-40B4-BE49-F238E27FC236}">
                    <a16:creationId xmlns:a16="http://schemas.microsoft.com/office/drawing/2014/main" id="{F40C94C8-68A9-872F-4DBC-C4247D587A42}"/>
                  </a:ext>
                </a:extLst>
              </p:cNvPr>
              <p:cNvSpPr/>
              <p:nvPr/>
            </p:nvSpPr>
            <p:spPr>
              <a:xfrm>
                <a:off x="2709875" y="4903451"/>
                <a:ext cx="91239" cy="20739"/>
              </a:xfrm>
              <a:custGeom>
                <a:avLst/>
                <a:gdLst>
                  <a:gd name="connsiteX0" fmla="*/ 81102 w 91239"/>
                  <a:gd name="connsiteY0" fmla="*/ 20739 h 20739"/>
                  <a:gd name="connsiteX1" fmla="*/ 0 w 91239"/>
                  <a:gd name="connsiteY1" fmla="*/ 20739 h 20739"/>
                  <a:gd name="connsiteX2" fmla="*/ 11065 w 91239"/>
                  <a:gd name="connsiteY2" fmla="*/ 0 h 20739"/>
                  <a:gd name="connsiteX3" fmla="*/ 91240 w 91239"/>
                  <a:gd name="connsiteY3" fmla="*/ 0 h 20739"/>
                  <a:gd name="connsiteX4" fmla="*/ 81102 w 91239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39" h="20739">
                    <a:moveTo>
                      <a:pt x="81102" y="20739"/>
                    </a:moveTo>
                    <a:lnTo>
                      <a:pt x="0" y="20739"/>
                    </a:lnTo>
                    <a:lnTo>
                      <a:pt x="11065" y="0"/>
                    </a:lnTo>
                    <a:lnTo>
                      <a:pt x="91240" y="0"/>
                    </a:lnTo>
                    <a:lnTo>
                      <a:pt x="8110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3" name="Freeform: Shape 1852">
                <a:extLst>
                  <a:ext uri="{FF2B5EF4-FFF2-40B4-BE49-F238E27FC236}">
                    <a16:creationId xmlns:a16="http://schemas.microsoft.com/office/drawing/2014/main" id="{ED190FD5-FD97-B286-E2D1-D242B6F7F4DB}"/>
                  </a:ext>
                </a:extLst>
              </p:cNvPr>
              <p:cNvSpPr/>
              <p:nvPr/>
            </p:nvSpPr>
            <p:spPr>
              <a:xfrm>
                <a:off x="2854926" y="4903451"/>
                <a:ext cx="89632" cy="20739"/>
              </a:xfrm>
              <a:custGeom>
                <a:avLst/>
                <a:gdLst>
                  <a:gd name="connsiteX0" fmla="*/ 81102 w 89632"/>
                  <a:gd name="connsiteY0" fmla="*/ 20739 h 20739"/>
                  <a:gd name="connsiteX1" fmla="*/ 0 w 89632"/>
                  <a:gd name="connsiteY1" fmla="*/ 20739 h 20739"/>
                  <a:gd name="connsiteX2" fmla="*/ 9458 w 89632"/>
                  <a:gd name="connsiteY2" fmla="*/ 0 h 20739"/>
                  <a:gd name="connsiteX3" fmla="*/ 89633 w 89632"/>
                  <a:gd name="connsiteY3" fmla="*/ 0 h 20739"/>
                  <a:gd name="connsiteX4" fmla="*/ 81102 w 89632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2" h="20739">
                    <a:moveTo>
                      <a:pt x="81102" y="20739"/>
                    </a:moveTo>
                    <a:lnTo>
                      <a:pt x="0" y="20739"/>
                    </a:lnTo>
                    <a:lnTo>
                      <a:pt x="9458" y="0"/>
                    </a:lnTo>
                    <a:lnTo>
                      <a:pt x="89633" y="0"/>
                    </a:lnTo>
                    <a:lnTo>
                      <a:pt x="8110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4" name="Freeform: Shape 1853">
                <a:extLst>
                  <a:ext uri="{FF2B5EF4-FFF2-40B4-BE49-F238E27FC236}">
                    <a16:creationId xmlns:a16="http://schemas.microsoft.com/office/drawing/2014/main" id="{C27168D6-B6E0-7F9A-FBB0-08D705BA16F2}"/>
                  </a:ext>
                </a:extLst>
              </p:cNvPr>
              <p:cNvSpPr/>
              <p:nvPr/>
            </p:nvSpPr>
            <p:spPr>
              <a:xfrm>
                <a:off x="3145027" y="4903451"/>
                <a:ext cx="86449" cy="20739"/>
              </a:xfrm>
              <a:custGeom>
                <a:avLst/>
                <a:gdLst>
                  <a:gd name="connsiteX0" fmla="*/ 81071 w 86449"/>
                  <a:gd name="connsiteY0" fmla="*/ 20739 h 20739"/>
                  <a:gd name="connsiteX1" fmla="*/ 0 w 86449"/>
                  <a:gd name="connsiteY1" fmla="*/ 20739 h 20739"/>
                  <a:gd name="connsiteX2" fmla="*/ 6243 w 86449"/>
                  <a:gd name="connsiteY2" fmla="*/ 0 h 20739"/>
                  <a:gd name="connsiteX3" fmla="*/ 86449 w 86449"/>
                  <a:gd name="connsiteY3" fmla="*/ 0 h 20739"/>
                  <a:gd name="connsiteX4" fmla="*/ 81071 w 86449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449" h="20739">
                    <a:moveTo>
                      <a:pt x="81071" y="20739"/>
                    </a:moveTo>
                    <a:lnTo>
                      <a:pt x="0" y="20739"/>
                    </a:lnTo>
                    <a:lnTo>
                      <a:pt x="6243" y="0"/>
                    </a:lnTo>
                    <a:lnTo>
                      <a:pt x="86449" y="0"/>
                    </a:lnTo>
                    <a:lnTo>
                      <a:pt x="81071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5" name="Freeform: Shape 1854">
                <a:extLst>
                  <a:ext uri="{FF2B5EF4-FFF2-40B4-BE49-F238E27FC236}">
                    <a16:creationId xmlns:a16="http://schemas.microsoft.com/office/drawing/2014/main" id="{C7C02FF0-D542-526A-0E5A-060D438349B2}"/>
                  </a:ext>
                </a:extLst>
              </p:cNvPr>
              <p:cNvSpPr/>
              <p:nvPr/>
            </p:nvSpPr>
            <p:spPr>
              <a:xfrm>
                <a:off x="3290078" y="4903451"/>
                <a:ext cx="84842" cy="20739"/>
              </a:xfrm>
              <a:custGeom>
                <a:avLst/>
                <a:gdLst>
                  <a:gd name="connsiteX0" fmla="*/ 81071 w 84842"/>
                  <a:gd name="connsiteY0" fmla="*/ 20739 h 20739"/>
                  <a:gd name="connsiteX1" fmla="*/ 0 w 84842"/>
                  <a:gd name="connsiteY1" fmla="*/ 20739 h 20739"/>
                  <a:gd name="connsiteX2" fmla="*/ 4636 w 84842"/>
                  <a:gd name="connsiteY2" fmla="*/ 0 h 20739"/>
                  <a:gd name="connsiteX3" fmla="*/ 84842 w 84842"/>
                  <a:gd name="connsiteY3" fmla="*/ 0 h 20739"/>
                  <a:gd name="connsiteX4" fmla="*/ 81071 w 84842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42" h="20739">
                    <a:moveTo>
                      <a:pt x="81071" y="20739"/>
                    </a:moveTo>
                    <a:lnTo>
                      <a:pt x="0" y="20739"/>
                    </a:lnTo>
                    <a:lnTo>
                      <a:pt x="4636" y="0"/>
                    </a:lnTo>
                    <a:lnTo>
                      <a:pt x="84842" y="0"/>
                    </a:lnTo>
                    <a:lnTo>
                      <a:pt x="81071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6" name="Freeform: Shape 1855">
                <a:extLst>
                  <a:ext uri="{FF2B5EF4-FFF2-40B4-BE49-F238E27FC236}">
                    <a16:creationId xmlns:a16="http://schemas.microsoft.com/office/drawing/2014/main" id="{45620339-B202-2DE4-F369-C3C66A1C132B}"/>
                  </a:ext>
                </a:extLst>
              </p:cNvPr>
              <p:cNvSpPr/>
              <p:nvPr/>
            </p:nvSpPr>
            <p:spPr>
              <a:xfrm>
                <a:off x="3725076" y="4903451"/>
                <a:ext cx="81195" cy="20739"/>
              </a:xfrm>
              <a:custGeom>
                <a:avLst/>
                <a:gdLst>
                  <a:gd name="connsiteX0" fmla="*/ 81195 w 81195"/>
                  <a:gd name="connsiteY0" fmla="*/ 20739 h 20739"/>
                  <a:gd name="connsiteX1" fmla="*/ 124 w 81195"/>
                  <a:gd name="connsiteY1" fmla="*/ 20739 h 20739"/>
                  <a:gd name="connsiteX2" fmla="*/ 0 w 81195"/>
                  <a:gd name="connsiteY2" fmla="*/ 0 h 20739"/>
                  <a:gd name="connsiteX3" fmla="*/ 80175 w 81195"/>
                  <a:gd name="connsiteY3" fmla="*/ 0 h 20739"/>
                  <a:gd name="connsiteX4" fmla="*/ 81195 w 81195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95" h="20739">
                    <a:moveTo>
                      <a:pt x="81195" y="20739"/>
                    </a:moveTo>
                    <a:lnTo>
                      <a:pt x="124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81195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7" name="Freeform: Shape 1856">
                <a:extLst>
                  <a:ext uri="{FF2B5EF4-FFF2-40B4-BE49-F238E27FC236}">
                    <a16:creationId xmlns:a16="http://schemas.microsoft.com/office/drawing/2014/main" id="{B5A9CE07-79A2-6305-05F2-DAC052FFB66C}"/>
                  </a:ext>
                </a:extLst>
              </p:cNvPr>
              <p:cNvSpPr/>
              <p:nvPr/>
            </p:nvSpPr>
            <p:spPr>
              <a:xfrm>
                <a:off x="3868519" y="4903451"/>
                <a:ext cx="82802" cy="20739"/>
              </a:xfrm>
              <a:custGeom>
                <a:avLst/>
                <a:gdLst>
                  <a:gd name="connsiteX0" fmla="*/ 82802 w 82802"/>
                  <a:gd name="connsiteY0" fmla="*/ 20739 h 20739"/>
                  <a:gd name="connsiteX1" fmla="*/ 1731 w 82802"/>
                  <a:gd name="connsiteY1" fmla="*/ 20739 h 20739"/>
                  <a:gd name="connsiteX2" fmla="*/ 0 w 82802"/>
                  <a:gd name="connsiteY2" fmla="*/ 0 h 20739"/>
                  <a:gd name="connsiteX3" fmla="*/ 80175 w 82802"/>
                  <a:gd name="connsiteY3" fmla="*/ 0 h 20739"/>
                  <a:gd name="connsiteX4" fmla="*/ 82802 w 82802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02" h="20739">
                    <a:moveTo>
                      <a:pt x="82802" y="20739"/>
                    </a:moveTo>
                    <a:lnTo>
                      <a:pt x="1731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82802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8" name="Freeform: Shape 1857">
                <a:extLst>
                  <a:ext uri="{FF2B5EF4-FFF2-40B4-BE49-F238E27FC236}">
                    <a16:creationId xmlns:a16="http://schemas.microsoft.com/office/drawing/2014/main" id="{C89ED74C-48E4-DB0C-5471-3BAE675A6A16}"/>
                  </a:ext>
                </a:extLst>
              </p:cNvPr>
              <p:cNvSpPr/>
              <p:nvPr/>
            </p:nvSpPr>
            <p:spPr>
              <a:xfrm>
                <a:off x="4011963" y="4903451"/>
                <a:ext cx="84409" cy="20739"/>
              </a:xfrm>
              <a:custGeom>
                <a:avLst/>
                <a:gdLst>
                  <a:gd name="connsiteX0" fmla="*/ 84409 w 84409"/>
                  <a:gd name="connsiteY0" fmla="*/ 20739 h 20739"/>
                  <a:gd name="connsiteX1" fmla="*/ 3338 w 84409"/>
                  <a:gd name="connsiteY1" fmla="*/ 20739 h 20739"/>
                  <a:gd name="connsiteX2" fmla="*/ 0 w 84409"/>
                  <a:gd name="connsiteY2" fmla="*/ 0 h 20739"/>
                  <a:gd name="connsiteX3" fmla="*/ 80206 w 84409"/>
                  <a:gd name="connsiteY3" fmla="*/ 0 h 20739"/>
                  <a:gd name="connsiteX4" fmla="*/ 84409 w 84409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09" h="20739">
                    <a:moveTo>
                      <a:pt x="84409" y="20739"/>
                    </a:moveTo>
                    <a:lnTo>
                      <a:pt x="3338" y="20739"/>
                    </a:lnTo>
                    <a:lnTo>
                      <a:pt x="0" y="0"/>
                    </a:lnTo>
                    <a:lnTo>
                      <a:pt x="80206" y="0"/>
                    </a:lnTo>
                    <a:lnTo>
                      <a:pt x="84409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9" name="Freeform: Shape 1858">
                <a:extLst>
                  <a:ext uri="{FF2B5EF4-FFF2-40B4-BE49-F238E27FC236}">
                    <a16:creationId xmlns:a16="http://schemas.microsoft.com/office/drawing/2014/main" id="{E8FB0E18-98F0-6E3C-1965-B293FC60A0EA}"/>
                  </a:ext>
                </a:extLst>
              </p:cNvPr>
              <p:cNvSpPr/>
              <p:nvPr/>
            </p:nvSpPr>
            <p:spPr>
              <a:xfrm>
                <a:off x="4155406" y="4903451"/>
                <a:ext cx="86016" cy="20739"/>
              </a:xfrm>
              <a:custGeom>
                <a:avLst/>
                <a:gdLst>
                  <a:gd name="connsiteX0" fmla="*/ 86017 w 86016"/>
                  <a:gd name="connsiteY0" fmla="*/ 20739 h 20739"/>
                  <a:gd name="connsiteX1" fmla="*/ 4915 w 86016"/>
                  <a:gd name="connsiteY1" fmla="*/ 20739 h 20739"/>
                  <a:gd name="connsiteX2" fmla="*/ 0 w 86016"/>
                  <a:gd name="connsiteY2" fmla="*/ 0 h 20739"/>
                  <a:gd name="connsiteX3" fmla="*/ 80206 w 86016"/>
                  <a:gd name="connsiteY3" fmla="*/ 0 h 20739"/>
                  <a:gd name="connsiteX4" fmla="*/ 86017 w 86016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16" h="20739">
                    <a:moveTo>
                      <a:pt x="86017" y="20739"/>
                    </a:moveTo>
                    <a:lnTo>
                      <a:pt x="4915" y="20739"/>
                    </a:lnTo>
                    <a:lnTo>
                      <a:pt x="0" y="0"/>
                    </a:lnTo>
                    <a:lnTo>
                      <a:pt x="80206" y="0"/>
                    </a:lnTo>
                    <a:lnTo>
                      <a:pt x="86017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0" name="Freeform: Shape 1859">
                <a:extLst>
                  <a:ext uri="{FF2B5EF4-FFF2-40B4-BE49-F238E27FC236}">
                    <a16:creationId xmlns:a16="http://schemas.microsoft.com/office/drawing/2014/main" id="{DD633C3C-0D26-326E-1086-F621A1791192}"/>
                  </a:ext>
                </a:extLst>
              </p:cNvPr>
              <p:cNvSpPr/>
              <p:nvPr/>
            </p:nvSpPr>
            <p:spPr>
              <a:xfrm>
                <a:off x="4298850" y="4903451"/>
                <a:ext cx="87623" cy="20739"/>
              </a:xfrm>
              <a:custGeom>
                <a:avLst/>
                <a:gdLst>
                  <a:gd name="connsiteX0" fmla="*/ 87624 w 87623"/>
                  <a:gd name="connsiteY0" fmla="*/ 20739 h 20739"/>
                  <a:gd name="connsiteX1" fmla="*/ 6522 w 87623"/>
                  <a:gd name="connsiteY1" fmla="*/ 20739 h 20739"/>
                  <a:gd name="connsiteX2" fmla="*/ 0 w 87623"/>
                  <a:gd name="connsiteY2" fmla="*/ 0 h 20739"/>
                  <a:gd name="connsiteX3" fmla="*/ 80206 w 87623"/>
                  <a:gd name="connsiteY3" fmla="*/ 0 h 20739"/>
                  <a:gd name="connsiteX4" fmla="*/ 87624 w 87623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3" h="20739">
                    <a:moveTo>
                      <a:pt x="87624" y="20739"/>
                    </a:moveTo>
                    <a:lnTo>
                      <a:pt x="6522" y="20739"/>
                    </a:lnTo>
                    <a:lnTo>
                      <a:pt x="0" y="0"/>
                    </a:lnTo>
                    <a:lnTo>
                      <a:pt x="80206" y="0"/>
                    </a:lnTo>
                    <a:lnTo>
                      <a:pt x="87624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1" name="Freeform: Shape 1860">
                <a:extLst>
                  <a:ext uri="{FF2B5EF4-FFF2-40B4-BE49-F238E27FC236}">
                    <a16:creationId xmlns:a16="http://schemas.microsoft.com/office/drawing/2014/main" id="{0252BD09-BBBB-783C-7411-87765B1EA268}"/>
                  </a:ext>
                </a:extLst>
              </p:cNvPr>
              <p:cNvSpPr/>
              <p:nvPr/>
            </p:nvSpPr>
            <p:spPr>
              <a:xfrm>
                <a:off x="4442325" y="4903451"/>
                <a:ext cx="89169" cy="20739"/>
              </a:xfrm>
              <a:custGeom>
                <a:avLst/>
                <a:gdLst>
                  <a:gd name="connsiteX0" fmla="*/ 89169 w 89169"/>
                  <a:gd name="connsiteY0" fmla="*/ 20739 h 20739"/>
                  <a:gd name="connsiteX1" fmla="*/ 8098 w 89169"/>
                  <a:gd name="connsiteY1" fmla="*/ 20739 h 20739"/>
                  <a:gd name="connsiteX2" fmla="*/ 0 w 89169"/>
                  <a:gd name="connsiteY2" fmla="*/ 0 h 20739"/>
                  <a:gd name="connsiteX3" fmla="*/ 80175 w 89169"/>
                  <a:gd name="connsiteY3" fmla="*/ 0 h 20739"/>
                  <a:gd name="connsiteX4" fmla="*/ 89169 w 89169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9" h="20739">
                    <a:moveTo>
                      <a:pt x="89169" y="20739"/>
                    </a:moveTo>
                    <a:lnTo>
                      <a:pt x="8098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89169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2" name="Freeform: Shape 1861">
                <a:extLst>
                  <a:ext uri="{FF2B5EF4-FFF2-40B4-BE49-F238E27FC236}">
                    <a16:creationId xmlns:a16="http://schemas.microsoft.com/office/drawing/2014/main" id="{0357D521-EADF-C22E-5344-CCDFBF690FDE}"/>
                  </a:ext>
                </a:extLst>
              </p:cNvPr>
              <p:cNvSpPr/>
              <p:nvPr/>
            </p:nvSpPr>
            <p:spPr>
              <a:xfrm>
                <a:off x="4585768" y="4903451"/>
                <a:ext cx="90776" cy="20739"/>
              </a:xfrm>
              <a:custGeom>
                <a:avLst/>
                <a:gdLst>
                  <a:gd name="connsiteX0" fmla="*/ 90776 w 90776"/>
                  <a:gd name="connsiteY0" fmla="*/ 20739 h 20739"/>
                  <a:gd name="connsiteX1" fmla="*/ 9705 w 90776"/>
                  <a:gd name="connsiteY1" fmla="*/ 20739 h 20739"/>
                  <a:gd name="connsiteX2" fmla="*/ 0 w 90776"/>
                  <a:gd name="connsiteY2" fmla="*/ 0 h 20739"/>
                  <a:gd name="connsiteX3" fmla="*/ 80175 w 90776"/>
                  <a:gd name="connsiteY3" fmla="*/ 0 h 20739"/>
                  <a:gd name="connsiteX4" fmla="*/ 90776 w 90776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76" h="20739">
                    <a:moveTo>
                      <a:pt x="90776" y="20739"/>
                    </a:moveTo>
                    <a:lnTo>
                      <a:pt x="9705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90776" y="2073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3" name="Freeform: Shape 1862">
                <a:extLst>
                  <a:ext uri="{FF2B5EF4-FFF2-40B4-BE49-F238E27FC236}">
                    <a16:creationId xmlns:a16="http://schemas.microsoft.com/office/drawing/2014/main" id="{411BFF57-0DE9-087F-3B06-DA27E3B79B94}"/>
                  </a:ext>
                </a:extLst>
              </p:cNvPr>
              <p:cNvSpPr/>
              <p:nvPr/>
            </p:nvSpPr>
            <p:spPr>
              <a:xfrm>
                <a:off x="4729212" y="4903451"/>
                <a:ext cx="92383" cy="20739"/>
              </a:xfrm>
              <a:custGeom>
                <a:avLst/>
                <a:gdLst>
                  <a:gd name="connsiteX0" fmla="*/ 92384 w 92383"/>
                  <a:gd name="connsiteY0" fmla="*/ 20739 h 20739"/>
                  <a:gd name="connsiteX1" fmla="*/ 11312 w 92383"/>
                  <a:gd name="connsiteY1" fmla="*/ 20739 h 20739"/>
                  <a:gd name="connsiteX2" fmla="*/ 0 w 92383"/>
                  <a:gd name="connsiteY2" fmla="*/ 0 h 20739"/>
                  <a:gd name="connsiteX3" fmla="*/ 80175 w 92383"/>
                  <a:gd name="connsiteY3" fmla="*/ 0 h 20739"/>
                  <a:gd name="connsiteX4" fmla="*/ 92384 w 92383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83" h="20739">
                    <a:moveTo>
                      <a:pt x="92384" y="20739"/>
                    </a:moveTo>
                    <a:lnTo>
                      <a:pt x="11312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92384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4" name="Freeform: Shape 1863">
                <a:extLst>
                  <a:ext uri="{FF2B5EF4-FFF2-40B4-BE49-F238E27FC236}">
                    <a16:creationId xmlns:a16="http://schemas.microsoft.com/office/drawing/2014/main" id="{23199F36-97BE-6666-B082-0A67DF5B8131}"/>
                  </a:ext>
                </a:extLst>
              </p:cNvPr>
              <p:cNvSpPr/>
              <p:nvPr/>
            </p:nvSpPr>
            <p:spPr>
              <a:xfrm>
                <a:off x="4872655" y="4903451"/>
                <a:ext cx="93991" cy="20739"/>
              </a:xfrm>
              <a:custGeom>
                <a:avLst/>
                <a:gdLst>
                  <a:gd name="connsiteX0" fmla="*/ 93991 w 93991"/>
                  <a:gd name="connsiteY0" fmla="*/ 20739 h 20739"/>
                  <a:gd name="connsiteX1" fmla="*/ 12889 w 93991"/>
                  <a:gd name="connsiteY1" fmla="*/ 20739 h 20739"/>
                  <a:gd name="connsiteX2" fmla="*/ 0 w 93991"/>
                  <a:gd name="connsiteY2" fmla="*/ 0 h 20739"/>
                  <a:gd name="connsiteX3" fmla="*/ 80206 w 93991"/>
                  <a:gd name="connsiteY3" fmla="*/ 0 h 20739"/>
                  <a:gd name="connsiteX4" fmla="*/ 93991 w 93991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91" h="20739">
                    <a:moveTo>
                      <a:pt x="93991" y="20739"/>
                    </a:moveTo>
                    <a:lnTo>
                      <a:pt x="12889" y="20739"/>
                    </a:lnTo>
                    <a:lnTo>
                      <a:pt x="0" y="0"/>
                    </a:lnTo>
                    <a:lnTo>
                      <a:pt x="80206" y="0"/>
                    </a:lnTo>
                    <a:lnTo>
                      <a:pt x="93991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5" name="Freeform: Shape 1864">
                <a:extLst>
                  <a:ext uri="{FF2B5EF4-FFF2-40B4-BE49-F238E27FC236}">
                    <a16:creationId xmlns:a16="http://schemas.microsoft.com/office/drawing/2014/main" id="{564F9DAF-3604-7E0D-88FC-41862C2B4F2E}"/>
                  </a:ext>
                </a:extLst>
              </p:cNvPr>
              <p:cNvSpPr/>
              <p:nvPr/>
            </p:nvSpPr>
            <p:spPr>
              <a:xfrm>
                <a:off x="5303017" y="4903451"/>
                <a:ext cx="98750" cy="20739"/>
              </a:xfrm>
              <a:custGeom>
                <a:avLst/>
                <a:gdLst>
                  <a:gd name="connsiteX0" fmla="*/ 98751 w 98750"/>
                  <a:gd name="connsiteY0" fmla="*/ 20739 h 20739"/>
                  <a:gd name="connsiteX1" fmla="*/ 17679 w 98750"/>
                  <a:gd name="connsiteY1" fmla="*/ 20739 h 20739"/>
                  <a:gd name="connsiteX2" fmla="*/ 0 w 98750"/>
                  <a:gd name="connsiteY2" fmla="*/ 0 h 20739"/>
                  <a:gd name="connsiteX3" fmla="*/ 80175 w 98750"/>
                  <a:gd name="connsiteY3" fmla="*/ 0 h 20739"/>
                  <a:gd name="connsiteX4" fmla="*/ 98751 w 98750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50" h="20739">
                    <a:moveTo>
                      <a:pt x="98751" y="20739"/>
                    </a:moveTo>
                    <a:lnTo>
                      <a:pt x="17679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98751" y="2073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6" name="Freeform: Shape 1865">
                <a:extLst>
                  <a:ext uri="{FF2B5EF4-FFF2-40B4-BE49-F238E27FC236}">
                    <a16:creationId xmlns:a16="http://schemas.microsoft.com/office/drawing/2014/main" id="{2DE8ECD4-D993-3723-224D-8E3F22ABC903}"/>
                  </a:ext>
                </a:extLst>
              </p:cNvPr>
              <p:cNvSpPr/>
              <p:nvPr/>
            </p:nvSpPr>
            <p:spPr>
              <a:xfrm>
                <a:off x="5589904" y="4903451"/>
                <a:ext cx="101965" cy="20739"/>
              </a:xfrm>
              <a:custGeom>
                <a:avLst/>
                <a:gdLst>
                  <a:gd name="connsiteX0" fmla="*/ 101965 w 101965"/>
                  <a:gd name="connsiteY0" fmla="*/ 20739 h 20739"/>
                  <a:gd name="connsiteX1" fmla="*/ 20863 w 101965"/>
                  <a:gd name="connsiteY1" fmla="*/ 20739 h 20739"/>
                  <a:gd name="connsiteX2" fmla="*/ 0 w 101965"/>
                  <a:gd name="connsiteY2" fmla="*/ 0 h 20739"/>
                  <a:gd name="connsiteX3" fmla="*/ 80175 w 101965"/>
                  <a:gd name="connsiteY3" fmla="*/ 0 h 20739"/>
                  <a:gd name="connsiteX4" fmla="*/ 101965 w 101965"/>
                  <a:gd name="connsiteY4" fmla="*/ 20739 h 2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965" h="20739">
                    <a:moveTo>
                      <a:pt x="101965" y="20739"/>
                    </a:moveTo>
                    <a:lnTo>
                      <a:pt x="20863" y="20739"/>
                    </a:lnTo>
                    <a:lnTo>
                      <a:pt x="0" y="0"/>
                    </a:lnTo>
                    <a:lnTo>
                      <a:pt x="80175" y="0"/>
                    </a:lnTo>
                    <a:lnTo>
                      <a:pt x="101965" y="2073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7" name="Freeform: Shape 1866">
                <a:extLst>
                  <a:ext uri="{FF2B5EF4-FFF2-40B4-BE49-F238E27FC236}">
                    <a16:creationId xmlns:a16="http://schemas.microsoft.com/office/drawing/2014/main" id="{17E2DDAA-3302-2AC7-B1FA-4B7A9F3699D7}"/>
                  </a:ext>
                </a:extLst>
              </p:cNvPr>
              <p:cNvSpPr/>
              <p:nvPr/>
            </p:nvSpPr>
            <p:spPr>
              <a:xfrm>
                <a:off x="1512534" y="4934977"/>
                <a:ext cx="106199" cy="21450"/>
              </a:xfrm>
              <a:custGeom>
                <a:avLst/>
                <a:gdLst>
                  <a:gd name="connsiteX0" fmla="*/ 82493 w 106199"/>
                  <a:gd name="connsiteY0" fmla="*/ 21450 h 21450"/>
                  <a:gd name="connsiteX1" fmla="*/ 0 w 106199"/>
                  <a:gd name="connsiteY1" fmla="*/ 21450 h 21450"/>
                  <a:gd name="connsiteX2" fmla="*/ 24634 w 106199"/>
                  <a:gd name="connsiteY2" fmla="*/ 0 h 21450"/>
                  <a:gd name="connsiteX3" fmla="*/ 106200 w 106199"/>
                  <a:gd name="connsiteY3" fmla="*/ 0 h 21450"/>
                  <a:gd name="connsiteX4" fmla="*/ 82493 w 106199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199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24634" y="0"/>
                    </a:lnTo>
                    <a:lnTo>
                      <a:pt x="106200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8" name="Freeform: Shape 1867">
                <a:extLst>
                  <a:ext uri="{FF2B5EF4-FFF2-40B4-BE49-F238E27FC236}">
                    <a16:creationId xmlns:a16="http://schemas.microsoft.com/office/drawing/2014/main" id="{5F41184B-1A49-984D-A7FB-2CE4D72927CF}"/>
                  </a:ext>
                </a:extLst>
              </p:cNvPr>
              <p:cNvSpPr/>
              <p:nvPr/>
            </p:nvSpPr>
            <p:spPr>
              <a:xfrm>
                <a:off x="1660057" y="4934977"/>
                <a:ext cx="104530" cy="21450"/>
              </a:xfrm>
              <a:custGeom>
                <a:avLst/>
                <a:gdLst>
                  <a:gd name="connsiteX0" fmla="*/ 82493 w 104530"/>
                  <a:gd name="connsiteY0" fmla="*/ 21450 h 21450"/>
                  <a:gd name="connsiteX1" fmla="*/ 0 w 104530"/>
                  <a:gd name="connsiteY1" fmla="*/ 21450 h 21450"/>
                  <a:gd name="connsiteX2" fmla="*/ 22995 w 104530"/>
                  <a:gd name="connsiteY2" fmla="*/ 0 h 21450"/>
                  <a:gd name="connsiteX3" fmla="*/ 104531 w 104530"/>
                  <a:gd name="connsiteY3" fmla="*/ 0 h 21450"/>
                  <a:gd name="connsiteX4" fmla="*/ 82493 w 104530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30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22995" y="0"/>
                    </a:lnTo>
                    <a:lnTo>
                      <a:pt x="104531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4277B9EC-9490-04CB-36D2-2047525BFFE7}"/>
                  </a:ext>
                </a:extLst>
              </p:cNvPr>
              <p:cNvSpPr/>
              <p:nvPr/>
            </p:nvSpPr>
            <p:spPr>
              <a:xfrm>
                <a:off x="1807581" y="4934977"/>
                <a:ext cx="102892" cy="21450"/>
              </a:xfrm>
              <a:custGeom>
                <a:avLst/>
                <a:gdLst>
                  <a:gd name="connsiteX0" fmla="*/ 82493 w 102892"/>
                  <a:gd name="connsiteY0" fmla="*/ 21450 h 21450"/>
                  <a:gd name="connsiteX1" fmla="*/ 0 w 102892"/>
                  <a:gd name="connsiteY1" fmla="*/ 21450 h 21450"/>
                  <a:gd name="connsiteX2" fmla="*/ 21326 w 102892"/>
                  <a:gd name="connsiteY2" fmla="*/ 0 h 21450"/>
                  <a:gd name="connsiteX3" fmla="*/ 102892 w 102892"/>
                  <a:gd name="connsiteY3" fmla="*/ 0 h 21450"/>
                  <a:gd name="connsiteX4" fmla="*/ 82493 w 102892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92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21326" y="0"/>
                    </a:lnTo>
                    <a:lnTo>
                      <a:pt x="102892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0" name="Freeform: Shape 1869">
                <a:extLst>
                  <a:ext uri="{FF2B5EF4-FFF2-40B4-BE49-F238E27FC236}">
                    <a16:creationId xmlns:a16="http://schemas.microsoft.com/office/drawing/2014/main" id="{E588DF69-8D85-46C0-14BB-F266556061CF}"/>
                  </a:ext>
                </a:extLst>
              </p:cNvPr>
              <p:cNvSpPr/>
              <p:nvPr/>
            </p:nvSpPr>
            <p:spPr>
              <a:xfrm>
                <a:off x="1955104" y="4934977"/>
                <a:ext cx="101223" cy="21450"/>
              </a:xfrm>
              <a:custGeom>
                <a:avLst/>
                <a:gdLst>
                  <a:gd name="connsiteX0" fmla="*/ 82493 w 101223"/>
                  <a:gd name="connsiteY0" fmla="*/ 21450 h 21450"/>
                  <a:gd name="connsiteX1" fmla="*/ 0 w 101223"/>
                  <a:gd name="connsiteY1" fmla="*/ 21450 h 21450"/>
                  <a:gd name="connsiteX2" fmla="*/ 19688 w 101223"/>
                  <a:gd name="connsiteY2" fmla="*/ 0 h 21450"/>
                  <a:gd name="connsiteX3" fmla="*/ 101223 w 101223"/>
                  <a:gd name="connsiteY3" fmla="*/ 0 h 21450"/>
                  <a:gd name="connsiteX4" fmla="*/ 82493 w 101223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23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9688" y="0"/>
                    </a:lnTo>
                    <a:lnTo>
                      <a:pt x="101223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1" name="Freeform: Shape 1870">
                <a:extLst>
                  <a:ext uri="{FF2B5EF4-FFF2-40B4-BE49-F238E27FC236}">
                    <a16:creationId xmlns:a16="http://schemas.microsoft.com/office/drawing/2014/main" id="{BE5FE9D3-9079-EDE3-1322-163A2DCF21AE}"/>
                  </a:ext>
                </a:extLst>
              </p:cNvPr>
              <p:cNvSpPr/>
              <p:nvPr/>
            </p:nvSpPr>
            <p:spPr>
              <a:xfrm>
                <a:off x="2102627" y="4934977"/>
                <a:ext cx="99585" cy="21450"/>
              </a:xfrm>
              <a:custGeom>
                <a:avLst/>
                <a:gdLst>
                  <a:gd name="connsiteX0" fmla="*/ 82493 w 99585"/>
                  <a:gd name="connsiteY0" fmla="*/ 21450 h 21450"/>
                  <a:gd name="connsiteX1" fmla="*/ 0 w 99585"/>
                  <a:gd name="connsiteY1" fmla="*/ 21450 h 21450"/>
                  <a:gd name="connsiteX2" fmla="*/ 18050 w 99585"/>
                  <a:gd name="connsiteY2" fmla="*/ 0 h 21450"/>
                  <a:gd name="connsiteX3" fmla="*/ 99585 w 99585"/>
                  <a:gd name="connsiteY3" fmla="*/ 0 h 21450"/>
                  <a:gd name="connsiteX4" fmla="*/ 82493 w 99585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85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8050" y="0"/>
                    </a:lnTo>
                    <a:lnTo>
                      <a:pt x="99585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2" name="Freeform: Shape 1871">
                <a:extLst>
                  <a:ext uri="{FF2B5EF4-FFF2-40B4-BE49-F238E27FC236}">
                    <a16:creationId xmlns:a16="http://schemas.microsoft.com/office/drawing/2014/main" id="{2A8A2FB3-B731-B275-8679-8992D07A9F3B}"/>
                  </a:ext>
                </a:extLst>
              </p:cNvPr>
              <p:cNvSpPr/>
              <p:nvPr/>
            </p:nvSpPr>
            <p:spPr>
              <a:xfrm>
                <a:off x="2250151" y="4934977"/>
                <a:ext cx="97947" cy="21450"/>
              </a:xfrm>
              <a:custGeom>
                <a:avLst/>
                <a:gdLst>
                  <a:gd name="connsiteX0" fmla="*/ 82493 w 97947"/>
                  <a:gd name="connsiteY0" fmla="*/ 21450 h 21450"/>
                  <a:gd name="connsiteX1" fmla="*/ 0 w 97947"/>
                  <a:gd name="connsiteY1" fmla="*/ 21450 h 21450"/>
                  <a:gd name="connsiteX2" fmla="*/ 16381 w 97947"/>
                  <a:gd name="connsiteY2" fmla="*/ 0 h 21450"/>
                  <a:gd name="connsiteX3" fmla="*/ 97947 w 97947"/>
                  <a:gd name="connsiteY3" fmla="*/ 0 h 21450"/>
                  <a:gd name="connsiteX4" fmla="*/ 82493 w 97947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47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6381" y="0"/>
                    </a:lnTo>
                    <a:lnTo>
                      <a:pt x="97947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3" name="Freeform: Shape 1872">
                <a:extLst>
                  <a:ext uri="{FF2B5EF4-FFF2-40B4-BE49-F238E27FC236}">
                    <a16:creationId xmlns:a16="http://schemas.microsoft.com/office/drawing/2014/main" id="{90CC5CFC-A7CA-5D58-D2D2-CAE65AEF4530}"/>
                  </a:ext>
                </a:extLst>
              </p:cNvPr>
              <p:cNvSpPr/>
              <p:nvPr/>
            </p:nvSpPr>
            <p:spPr>
              <a:xfrm>
                <a:off x="2545198" y="4934977"/>
                <a:ext cx="94639" cy="21450"/>
              </a:xfrm>
              <a:custGeom>
                <a:avLst/>
                <a:gdLst>
                  <a:gd name="connsiteX0" fmla="*/ 82493 w 94639"/>
                  <a:gd name="connsiteY0" fmla="*/ 21450 h 21450"/>
                  <a:gd name="connsiteX1" fmla="*/ 0 w 94639"/>
                  <a:gd name="connsiteY1" fmla="*/ 21450 h 21450"/>
                  <a:gd name="connsiteX2" fmla="*/ 13074 w 94639"/>
                  <a:gd name="connsiteY2" fmla="*/ 0 h 21450"/>
                  <a:gd name="connsiteX3" fmla="*/ 94640 w 94639"/>
                  <a:gd name="connsiteY3" fmla="*/ 0 h 21450"/>
                  <a:gd name="connsiteX4" fmla="*/ 82493 w 94639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39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3074" y="0"/>
                    </a:lnTo>
                    <a:lnTo>
                      <a:pt x="94640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4" name="Freeform: Shape 1873">
                <a:extLst>
                  <a:ext uri="{FF2B5EF4-FFF2-40B4-BE49-F238E27FC236}">
                    <a16:creationId xmlns:a16="http://schemas.microsoft.com/office/drawing/2014/main" id="{AEE11BB4-7BA8-8E3B-F4DB-38C27F943690}"/>
                  </a:ext>
                </a:extLst>
              </p:cNvPr>
              <p:cNvSpPr/>
              <p:nvPr/>
            </p:nvSpPr>
            <p:spPr>
              <a:xfrm>
                <a:off x="2692721" y="4934977"/>
                <a:ext cx="92970" cy="21450"/>
              </a:xfrm>
              <a:custGeom>
                <a:avLst/>
                <a:gdLst>
                  <a:gd name="connsiteX0" fmla="*/ 82493 w 92970"/>
                  <a:gd name="connsiteY0" fmla="*/ 21450 h 21450"/>
                  <a:gd name="connsiteX1" fmla="*/ 0 w 92970"/>
                  <a:gd name="connsiteY1" fmla="*/ 21450 h 21450"/>
                  <a:gd name="connsiteX2" fmla="*/ 11436 w 92970"/>
                  <a:gd name="connsiteY2" fmla="*/ 0 h 21450"/>
                  <a:gd name="connsiteX3" fmla="*/ 92971 w 92970"/>
                  <a:gd name="connsiteY3" fmla="*/ 0 h 21450"/>
                  <a:gd name="connsiteX4" fmla="*/ 82493 w 92970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70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1436" y="0"/>
                    </a:lnTo>
                    <a:lnTo>
                      <a:pt x="92971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5" name="Freeform: Shape 1874">
                <a:extLst>
                  <a:ext uri="{FF2B5EF4-FFF2-40B4-BE49-F238E27FC236}">
                    <a16:creationId xmlns:a16="http://schemas.microsoft.com/office/drawing/2014/main" id="{20ED003F-4C25-813B-08F2-9D52DD4893BC}"/>
                  </a:ext>
                </a:extLst>
              </p:cNvPr>
              <p:cNvSpPr/>
              <p:nvPr/>
            </p:nvSpPr>
            <p:spPr>
              <a:xfrm>
                <a:off x="2840244" y="4934977"/>
                <a:ext cx="91332" cy="21450"/>
              </a:xfrm>
              <a:custGeom>
                <a:avLst/>
                <a:gdLst>
                  <a:gd name="connsiteX0" fmla="*/ 82493 w 91332"/>
                  <a:gd name="connsiteY0" fmla="*/ 21450 h 21450"/>
                  <a:gd name="connsiteX1" fmla="*/ 0 w 91332"/>
                  <a:gd name="connsiteY1" fmla="*/ 21450 h 21450"/>
                  <a:gd name="connsiteX2" fmla="*/ 9798 w 91332"/>
                  <a:gd name="connsiteY2" fmla="*/ 0 h 21450"/>
                  <a:gd name="connsiteX3" fmla="*/ 91333 w 91332"/>
                  <a:gd name="connsiteY3" fmla="*/ 0 h 21450"/>
                  <a:gd name="connsiteX4" fmla="*/ 82493 w 91332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32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9798" y="0"/>
                    </a:lnTo>
                    <a:lnTo>
                      <a:pt x="91333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6" name="Freeform: Shape 1875">
                <a:extLst>
                  <a:ext uri="{FF2B5EF4-FFF2-40B4-BE49-F238E27FC236}">
                    <a16:creationId xmlns:a16="http://schemas.microsoft.com/office/drawing/2014/main" id="{29D7D52C-983E-189F-8038-99DFAFB37E4D}"/>
                  </a:ext>
                </a:extLst>
              </p:cNvPr>
              <p:cNvSpPr/>
              <p:nvPr/>
            </p:nvSpPr>
            <p:spPr>
              <a:xfrm>
                <a:off x="2987768" y="4934977"/>
                <a:ext cx="89694" cy="21450"/>
              </a:xfrm>
              <a:custGeom>
                <a:avLst/>
                <a:gdLst>
                  <a:gd name="connsiteX0" fmla="*/ 82493 w 89694"/>
                  <a:gd name="connsiteY0" fmla="*/ 21450 h 21450"/>
                  <a:gd name="connsiteX1" fmla="*/ 0 w 89694"/>
                  <a:gd name="connsiteY1" fmla="*/ 21450 h 21450"/>
                  <a:gd name="connsiteX2" fmla="*/ 8129 w 89694"/>
                  <a:gd name="connsiteY2" fmla="*/ 0 h 21450"/>
                  <a:gd name="connsiteX3" fmla="*/ 89695 w 89694"/>
                  <a:gd name="connsiteY3" fmla="*/ 0 h 21450"/>
                  <a:gd name="connsiteX4" fmla="*/ 82493 w 89694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94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8129" y="0"/>
                    </a:lnTo>
                    <a:lnTo>
                      <a:pt x="89695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7" name="Freeform: Shape 1876">
                <a:extLst>
                  <a:ext uri="{FF2B5EF4-FFF2-40B4-BE49-F238E27FC236}">
                    <a16:creationId xmlns:a16="http://schemas.microsoft.com/office/drawing/2014/main" id="{A30F8401-A1CF-A566-E001-4B30B5477946}"/>
                  </a:ext>
                </a:extLst>
              </p:cNvPr>
              <p:cNvSpPr/>
              <p:nvPr/>
            </p:nvSpPr>
            <p:spPr>
              <a:xfrm>
                <a:off x="3135291" y="4934977"/>
                <a:ext cx="88025" cy="21450"/>
              </a:xfrm>
              <a:custGeom>
                <a:avLst/>
                <a:gdLst>
                  <a:gd name="connsiteX0" fmla="*/ 82493 w 88025"/>
                  <a:gd name="connsiteY0" fmla="*/ 21450 h 21450"/>
                  <a:gd name="connsiteX1" fmla="*/ 0 w 88025"/>
                  <a:gd name="connsiteY1" fmla="*/ 21450 h 21450"/>
                  <a:gd name="connsiteX2" fmla="*/ 6491 w 88025"/>
                  <a:gd name="connsiteY2" fmla="*/ 0 h 21450"/>
                  <a:gd name="connsiteX3" fmla="*/ 88026 w 88025"/>
                  <a:gd name="connsiteY3" fmla="*/ 0 h 21450"/>
                  <a:gd name="connsiteX4" fmla="*/ 82493 w 88025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25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6491" y="0"/>
                    </a:lnTo>
                    <a:lnTo>
                      <a:pt x="88026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8" name="Freeform: Shape 1877">
                <a:extLst>
                  <a:ext uri="{FF2B5EF4-FFF2-40B4-BE49-F238E27FC236}">
                    <a16:creationId xmlns:a16="http://schemas.microsoft.com/office/drawing/2014/main" id="{03CB8212-DCE1-330F-6AC5-5EED28C8CB6F}"/>
                  </a:ext>
                </a:extLst>
              </p:cNvPr>
              <p:cNvSpPr/>
              <p:nvPr/>
            </p:nvSpPr>
            <p:spPr>
              <a:xfrm>
                <a:off x="3577861" y="4934977"/>
                <a:ext cx="83080" cy="21450"/>
              </a:xfrm>
              <a:custGeom>
                <a:avLst/>
                <a:gdLst>
                  <a:gd name="connsiteX0" fmla="*/ 82493 w 83080"/>
                  <a:gd name="connsiteY0" fmla="*/ 21450 h 21450"/>
                  <a:gd name="connsiteX1" fmla="*/ 0 w 83080"/>
                  <a:gd name="connsiteY1" fmla="*/ 21450 h 21450"/>
                  <a:gd name="connsiteX2" fmla="*/ 1545 w 83080"/>
                  <a:gd name="connsiteY2" fmla="*/ 0 h 21450"/>
                  <a:gd name="connsiteX3" fmla="*/ 83080 w 83080"/>
                  <a:gd name="connsiteY3" fmla="*/ 0 h 21450"/>
                  <a:gd name="connsiteX4" fmla="*/ 82493 w 83080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80" h="21450">
                    <a:moveTo>
                      <a:pt x="82493" y="21450"/>
                    </a:moveTo>
                    <a:lnTo>
                      <a:pt x="0" y="21450"/>
                    </a:lnTo>
                    <a:lnTo>
                      <a:pt x="1545" y="0"/>
                    </a:lnTo>
                    <a:lnTo>
                      <a:pt x="83080" y="0"/>
                    </a:lnTo>
                    <a:lnTo>
                      <a:pt x="8249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9" name="Freeform: Shape 1878">
                <a:extLst>
                  <a:ext uri="{FF2B5EF4-FFF2-40B4-BE49-F238E27FC236}">
                    <a16:creationId xmlns:a16="http://schemas.microsoft.com/office/drawing/2014/main" id="{A136CF15-33B3-4232-6A5E-37899283217C}"/>
                  </a:ext>
                </a:extLst>
              </p:cNvPr>
              <p:cNvSpPr/>
              <p:nvPr/>
            </p:nvSpPr>
            <p:spPr>
              <a:xfrm>
                <a:off x="3725261" y="4934977"/>
                <a:ext cx="82616" cy="21450"/>
              </a:xfrm>
              <a:custGeom>
                <a:avLst/>
                <a:gdLst>
                  <a:gd name="connsiteX0" fmla="*/ 82617 w 82616"/>
                  <a:gd name="connsiteY0" fmla="*/ 21450 h 21450"/>
                  <a:gd name="connsiteX1" fmla="*/ 123 w 82616"/>
                  <a:gd name="connsiteY1" fmla="*/ 21450 h 21450"/>
                  <a:gd name="connsiteX2" fmla="*/ 0 w 82616"/>
                  <a:gd name="connsiteY2" fmla="*/ 0 h 21450"/>
                  <a:gd name="connsiteX3" fmla="*/ 81535 w 82616"/>
                  <a:gd name="connsiteY3" fmla="*/ 0 h 21450"/>
                  <a:gd name="connsiteX4" fmla="*/ 82617 w 82616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16" h="21450">
                    <a:moveTo>
                      <a:pt x="82617" y="21450"/>
                    </a:moveTo>
                    <a:lnTo>
                      <a:pt x="123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82617" y="2145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0" name="Freeform: Shape 1879">
                <a:extLst>
                  <a:ext uri="{FF2B5EF4-FFF2-40B4-BE49-F238E27FC236}">
                    <a16:creationId xmlns:a16="http://schemas.microsoft.com/office/drawing/2014/main" id="{CFE57920-600D-AAA4-6656-850B316DF1F5}"/>
                  </a:ext>
                </a:extLst>
              </p:cNvPr>
              <p:cNvSpPr/>
              <p:nvPr/>
            </p:nvSpPr>
            <p:spPr>
              <a:xfrm>
                <a:off x="3871147" y="4934977"/>
                <a:ext cx="84254" cy="21450"/>
              </a:xfrm>
              <a:custGeom>
                <a:avLst/>
                <a:gdLst>
                  <a:gd name="connsiteX0" fmla="*/ 84255 w 84254"/>
                  <a:gd name="connsiteY0" fmla="*/ 21450 h 21450"/>
                  <a:gd name="connsiteX1" fmla="*/ 1762 w 84254"/>
                  <a:gd name="connsiteY1" fmla="*/ 21450 h 21450"/>
                  <a:gd name="connsiteX2" fmla="*/ 0 w 84254"/>
                  <a:gd name="connsiteY2" fmla="*/ 0 h 21450"/>
                  <a:gd name="connsiteX3" fmla="*/ 81535 w 84254"/>
                  <a:gd name="connsiteY3" fmla="*/ 0 h 21450"/>
                  <a:gd name="connsiteX4" fmla="*/ 84255 w 84254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254" h="21450">
                    <a:moveTo>
                      <a:pt x="84255" y="21450"/>
                    </a:moveTo>
                    <a:lnTo>
                      <a:pt x="1762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84255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1" name="Freeform: Shape 1880">
                <a:extLst>
                  <a:ext uri="{FF2B5EF4-FFF2-40B4-BE49-F238E27FC236}">
                    <a16:creationId xmlns:a16="http://schemas.microsoft.com/office/drawing/2014/main" id="{00E5C2BF-E675-80B5-56E1-F92DC939D898}"/>
                  </a:ext>
                </a:extLst>
              </p:cNvPr>
              <p:cNvSpPr/>
              <p:nvPr/>
            </p:nvSpPr>
            <p:spPr>
              <a:xfrm>
                <a:off x="4017001" y="4934977"/>
                <a:ext cx="85923" cy="21450"/>
              </a:xfrm>
              <a:custGeom>
                <a:avLst/>
                <a:gdLst>
                  <a:gd name="connsiteX0" fmla="*/ 85924 w 85923"/>
                  <a:gd name="connsiteY0" fmla="*/ 21450 h 21450"/>
                  <a:gd name="connsiteX1" fmla="*/ 3431 w 85923"/>
                  <a:gd name="connsiteY1" fmla="*/ 21450 h 21450"/>
                  <a:gd name="connsiteX2" fmla="*/ 0 w 85923"/>
                  <a:gd name="connsiteY2" fmla="*/ 0 h 21450"/>
                  <a:gd name="connsiteX3" fmla="*/ 81566 w 85923"/>
                  <a:gd name="connsiteY3" fmla="*/ 0 h 21450"/>
                  <a:gd name="connsiteX4" fmla="*/ 85924 w 85923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23" h="21450">
                    <a:moveTo>
                      <a:pt x="85924" y="21450"/>
                    </a:moveTo>
                    <a:lnTo>
                      <a:pt x="3431" y="21450"/>
                    </a:lnTo>
                    <a:lnTo>
                      <a:pt x="0" y="0"/>
                    </a:lnTo>
                    <a:lnTo>
                      <a:pt x="81566" y="0"/>
                    </a:lnTo>
                    <a:lnTo>
                      <a:pt x="85924" y="2145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2" name="Freeform: Shape 1881">
                <a:extLst>
                  <a:ext uri="{FF2B5EF4-FFF2-40B4-BE49-F238E27FC236}">
                    <a16:creationId xmlns:a16="http://schemas.microsoft.com/office/drawing/2014/main" id="{4CC4052E-2589-7636-739F-EEE594431D5E}"/>
                  </a:ext>
                </a:extLst>
              </p:cNvPr>
              <p:cNvSpPr/>
              <p:nvPr/>
            </p:nvSpPr>
            <p:spPr>
              <a:xfrm>
                <a:off x="4162886" y="4934977"/>
                <a:ext cx="87561" cy="21450"/>
              </a:xfrm>
              <a:custGeom>
                <a:avLst/>
                <a:gdLst>
                  <a:gd name="connsiteX0" fmla="*/ 87562 w 87561"/>
                  <a:gd name="connsiteY0" fmla="*/ 21450 h 21450"/>
                  <a:gd name="connsiteX1" fmla="*/ 5069 w 87561"/>
                  <a:gd name="connsiteY1" fmla="*/ 21450 h 21450"/>
                  <a:gd name="connsiteX2" fmla="*/ 0 w 87561"/>
                  <a:gd name="connsiteY2" fmla="*/ 0 h 21450"/>
                  <a:gd name="connsiteX3" fmla="*/ 81535 w 87561"/>
                  <a:gd name="connsiteY3" fmla="*/ 0 h 21450"/>
                  <a:gd name="connsiteX4" fmla="*/ 87562 w 87561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561" h="21450">
                    <a:moveTo>
                      <a:pt x="87562" y="21450"/>
                    </a:moveTo>
                    <a:lnTo>
                      <a:pt x="5069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87562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3" name="Freeform: Shape 1882">
                <a:extLst>
                  <a:ext uri="{FF2B5EF4-FFF2-40B4-BE49-F238E27FC236}">
                    <a16:creationId xmlns:a16="http://schemas.microsoft.com/office/drawing/2014/main" id="{A75B144C-AEF0-4B0E-DD5C-EB3F523CBB2E}"/>
                  </a:ext>
                </a:extLst>
              </p:cNvPr>
              <p:cNvSpPr/>
              <p:nvPr/>
            </p:nvSpPr>
            <p:spPr>
              <a:xfrm>
                <a:off x="4308740" y="4934977"/>
                <a:ext cx="89231" cy="21450"/>
              </a:xfrm>
              <a:custGeom>
                <a:avLst/>
                <a:gdLst>
                  <a:gd name="connsiteX0" fmla="*/ 89231 w 89231"/>
                  <a:gd name="connsiteY0" fmla="*/ 21450 h 21450"/>
                  <a:gd name="connsiteX1" fmla="*/ 6738 w 89231"/>
                  <a:gd name="connsiteY1" fmla="*/ 21450 h 21450"/>
                  <a:gd name="connsiteX2" fmla="*/ 0 w 89231"/>
                  <a:gd name="connsiteY2" fmla="*/ 0 h 21450"/>
                  <a:gd name="connsiteX3" fmla="*/ 81566 w 89231"/>
                  <a:gd name="connsiteY3" fmla="*/ 0 h 21450"/>
                  <a:gd name="connsiteX4" fmla="*/ 89231 w 89231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31" h="21450">
                    <a:moveTo>
                      <a:pt x="89231" y="21450"/>
                    </a:moveTo>
                    <a:lnTo>
                      <a:pt x="6738" y="21450"/>
                    </a:lnTo>
                    <a:lnTo>
                      <a:pt x="0" y="0"/>
                    </a:lnTo>
                    <a:lnTo>
                      <a:pt x="81566" y="0"/>
                    </a:lnTo>
                    <a:lnTo>
                      <a:pt x="89231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4" name="Freeform: Shape 1883">
                <a:extLst>
                  <a:ext uri="{FF2B5EF4-FFF2-40B4-BE49-F238E27FC236}">
                    <a16:creationId xmlns:a16="http://schemas.microsoft.com/office/drawing/2014/main" id="{88D80C9E-D071-10CC-C073-7E8504618252}"/>
                  </a:ext>
                </a:extLst>
              </p:cNvPr>
              <p:cNvSpPr/>
              <p:nvPr/>
            </p:nvSpPr>
            <p:spPr>
              <a:xfrm>
                <a:off x="4600511" y="4934977"/>
                <a:ext cx="92507" cy="21450"/>
              </a:xfrm>
              <a:custGeom>
                <a:avLst/>
                <a:gdLst>
                  <a:gd name="connsiteX0" fmla="*/ 92508 w 92507"/>
                  <a:gd name="connsiteY0" fmla="*/ 21450 h 21450"/>
                  <a:gd name="connsiteX1" fmla="*/ 10014 w 92507"/>
                  <a:gd name="connsiteY1" fmla="*/ 21450 h 21450"/>
                  <a:gd name="connsiteX2" fmla="*/ 0 w 92507"/>
                  <a:gd name="connsiteY2" fmla="*/ 0 h 21450"/>
                  <a:gd name="connsiteX3" fmla="*/ 81535 w 92507"/>
                  <a:gd name="connsiteY3" fmla="*/ 0 h 21450"/>
                  <a:gd name="connsiteX4" fmla="*/ 92508 w 92507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07" h="21450">
                    <a:moveTo>
                      <a:pt x="92508" y="21450"/>
                    </a:moveTo>
                    <a:lnTo>
                      <a:pt x="10014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92508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5" name="Freeform: Shape 1884">
                <a:extLst>
                  <a:ext uri="{FF2B5EF4-FFF2-40B4-BE49-F238E27FC236}">
                    <a16:creationId xmlns:a16="http://schemas.microsoft.com/office/drawing/2014/main" id="{FD011FB6-B5D7-6EC8-2E84-89A44E841531}"/>
                  </a:ext>
                </a:extLst>
              </p:cNvPr>
              <p:cNvSpPr/>
              <p:nvPr/>
            </p:nvSpPr>
            <p:spPr>
              <a:xfrm>
                <a:off x="4746366" y="4934977"/>
                <a:ext cx="94176" cy="21450"/>
              </a:xfrm>
              <a:custGeom>
                <a:avLst/>
                <a:gdLst>
                  <a:gd name="connsiteX0" fmla="*/ 94176 w 94176"/>
                  <a:gd name="connsiteY0" fmla="*/ 21450 h 21450"/>
                  <a:gd name="connsiteX1" fmla="*/ 11683 w 94176"/>
                  <a:gd name="connsiteY1" fmla="*/ 21450 h 21450"/>
                  <a:gd name="connsiteX2" fmla="*/ 0 w 94176"/>
                  <a:gd name="connsiteY2" fmla="*/ 0 h 21450"/>
                  <a:gd name="connsiteX3" fmla="*/ 81566 w 94176"/>
                  <a:gd name="connsiteY3" fmla="*/ 0 h 21450"/>
                  <a:gd name="connsiteX4" fmla="*/ 94176 w 94176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6" h="21450">
                    <a:moveTo>
                      <a:pt x="94176" y="21450"/>
                    </a:moveTo>
                    <a:lnTo>
                      <a:pt x="11683" y="21450"/>
                    </a:lnTo>
                    <a:lnTo>
                      <a:pt x="0" y="0"/>
                    </a:lnTo>
                    <a:lnTo>
                      <a:pt x="81566" y="0"/>
                    </a:lnTo>
                    <a:lnTo>
                      <a:pt x="94176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6" name="Freeform: Shape 1885">
                <a:extLst>
                  <a:ext uri="{FF2B5EF4-FFF2-40B4-BE49-F238E27FC236}">
                    <a16:creationId xmlns:a16="http://schemas.microsoft.com/office/drawing/2014/main" id="{F5E2BAE4-8F24-2061-FD68-D27C3CB5B041}"/>
                  </a:ext>
                </a:extLst>
              </p:cNvPr>
              <p:cNvSpPr/>
              <p:nvPr/>
            </p:nvSpPr>
            <p:spPr>
              <a:xfrm>
                <a:off x="4892251" y="4934977"/>
                <a:ext cx="95814" cy="21450"/>
              </a:xfrm>
              <a:custGeom>
                <a:avLst/>
                <a:gdLst>
                  <a:gd name="connsiteX0" fmla="*/ 95814 w 95814"/>
                  <a:gd name="connsiteY0" fmla="*/ 21450 h 21450"/>
                  <a:gd name="connsiteX1" fmla="*/ 13321 w 95814"/>
                  <a:gd name="connsiteY1" fmla="*/ 21450 h 21450"/>
                  <a:gd name="connsiteX2" fmla="*/ 0 w 95814"/>
                  <a:gd name="connsiteY2" fmla="*/ 0 h 21450"/>
                  <a:gd name="connsiteX3" fmla="*/ 81535 w 95814"/>
                  <a:gd name="connsiteY3" fmla="*/ 0 h 21450"/>
                  <a:gd name="connsiteX4" fmla="*/ 95814 w 95814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814" h="21450">
                    <a:moveTo>
                      <a:pt x="95814" y="21450"/>
                    </a:moveTo>
                    <a:lnTo>
                      <a:pt x="13321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95814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7" name="Freeform: Shape 1886">
                <a:extLst>
                  <a:ext uri="{FF2B5EF4-FFF2-40B4-BE49-F238E27FC236}">
                    <a16:creationId xmlns:a16="http://schemas.microsoft.com/office/drawing/2014/main" id="{48633A98-B745-63B9-CEAA-C600465D5858}"/>
                  </a:ext>
                </a:extLst>
              </p:cNvPr>
              <p:cNvSpPr/>
              <p:nvPr/>
            </p:nvSpPr>
            <p:spPr>
              <a:xfrm>
                <a:off x="5038105" y="4934977"/>
                <a:ext cx="97483" cy="21450"/>
              </a:xfrm>
              <a:custGeom>
                <a:avLst/>
                <a:gdLst>
                  <a:gd name="connsiteX0" fmla="*/ 97483 w 97483"/>
                  <a:gd name="connsiteY0" fmla="*/ 21450 h 21450"/>
                  <a:gd name="connsiteX1" fmla="*/ 14990 w 97483"/>
                  <a:gd name="connsiteY1" fmla="*/ 21450 h 21450"/>
                  <a:gd name="connsiteX2" fmla="*/ 0 w 97483"/>
                  <a:gd name="connsiteY2" fmla="*/ 0 h 21450"/>
                  <a:gd name="connsiteX3" fmla="*/ 81566 w 97483"/>
                  <a:gd name="connsiteY3" fmla="*/ 0 h 21450"/>
                  <a:gd name="connsiteX4" fmla="*/ 97483 w 97483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483" h="21450">
                    <a:moveTo>
                      <a:pt x="97483" y="21450"/>
                    </a:moveTo>
                    <a:lnTo>
                      <a:pt x="14990" y="21450"/>
                    </a:lnTo>
                    <a:lnTo>
                      <a:pt x="0" y="0"/>
                    </a:lnTo>
                    <a:lnTo>
                      <a:pt x="81566" y="0"/>
                    </a:lnTo>
                    <a:lnTo>
                      <a:pt x="97483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8" name="Freeform: Shape 1887">
                <a:extLst>
                  <a:ext uri="{FF2B5EF4-FFF2-40B4-BE49-F238E27FC236}">
                    <a16:creationId xmlns:a16="http://schemas.microsoft.com/office/drawing/2014/main" id="{7EBECE21-356C-323E-E8E8-263D8E600C5A}"/>
                  </a:ext>
                </a:extLst>
              </p:cNvPr>
              <p:cNvSpPr/>
              <p:nvPr/>
            </p:nvSpPr>
            <p:spPr>
              <a:xfrm>
                <a:off x="5183991" y="4934977"/>
                <a:ext cx="99121" cy="21450"/>
              </a:xfrm>
              <a:custGeom>
                <a:avLst/>
                <a:gdLst>
                  <a:gd name="connsiteX0" fmla="*/ 99121 w 99121"/>
                  <a:gd name="connsiteY0" fmla="*/ 21450 h 21450"/>
                  <a:gd name="connsiteX1" fmla="*/ 16628 w 99121"/>
                  <a:gd name="connsiteY1" fmla="*/ 21450 h 21450"/>
                  <a:gd name="connsiteX2" fmla="*/ 0 w 99121"/>
                  <a:gd name="connsiteY2" fmla="*/ 0 h 21450"/>
                  <a:gd name="connsiteX3" fmla="*/ 81535 w 99121"/>
                  <a:gd name="connsiteY3" fmla="*/ 0 h 21450"/>
                  <a:gd name="connsiteX4" fmla="*/ 99121 w 99121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21" h="21450">
                    <a:moveTo>
                      <a:pt x="99121" y="21450"/>
                    </a:moveTo>
                    <a:lnTo>
                      <a:pt x="16628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99121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9" name="Freeform: Shape 1888">
                <a:extLst>
                  <a:ext uri="{FF2B5EF4-FFF2-40B4-BE49-F238E27FC236}">
                    <a16:creationId xmlns:a16="http://schemas.microsoft.com/office/drawing/2014/main" id="{67F5C3E7-893A-E3D1-41ED-3196A7163C4B}"/>
                  </a:ext>
                </a:extLst>
              </p:cNvPr>
              <p:cNvSpPr/>
              <p:nvPr/>
            </p:nvSpPr>
            <p:spPr>
              <a:xfrm>
                <a:off x="5329876" y="4934977"/>
                <a:ext cx="100760" cy="21450"/>
              </a:xfrm>
              <a:custGeom>
                <a:avLst/>
                <a:gdLst>
                  <a:gd name="connsiteX0" fmla="*/ 100760 w 100760"/>
                  <a:gd name="connsiteY0" fmla="*/ 21450 h 21450"/>
                  <a:gd name="connsiteX1" fmla="*/ 18267 w 100760"/>
                  <a:gd name="connsiteY1" fmla="*/ 21450 h 21450"/>
                  <a:gd name="connsiteX2" fmla="*/ 0 w 100760"/>
                  <a:gd name="connsiteY2" fmla="*/ 0 h 21450"/>
                  <a:gd name="connsiteX3" fmla="*/ 81535 w 100760"/>
                  <a:gd name="connsiteY3" fmla="*/ 0 h 21450"/>
                  <a:gd name="connsiteX4" fmla="*/ 100760 w 100760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60" h="21450">
                    <a:moveTo>
                      <a:pt x="100760" y="21450"/>
                    </a:moveTo>
                    <a:lnTo>
                      <a:pt x="18267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100760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0" name="Freeform: Shape 1889">
                <a:extLst>
                  <a:ext uri="{FF2B5EF4-FFF2-40B4-BE49-F238E27FC236}">
                    <a16:creationId xmlns:a16="http://schemas.microsoft.com/office/drawing/2014/main" id="{E7A88799-6EC1-D1E4-FECE-72F8D9B36BF5}"/>
                  </a:ext>
                </a:extLst>
              </p:cNvPr>
              <p:cNvSpPr/>
              <p:nvPr/>
            </p:nvSpPr>
            <p:spPr>
              <a:xfrm>
                <a:off x="5475730" y="4934977"/>
                <a:ext cx="102428" cy="21450"/>
              </a:xfrm>
              <a:custGeom>
                <a:avLst/>
                <a:gdLst>
                  <a:gd name="connsiteX0" fmla="*/ 102429 w 102428"/>
                  <a:gd name="connsiteY0" fmla="*/ 21450 h 21450"/>
                  <a:gd name="connsiteX1" fmla="*/ 19935 w 102428"/>
                  <a:gd name="connsiteY1" fmla="*/ 21450 h 21450"/>
                  <a:gd name="connsiteX2" fmla="*/ 0 w 102428"/>
                  <a:gd name="connsiteY2" fmla="*/ 0 h 21450"/>
                  <a:gd name="connsiteX3" fmla="*/ 81566 w 102428"/>
                  <a:gd name="connsiteY3" fmla="*/ 0 h 21450"/>
                  <a:gd name="connsiteX4" fmla="*/ 102429 w 102428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428" h="21450">
                    <a:moveTo>
                      <a:pt x="102429" y="21450"/>
                    </a:moveTo>
                    <a:lnTo>
                      <a:pt x="19935" y="21450"/>
                    </a:lnTo>
                    <a:lnTo>
                      <a:pt x="0" y="0"/>
                    </a:lnTo>
                    <a:lnTo>
                      <a:pt x="81566" y="0"/>
                    </a:lnTo>
                    <a:lnTo>
                      <a:pt x="102429" y="2145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1" name="Freeform: Shape 1890">
                <a:extLst>
                  <a:ext uri="{FF2B5EF4-FFF2-40B4-BE49-F238E27FC236}">
                    <a16:creationId xmlns:a16="http://schemas.microsoft.com/office/drawing/2014/main" id="{4F62D22D-9703-3DCB-84A2-22B3F6DD1EAC}"/>
                  </a:ext>
                </a:extLst>
              </p:cNvPr>
              <p:cNvSpPr/>
              <p:nvPr/>
            </p:nvSpPr>
            <p:spPr>
              <a:xfrm>
                <a:off x="5621615" y="4934977"/>
                <a:ext cx="104067" cy="21450"/>
              </a:xfrm>
              <a:custGeom>
                <a:avLst/>
                <a:gdLst>
                  <a:gd name="connsiteX0" fmla="*/ 104067 w 104067"/>
                  <a:gd name="connsiteY0" fmla="*/ 21450 h 21450"/>
                  <a:gd name="connsiteX1" fmla="*/ 21574 w 104067"/>
                  <a:gd name="connsiteY1" fmla="*/ 21450 h 21450"/>
                  <a:gd name="connsiteX2" fmla="*/ 0 w 104067"/>
                  <a:gd name="connsiteY2" fmla="*/ 0 h 21450"/>
                  <a:gd name="connsiteX3" fmla="*/ 81535 w 104067"/>
                  <a:gd name="connsiteY3" fmla="*/ 0 h 21450"/>
                  <a:gd name="connsiteX4" fmla="*/ 104067 w 104067"/>
                  <a:gd name="connsiteY4" fmla="*/ 21450 h 2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67" h="21450">
                    <a:moveTo>
                      <a:pt x="104067" y="21450"/>
                    </a:moveTo>
                    <a:lnTo>
                      <a:pt x="21574" y="21450"/>
                    </a:lnTo>
                    <a:lnTo>
                      <a:pt x="0" y="0"/>
                    </a:lnTo>
                    <a:lnTo>
                      <a:pt x="81535" y="0"/>
                    </a:lnTo>
                    <a:lnTo>
                      <a:pt x="104067" y="2145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2" name="Freeform: Shape 1891">
                <a:extLst>
                  <a:ext uri="{FF2B5EF4-FFF2-40B4-BE49-F238E27FC236}">
                    <a16:creationId xmlns:a16="http://schemas.microsoft.com/office/drawing/2014/main" id="{9699923B-9AFF-1740-F2DE-2846E3DC2FCF}"/>
                  </a:ext>
                </a:extLst>
              </p:cNvPr>
              <p:cNvSpPr/>
              <p:nvPr/>
            </p:nvSpPr>
            <p:spPr>
              <a:xfrm>
                <a:off x="1474270" y="4967554"/>
                <a:ext cx="108424" cy="22191"/>
              </a:xfrm>
              <a:custGeom>
                <a:avLst/>
                <a:gdLst>
                  <a:gd name="connsiteX0" fmla="*/ 83915 w 108424"/>
                  <a:gd name="connsiteY0" fmla="*/ 22192 h 22191"/>
                  <a:gd name="connsiteX1" fmla="*/ 0 w 108424"/>
                  <a:gd name="connsiteY1" fmla="*/ 22192 h 22191"/>
                  <a:gd name="connsiteX2" fmla="*/ 25499 w 108424"/>
                  <a:gd name="connsiteY2" fmla="*/ 0 h 22191"/>
                  <a:gd name="connsiteX3" fmla="*/ 108425 w 108424"/>
                  <a:gd name="connsiteY3" fmla="*/ 0 h 22191"/>
                  <a:gd name="connsiteX4" fmla="*/ 83915 w 10842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42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25499" y="0"/>
                    </a:lnTo>
                    <a:lnTo>
                      <a:pt x="108425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3" name="Freeform: Shape 1892">
                <a:extLst>
                  <a:ext uri="{FF2B5EF4-FFF2-40B4-BE49-F238E27FC236}">
                    <a16:creationId xmlns:a16="http://schemas.microsoft.com/office/drawing/2014/main" id="{E55E6BD2-4471-198C-76A4-C4B6254165FB}"/>
                  </a:ext>
                </a:extLst>
              </p:cNvPr>
              <p:cNvSpPr/>
              <p:nvPr/>
            </p:nvSpPr>
            <p:spPr>
              <a:xfrm>
                <a:off x="1624359" y="4967554"/>
                <a:ext cx="106725" cy="22191"/>
              </a:xfrm>
              <a:custGeom>
                <a:avLst/>
                <a:gdLst>
                  <a:gd name="connsiteX0" fmla="*/ 83915 w 106725"/>
                  <a:gd name="connsiteY0" fmla="*/ 22192 h 22191"/>
                  <a:gd name="connsiteX1" fmla="*/ 0 w 106725"/>
                  <a:gd name="connsiteY1" fmla="*/ 22192 h 22191"/>
                  <a:gd name="connsiteX2" fmla="*/ 23768 w 106725"/>
                  <a:gd name="connsiteY2" fmla="*/ 0 h 22191"/>
                  <a:gd name="connsiteX3" fmla="*/ 106725 w 106725"/>
                  <a:gd name="connsiteY3" fmla="*/ 0 h 22191"/>
                  <a:gd name="connsiteX4" fmla="*/ 83915 w 106725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25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23768" y="0"/>
                    </a:lnTo>
                    <a:lnTo>
                      <a:pt x="106725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4" name="Freeform: Shape 1893">
                <a:extLst>
                  <a:ext uri="{FF2B5EF4-FFF2-40B4-BE49-F238E27FC236}">
                    <a16:creationId xmlns:a16="http://schemas.microsoft.com/office/drawing/2014/main" id="{4DF36DAB-DFDA-A7CD-B8B5-C2A22F15701A}"/>
                  </a:ext>
                </a:extLst>
              </p:cNvPr>
              <p:cNvSpPr/>
              <p:nvPr/>
            </p:nvSpPr>
            <p:spPr>
              <a:xfrm>
                <a:off x="1774447" y="4967554"/>
                <a:ext cx="105024" cy="22191"/>
              </a:xfrm>
              <a:custGeom>
                <a:avLst/>
                <a:gdLst>
                  <a:gd name="connsiteX0" fmla="*/ 83915 w 105024"/>
                  <a:gd name="connsiteY0" fmla="*/ 22192 h 22191"/>
                  <a:gd name="connsiteX1" fmla="*/ 0 w 105024"/>
                  <a:gd name="connsiteY1" fmla="*/ 22192 h 22191"/>
                  <a:gd name="connsiteX2" fmla="*/ 22068 w 105024"/>
                  <a:gd name="connsiteY2" fmla="*/ 0 h 22191"/>
                  <a:gd name="connsiteX3" fmla="*/ 105025 w 105024"/>
                  <a:gd name="connsiteY3" fmla="*/ 0 h 22191"/>
                  <a:gd name="connsiteX4" fmla="*/ 83915 w 10502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2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22068" y="0"/>
                    </a:lnTo>
                    <a:lnTo>
                      <a:pt x="105025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5" name="Freeform: Shape 1894">
                <a:extLst>
                  <a:ext uri="{FF2B5EF4-FFF2-40B4-BE49-F238E27FC236}">
                    <a16:creationId xmlns:a16="http://schemas.microsoft.com/office/drawing/2014/main" id="{DBBAF0EB-025A-02B3-E8D8-81B607AC049A}"/>
                  </a:ext>
                </a:extLst>
              </p:cNvPr>
              <p:cNvSpPr/>
              <p:nvPr/>
            </p:nvSpPr>
            <p:spPr>
              <a:xfrm>
                <a:off x="1924536" y="4967554"/>
                <a:ext cx="103325" cy="22191"/>
              </a:xfrm>
              <a:custGeom>
                <a:avLst/>
                <a:gdLst>
                  <a:gd name="connsiteX0" fmla="*/ 83915 w 103325"/>
                  <a:gd name="connsiteY0" fmla="*/ 22192 h 22191"/>
                  <a:gd name="connsiteX1" fmla="*/ 0 w 103325"/>
                  <a:gd name="connsiteY1" fmla="*/ 22192 h 22191"/>
                  <a:gd name="connsiteX2" fmla="*/ 20368 w 103325"/>
                  <a:gd name="connsiteY2" fmla="*/ 0 h 22191"/>
                  <a:gd name="connsiteX3" fmla="*/ 103325 w 103325"/>
                  <a:gd name="connsiteY3" fmla="*/ 0 h 22191"/>
                  <a:gd name="connsiteX4" fmla="*/ 83915 w 103325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325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20368" y="0"/>
                    </a:lnTo>
                    <a:lnTo>
                      <a:pt x="103325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6" name="Freeform: Shape 1895">
                <a:extLst>
                  <a:ext uri="{FF2B5EF4-FFF2-40B4-BE49-F238E27FC236}">
                    <a16:creationId xmlns:a16="http://schemas.microsoft.com/office/drawing/2014/main" id="{3F1C81B0-169C-C09B-5125-87984CFFA8B1}"/>
                  </a:ext>
                </a:extLst>
              </p:cNvPr>
              <p:cNvSpPr/>
              <p:nvPr/>
            </p:nvSpPr>
            <p:spPr>
              <a:xfrm>
                <a:off x="2074625" y="4967554"/>
                <a:ext cx="101594" cy="22191"/>
              </a:xfrm>
              <a:custGeom>
                <a:avLst/>
                <a:gdLst>
                  <a:gd name="connsiteX0" fmla="*/ 83915 w 101594"/>
                  <a:gd name="connsiteY0" fmla="*/ 22192 h 22191"/>
                  <a:gd name="connsiteX1" fmla="*/ 0 w 101594"/>
                  <a:gd name="connsiteY1" fmla="*/ 22192 h 22191"/>
                  <a:gd name="connsiteX2" fmla="*/ 18668 w 101594"/>
                  <a:gd name="connsiteY2" fmla="*/ 0 h 22191"/>
                  <a:gd name="connsiteX3" fmla="*/ 101594 w 101594"/>
                  <a:gd name="connsiteY3" fmla="*/ 0 h 22191"/>
                  <a:gd name="connsiteX4" fmla="*/ 83915 w 10159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9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8668" y="0"/>
                    </a:lnTo>
                    <a:lnTo>
                      <a:pt x="10159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7" name="Freeform: Shape 1896">
                <a:extLst>
                  <a:ext uri="{FF2B5EF4-FFF2-40B4-BE49-F238E27FC236}">
                    <a16:creationId xmlns:a16="http://schemas.microsoft.com/office/drawing/2014/main" id="{0844B612-39D2-F5F4-46D0-F398C82FFE5F}"/>
                  </a:ext>
                </a:extLst>
              </p:cNvPr>
              <p:cNvSpPr/>
              <p:nvPr/>
            </p:nvSpPr>
            <p:spPr>
              <a:xfrm>
                <a:off x="2224714" y="4967554"/>
                <a:ext cx="99894" cy="22191"/>
              </a:xfrm>
              <a:custGeom>
                <a:avLst/>
                <a:gdLst>
                  <a:gd name="connsiteX0" fmla="*/ 83915 w 99894"/>
                  <a:gd name="connsiteY0" fmla="*/ 22192 h 22191"/>
                  <a:gd name="connsiteX1" fmla="*/ 0 w 99894"/>
                  <a:gd name="connsiteY1" fmla="*/ 22192 h 22191"/>
                  <a:gd name="connsiteX2" fmla="*/ 16938 w 99894"/>
                  <a:gd name="connsiteY2" fmla="*/ 0 h 22191"/>
                  <a:gd name="connsiteX3" fmla="*/ 99894 w 99894"/>
                  <a:gd name="connsiteY3" fmla="*/ 0 h 22191"/>
                  <a:gd name="connsiteX4" fmla="*/ 83915 w 9989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9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6938" y="0"/>
                    </a:lnTo>
                    <a:lnTo>
                      <a:pt x="9989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8" name="Freeform: Shape 1897">
                <a:extLst>
                  <a:ext uri="{FF2B5EF4-FFF2-40B4-BE49-F238E27FC236}">
                    <a16:creationId xmlns:a16="http://schemas.microsoft.com/office/drawing/2014/main" id="{C12A02E5-4C1A-DC69-9E68-6725F9E46B70}"/>
                  </a:ext>
                </a:extLst>
              </p:cNvPr>
              <p:cNvSpPr/>
              <p:nvPr/>
            </p:nvSpPr>
            <p:spPr>
              <a:xfrm>
                <a:off x="2374802" y="4967554"/>
                <a:ext cx="98194" cy="22191"/>
              </a:xfrm>
              <a:custGeom>
                <a:avLst/>
                <a:gdLst>
                  <a:gd name="connsiteX0" fmla="*/ 83915 w 98194"/>
                  <a:gd name="connsiteY0" fmla="*/ 22192 h 22191"/>
                  <a:gd name="connsiteX1" fmla="*/ 0 w 98194"/>
                  <a:gd name="connsiteY1" fmla="*/ 22192 h 22191"/>
                  <a:gd name="connsiteX2" fmla="*/ 15238 w 98194"/>
                  <a:gd name="connsiteY2" fmla="*/ 0 h 22191"/>
                  <a:gd name="connsiteX3" fmla="*/ 98194 w 98194"/>
                  <a:gd name="connsiteY3" fmla="*/ 0 h 22191"/>
                  <a:gd name="connsiteX4" fmla="*/ 83915 w 9819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9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5238" y="0"/>
                    </a:lnTo>
                    <a:lnTo>
                      <a:pt x="9819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9" name="Freeform: Shape 1898">
                <a:extLst>
                  <a:ext uri="{FF2B5EF4-FFF2-40B4-BE49-F238E27FC236}">
                    <a16:creationId xmlns:a16="http://schemas.microsoft.com/office/drawing/2014/main" id="{BFBB24F5-2025-A9EB-F336-D0DA79E6D70F}"/>
                  </a:ext>
                </a:extLst>
              </p:cNvPr>
              <p:cNvSpPr/>
              <p:nvPr/>
            </p:nvSpPr>
            <p:spPr>
              <a:xfrm>
                <a:off x="2524891" y="4967554"/>
                <a:ext cx="96494" cy="22191"/>
              </a:xfrm>
              <a:custGeom>
                <a:avLst/>
                <a:gdLst>
                  <a:gd name="connsiteX0" fmla="*/ 83915 w 96494"/>
                  <a:gd name="connsiteY0" fmla="*/ 22192 h 22191"/>
                  <a:gd name="connsiteX1" fmla="*/ 0 w 96494"/>
                  <a:gd name="connsiteY1" fmla="*/ 22192 h 22191"/>
                  <a:gd name="connsiteX2" fmla="*/ 13538 w 96494"/>
                  <a:gd name="connsiteY2" fmla="*/ 0 h 22191"/>
                  <a:gd name="connsiteX3" fmla="*/ 96495 w 96494"/>
                  <a:gd name="connsiteY3" fmla="*/ 0 h 22191"/>
                  <a:gd name="connsiteX4" fmla="*/ 83915 w 96494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94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3538" y="0"/>
                    </a:lnTo>
                    <a:lnTo>
                      <a:pt x="96495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0" name="Freeform: Shape 1899">
                <a:extLst>
                  <a:ext uri="{FF2B5EF4-FFF2-40B4-BE49-F238E27FC236}">
                    <a16:creationId xmlns:a16="http://schemas.microsoft.com/office/drawing/2014/main" id="{467F2950-BF67-ED85-7924-3E1B0CE201FE}"/>
                  </a:ext>
                </a:extLst>
              </p:cNvPr>
              <p:cNvSpPr/>
              <p:nvPr/>
            </p:nvSpPr>
            <p:spPr>
              <a:xfrm>
                <a:off x="2674980" y="4967554"/>
                <a:ext cx="94763" cy="22191"/>
              </a:xfrm>
              <a:custGeom>
                <a:avLst/>
                <a:gdLst>
                  <a:gd name="connsiteX0" fmla="*/ 83915 w 94763"/>
                  <a:gd name="connsiteY0" fmla="*/ 22192 h 22191"/>
                  <a:gd name="connsiteX1" fmla="*/ 0 w 94763"/>
                  <a:gd name="connsiteY1" fmla="*/ 22192 h 22191"/>
                  <a:gd name="connsiteX2" fmla="*/ 11838 w 94763"/>
                  <a:gd name="connsiteY2" fmla="*/ 0 h 22191"/>
                  <a:gd name="connsiteX3" fmla="*/ 94764 w 94763"/>
                  <a:gd name="connsiteY3" fmla="*/ 0 h 22191"/>
                  <a:gd name="connsiteX4" fmla="*/ 83915 w 94763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763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1838" y="0"/>
                    </a:lnTo>
                    <a:lnTo>
                      <a:pt x="9476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1" name="Freeform: Shape 1900">
                <a:extLst>
                  <a:ext uri="{FF2B5EF4-FFF2-40B4-BE49-F238E27FC236}">
                    <a16:creationId xmlns:a16="http://schemas.microsoft.com/office/drawing/2014/main" id="{5FE029F5-AF7E-186C-F135-08634C8F552B}"/>
                  </a:ext>
                </a:extLst>
              </p:cNvPr>
              <p:cNvSpPr/>
              <p:nvPr/>
            </p:nvSpPr>
            <p:spPr>
              <a:xfrm>
                <a:off x="2825069" y="4967554"/>
                <a:ext cx="93063" cy="22191"/>
              </a:xfrm>
              <a:custGeom>
                <a:avLst/>
                <a:gdLst>
                  <a:gd name="connsiteX0" fmla="*/ 83915 w 93063"/>
                  <a:gd name="connsiteY0" fmla="*/ 22192 h 22191"/>
                  <a:gd name="connsiteX1" fmla="*/ 0 w 93063"/>
                  <a:gd name="connsiteY1" fmla="*/ 22192 h 22191"/>
                  <a:gd name="connsiteX2" fmla="*/ 10107 w 93063"/>
                  <a:gd name="connsiteY2" fmla="*/ 0 h 22191"/>
                  <a:gd name="connsiteX3" fmla="*/ 93064 w 93063"/>
                  <a:gd name="connsiteY3" fmla="*/ 0 h 22191"/>
                  <a:gd name="connsiteX4" fmla="*/ 83915 w 93063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63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0107" y="0"/>
                    </a:lnTo>
                    <a:lnTo>
                      <a:pt x="9306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2" name="Freeform: Shape 1901">
                <a:extLst>
                  <a:ext uri="{FF2B5EF4-FFF2-40B4-BE49-F238E27FC236}">
                    <a16:creationId xmlns:a16="http://schemas.microsoft.com/office/drawing/2014/main" id="{FB8A55A8-E51E-6044-1C9C-88FA4834A696}"/>
                  </a:ext>
                </a:extLst>
              </p:cNvPr>
              <p:cNvSpPr/>
              <p:nvPr/>
            </p:nvSpPr>
            <p:spPr>
              <a:xfrm>
                <a:off x="2975157" y="4967554"/>
                <a:ext cx="91363" cy="22191"/>
              </a:xfrm>
              <a:custGeom>
                <a:avLst/>
                <a:gdLst>
                  <a:gd name="connsiteX0" fmla="*/ 83915 w 91363"/>
                  <a:gd name="connsiteY0" fmla="*/ 22192 h 22191"/>
                  <a:gd name="connsiteX1" fmla="*/ 0 w 91363"/>
                  <a:gd name="connsiteY1" fmla="*/ 22192 h 22191"/>
                  <a:gd name="connsiteX2" fmla="*/ 8407 w 91363"/>
                  <a:gd name="connsiteY2" fmla="*/ 0 h 22191"/>
                  <a:gd name="connsiteX3" fmla="*/ 91364 w 91363"/>
                  <a:gd name="connsiteY3" fmla="*/ 0 h 22191"/>
                  <a:gd name="connsiteX4" fmla="*/ 83915 w 91363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63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8407" y="0"/>
                    </a:lnTo>
                    <a:lnTo>
                      <a:pt x="91364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3" name="Freeform: Shape 1902">
                <a:extLst>
                  <a:ext uri="{FF2B5EF4-FFF2-40B4-BE49-F238E27FC236}">
                    <a16:creationId xmlns:a16="http://schemas.microsoft.com/office/drawing/2014/main" id="{B2968843-A100-39DA-5028-58D60498B25D}"/>
                  </a:ext>
                </a:extLst>
              </p:cNvPr>
              <p:cNvSpPr/>
              <p:nvPr/>
            </p:nvSpPr>
            <p:spPr>
              <a:xfrm>
                <a:off x="3125246" y="4967554"/>
                <a:ext cx="89632" cy="22191"/>
              </a:xfrm>
              <a:custGeom>
                <a:avLst/>
                <a:gdLst>
                  <a:gd name="connsiteX0" fmla="*/ 83915 w 89632"/>
                  <a:gd name="connsiteY0" fmla="*/ 22192 h 22191"/>
                  <a:gd name="connsiteX1" fmla="*/ 0 w 89632"/>
                  <a:gd name="connsiteY1" fmla="*/ 22192 h 22191"/>
                  <a:gd name="connsiteX2" fmla="*/ 6707 w 89632"/>
                  <a:gd name="connsiteY2" fmla="*/ 0 h 22191"/>
                  <a:gd name="connsiteX3" fmla="*/ 89633 w 89632"/>
                  <a:gd name="connsiteY3" fmla="*/ 0 h 22191"/>
                  <a:gd name="connsiteX4" fmla="*/ 83915 w 89632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2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6707" y="0"/>
                    </a:lnTo>
                    <a:lnTo>
                      <a:pt x="89633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4" name="Freeform: Shape 1903">
                <a:extLst>
                  <a:ext uri="{FF2B5EF4-FFF2-40B4-BE49-F238E27FC236}">
                    <a16:creationId xmlns:a16="http://schemas.microsoft.com/office/drawing/2014/main" id="{D865F7E4-4468-45EA-2B1E-2B4B8519008D}"/>
                  </a:ext>
                </a:extLst>
              </p:cNvPr>
              <p:cNvSpPr/>
              <p:nvPr/>
            </p:nvSpPr>
            <p:spPr>
              <a:xfrm>
                <a:off x="3425424" y="4967554"/>
                <a:ext cx="86233" cy="22191"/>
              </a:xfrm>
              <a:custGeom>
                <a:avLst/>
                <a:gdLst>
                  <a:gd name="connsiteX0" fmla="*/ 83915 w 86233"/>
                  <a:gd name="connsiteY0" fmla="*/ 22192 h 22191"/>
                  <a:gd name="connsiteX1" fmla="*/ 0 w 86233"/>
                  <a:gd name="connsiteY1" fmla="*/ 22192 h 22191"/>
                  <a:gd name="connsiteX2" fmla="*/ 3276 w 86233"/>
                  <a:gd name="connsiteY2" fmla="*/ 0 h 22191"/>
                  <a:gd name="connsiteX3" fmla="*/ 86233 w 86233"/>
                  <a:gd name="connsiteY3" fmla="*/ 0 h 22191"/>
                  <a:gd name="connsiteX4" fmla="*/ 83915 w 86233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33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3276" y="0"/>
                    </a:lnTo>
                    <a:lnTo>
                      <a:pt x="86233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5" name="Freeform: Shape 1904">
                <a:extLst>
                  <a:ext uri="{FF2B5EF4-FFF2-40B4-BE49-F238E27FC236}">
                    <a16:creationId xmlns:a16="http://schemas.microsoft.com/office/drawing/2014/main" id="{8E05E6C3-AA83-D7BA-6C7F-B52614BD6B68}"/>
                  </a:ext>
                </a:extLst>
              </p:cNvPr>
              <p:cNvSpPr/>
              <p:nvPr/>
            </p:nvSpPr>
            <p:spPr>
              <a:xfrm>
                <a:off x="3575512" y="4967554"/>
                <a:ext cx="84533" cy="22191"/>
              </a:xfrm>
              <a:custGeom>
                <a:avLst/>
                <a:gdLst>
                  <a:gd name="connsiteX0" fmla="*/ 83915 w 84533"/>
                  <a:gd name="connsiteY0" fmla="*/ 22192 h 22191"/>
                  <a:gd name="connsiteX1" fmla="*/ 0 w 84533"/>
                  <a:gd name="connsiteY1" fmla="*/ 22192 h 22191"/>
                  <a:gd name="connsiteX2" fmla="*/ 1576 w 84533"/>
                  <a:gd name="connsiteY2" fmla="*/ 0 h 22191"/>
                  <a:gd name="connsiteX3" fmla="*/ 84533 w 84533"/>
                  <a:gd name="connsiteY3" fmla="*/ 0 h 22191"/>
                  <a:gd name="connsiteX4" fmla="*/ 83915 w 84533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533" h="22191">
                    <a:moveTo>
                      <a:pt x="83915" y="22192"/>
                    </a:moveTo>
                    <a:lnTo>
                      <a:pt x="0" y="22192"/>
                    </a:lnTo>
                    <a:lnTo>
                      <a:pt x="1576" y="0"/>
                    </a:lnTo>
                    <a:lnTo>
                      <a:pt x="84533" y="0"/>
                    </a:lnTo>
                    <a:lnTo>
                      <a:pt x="83915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6" name="Freeform: Shape 1905">
                <a:extLst>
                  <a:ext uri="{FF2B5EF4-FFF2-40B4-BE49-F238E27FC236}">
                    <a16:creationId xmlns:a16="http://schemas.microsoft.com/office/drawing/2014/main" id="{DE931AFD-ED51-C53E-125B-E168FB9D8711}"/>
                  </a:ext>
                </a:extLst>
              </p:cNvPr>
              <p:cNvSpPr/>
              <p:nvPr/>
            </p:nvSpPr>
            <p:spPr>
              <a:xfrm>
                <a:off x="3725478" y="4967554"/>
                <a:ext cx="84038" cy="22191"/>
              </a:xfrm>
              <a:custGeom>
                <a:avLst/>
                <a:gdLst>
                  <a:gd name="connsiteX0" fmla="*/ 84039 w 84038"/>
                  <a:gd name="connsiteY0" fmla="*/ 22192 h 22191"/>
                  <a:gd name="connsiteX1" fmla="*/ 124 w 84038"/>
                  <a:gd name="connsiteY1" fmla="*/ 22192 h 22191"/>
                  <a:gd name="connsiteX2" fmla="*/ 0 w 84038"/>
                  <a:gd name="connsiteY2" fmla="*/ 0 h 22191"/>
                  <a:gd name="connsiteX3" fmla="*/ 82926 w 84038"/>
                  <a:gd name="connsiteY3" fmla="*/ 0 h 22191"/>
                  <a:gd name="connsiteX4" fmla="*/ 84039 w 84038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038" h="22191">
                    <a:moveTo>
                      <a:pt x="84039" y="22192"/>
                    </a:moveTo>
                    <a:lnTo>
                      <a:pt x="124" y="22192"/>
                    </a:lnTo>
                    <a:lnTo>
                      <a:pt x="0" y="0"/>
                    </a:lnTo>
                    <a:lnTo>
                      <a:pt x="82926" y="0"/>
                    </a:lnTo>
                    <a:lnTo>
                      <a:pt x="84039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7" name="Freeform: Shape 1906">
                <a:extLst>
                  <a:ext uri="{FF2B5EF4-FFF2-40B4-BE49-F238E27FC236}">
                    <a16:creationId xmlns:a16="http://schemas.microsoft.com/office/drawing/2014/main" id="{745F7DEE-14DF-75BC-FB0C-FD03B9F4ADF7}"/>
                  </a:ext>
                </a:extLst>
              </p:cNvPr>
              <p:cNvSpPr/>
              <p:nvPr/>
            </p:nvSpPr>
            <p:spPr>
              <a:xfrm>
                <a:off x="3873835" y="4967554"/>
                <a:ext cx="85769" cy="22191"/>
              </a:xfrm>
              <a:custGeom>
                <a:avLst/>
                <a:gdLst>
                  <a:gd name="connsiteX0" fmla="*/ 85769 w 85769"/>
                  <a:gd name="connsiteY0" fmla="*/ 22192 h 22191"/>
                  <a:gd name="connsiteX1" fmla="*/ 1854 w 85769"/>
                  <a:gd name="connsiteY1" fmla="*/ 22192 h 22191"/>
                  <a:gd name="connsiteX2" fmla="*/ 0 w 85769"/>
                  <a:gd name="connsiteY2" fmla="*/ 0 h 22191"/>
                  <a:gd name="connsiteX3" fmla="*/ 82957 w 85769"/>
                  <a:gd name="connsiteY3" fmla="*/ 0 h 22191"/>
                  <a:gd name="connsiteX4" fmla="*/ 85769 w 85769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69" h="22191">
                    <a:moveTo>
                      <a:pt x="85769" y="22192"/>
                    </a:moveTo>
                    <a:lnTo>
                      <a:pt x="1854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85769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8" name="Freeform: Shape 1907">
                <a:extLst>
                  <a:ext uri="{FF2B5EF4-FFF2-40B4-BE49-F238E27FC236}">
                    <a16:creationId xmlns:a16="http://schemas.microsoft.com/office/drawing/2014/main" id="{B769E7CD-D058-282A-3B25-47DD42281562}"/>
                  </a:ext>
                </a:extLst>
              </p:cNvPr>
              <p:cNvSpPr/>
              <p:nvPr/>
            </p:nvSpPr>
            <p:spPr>
              <a:xfrm>
                <a:off x="4022224" y="4967554"/>
                <a:ext cx="87469" cy="22191"/>
              </a:xfrm>
              <a:custGeom>
                <a:avLst/>
                <a:gdLst>
                  <a:gd name="connsiteX0" fmla="*/ 87470 w 87469"/>
                  <a:gd name="connsiteY0" fmla="*/ 22192 h 22191"/>
                  <a:gd name="connsiteX1" fmla="*/ 3554 w 87469"/>
                  <a:gd name="connsiteY1" fmla="*/ 22192 h 22191"/>
                  <a:gd name="connsiteX2" fmla="*/ 0 w 87469"/>
                  <a:gd name="connsiteY2" fmla="*/ 0 h 22191"/>
                  <a:gd name="connsiteX3" fmla="*/ 82957 w 87469"/>
                  <a:gd name="connsiteY3" fmla="*/ 0 h 22191"/>
                  <a:gd name="connsiteX4" fmla="*/ 87470 w 87469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469" h="22191">
                    <a:moveTo>
                      <a:pt x="87470" y="22192"/>
                    </a:moveTo>
                    <a:lnTo>
                      <a:pt x="3554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87470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9" name="Freeform: Shape 1908">
                <a:extLst>
                  <a:ext uri="{FF2B5EF4-FFF2-40B4-BE49-F238E27FC236}">
                    <a16:creationId xmlns:a16="http://schemas.microsoft.com/office/drawing/2014/main" id="{DFB9F90E-C2F3-F141-CBF5-E205BD7E45EF}"/>
                  </a:ext>
                </a:extLst>
              </p:cNvPr>
              <p:cNvSpPr/>
              <p:nvPr/>
            </p:nvSpPr>
            <p:spPr>
              <a:xfrm>
                <a:off x="4170613" y="4967554"/>
                <a:ext cx="89169" cy="22191"/>
              </a:xfrm>
              <a:custGeom>
                <a:avLst/>
                <a:gdLst>
                  <a:gd name="connsiteX0" fmla="*/ 89169 w 89169"/>
                  <a:gd name="connsiteY0" fmla="*/ 22192 h 22191"/>
                  <a:gd name="connsiteX1" fmla="*/ 5254 w 89169"/>
                  <a:gd name="connsiteY1" fmla="*/ 22192 h 22191"/>
                  <a:gd name="connsiteX2" fmla="*/ 0 w 89169"/>
                  <a:gd name="connsiteY2" fmla="*/ 0 h 22191"/>
                  <a:gd name="connsiteX3" fmla="*/ 82957 w 89169"/>
                  <a:gd name="connsiteY3" fmla="*/ 0 h 22191"/>
                  <a:gd name="connsiteX4" fmla="*/ 89169 w 89169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9" h="22191">
                    <a:moveTo>
                      <a:pt x="89169" y="22192"/>
                    </a:moveTo>
                    <a:lnTo>
                      <a:pt x="5254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89169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0" name="Freeform: Shape 1909">
                <a:extLst>
                  <a:ext uri="{FF2B5EF4-FFF2-40B4-BE49-F238E27FC236}">
                    <a16:creationId xmlns:a16="http://schemas.microsoft.com/office/drawing/2014/main" id="{926966A4-A8F5-1DA4-5985-D4586B401A2D}"/>
                  </a:ext>
                </a:extLst>
              </p:cNvPr>
              <p:cNvSpPr/>
              <p:nvPr/>
            </p:nvSpPr>
            <p:spPr>
              <a:xfrm>
                <a:off x="4319002" y="4967554"/>
                <a:ext cx="90869" cy="22191"/>
              </a:xfrm>
              <a:custGeom>
                <a:avLst/>
                <a:gdLst>
                  <a:gd name="connsiteX0" fmla="*/ 90869 w 90869"/>
                  <a:gd name="connsiteY0" fmla="*/ 22192 h 22191"/>
                  <a:gd name="connsiteX1" fmla="*/ 6954 w 90869"/>
                  <a:gd name="connsiteY1" fmla="*/ 22192 h 22191"/>
                  <a:gd name="connsiteX2" fmla="*/ 0 w 90869"/>
                  <a:gd name="connsiteY2" fmla="*/ 0 h 22191"/>
                  <a:gd name="connsiteX3" fmla="*/ 82926 w 90869"/>
                  <a:gd name="connsiteY3" fmla="*/ 0 h 22191"/>
                  <a:gd name="connsiteX4" fmla="*/ 90869 w 90869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869" h="22191">
                    <a:moveTo>
                      <a:pt x="90869" y="22192"/>
                    </a:moveTo>
                    <a:lnTo>
                      <a:pt x="6954" y="22192"/>
                    </a:lnTo>
                    <a:lnTo>
                      <a:pt x="0" y="0"/>
                    </a:lnTo>
                    <a:lnTo>
                      <a:pt x="82926" y="0"/>
                    </a:lnTo>
                    <a:lnTo>
                      <a:pt x="90869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1" name="Freeform: Shape 1910">
                <a:extLst>
                  <a:ext uri="{FF2B5EF4-FFF2-40B4-BE49-F238E27FC236}">
                    <a16:creationId xmlns:a16="http://schemas.microsoft.com/office/drawing/2014/main" id="{EA87626E-C74A-BCBD-B63F-3F99A42CCFDE}"/>
                  </a:ext>
                </a:extLst>
              </p:cNvPr>
              <p:cNvSpPr/>
              <p:nvPr/>
            </p:nvSpPr>
            <p:spPr>
              <a:xfrm>
                <a:off x="4467360" y="4967554"/>
                <a:ext cx="92599" cy="22191"/>
              </a:xfrm>
              <a:custGeom>
                <a:avLst/>
                <a:gdLst>
                  <a:gd name="connsiteX0" fmla="*/ 92600 w 92599"/>
                  <a:gd name="connsiteY0" fmla="*/ 22192 h 22191"/>
                  <a:gd name="connsiteX1" fmla="*/ 8685 w 92599"/>
                  <a:gd name="connsiteY1" fmla="*/ 22192 h 22191"/>
                  <a:gd name="connsiteX2" fmla="*/ 0 w 92599"/>
                  <a:gd name="connsiteY2" fmla="*/ 0 h 22191"/>
                  <a:gd name="connsiteX3" fmla="*/ 82957 w 92599"/>
                  <a:gd name="connsiteY3" fmla="*/ 0 h 22191"/>
                  <a:gd name="connsiteX4" fmla="*/ 92600 w 92599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99" h="22191">
                    <a:moveTo>
                      <a:pt x="92600" y="22192"/>
                    </a:moveTo>
                    <a:lnTo>
                      <a:pt x="8685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92600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2" name="Freeform: Shape 1911">
                <a:extLst>
                  <a:ext uri="{FF2B5EF4-FFF2-40B4-BE49-F238E27FC236}">
                    <a16:creationId xmlns:a16="http://schemas.microsoft.com/office/drawing/2014/main" id="{42174739-4B47-FDE5-42EB-0C4BBC616E93}"/>
                  </a:ext>
                </a:extLst>
              </p:cNvPr>
              <p:cNvSpPr/>
              <p:nvPr/>
            </p:nvSpPr>
            <p:spPr>
              <a:xfrm>
                <a:off x="4615749" y="4967554"/>
                <a:ext cx="94300" cy="22191"/>
              </a:xfrm>
              <a:custGeom>
                <a:avLst/>
                <a:gdLst>
                  <a:gd name="connsiteX0" fmla="*/ 94300 w 94300"/>
                  <a:gd name="connsiteY0" fmla="*/ 22192 h 22191"/>
                  <a:gd name="connsiteX1" fmla="*/ 10385 w 94300"/>
                  <a:gd name="connsiteY1" fmla="*/ 22192 h 22191"/>
                  <a:gd name="connsiteX2" fmla="*/ 0 w 94300"/>
                  <a:gd name="connsiteY2" fmla="*/ 0 h 22191"/>
                  <a:gd name="connsiteX3" fmla="*/ 82957 w 94300"/>
                  <a:gd name="connsiteY3" fmla="*/ 0 h 22191"/>
                  <a:gd name="connsiteX4" fmla="*/ 94300 w 94300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00" h="22191">
                    <a:moveTo>
                      <a:pt x="94300" y="22192"/>
                    </a:moveTo>
                    <a:lnTo>
                      <a:pt x="10385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94300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3" name="Freeform: Shape 1912">
                <a:extLst>
                  <a:ext uri="{FF2B5EF4-FFF2-40B4-BE49-F238E27FC236}">
                    <a16:creationId xmlns:a16="http://schemas.microsoft.com/office/drawing/2014/main" id="{1881B078-904C-55D3-1540-4D55447C0DFE}"/>
                  </a:ext>
                </a:extLst>
              </p:cNvPr>
              <p:cNvSpPr/>
              <p:nvPr/>
            </p:nvSpPr>
            <p:spPr>
              <a:xfrm>
                <a:off x="4912496" y="4967554"/>
                <a:ext cx="97730" cy="22191"/>
              </a:xfrm>
              <a:custGeom>
                <a:avLst/>
                <a:gdLst>
                  <a:gd name="connsiteX0" fmla="*/ 97731 w 97730"/>
                  <a:gd name="connsiteY0" fmla="*/ 22192 h 22191"/>
                  <a:gd name="connsiteX1" fmla="*/ 13816 w 97730"/>
                  <a:gd name="connsiteY1" fmla="*/ 22192 h 22191"/>
                  <a:gd name="connsiteX2" fmla="*/ 0 w 97730"/>
                  <a:gd name="connsiteY2" fmla="*/ 0 h 22191"/>
                  <a:gd name="connsiteX3" fmla="*/ 82957 w 97730"/>
                  <a:gd name="connsiteY3" fmla="*/ 0 h 22191"/>
                  <a:gd name="connsiteX4" fmla="*/ 97731 w 97730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0" h="22191">
                    <a:moveTo>
                      <a:pt x="97731" y="22192"/>
                    </a:moveTo>
                    <a:lnTo>
                      <a:pt x="13816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97731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4" name="Freeform: Shape 1913">
                <a:extLst>
                  <a:ext uri="{FF2B5EF4-FFF2-40B4-BE49-F238E27FC236}">
                    <a16:creationId xmlns:a16="http://schemas.microsoft.com/office/drawing/2014/main" id="{4173F5DB-883E-47CB-D337-304D6C3CB644}"/>
                  </a:ext>
                </a:extLst>
              </p:cNvPr>
              <p:cNvSpPr/>
              <p:nvPr/>
            </p:nvSpPr>
            <p:spPr>
              <a:xfrm>
                <a:off x="5060884" y="4967554"/>
                <a:ext cx="99430" cy="22191"/>
              </a:xfrm>
              <a:custGeom>
                <a:avLst/>
                <a:gdLst>
                  <a:gd name="connsiteX0" fmla="*/ 99430 w 99430"/>
                  <a:gd name="connsiteY0" fmla="*/ 22192 h 22191"/>
                  <a:gd name="connsiteX1" fmla="*/ 15516 w 99430"/>
                  <a:gd name="connsiteY1" fmla="*/ 22192 h 22191"/>
                  <a:gd name="connsiteX2" fmla="*/ 0 w 99430"/>
                  <a:gd name="connsiteY2" fmla="*/ 0 h 22191"/>
                  <a:gd name="connsiteX3" fmla="*/ 82957 w 99430"/>
                  <a:gd name="connsiteY3" fmla="*/ 0 h 22191"/>
                  <a:gd name="connsiteX4" fmla="*/ 99430 w 99430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430" h="22191">
                    <a:moveTo>
                      <a:pt x="99430" y="22192"/>
                    </a:moveTo>
                    <a:lnTo>
                      <a:pt x="15516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99430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5" name="Freeform: Shape 1914">
                <a:extLst>
                  <a:ext uri="{FF2B5EF4-FFF2-40B4-BE49-F238E27FC236}">
                    <a16:creationId xmlns:a16="http://schemas.microsoft.com/office/drawing/2014/main" id="{C7A39465-399F-5047-3343-15AF4CCA5DB8}"/>
                  </a:ext>
                </a:extLst>
              </p:cNvPr>
              <p:cNvSpPr/>
              <p:nvPr/>
            </p:nvSpPr>
            <p:spPr>
              <a:xfrm>
                <a:off x="5209273" y="4967554"/>
                <a:ext cx="101130" cy="22191"/>
              </a:xfrm>
              <a:custGeom>
                <a:avLst/>
                <a:gdLst>
                  <a:gd name="connsiteX0" fmla="*/ 101131 w 101130"/>
                  <a:gd name="connsiteY0" fmla="*/ 22192 h 22191"/>
                  <a:gd name="connsiteX1" fmla="*/ 17216 w 101130"/>
                  <a:gd name="connsiteY1" fmla="*/ 22192 h 22191"/>
                  <a:gd name="connsiteX2" fmla="*/ 0 w 101130"/>
                  <a:gd name="connsiteY2" fmla="*/ 0 h 22191"/>
                  <a:gd name="connsiteX3" fmla="*/ 82957 w 101130"/>
                  <a:gd name="connsiteY3" fmla="*/ 0 h 22191"/>
                  <a:gd name="connsiteX4" fmla="*/ 101131 w 101130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130" h="22191">
                    <a:moveTo>
                      <a:pt x="101131" y="22192"/>
                    </a:moveTo>
                    <a:lnTo>
                      <a:pt x="17216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101131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6" name="Freeform: Shape 1915">
                <a:extLst>
                  <a:ext uri="{FF2B5EF4-FFF2-40B4-BE49-F238E27FC236}">
                    <a16:creationId xmlns:a16="http://schemas.microsoft.com/office/drawing/2014/main" id="{88362B00-2CFD-F41E-18A8-53DD1AD4F974}"/>
                  </a:ext>
                </a:extLst>
              </p:cNvPr>
              <p:cNvSpPr/>
              <p:nvPr/>
            </p:nvSpPr>
            <p:spPr>
              <a:xfrm>
                <a:off x="5357662" y="4967554"/>
                <a:ext cx="102830" cy="22191"/>
              </a:xfrm>
              <a:custGeom>
                <a:avLst/>
                <a:gdLst>
                  <a:gd name="connsiteX0" fmla="*/ 102830 w 102830"/>
                  <a:gd name="connsiteY0" fmla="*/ 22192 h 22191"/>
                  <a:gd name="connsiteX1" fmla="*/ 18916 w 102830"/>
                  <a:gd name="connsiteY1" fmla="*/ 22192 h 22191"/>
                  <a:gd name="connsiteX2" fmla="*/ 0 w 102830"/>
                  <a:gd name="connsiteY2" fmla="*/ 0 h 22191"/>
                  <a:gd name="connsiteX3" fmla="*/ 82926 w 102830"/>
                  <a:gd name="connsiteY3" fmla="*/ 0 h 22191"/>
                  <a:gd name="connsiteX4" fmla="*/ 102830 w 102830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30" h="22191">
                    <a:moveTo>
                      <a:pt x="102830" y="22192"/>
                    </a:moveTo>
                    <a:lnTo>
                      <a:pt x="18916" y="22192"/>
                    </a:lnTo>
                    <a:lnTo>
                      <a:pt x="0" y="0"/>
                    </a:lnTo>
                    <a:lnTo>
                      <a:pt x="82926" y="0"/>
                    </a:lnTo>
                    <a:lnTo>
                      <a:pt x="102830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7" name="Freeform: Shape 1916">
                <a:extLst>
                  <a:ext uri="{FF2B5EF4-FFF2-40B4-BE49-F238E27FC236}">
                    <a16:creationId xmlns:a16="http://schemas.microsoft.com/office/drawing/2014/main" id="{09792A5A-2B5F-63F5-D4CA-0B44C7D18558}"/>
                  </a:ext>
                </a:extLst>
              </p:cNvPr>
              <p:cNvSpPr/>
              <p:nvPr/>
            </p:nvSpPr>
            <p:spPr>
              <a:xfrm>
                <a:off x="5506020" y="4967554"/>
                <a:ext cx="104561" cy="22191"/>
              </a:xfrm>
              <a:custGeom>
                <a:avLst/>
                <a:gdLst>
                  <a:gd name="connsiteX0" fmla="*/ 104561 w 104561"/>
                  <a:gd name="connsiteY0" fmla="*/ 22192 h 22191"/>
                  <a:gd name="connsiteX1" fmla="*/ 20646 w 104561"/>
                  <a:gd name="connsiteY1" fmla="*/ 22192 h 22191"/>
                  <a:gd name="connsiteX2" fmla="*/ 0 w 104561"/>
                  <a:gd name="connsiteY2" fmla="*/ 0 h 22191"/>
                  <a:gd name="connsiteX3" fmla="*/ 82957 w 104561"/>
                  <a:gd name="connsiteY3" fmla="*/ 0 h 22191"/>
                  <a:gd name="connsiteX4" fmla="*/ 104561 w 104561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61" h="22191">
                    <a:moveTo>
                      <a:pt x="104561" y="22192"/>
                    </a:moveTo>
                    <a:lnTo>
                      <a:pt x="20646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104561" y="2219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8" name="Freeform: Shape 1917">
                <a:extLst>
                  <a:ext uri="{FF2B5EF4-FFF2-40B4-BE49-F238E27FC236}">
                    <a16:creationId xmlns:a16="http://schemas.microsoft.com/office/drawing/2014/main" id="{63A90C7A-CBD3-5E87-2559-589814981658}"/>
                  </a:ext>
                </a:extLst>
              </p:cNvPr>
              <p:cNvSpPr/>
              <p:nvPr/>
            </p:nvSpPr>
            <p:spPr>
              <a:xfrm>
                <a:off x="5654409" y="4967554"/>
                <a:ext cx="106261" cy="22191"/>
              </a:xfrm>
              <a:custGeom>
                <a:avLst/>
                <a:gdLst>
                  <a:gd name="connsiteX0" fmla="*/ 106261 w 106261"/>
                  <a:gd name="connsiteY0" fmla="*/ 22192 h 22191"/>
                  <a:gd name="connsiteX1" fmla="*/ 22347 w 106261"/>
                  <a:gd name="connsiteY1" fmla="*/ 22192 h 22191"/>
                  <a:gd name="connsiteX2" fmla="*/ 0 w 106261"/>
                  <a:gd name="connsiteY2" fmla="*/ 0 h 22191"/>
                  <a:gd name="connsiteX3" fmla="*/ 82957 w 106261"/>
                  <a:gd name="connsiteY3" fmla="*/ 0 h 22191"/>
                  <a:gd name="connsiteX4" fmla="*/ 106261 w 106261"/>
                  <a:gd name="connsiteY4" fmla="*/ 22192 h 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1" h="22191">
                    <a:moveTo>
                      <a:pt x="106261" y="22192"/>
                    </a:moveTo>
                    <a:lnTo>
                      <a:pt x="22347" y="22192"/>
                    </a:lnTo>
                    <a:lnTo>
                      <a:pt x="0" y="0"/>
                    </a:lnTo>
                    <a:lnTo>
                      <a:pt x="82957" y="0"/>
                    </a:lnTo>
                    <a:lnTo>
                      <a:pt x="106261" y="2219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9" name="Freeform: Shape 1918">
                <a:extLst>
                  <a:ext uri="{FF2B5EF4-FFF2-40B4-BE49-F238E27FC236}">
                    <a16:creationId xmlns:a16="http://schemas.microsoft.com/office/drawing/2014/main" id="{B5A2449E-099E-7EE3-0482-42AC55D2F6D8}"/>
                  </a:ext>
                </a:extLst>
              </p:cNvPr>
              <p:cNvSpPr/>
              <p:nvPr/>
            </p:nvSpPr>
            <p:spPr>
              <a:xfrm>
                <a:off x="1434646" y="5001274"/>
                <a:ext cx="110804" cy="22995"/>
              </a:xfrm>
              <a:custGeom>
                <a:avLst/>
                <a:gdLst>
                  <a:gd name="connsiteX0" fmla="*/ 85399 w 110804"/>
                  <a:gd name="connsiteY0" fmla="*/ 22995 h 22995"/>
                  <a:gd name="connsiteX1" fmla="*/ 0 w 110804"/>
                  <a:gd name="connsiteY1" fmla="*/ 22995 h 22995"/>
                  <a:gd name="connsiteX2" fmla="*/ 26395 w 110804"/>
                  <a:gd name="connsiteY2" fmla="*/ 0 h 22995"/>
                  <a:gd name="connsiteX3" fmla="*/ 110805 w 110804"/>
                  <a:gd name="connsiteY3" fmla="*/ 0 h 22995"/>
                  <a:gd name="connsiteX4" fmla="*/ 85399 w 110804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04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26395" y="0"/>
                    </a:lnTo>
                    <a:lnTo>
                      <a:pt x="110805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0" name="Freeform: Shape 1919">
                <a:extLst>
                  <a:ext uri="{FF2B5EF4-FFF2-40B4-BE49-F238E27FC236}">
                    <a16:creationId xmlns:a16="http://schemas.microsoft.com/office/drawing/2014/main" id="{2C0E0BC4-A88F-137D-9F8E-908EFD0CFE76}"/>
                  </a:ext>
                </a:extLst>
              </p:cNvPr>
              <p:cNvSpPr/>
              <p:nvPr/>
            </p:nvSpPr>
            <p:spPr>
              <a:xfrm>
                <a:off x="2045633" y="5001274"/>
                <a:ext cx="103696" cy="22995"/>
              </a:xfrm>
              <a:custGeom>
                <a:avLst/>
                <a:gdLst>
                  <a:gd name="connsiteX0" fmla="*/ 85368 w 103696"/>
                  <a:gd name="connsiteY0" fmla="*/ 22995 h 22995"/>
                  <a:gd name="connsiteX1" fmla="*/ 0 w 103696"/>
                  <a:gd name="connsiteY1" fmla="*/ 22995 h 22995"/>
                  <a:gd name="connsiteX2" fmla="*/ 19317 w 103696"/>
                  <a:gd name="connsiteY2" fmla="*/ 0 h 22995"/>
                  <a:gd name="connsiteX3" fmla="*/ 103696 w 103696"/>
                  <a:gd name="connsiteY3" fmla="*/ 0 h 22995"/>
                  <a:gd name="connsiteX4" fmla="*/ 85368 w 103696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96" h="22995">
                    <a:moveTo>
                      <a:pt x="85368" y="22995"/>
                    </a:moveTo>
                    <a:lnTo>
                      <a:pt x="0" y="22995"/>
                    </a:lnTo>
                    <a:lnTo>
                      <a:pt x="19317" y="0"/>
                    </a:lnTo>
                    <a:lnTo>
                      <a:pt x="103696" y="0"/>
                    </a:lnTo>
                    <a:lnTo>
                      <a:pt x="85368" y="229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1" name="Freeform: Shape 1920">
                <a:extLst>
                  <a:ext uri="{FF2B5EF4-FFF2-40B4-BE49-F238E27FC236}">
                    <a16:creationId xmlns:a16="http://schemas.microsoft.com/office/drawing/2014/main" id="{252537B7-A73E-055E-7184-6F6F922BF060}"/>
                  </a:ext>
                </a:extLst>
              </p:cNvPr>
              <p:cNvSpPr/>
              <p:nvPr/>
            </p:nvSpPr>
            <p:spPr>
              <a:xfrm>
                <a:off x="2198380" y="5001274"/>
                <a:ext cx="101934" cy="22995"/>
              </a:xfrm>
              <a:custGeom>
                <a:avLst/>
                <a:gdLst>
                  <a:gd name="connsiteX0" fmla="*/ 85368 w 101934"/>
                  <a:gd name="connsiteY0" fmla="*/ 22995 h 22995"/>
                  <a:gd name="connsiteX1" fmla="*/ 0 w 101934"/>
                  <a:gd name="connsiteY1" fmla="*/ 22995 h 22995"/>
                  <a:gd name="connsiteX2" fmla="*/ 17525 w 101934"/>
                  <a:gd name="connsiteY2" fmla="*/ 0 h 22995"/>
                  <a:gd name="connsiteX3" fmla="*/ 101934 w 101934"/>
                  <a:gd name="connsiteY3" fmla="*/ 0 h 22995"/>
                  <a:gd name="connsiteX4" fmla="*/ 85368 w 101934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934" h="22995">
                    <a:moveTo>
                      <a:pt x="85368" y="22995"/>
                    </a:moveTo>
                    <a:lnTo>
                      <a:pt x="0" y="22995"/>
                    </a:lnTo>
                    <a:lnTo>
                      <a:pt x="17525" y="0"/>
                    </a:lnTo>
                    <a:lnTo>
                      <a:pt x="101934" y="0"/>
                    </a:lnTo>
                    <a:lnTo>
                      <a:pt x="85368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2" name="Freeform: Shape 1921">
                <a:extLst>
                  <a:ext uri="{FF2B5EF4-FFF2-40B4-BE49-F238E27FC236}">
                    <a16:creationId xmlns:a16="http://schemas.microsoft.com/office/drawing/2014/main" id="{987A1620-A1A3-1E29-4527-6143B5942612}"/>
                  </a:ext>
                </a:extLst>
              </p:cNvPr>
              <p:cNvSpPr/>
              <p:nvPr/>
            </p:nvSpPr>
            <p:spPr>
              <a:xfrm>
                <a:off x="2351127" y="5001274"/>
                <a:ext cx="100172" cy="22995"/>
              </a:xfrm>
              <a:custGeom>
                <a:avLst/>
                <a:gdLst>
                  <a:gd name="connsiteX0" fmla="*/ 85368 w 100172"/>
                  <a:gd name="connsiteY0" fmla="*/ 22995 h 22995"/>
                  <a:gd name="connsiteX1" fmla="*/ 0 w 100172"/>
                  <a:gd name="connsiteY1" fmla="*/ 22995 h 22995"/>
                  <a:gd name="connsiteX2" fmla="*/ 15763 w 100172"/>
                  <a:gd name="connsiteY2" fmla="*/ 0 h 22995"/>
                  <a:gd name="connsiteX3" fmla="*/ 100172 w 100172"/>
                  <a:gd name="connsiteY3" fmla="*/ 0 h 22995"/>
                  <a:gd name="connsiteX4" fmla="*/ 85368 w 100172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72" h="22995">
                    <a:moveTo>
                      <a:pt x="85368" y="22995"/>
                    </a:moveTo>
                    <a:lnTo>
                      <a:pt x="0" y="22995"/>
                    </a:lnTo>
                    <a:lnTo>
                      <a:pt x="15763" y="0"/>
                    </a:lnTo>
                    <a:lnTo>
                      <a:pt x="100172" y="0"/>
                    </a:lnTo>
                    <a:lnTo>
                      <a:pt x="85368" y="229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3" name="Freeform: Shape 1922">
                <a:extLst>
                  <a:ext uri="{FF2B5EF4-FFF2-40B4-BE49-F238E27FC236}">
                    <a16:creationId xmlns:a16="http://schemas.microsoft.com/office/drawing/2014/main" id="{2BA6EDDC-3DAA-0657-200F-A134CC5999AC}"/>
                  </a:ext>
                </a:extLst>
              </p:cNvPr>
              <p:cNvSpPr/>
              <p:nvPr/>
            </p:nvSpPr>
            <p:spPr>
              <a:xfrm>
                <a:off x="2503874" y="5001274"/>
                <a:ext cx="98379" cy="22995"/>
              </a:xfrm>
              <a:custGeom>
                <a:avLst/>
                <a:gdLst>
                  <a:gd name="connsiteX0" fmla="*/ 85368 w 98379"/>
                  <a:gd name="connsiteY0" fmla="*/ 22995 h 22995"/>
                  <a:gd name="connsiteX1" fmla="*/ 0 w 98379"/>
                  <a:gd name="connsiteY1" fmla="*/ 22995 h 22995"/>
                  <a:gd name="connsiteX2" fmla="*/ 14001 w 98379"/>
                  <a:gd name="connsiteY2" fmla="*/ 0 h 22995"/>
                  <a:gd name="connsiteX3" fmla="*/ 98380 w 98379"/>
                  <a:gd name="connsiteY3" fmla="*/ 0 h 22995"/>
                  <a:gd name="connsiteX4" fmla="*/ 85368 w 98379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379" h="22995">
                    <a:moveTo>
                      <a:pt x="85368" y="22995"/>
                    </a:moveTo>
                    <a:lnTo>
                      <a:pt x="0" y="22995"/>
                    </a:lnTo>
                    <a:lnTo>
                      <a:pt x="14001" y="0"/>
                    </a:lnTo>
                    <a:lnTo>
                      <a:pt x="98380" y="0"/>
                    </a:lnTo>
                    <a:lnTo>
                      <a:pt x="85368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4" name="Freeform: Shape 1923">
                <a:extLst>
                  <a:ext uri="{FF2B5EF4-FFF2-40B4-BE49-F238E27FC236}">
                    <a16:creationId xmlns:a16="http://schemas.microsoft.com/office/drawing/2014/main" id="{8C6B5187-02D8-C75D-A758-4574F80F4474}"/>
                  </a:ext>
                </a:extLst>
              </p:cNvPr>
              <p:cNvSpPr/>
              <p:nvPr/>
            </p:nvSpPr>
            <p:spPr>
              <a:xfrm>
                <a:off x="2656590" y="5001274"/>
                <a:ext cx="96648" cy="22995"/>
              </a:xfrm>
              <a:custGeom>
                <a:avLst/>
                <a:gdLst>
                  <a:gd name="connsiteX0" fmla="*/ 85399 w 96648"/>
                  <a:gd name="connsiteY0" fmla="*/ 22995 h 22995"/>
                  <a:gd name="connsiteX1" fmla="*/ 0 w 96648"/>
                  <a:gd name="connsiteY1" fmla="*/ 22995 h 22995"/>
                  <a:gd name="connsiteX2" fmla="*/ 12270 w 96648"/>
                  <a:gd name="connsiteY2" fmla="*/ 0 h 22995"/>
                  <a:gd name="connsiteX3" fmla="*/ 96649 w 96648"/>
                  <a:gd name="connsiteY3" fmla="*/ 0 h 22995"/>
                  <a:gd name="connsiteX4" fmla="*/ 85399 w 96648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48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12270" y="0"/>
                    </a:lnTo>
                    <a:lnTo>
                      <a:pt x="96649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5" name="Freeform: Shape 1924">
                <a:extLst>
                  <a:ext uri="{FF2B5EF4-FFF2-40B4-BE49-F238E27FC236}">
                    <a16:creationId xmlns:a16="http://schemas.microsoft.com/office/drawing/2014/main" id="{BF563589-F6FC-3AE4-A942-AB4810E276FC}"/>
                  </a:ext>
                </a:extLst>
              </p:cNvPr>
              <p:cNvSpPr/>
              <p:nvPr/>
            </p:nvSpPr>
            <p:spPr>
              <a:xfrm>
                <a:off x="2809337" y="5001274"/>
                <a:ext cx="94887" cy="22995"/>
              </a:xfrm>
              <a:custGeom>
                <a:avLst/>
                <a:gdLst>
                  <a:gd name="connsiteX0" fmla="*/ 85399 w 94887"/>
                  <a:gd name="connsiteY0" fmla="*/ 22995 h 22995"/>
                  <a:gd name="connsiteX1" fmla="*/ 0 w 94887"/>
                  <a:gd name="connsiteY1" fmla="*/ 22995 h 22995"/>
                  <a:gd name="connsiteX2" fmla="*/ 10478 w 94887"/>
                  <a:gd name="connsiteY2" fmla="*/ 0 h 22995"/>
                  <a:gd name="connsiteX3" fmla="*/ 94887 w 94887"/>
                  <a:gd name="connsiteY3" fmla="*/ 0 h 22995"/>
                  <a:gd name="connsiteX4" fmla="*/ 85399 w 94887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7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10478" y="0"/>
                    </a:lnTo>
                    <a:lnTo>
                      <a:pt x="94887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6" name="Freeform: Shape 1925">
                <a:extLst>
                  <a:ext uri="{FF2B5EF4-FFF2-40B4-BE49-F238E27FC236}">
                    <a16:creationId xmlns:a16="http://schemas.microsoft.com/office/drawing/2014/main" id="{969ABF93-57CA-A871-1742-B0B539E4FC80}"/>
                  </a:ext>
                </a:extLst>
              </p:cNvPr>
              <p:cNvSpPr/>
              <p:nvPr/>
            </p:nvSpPr>
            <p:spPr>
              <a:xfrm>
                <a:off x="2962083" y="5001274"/>
                <a:ext cx="93125" cy="22995"/>
              </a:xfrm>
              <a:custGeom>
                <a:avLst/>
                <a:gdLst>
                  <a:gd name="connsiteX0" fmla="*/ 85399 w 93125"/>
                  <a:gd name="connsiteY0" fmla="*/ 22995 h 22995"/>
                  <a:gd name="connsiteX1" fmla="*/ 0 w 93125"/>
                  <a:gd name="connsiteY1" fmla="*/ 22995 h 22995"/>
                  <a:gd name="connsiteX2" fmla="*/ 8716 w 93125"/>
                  <a:gd name="connsiteY2" fmla="*/ 0 h 22995"/>
                  <a:gd name="connsiteX3" fmla="*/ 93126 w 93125"/>
                  <a:gd name="connsiteY3" fmla="*/ 0 h 22995"/>
                  <a:gd name="connsiteX4" fmla="*/ 85399 w 93125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125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8716" y="0"/>
                    </a:lnTo>
                    <a:lnTo>
                      <a:pt x="93126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7" name="Freeform: Shape 1926">
                <a:extLst>
                  <a:ext uri="{FF2B5EF4-FFF2-40B4-BE49-F238E27FC236}">
                    <a16:creationId xmlns:a16="http://schemas.microsoft.com/office/drawing/2014/main" id="{B2C0C444-15CF-FFA1-0CF6-0039439677A2}"/>
                  </a:ext>
                </a:extLst>
              </p:cNvPr>
              <p:cNvSpPr/>
              <p:nvPr/>
            </p:nvSpPr>
            <p:spPr>
              <a:xfrm>
                <a:off x="3114830" y="5001274"/>
                <a:ext cx="91332" cy="22995"/>
              </a:xfrm>
              <a:custGeom>
                <a:avLst/>
                <a:gdLst>
                  <a:gd name="connsiteX0" fmla="*/ 85399 w 91332"/>
                  <a:gd name="connsiteY0" fmla="*/ 22995 h 22995"/>
                  <a:gd name="connsiteX1" fmla="*/ 0 w 91332"/>
                  <a:gd name="connsiteY1" fmla="*/ 22995 h 22995"/>
                  <a:gd name="connsiteX2" fmla="*/ 6954 w 91332"/>
                  <a:gd name="connsiteY2" fmla="*/ 0 h 22995"/>
                  <a:gd name="connsiteX3" fmla="*/ 91333 w 91332"/>
                  <a:gd name="connsiteY3" fmla="*/ 0 h 22995"/>
                  <a:gd name="connsiteX4" fmla="*/ 85399 w 91332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32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6954" y="0"/>
                    </a:lnTo>
                    <a:lnTo>
                      <a:pt x="91333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8" name="Freeform: Shape 1927">
                <a:extLst>
                  <a:ext uri="{FF2B5EF4-FFF2-40B4-BE49-F238E27FC236}">
                    <a16:creationId xmlns:a16="http://schemas.microsoft.com/office/drawing/2014/main" id="{6C785D30-D518-E0A0-6CA7-4244CBDF9782}"/>
                  </a:ext>
                </a:extLst>
              </p:cNvPr>
              <p:cNvSpPr/>
              <p:nvPr/>
            </p:nvSpPr>
            <p:spPr>
              <a:xfrm>
                <a:off x="3267577" y="5001274"/>
                <a:ext cx="89571" cy="22995"/>
              </a:xfrm>
              <a:custGeom>
                <a:avLst/>
                <a:gdLst>
                  <a:gd name="connsiteX0" fmla="*/ 85399 w 89571"/>
                  <a:gd name="connsiteY0" fmla="*/ 22995 h 22995"/>
                  <a:gd name="connsiteX1" fmla="*/ 0 w 89571"/>
                  <a:gd name="connsiteY1" fmla="*/ 22995 h 22995"/>
                  <a:gd name="connsiteX2" fmla="*/ 5162 w 89571"/>
                  <a:gd name="connsiteY2" fmla="*/ 0 h 22995"/>
                  <a:gd name="connsiteX3" fmla="*/ 89571 w 89571"/>
                  <a:gd name="connsiteY3" fmla="*/ 0 h 22995"/>
                  <a:gd name="connsiteX4" fmla="*/ 85399 w 89571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571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5162" y="0"/>
                    </a:lnTo>
                    <a:lnTo>
                      <a:pt x="89571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9" name="Freeform: Shape 1928">
                <a:extLst>
                  <a:ext uri="{FF2B5EF4-FFF2-40B4-BE49-F238E27FC236}">
                    <a16:creationId xmlns:a16="http://schemas.microsoft.com/office/drawing/2014/main" id="{0EC3237B-FDC8-2C10-9AD5-FF9164168640}"/>
                  </a:ext>
                </a:extLst>
              </p:cNvPr>
              <p:cNvSpPr/>
              <p:nvPr/>
            </p:nvSpPr>
            <p:spPr>
              <a:xfrm>
                <a:off x="3420324" y="5001274"/>
                <a:ext cx="87809" cy="22995"/>
              </a:xfrm>
              <a:custGeom>
                <a:avLst/>
                <a:gdLst>
                  <a:gd name="connsiteX0" fmla="*/ 85399 w 87809"/>
                  <a:gd name="connsiteY0" fmla="*/ 22995 h 22995"/>
                  <a:gd name="connsiteX1" fmla="*/ 0 w 87809"/>
                  <a:gd name="connsiteY1" fmla="*/ 22995 h 22995"/>
                  <a:gd name="connsiteX2" fmla="*/ 3400 w 87809"/>
                  <a:gd name="connsiteY2" fmla="*/ 0 h 22995"/>
                  <a:gd name="connsiteX3" fmla="*/ 87809 w 87809"/>
                  <a:gd name="connsiteY3" fmla="*/ 0 h 22995"/>
                  <a:gd name="connsiteX4" fmla="*/ 85399 w 87809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09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3400" y="0"/>
                    </a:lnTo>
                    <a:lnTo>
                      <a:pt x="87809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0" name="Freeform: Shape 1929">
                <a:extLst>
                  <a:ext uri="{FF2B5EF4-FFF2-40B4-BE49-F238E27FC236}">
                    <a16:creationId xmlns:a16="http://schemas.microsoft.com/office/drawing/2014/main" id="{C02EAECA-02F5-F09C-BE23-0096816EF9BD}"/>
                  </a:ext>
                </a:extLst>
              </p:cNvPr>
              <p:cNvSpPr/>
              <p:nvPr/>
            </p:nvSpPr>
            <p:spPr>
              <a:xfrm>
                <a:off x="3573071" y="5001274"/>
                <a:ext cx="86016" cy="22995"/>
              </a:xfrm>
              <a:custGeom>
                <a:avLst/>
                <a:gdLst>
                  <a:gd name="connsiteX0" fmla="*/ 85399 w 86016"/>
                  <a:gd name="connsiteY0" fmla="*/ 22995 h 22995"/>
                  <a:gd name="connsiteX1" fmla="*/ 0 w 86016"/>
                  <a:gd name="connsiteY1" fmla="*/ 22995 h 22995"/>
                  <a:gd name="connsiteX2" fmla="*/ 1638 w 86016"/>
                  <a:gd name="connsiteY2" fmla="*/ 0 h 22995"/>
                  <a:gd name="connsiteX3" fmla="*/ 86017 w 86016"/>
                  <a:gd name="connsiteY3" fmla="*/ 0 h 22995"/>
                  <a:gd name="connsiteX4" fmla="*/ 85399 w 86016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16" h="22995">
                    <a:moveTo>
                      <a:pt x="85399" y="22995"/>
                    </a:moveTo>
                    <a:lnTo>
                      <a:pt x="0" y="22995"/>
                    </a:lnTo>
                    <a:lnTo>
                      <a:pt x="1638" y="0"/>
                    </a:lnTo>
                    <a:lnTo>
                      <a:pt x="86017" y="0"/>
                    </a:lnTo>
                    <a:lnTo>
                      <a:pt x="8539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1" name="Freeform: Shape 1930">
                <a:extLst>
                  <a:ext uri="{FF2B5EF4-FFF2-40B4-BE49-F238E27FC236}">
                    <a16:creationId xmlns:a16="http://schemas.microsoft.com/office/drawing/2014/main" id="{F207B32F-5B22-3AAD-281D-247BB6593EB2}"/>
                  </a:ext>
                </a:extLst>
              </p:cNvPr>
              <p:cNvSpPr/>
              <p:nvPr/>
            </p:nvSpPr>
            <p:spPr>
              <a:xfrm>
                <a:off x="3725663" y="5001274"/>
                <a:ext cx="85552" cy="22995"/>
              </a:xfrm>
              <a:custGeom>
                <a:avLst/>
                <a:gdLst>
                  <a:gd name="connsiteX0" fmla="*/ 85553 w 85552"/>
                  <a:gd name="connsiteY0" fmla="*/ 22995 h 22995"/>
                  <a:gd name="connsiteX1" fmla="*/ 154 w 85552"/>
                  <a:gd name="connsiteY1" fmla="*/ 22995 h 22995"/>
                  <a:gd name="connsiteX2" fmla="*/ 0 w 85552"/>
                  <a:gd name="connsiteY2" fmla="*/ 0 h 22995"/>
                  <a:gd name="connsiteX3" fmla="*/ 84409 w 85552"/>
                  <a:gd name="connsiteY3" fmla="*/ 0 h 22995"/>
                  <a:gd name="connsiteX4" fmla="*/ 85553 w 85552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52" h="22995">
                    <a:moveTo>
                      <a:pt x="85553" y="22995"/>
                    </a:moveTo>
                    <a:lnTo>
                      <a:pt x="154" y="22995"/>
                    </a:lnTo>
                    <a:lnTo>
                      <a:pt x="0" y="0"/>
                    </a:lnTo>
                    <a:lnTo>
                      <a:pt x="84409" y="0"/>
                    </a:lnTo>
                    <a:lnTo>
                      <a:pt x="85553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2" name="Freeform: Shape 1931">
                <a:extLst>
                  <a:ext uri="{FF2B5EF4-FFF2-40B4-BE49-F238E27FC236}">
                    <a16:creationId xmlns:a16="http://schemas.microsoft.com/office/drawing/2014/main" id="{C2F41CB9-0D6C-2A5B-7290-A680D39BCD19}"/>
                  </a:ext>
                </a:extLst>
              </p:cNvPr>
              <p:cNvSpPr/>
              <p:nvPr/>
            </p:nvSpPr>
            <p:spPr>
              <a:xfrm>
                <a:off x="4178587" y="5001274"/>
                <a:ext cx="90838" cy="22995"/>
              </a:xfrm>
              <a:custGeom>
                <a:avLst/>
                <a:gdLst>
                  <a:gd name="connsiteX0" fmla="*/ 90838 w 90838"/>
                  <a:gd name="connsiteY0" fmla="*/ 22995 h 22995"/>
                  <a:gd name="connsiteX1" fmla="*/ 5471 w 90838"/>
                  <a:gd name="connsiteY1" fmla="*/ 22995 h 22995"/>
                  <a:gd name="connsiteX2" fmla="*/ 0 w 90838"/>
                  <a:gd name="connsiteY2" fmla="*/ 0 h 22995"/>
                  <a:gd name="connsiteX3" fmla="*/ 84410 w 90838"/>
                  <a:gd name="connsiteY3" fmla="*/ 0 h 22995"/>
                  <a:gd name="connsiteX4" fmla="*/ 90838 w 90838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838" h="22995">
                    <a:moveTo>
                      <a:pt x="90838" y="22995"/>
                    </a:moveTo>
                    <a:lnTo>
                      <a:pt x="5471" y="22995"/>
                    </a:lnTo>
                    <a:lnTo>
                      <a:pt x="0" y="0"/>
                    </a:lnTo>
                    <a:lnTo>
                      <a:pt x="84410" y="0"/>
                    </a:lnTo>
                    <a:lnTo>
                      <a:pt x="90838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3" name="Freeform: Shape 1932">
                <a:extLst>
                  <a:ext uri="{FF2B5EF4-FFF2-40B4-BE49-F238E27FC236}">
                    <a16:creationId xmlns:a16="http://schemas.microsoft.com/office/drawing/2014/main" id="{A1A208D7-0913-C18B-CCA9-F77393A35EDE}"/>
                  </a:ext>
                </a:extLst>
              </p:cNvPr>
              <p:cNvSpPr/>
              <p:nvPr/>
            </p:nvSpPr>
            <p:spPr>
              <a:xfrm>
                <a:off x="4329573" y="5001274"/>
                <a:ext cx="92599" cy="22995"/>
              </a:xfrm>
              <a:custGeom>
                <a:avLst/>
                <a:gdLst>
                  <a:gd name="connsiteX0" fmla="*/ 92600 w 92599"/>
                  <a:gd name="connsiteY0" fmla="*/ 22995 h 22995"/>
                  <a:gd name="connsiteX1" fmla="*/ 7232 w 92599"/>
                  <a:gd name="connsiteY1" fmla="*/ 22995 h 22995"/>
                  <a:gd name="connsiteX2" fmla="*/ 0 w 92599"/>
                  <a:gd name="connsiteY2" fmla="*/ 0 h 22995"/>
                  <a:gd name="connsiteX3" fmla="*/ 84409 w 92599"/>
                  <a:gd name="connsiteY3" fmla="*/ 0 h 22995"/>
                  <a:gd name="connsiteX4" fmla="*/ 92600 w 92599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99" h="22995">
                    <a:moveTo>
                      <a:pt x="92600" y="22995"/>
                    </a:moveTo>
                    <a:lnTo>
                      <a:pt x="7232" y="22995"/>
                    </a:lnTo>
                    <a:lnTo>
                      <a:pt x="0" y="0"/>
                    </a:lnTo>
                    <a:lnTo>
                      <a:pt x="84409" y="0"/>
                    </a:lnTo>
                    <a:lnTo>
                      <a:pt x="92600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4" name="Freeform: Shape 1933">
                <a:extLst>
                  <a:ext uri="{FF2B5EF4-FFF2-40B4-BE49-F238E27FC236}">
                    <a16:creationId xmlns:a16="http://schemas.microsoft.com/office/drawing/2014/main" id="{3E481A92-1CE8-C5E1-B16A-8499B6DF59D4}"/>
                  </a:ext>
                </a:extLst>
              </p:cNvPr>
              <p:cNvSpPr/>
              <p:nvPr/>
            </p:nvSpPr>
            <p:spPr>
              <a:xfrm>
                <a:off x="4480558" y="5001274"/>
                <a:ext cx="94361" cy="22995"/>
              </a:xfrm>
              <a:custGeom>
                <a:avLst/>
                <a:gdLst>
                  <a:gd name="connsiteX0" fmla="*/ 94362 w 94361"/>
                  <a:gd name="connsiteY0" fmla="*/ 22995 h 22995"/>
                  <a:gd name="connsiteX1" fmla="*/ 8994 w 94361"/>
                  <a:gd name="connsiteY1" fmla="*/ 22995 h 22995"/>
                  <a:gd name="connsiteX2" fmla="*/ 0 w 94361"/>
                  <a:gd name="connsiteY2" fmla="*/ 0 h 22995"/>
                  <a:gd name="connsiteX3" fmla="*/ 84378 w 94361"/>
                  <a:gd name="connsiteY3" fmla="*/ 0 h 22995"/>
                  <a:gd name="connsiteX4" fmla="*/ 94362 w 94361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1" h="22995">
                    <a:moveTo>
                      <a:pt x="94362" y="22995"/>
                    </a:moveTo>
                    <a:lnTo>
                      <a:pt x="8994" y="22995"/>
                    </a:lnTo>
                    <a:lnTo>
                      <a:pt x="0" y="0"/>
                    </a:lnTo>
                    <a:lnTo>
                      <a:pt x="84378" y="0"/>
                    </a:lnTo>
                    <a:lnTo>
                      <a:pt x="94362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5" name="Freeform: Shape 1934">
                <a:extLst>
                  <a:ext uri="{FF2B5EF4-FFF2-40B4-BE49-F238E27FC236}">
                    <a16:creationId xmlns:a16="http://schemas.microsoft.com/office/drawing/2014/main" id="{E87A81E9-AC68-439C-A168-2CE19E6728BF}"/>
                  </a:ext>
                </a:extLst>
              </p:cNvPr>
              <p:cNvSpPr/>
              <p:nvPr/>
            </p:nvSpPr>
            <p:spPr>
              <a:xfrm>
                <a:off x="4631512" y="5001274"/>
                <a:ext cx="96154" cy="22995"/>
              </a:xfrm>
              <a:custGeom>
                <a:avLst/>
                <a:gdLst>
                  <a:gd name="connsiteX0" fmla="*/ 96154 w 96154"/>
                  <a:gd name="connsiteY0" fmla="*/ 22995 h 22995"/>
                  <a:gd name="connsiteX1" fmla="*/ 10756 w 96154"/>
                  <a:gd name="connsiteY1" fmla="*/ 22995 h 22995"/>
                  <a:gd name="connsiteX2" fmla="*/ 0 w 96154"/>
                  <a:gd name="connsiteY2" fmla="*/ 0 h 22995"/>
                  <a:gd name="connsiteX3" fmla="*/ 84410 w 96154"/>
                  <a:gd name="connsiteY3" fmla="*/ 0 h 22995"/>
                  <a:gd name="connsiteX4" fmla="*/ 96154 w 96154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154" h="22995">
                    <a:moveTo>
                      <a:pt x="96154" y="22995"/>
                    </a:moveTo>
                    <a:lnTo>
                      <a:pt x="10756" y="22995"/>
                    </a:lnTo>
                    <a:lnTo>
                      <a:pt x="0" y="0"/>
                    </a:lnTo>
                    <a:lnTo>
                      <a:pt x="84410" y="0"/>
                    </a:lnTo>
                    <a:lnTo>
                      <a:pt x="96154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6" name="Freeform: Shape 1935">
                <a:extLst>
                  <a:ext uri="{FF2B5EF4-FFF2-40B4-BE49-F238E27FC236}">
                    <a16:creationId xmlns:a16="http://schemas.microsoft.com/office/drawing/2014/main" id="{0A0E102C-373B-276F-5412-29F92A5343D8}"/>
                  </a:ext>
                </a:extLst>
              </p:cNvPr>
              <p:cNvSpPr/>
              <p:nvPr/>
            </p:nvSpPr>
            <p:spPr>
              <a:xfrm>
                <a:off x="4933482" y="5001274"/>
                <a:ext cx="99677" cy="22995"/>
              </a:xfrm>
              <a:custGeom>
                <a:avLst/>
                <a:gdLst>
                  <a:gd name="connsiteX0" fmla="*/ 99678 w 99677"/>
                  <a:gd name="connsiteY0" fmla="*/ 22995 h 22995"/>
                  <a:gd name="connsiteX1" fmla="*/ 14279 w 99677"/>
                  <a:gd name="connsiteY1" fmla="*/ 22995 h 22995"/>
                  <a:gd name="connsiteX2" fmla="*/ 0 w 99677"/>
                  <a:gd name="connsiteY2" fmla="*/ 0 h 22995"/>
                  <a:gd name="connsiteX3" fmla="*/ 84410 w 99677"/>
                  <a:gd name="connsiteY3" fmla="*/ 0 h 22995"/>
                  <a:gd name="connsiteX4" fmla="*/ 99678 w 99677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77" h="22995">
                    <a:moveTo>
                      <a:pt x="99678" y="22995"/>
                    </a:moveTo>
                    <a:lnTo>
                      <a:pt x="14279" y="22995"/>
                    </a:lnTo>
                    <a:lnTo>
                      <a:pt x="0" y="0"/>
                    </a:lnTo>
                    <a:lnTo>
                      <a:pt x="84410" y="0"/>
                    </a:lnTo>
                    <a:lnTo>
                      <a:pt x="99678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7" name="Freeform: Shape 1936">
                <a:extLst>
                  <a:ext uri="{FF2B5EF4-FFF2-40B4-BE49-F238E27FC236}">
                    <a16:creationId xmlns:a16="http://schemas.microsoft.com/office/drawing/2014/main" id="{2F8ABC21-539F-C364-7551-93407680C755}"/>
                  </a:ext>
                </a:extLst>
              </p:cNvPr>
              <p:cNvSpPr/>
              <p:nvPr/>
            </p:nvSpPr>
            <p:spPr>
              <a:xfrm>
                <a:off x="5235421" y="5001274"/>
                <a:ext cx="103232" cy="22995"/>
              </a:xfrm>
              <a:custGeom>
                <a:avLst/>
                <a:gdLst>
                  <a:gd name="connsiteX0" fmla="*/ 103232 w 103232"/>
                  <a:gd name="connsiteY0" fmla="*/ 22995 h 22995"/>
                  <a:gd name="connsiteX1" fmla="*/ 17834 w 103232"/>
                  <a:gd name="connsiteY1" fmla="*/ 22995 h 22995"/>
                  <a:gd name="connsiteX2" fmla="*/ 0 w 103232"/>
                  <a:gd name="connsiteY2" fmla="*/ 0 h 22995"/>
                  <a:gd name="connsiteX3" fmla="*/ 84409 w 103232"/>
                  <a:gd name="connsiteY3" fmla="*/ 0 h 22995"/>
                  <a:gd name="connsiteX4" fmla="*/ 103232 w 103232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232" h="22995">
                    <a:moveTo>
                      <a:pt x="103232" y="22995"/>
                    </a:moveTo>
                    <a:lnTo>
                      <a:pt x="17834" y="22995"/>
                    </a:lnTo>
                    <a:lnTo>
                      <a:pt x="0" y="0"/>
                    </a:lnTo>
                    <a:lnTo>
                      <a:pt x="84409" y="0"/>
                    </a:lnTo>
                    <a:lnTo>
                      <a:pt x="103232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8" name="Freeform: Shape 1937">
                <a:extLst>
                  <a:ext uri="{FF2B5EF4-FFF2-40B4-BE49-F238E27FC236}">
                    <a16:creationId xmlns:a16="http://schemas.microsoft.com/office/drawing/2014/main" id="{14148A20-674C-37A4-84CB-C47736A250C9}"/>
                  </a:ext>
                </a:extLst>
              </p:cNvPr>
              <p:cNvSpPr/>
              <p:nvPr/>
            </p:nvSpPr>
            <p:spPr>
              <a:xfrm>
                <a:off x="5386406" y="5001274"/>
                <a:ext cx="104994" cy="22995"/>
              </a:xfrm>
              <a:custGeom>
                <a:avLst/>
                <a:gdLst>
                  <a:gd name="connsiteX0" fmla="*/ 104994 w 104994"/>
                  <a:gd name="connsiteY0" fmla="*/ 22995 h 22995"/>
                  <a:gd name="connsiteX1" fmla="*/ 19596 w 104994"/>
                  <a:gd name="connsiteY1" fmla="*/ 22995 h 22995"/>
                  <a:gd name="connsiteX2" fmla="*/ 0 w 104994"/>
                  <a:gd name="connsiteY2" fmla="*/ 0 h 22995"/>
                  <a:gd name="connsiteX3" fmla="*/ 84410 w 104994"/>
                  <a:gd name="connsiteY3" fmla="*/ 0 h 22995"/>
                  <a:gd name="connsiteX4" fmla="*/ 104994 w 104994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94" h="22995">
                    <a:moveTo>
                      <a:pt x="104994" y="22995"/>
                    </a:moveTo>
                    <a:lnTo>
                      <a:pt x="19596" y="22995"/>
                    </a:lnTo>
                    <a:lnTo>
                      <a:pt x="0" y="0"/>
                    </a:lnTo>
                    <a:lnTo>
                      <a:pt x="84410" y="0"/>
                    </a:lnTo>
                    <a:lnTo>
                      <a:pt x="104994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9" name="Freeform: Shape 1938">
                <a:extLst>
                  <a:ext uri="{FF2B5EF4-FFF2-40B4-BE49-F238E27FC236}">
                    <a16:creationId xmlns:a16="http://schemas.microsoft.com/office/drawing/2014/main" id="{C25CEA57-DAC2-A879-E488-09F99944DA6B}"/>
                  </a:ext>
                </a:extLst>
              </p:cNvPr>
              <p:cNvSpPr/>
              <p:nvPr/>
            </p:nvSpPr>
            <p:spPr>
              <a:xfrm>
                <a:off x="5537391" y="5001274"/>
                <a:ext cx="106756" cy="22995"/>
              </a:xfrm>
              <a:custGeom>
                <a:avLst/>
                <a:gdLst>
                  <a:gd name="connsiteX0" fmla="*/ 106756 w 106756"/>
                  <a:gd name="connsiteY0" fmla="*/ 22995 h 22995"/>
                  <a:gd name="connsiteX1" fmla="*/ 21357 w 106756"/>
                  <a:gd name="connsiteY1" fmla="*/ 22995 h 22995"/>
                  <a:gd name="connsiteX2" fmla="*/ 0 w 106756"/>
                  <a:gd name="connsiteY2" fmla="*/ 0 h 22995"/>
                  <a:gd name="connsiteX3" fmla="*/ 84379 w 106756"/>
                  <a:gd name="connsiteY3" fmla="*/ 0 h 22995"/>
                  <a:gd name="connsiteX4" fmla="*/ 106756 w 106756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6" h="22995">
                    <a:moveTo>
                      <a:pt x="106756" y="22995"/>
                    </a:moveTo>
                    <a:lnTo>
                      <a:pt x="21357" y="22995"/>
                    </a:lnTo>
                    <a:lnTo>
                      <a:pt x="0" y="0"/>
                    </a:lnTo>
                    <a:lnTo>
                      <a:pt x="84379" y="0"/>
                    </a:lnTo>
                    <a:lnTo>
                      <a:pt x="106756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0" name="Freeform: Shape 1939">
                <a:extLst>
                  <a:ext uri="{FF2B5EF4-FFF2-40B4-BE49-F238E27FC236}">
                    <a16:creationId xmlns:a16="http://schemas.microsoft.com/office/drawing/2014/main" id="{A6D8DBA9-B913-96DF-8DB5-C52E4C678332}"/>
                  </a:ext>
                </a:extLst>
              </p:cNvPr>
              <p:cNvSpPr/>
              <p:nvPr/>
            </p:nvSpPr>
            <p:spPr>
              <a:xfrm>
                <a:off x="5688346" y="5001274"/>
                <a:ext cx="108548" cy="22995"/>
              </a:xfrm>
              <a:custGeom>
                <a:avLst/>
                <a:gdLst>
                  <a:gd name="connsiteX0" fmla="*/ 108549 w 108548"/>
                  <a:gd name="connsiteY0" fmla="*/ 22995 h 22995"/>
                  <a:gd name="connsiteX1" fmla="*/ 23150 w 108548"/>
                  <a:gd name="connsiteY1" fmla="*/ 22995 h 22995"/>
                  <a:gd name="connsiteX2" fmla="*/ 0 w 108548"/>
                  <a:gd name="connsiteY2" fmla="*/ 0 h 22995"/>
                  <a:gd name="connsiteX3" fmla="*/ 84409 w 108548"/>
                  <a:gd name="connsiteY3" fmla="*/ 0 h 22995"/>
                  <a:gd name="connsiteX4" fmla="*/ 108549 w 108548"/>
                  <a:gd name="connsiteY4" fmla="*/ 22995 h 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548" h="22995">
                    <a:moveTo>
                      <a:pt x="108549" y="22995"/>
                    </a:moveTo>
                    <a:lnTo>
                      <a:pt x="23150" y="22995"/>
                    </a:lnTo>
                    <a:lnTo>
                      <a:pt x="0" y="0"/>
                    </a:lnTo>
                    <a:lnTo>
                      <a:pt x="84409" y="0"/>
                    </a:lnTo>
                    <a:lnTo>
                      <a:pt x="108549" y="229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1" name="Freeform: Shape 1940">
                <a:extLst>
                  <a:ext uri="{FF2B5EF4-FFF2-40B4-BE49-F238E27FC236}">
                    <a16:creationId xmlns:a16="http://schemas.microsoft.com/office/drawing/2014/main" id="{959B0A97-7500-C134-661F-E64ACC11E1B2}"/>
                  </a:ext>
                </a:extLst>
              </p:cNvPr>
              <p:cNvSpPr/>
              <p:nvPr/>
            </p:nvSpPr>
            <p:spPr>
              <a:xfrm>
                <a:off x="1549098" y="5036200"/>
                <a:ext cx="111422" cy="23830"/>
              </a:xfrm>
              <a:custGeom>
                <a:avLst/>
                <a:gdLst>
                  <a:gd name="connsiteX0" fmla="*/ 86913 w 111422"/>
                  <a:gd name="connsiteY0" fmla="*/ 23830 h 23830"/>
                  <a:gd name="connsiteX1" fmla="*/ 0 w 111422"/>
                  <a:gd name="connsiteY1" fmla="*/ 23830 h 23830"/>
                  <a:gd name="connsiteX2" fmla="*/ 25499 w 111422"/>
                  <a:gd name="connsiteY2" fmla="*/ 0 h 23830"/>
                  <a:gd name="connsiteX3" fmla="*/ 111423 w 111422"/>
                  <a:gd name="connsiteY3" fmla="*/ 0 h 23830"/>
                  <a:gd name="connsiteX4" fmla="*/ 86913 w 111422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22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25499" y="0"/>
                    </a:lnTo>
                    <a:lnTo>
                      <a:pt x="111423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2" name="Freeform: Shape 1941">
                <a:extLst>
                  <a:ext uri="{FF2B5EF4-FFF2-40B4-BE49-F238E27FC236}">
                    <a16:creationId xmlns:a16="http://schemas.microsoft.com/office/drawing/2014/main" id="{F7D60B14-DEA5-1577-5B88-364703912355}"/>
                  </a:ext>
                </a:extLst>
              </p:cNvPr>
              <p:cNvSpPr/>
              <p:nvPr/>
            </p:nvSpPr>
            <p:spPr>
              <a:xfrm>
                <a:off x="1704596" y="5036200"/>
                <a:ext cx="109568" cy="23830"/>
              </a:xfrm>
              <a:custGeom>
                <a:avLst/>
                <a:gdLst>
                  <a:gd name="connsiteX0" fmla="*/ 86913 w 109568"/>
                  <a:gd name="connsiteY0" fmla="*/ 23830 h 23830"/>
                  <a:gd name="connsiteX1" fmla="*/ 0 w 109568"/>
                  <a:gd name="connsiteY1" fmla="*/ 23830 h 23830"/>
                  <a:gd name="connsiteX2" fmla="*/ 23675 w 109568"/>
                  <a:gd name="connsiteY2" fmla="*/ 0 h 23830"/>
                  <a:gd name="connsiteX3" fmla="*/ 109569 w 109568"/>
                  <a:gd name="connsiteY3" fmla="*/ 0 h 23830"/>
                  <a:gd name="connsiteX4" fmla="*/ 86913 w 109568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68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23675" y="0"/>
                    </a:lnTo>
                    <a:lnTo>
                      <a:pt x="109569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3" name="Freeform: Shape 1942">
                <a:extLst>
                  <a:ext uri="{FF2B5EF4-FFF2-40B4-BE49-F238E27FC236}">
                    <a16:creationId xmlns:a16="http://schemas.microsoft.com/office/drawing/2014/main" id="{CD924FF6-CF72-1E04-A5C9-03E539E354B9}"/>
                  </a:ext>
                </a:extLst>
              </p:cNvPr>
              <p:cNvSpPr/>
              <p:nvPr/>
            </p:nvSpPr>
            <p:spPr>
              <a:xfrm>
                <a:off x="1860093" y="5036200"/>
                <a:ext cx="107744" cy="23830"/>
              </a:xfrm>
              <a:custGeom>
                <a:avLst/>
                <a:gdLst>
                  <a:gd name="connsiteX0" fmla="*/ 86913 w 107744"/>
                  <a:gd name="connsiteY0" fmla="*/ 23830 h 23830"/>
                  <a:gd name="connsiteX1" fmla="*/ 0 w 107744"/>
                  <a:gd name="connsiteY1" fmla="*/ 23830 h 23830"/>
                  <a:gd name="connsiteX2" fmla="*/ 21852 w 107744"/>
                  <a:gd name="connsiteY2" fmla="*/ 0 h 23830"/>
                  <a:gd name="connsiteX3" fmla="*/ 107745 w 107744"/>
                  <a:gd name="connsiteY3" fmla="*/ 0 h 23830"/>
                  <a:gd name="connsiteX4" fmla="*/ 86913 w 107744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44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21852" y="0"/>
                    </a:lnTo>
                    <a:lnTo>
                      <a:pt x="107745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4" name="Freeform: Shape 1943">
                <a:extLst>
                  <a:ext uri="{FF2B5EF4-FFF2-40B4-BE49-F238E27FC236}">
                    <a16:creationId xmlns:a16="http://schemas.microsoft.com/office/drawing/2014/main" id="{186CD148-1002-45AD-C013-A5A51FAA0A00}"/>
                  </a:ext>
                </a:extLst>
              </p:cNvPr>
              <p:cNvSpPr/>
              <p:nvPr/>
            </p:nvSpPr>
            <p:spPr>
              <a:xfrm>
                <a:off x="2015591" y="5036200"/>
                <a:ext cx="105890" cy="23830"/>
              </a:xfrm>
              <a:custGeom>
                <a:avLst/>
                <a:gdLst>
                  <a:gd name="connsiteX0" fmla="*/ 86913 w 105890"/>
                  <a:gd name="connsiteY0" fmla="*/ 23830 h 23830"/>
                  <a:gd name="connsiteX1" fmla="*/ 0 w 105890"/>
                  <a:gd name="connsiteY1" fmla="*/ 23830 h 23830"/>
                  <a:gd name="connsiteX2" fmla="*/ 19997 w 105890"/>
                  <a:gd name="connsiteY2" fmla="*/ 0 h 23830"/>
                  <a:gd name="connsiteX3" fmla="*/ 105890 w 105890"/>
                  <a:gd name="connsiteY3" fmla="*/ 0 h 23830"/>
                  <a:gd name="connsiteX4" fmla="*/ 86913 w 105890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90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19997" y="0"/>
                    </a:lnTo>
                    <a:lnTo>
                      <a:pt x="105890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5" name="Freeform: Shape 1944">
                <a:extLst>
                  <a:ext uri="{FF2B5EF4-FFF2-40B4-BE49-F238E27FC236}">
                    <a16:creationId xmlns:a16="http://schemas.microsoft.com/office/drawing/2014/main" id="{AF734668-25DE-13A8-E727-9AD710304D4A}"/>
                  </a:ext>
                </a:extLst>
              </p:cNvPr>
              <p:cNvSpPr/>
              <p:nvPr/>
            </p:nvSpPr>
            <p:spPr>
              <a:xfrm>
                <a:off x="2171088" y="5036200"/>
                <a:ext cx="104066" cy="23830"/>
              </a:xfrm>
              <a:custGeom>
                <a:avLst/>
                <a:gdLst>
                  <a:gd name="connsiteX0" fmla="*/ 86913 w 104066"/>
                  <a:gd name="connsiteY0" fmla="*/ 23830 h 23830"/>
                  <a:gd name="connsiteX1" fmla="*/ 0 w 104066"/>
                  <a:gd name="connsiteY1" fmla="*/ 23830 h 23830"/>
                  <a:gd name="connsiteX2" fmla="*/ 18174 w 104066"/>
                  <a:gd name="connsiteY2" fmla="*/ 0 h 23830"/>
                  <a:gd name="connsiteX3" fmla="*/ 104067 w 104066"/>
                  <a:gd name="connsiteY3" fmla="*/ 0 h 23830"/>
                  <a:gd name="connsiteX4" fmla="*/ 86913 w 104066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66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18174" y="0"/>
                    </a:lnTo>
                    <a:lnTo>
                      <a:pt x="104067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6" name="Freeform: Shape 1945">
                <a:extLst>
                  <a:ext uri="{FF2B5EF4-FFF2-40B4-BE49-F238E27FC236}">
                    <a16:creationId xmlns:a16="http://schemas.microsoft.com/office/drawing/2014/main" id="{B3122A3A-05AB-BACA-F1D2-A83944A099A1}"/>
                  </a:ext>
                </a:extLst>
              </p:cNvPr>
              <p:cNvSpPr/>
              <p:nvPr/>
            </p:nvSpPr>
            <p:spPr>
              <a:xfrm>
                <a:off x="2326586" y="5036200"/>
                <a:ext cx="102243" cy="23830"/>
              </a:xfrm>
              <a:custGeom>
                <a:avLst/>
                <a:gdLst>
                  <a:gd name="connsiteX0" fmla="*/ 86913 w 102243"/>
                  <a:gd name="connsiteY0" fmla="*/ 23830 h 23830"/>
                  <a:gd name="connsiteX1" fmla="*/ 0 w 102243"/>
                  <a:gd name="connsiteY1" fmla="*/ 23830 h 23830"/>
                  <a:gd name="connsiteX2" fmla="*/ 16350 w 102243"/>
                  <a:gd name="connsiteY2" fmla="*/ 0 h 23830"/>
                  <a:gd name="connsiteX3" fmla="*/ 102243 w 102243"/>
                  <a:gd name="connsiteY3" fmla="*/ 0 h 23830"/>
                  <a:gd name="connsiteX4" fmla="*/ 86913 w 102243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43" h="23830">
                    <a:moveTo>
                      <a:pt x="86913" y="23830"/>
                    </a:moveTo>
                    <a:lnTo>
                      <a:pt x="0" y="23830"/>
                    </a:lnTo>
                    <a:lnTo>
                      <a:pt x="16350" y="0"/>
                    </a:lnTo>
                    <a:lnTo>
                      <a:pt x="102243" y="0"/>
                    </a:lnTo>
                    <a:lnTo>
                      <a:pt x="86913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7" name="Freeform: Shape 1946">
                <a:extLst>
                  <a:ext uri="{FF2B5EF4-FFF2-40B4-BE49-F238E27FC236}">
                    <a16:creationId xmlns:a16="http://schemas.microsoft.com/office/drawing/2014/main" id="{593C55BF-3371-341D-8043-DA5C2BF16CB6}"/>
                  </a:ext>
                </a:extLst>
              </p:cNvPr>
              <p:cNvSpPr/>
              <p:nvPr/>
            </p:nvSpPr>
            <p:spPr>
              <a:xfrm>
                <a:off x="2637550" y="5036200"/>
                <a:ext cx="98596" cy="23830"/>
              </a:xfrm>
              <a:custGeom>
                <a:avLst/>
                <a:gdLst>
                  <a:gd name="connsiteX0" fmla="*/ 86944 w 98596"/>
                  <a:gd name="connsiteY0" fmla="*/ 23830 h 23830"/>
                  <a:gd name="connsiteX1" fmla="*/ 0 w 98596"/>
                  <a:gd name="connsiteY1" fmla="*/ 23830 h 23830"/>
                  <a:gd name="connsiteX2" fmla="*/ 12703 w 98596"/>
                  <a:gd name="connsiteY2" fmla="*/ 0 h 23830"/>
                  <a:gd name="connsiteX3" fmla="*/ 98596 w 98596"/>
                  <a:gd name="connsiteY3" fmla="*/ 0 h 23830"/>
                  <a:gd name="connsiteX4" fmla="*/ 86944 w 98596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96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12703" y="0"/>
                    </a:lnTo>
                    <a:lnTo>
                      <a:pt x="98596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8" name="Freeform: Shape 1947">
                <a:extLst>
                  <a:ext uri="{FF2B5EF4-FFF2-40B4-BE49-F238E27FC236}">
                    <a16:creationId xmlns:a16="http://schemas.microsoft.com/office/drawing/2014/main" id="{3CF6E8BB-B667-30FF-D979-C653C96D4EA3}"/>
                  </a:ext>
                </a:extLst>
              </p:cNvPr>
              <p:cNvSpPr/>
              <p:nvPr/>
            </p:nvSpPr>
            <p:spPr>
              <a:xfrm>
                <a:off x="2948546" y="5036200"/>
                <a:ext cx="94918" cy="23830"/>
              </a:xfrm>
              <a:custGeom>
                <a:avLst/>
                <a:gdLst>
                  <a:gd name="connsiteX0" fmla="*/ 86944 w 94918"/>
                  <a:gd name="connsiteY0" fmla="*/ 23830 h 23830"/>
                  <a:gd name="connsiteX1" fmla="*/ 0 w 94918"/>
                  <a:gd name="connsiteY1" fmla="*/ 23830 h 23830"/>
                  <a:gd name="connsiteX2" fmla="*/ 9025 w 94918"/>
                  <a:gd name="connsiteY2" fmla="*/ 0 h 23830"/>
                  <a:gd name="connsiteX3" fmla="*/ 94918 w 94918"/>
                  <a:gd name="connsiteY3" fmla="*/ 0 h 23830"/>
                  <a:gd name="connsiteX4" fmla="*/ 86944 w 94918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18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9025" y="0"/>
                    </a:lnTo>
                    <a:lnTo>
                      <a:pt x="94918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9" name="Freeform: Shape 1948">
                <a:extLst>
                  <a:ext uri="{FF2B5EF4-FFF2-40B4-BE49-F238E27FC236}">
                    <a16:creationId xmlns:a16="http://schemas.microsoft.com/office/drawing/2014/main" id="{646B9D25-40F8-F551-D45C-821C4749EADE}"/>
                  </a:ext>
                </a:extLst>
              </p:cNvPr>
              <p:cNvSpPr/>
              <p:nvPr/>
            </p:nvSpPr>
            <p:spPr>
              <a:xfrm>
                <a:off x="3104044" y="5036200"/>
                <a:ext cx="93094" cy="23830"/>
              </a:xfrm>
              <a:custGeom>
                <a:avLst/>
                <a:gdLst>
                  <a:gd name="connsiteX0" fmla="*/ 86944 w 93094"/>
                  <a:gd name="connsiteY0" fmla="*/ 23830 h 23830"/>
                  <a:gd name="connsiteX1" fmla="*/ 0 w 93094"/>
                  <a:gd name="connsiteY1" fmla="*/ 23830 h 23830"/>
                  <a:gd name="connsiteX2" fmla="*/ 7201 w 93094"/>
                  <a:gd name="connsiteY2" fmla="*/ 0 h 23830"/>
                  <a:gd name="connsiteX3" fmla="*/ 93095 w 93094"/>
                  <a:gd name="connsiteY3" fmla="*/ 0 h 23830"/>
                  <a:gd name="connsiteX4" fmla="*/ 86944 w 93094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094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7201" y="0"/>
                    </a:lnTo>
                    <a:lnTo>
                      <a:pt x="93095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0" name="Freeform: Shape 1949">
                <a:extLst>
                  <a:ext uri="{FF2B5EF4-FFF2-40B4-BE49-F238E27FC236}">
                    <a16:creationId xmlns:a16="http://schemas.microsoft.com/office/drawing/2014/main" id="{C38573B0-62BC-A42F-2FB5-CB8E1FDEA268}"/>
                  </a:ext>
                </a:extLst>
              </p:cNvPr>
              <p:cNvSpPr/>
              <p:nvPr/>
            </p:nvSpPr>
            <p:spPr>
              <a:xfrm>
                <a:off x="3259541" y="5036200"/>
                <a:ext cx="91271" cy="23830"/>
              </a:xfrm>
              <a:custGeom>
                <a:avLst/>
                <a:gdLst>
                  <a:gd name="connsiteX0" fmla="*/ 86944 w 91271"/>
                  <a:gd name="connsiteY0" fmla="*/ 23830 h 23830"/>
                  <a:gd name="connsiteX1" fmla="*/ 0 w 91271"/>
                  <a:gd name="connsiteY1" fmla="*/ 23830 h 23830"/>
                  <a:gd name="connsiteX2" fmla="*/ 5347 w 91271"/>
                  <a:gd name="connsiteY2" fmla="*/ 0 h 23830"/>
                  <a:gd name="connsiteX3" fmla="*/ 91271 w 91271"/>
                  <a:gd name="connsiteY3" fmla="*/ 0 h 23830"/>
                  <a:gd name="connsiteX4" fmla="*/ 86944 w 91271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71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5347" y="0"/>
                    </a:lnTo>
                    <a:lnTo>
                      <a:pt x="91271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1" name="Freeform: Shape 1950">
                <a:extLst>
                  <a:ext uri="{FF2B5EF4-FFF2-40B4-BE49-F238E27FC236}">
                    <a16:creationId xmlns:a16="http://schemas.microsoft.com/office/drawing/2014/main" id="{EB2CDF1D-C13F-5E21-A947-C866422B0A42}"/>
                  </a:ext>
                </a:extLst>
              </p:cNvPr>
              <p:cNvSpPr/>
              <p:nvPr/>
            </p:nvSpPr>
            <p:spPr>
              <a:xfrm>
                <a:off x="3415039" y="5036200"/>
                <a:ext cx="89416" cy="23830"/>
              </a:xfrm>
              <a:custGeom>
                <a:avLst/>
                <a:gdLst>
                  <a:gd name="connsiteX0" fmla="*/ 86944 w 89416"/>
                  <a:gd name="connsiteY0" fmla="*/ 23830 h 23830"/>
                  <a:gd name="connsiteX1" fmla="*/ 0 w 89416"/>
                  <a:gd name="connsiteY1" fmla="*/ 23830 h 23830"/>
                  <a:gd name="connsiteX2" fmla="*/ 3524 w 89416"/>
                  <a:gd name="connsiteY2" fmla="*/ 0 h 23830"/>
                  <a:gd name="connsiteX3" fmla="*/ 89416 w 89416"/>
                  <a:gd name="connsiteY3" fmla="*/ 0 h 23830"/>
                  <a:gd name="connsiteX4" fmla="*/ 86944 w 89416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6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3524" y="0"/>
                    </a:lnTo>
                    <a:lnTo>
                      <a:pt x="89416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2" name="Freeform: Shape 1951">
                <a:extLst>
                  <a:ext uri="{FF2B5EF4-FFF2-40B4-BE49-F238E27FC236}">
                    <a16:creationId xmlns:a16="http://schemas.microsoft.com/office/drawing/2014/main" id="{67C271CA-084C-D6F5-8293-68E53CF220A4}"/>
                  </a:ext>
                </a:extLst>
              </p:cNvPr>
              <p:cNvSpPr/>
              <p:nvPr/>
            </p:nvSpPr>
            <p:spPr>
              <a:xfrm>
                <a:off x="3570536" y="5036200"/>
                <a:ext cx="87592" cy="23830"/>
              </a:xfrm>
              <a:custGeom>
                <a:avLst/>
                <a:gdLst>
                  <a:gd name="connsiteX0" fmla="*/ 86944 w 87592"/>
                  <a:gd name="connsiteY0" fmla="*/ 23830 h 23830"/>
                  <a:gd name="connsiteX1" fmla="*/ 0 w 87592"/>
                  <a:gd name="connsiteY1" fmla="*/ 23830 h 23830"/>
                  <a:gd name="connsiteX2" fmla="*/ 1700 w 87592"/>
                  <a:gd name="connsiteY2" fmla="*/ 0 h 23830"/>
                  <a:gd name="connsiteX3" fmla="*/ 87593 w 87592"/>
                  <a:gd name="connsiteY3" fmla="*/ 0 h 23830"/>
                  <a:gd name="connsiteX4" fmla="*/ 86944 w 87592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592" h="23830">
                    <a:moveTo>
                      <a:pt x="86944" y="23830"/>
                    </a:moveTo>
                    <a:lnTo>
                      <a:pt x="0" y="23830"/>
                    </a:lnTo>
                    <a:lnTo>
                      <a:pt x="1700" y="0"/>
                    </a:lnTo>
                    <a:lnTo>
                      <a:pt x="87593" y="0"/>
                    </a:lnTo>
                    <a:lnTo>
                      <a:pt x="8694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3" name="Freeform: Shape 1952">
                <a:extLst>
                  <a:ext uri="{FF2B5EF4-FFF2-40B4-BE49-F238E27FC236}">
                    <a16:creationId xmlns:a16="http://schemas.microsoft.com/office/drawing/2014/main" id="{F330035A-B1F8-41B5-B5D5-F6883DDC520F}"/>
                  </a:ext>
                </a:extLst>
              </p:cNvPr>
              <p:cNvSpPr/>
              <p:nvPr/>
            </p:nvSpPr>
            <p:spPr>
              <a:xfrm>
                <a:off x="3725879" y="5036200"/>
                <a:ext cx="87067" cy="23830"/>
              </a:xfrm>
              <a:custGeom>
                <a:avLst/>
                <a:gdLst>
                  <a:gd name="connsiteX0" fmla="*/ 87068 w 87067"/>
                  <a:gd name="connsiteY0" fmla="*/ 23830 h 23830"/>
                  <a:gd name="connsiteX1" fmla="*/ 155 w 87067"/>
                  <a:gd name="connsiteY1" fmla="*/ 23830 h 23830"/>
                  <a:gd name="connsiteX2" fmla="*/ 0 w 87067"/>
                  <a:gd name="connsiteY2" fmla="*/ 0 h 23830"/>
                  <a:gd name="connsiteX3" fmla="*/ 85924 w 87067"/>
                  <a:gd name="connsiteY3" fmla="*/ 0 h 23830"/>
                  <a:gd name="connsiteX4" fmla="*/ 87068 w 87067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67" h="23830">
                    <a:moveTo>
                      <a:pt x="87068" y="23830"/>
                    </a:moveTo>
                    <a:lnTo>
                      <a:pt x="155" y="23830"/>
                    </a:lnTo>
                    <a:lnTo>
                      <a:pt x="0" y="0"/>
                    </a:lnTo>
                    <a:lnTo>
                      <a:pt x="85924" y="0"/>
                    </a:lnTo>
                    <a:lnTo>
                      <a:pt x="87068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4" name="Freeform: Shape 1953">
                <a:extLst>
                  <a:ext uri="{FF2B5EF4-FFF2-40B4-BE49-F238E27FC236}">
                    <a16:creationId xmlns:a16="http://schemas.microsoft.com/office/drawing/2014/main" id="{679A32C7-2455-6058-A202-E6B771E90F26}"/>
                  </a:ext>
                </a:extLst>
              </p:cNvPr>
              <p:cNvSpPr/>
              <p:nvPr/>
            </p:nvSpPr>
            <p:spPr>
              <a:xfrm>
                <a:off x="4033228" y="5036200"/>
                <a:ext cx="90714" cy="23830"/>
              </a:xfrm>
              <a:custGeom>
                <a:avLst/>
                <a:gdLst>
                  <a:gd name="connsiteX0" fmla="*/ 90715 w 90714"/>
                  <a:gd name="connsiteY0" fmla="*/ 23830 h 23830"/>
                  <a:gd name="connsiteX1" fmla="*/ 3802 w 90714"/>
                  <a:gd name="connsiteY1" fmla="*/ 23830 h 23830"/>
                  <a:gd name="connsiteX2" fmla="*/ 0 w 90714"/>
                  <a:gd name="connsiteY2" fmla="*/ 0 h 23830"/>
                  <a:gd name="connsiteX3" fmla="*/ 85893 w 90714"/>
                  <a:gd name="connsiteY3" fmla="*/ 0 h 23830"/>
                  <a:gd name="connsiteX4" fmla="*/ 90715 w 90714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714" h="23830">
                    <a:moveTo>
                      <a:pt x="90715" y="23830"/>
                    </a:moveTo>
                    <a:lnTo>
                      <a:pt x="3802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90715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5" name="Freeform: Shape 1954">
                <a:extLst>
                  <a:ext uri="{FF2B5EF4-FFF2-40B4-BE49-F238E27FC236}">
                    <a16:creationId xmlns:a16="http://schemas.microsoft.com/office/drawing/2014/main" id="{08D94003-D808-5D4E-492F-53232BD577C4}"/>
                  </a:ext>
                </a:extLst>
              </p:cNvPr>
              <p:cNvSpPr/>
              <p:nvPr/>
            </p:nvSpPr>
            <p:spPr>
              <a:xfrm>
                <a:off x="4186871" y="5036200"/>
                <a:ext cx="92569" cy="23830"/>
              </a:xfrm>
              <a:custGeom>
                <a:avLst/>
                <a:gdLst>
                  <a:gd name="connsiteX0" fmla="*/ 92569 w 92569"/>
                  <a:gd name="connsiteY0" fmla="*/ 23830 h 23830"/>
                  <a:gd name="connsiteX1" fmla="*/ 5656 w 92569"/>
                  <a:gd name="connsiteY1" fmla="*/ 23830 h 23830"/>
                  <a:gd name="connsiteX2" fmla="*/ 0 w 92569"/>
                  <a:gd name="connsiteY2" fmla="*/ 0 h 23830"/>
                  <a:gd name="connsiteX3" fmla="*/ 85924 w 92569"/>
                  <a:gd name="connsiteY3" fmla="*/ 0 h 23830"/>
                  <a:gd name="connsiteX4" fmla="*/ 92569 w 92569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69" h="23830">
                    <a:moveTo>
                      <a:pt x="92569" y="23830"/>
                    </a:moveTo>
                    <a:lnTo>
                      <a:pt x="5656" y="23830"/>
                    </a:lnTo>
                    <a:lnTo>
                      <a:pt x="0" y="0"/>
                    </a:lnTo>
                    <a:lnTo>
                      <a:pt x="85924" y="0"/>
                    </a:lnTo>
                    <a:lnTo>
                      <a:pt x="92569" y="2383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6" name="Freeform: Shape 1955">
                <a:extLst>
                  <a:ext uri="{FF2B5EF4-FFF2-40B4-BE49-F238E27FC236}">
                    <a16:creationId xmlns:a16="http://schemas.microsoft.com/office/drawing/2014/main" id="{195C5CEF-6AAE-F883-36C4-148BA51B4D01}"/>
                  </a:ext>
                </a:extLst>
              </p:cNvPr>
              <p:cNvSpPr/>
              <p:nvPr/>
            </p:nvSpPr>
            <p:spPr>
              <a:xfrm>
                <a:off x="4494219" y="5036200"/>
                <a:ext cx="96216" cy="23830"/>
              </a:xfrm>
              <a:custGeom>
                <a:avLst/>
                <a:gdLst>
                  <a:gd name="connsiteX0" fmla="*/ 96216 w 96216"/>
                  <a:gd name="connsiteY0" fmla="*/ 23830 h 23830"/>
                  <a:gd name="connsiteX1" fmla="*/ 9303 w 96216"/>
                  <a:gd name="connsiteY1" fmla="*/ 23830 h 23830"/>
                  <a:gd name="connsiteX2" fmla="*/ 0 w 96216"/>
                  <a:gd name="connsiteY2" fmla="*/ 0 h 23830"/>
                  <a:gd name="connsiteX3" fmla="*/ 85893 w 96216"/>
                  <a:gd name="connsiteY3" fmla="*/ 0 h 23830"/>
                  <a:gd name="connsiteX4" fmla="*/ 96216 w 96216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16" h="23830">
                    <a:moveTo>
                      <a:pt x="96216" y="23830"/>
                    </a:moveTo>
                    <a:lnTo>
                      <a:pt x="9303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96216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7" name="Freeform: Shape 1956">
                <a:extLst>
                  <a:ext uri="{FF2B5EF4-FFF2-40B4-BE49-F238E27FC236}">
                    <a16:creationId xmlns:a16="http://schemas.microsoft.com/office/drawing/2014/main" id="{B2354419-B6B6-EB4B-D84A-4B775A69559C}"/>
                  </a:ext>
                </a:extLst>
              </p:cNvPr>
              <p:cNvSpPr/>
              <p:nvPr/>
            </p:nvSpPr>
            <p:spPr>
              <a:xfrm>
                <a:off x="4647862" y="5036200"/>
                <a:ext cx="98070" cy="23830"/>
              </a:xfrm>
              <a:custGeom>
                <a:avLst/>
                <a:gdLst>
                  <a:gd name="connsiteX0" fmla="*/ 98071 w 98070"/>
                  <a:gd name="connsiteY0" fmla="*/ 23830 h 23830"/>
                  <a:gd name="connsiteX1" fmla="*/ 11158 w 98070"/>
                  <a:gd name="connsiteY1" fmla="*/ 23830 h 23830"/>
                  <a:gd name="connsiteX2" fmla="*/ 0 w 98070"/>
                  <a:gd name="connsiteY2" fmla="*/ 0 h 23830"/>
                  <a:gd name="connsiteX3" fmla="*/ 85893 w 98070"/>
                  <a:gd name="connsiteY3" fmla="*/ 0 h 23830"/>
                  <a:gd name="connsiteX4" fmla="*/ 98071 w 98070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70" h="23830">
                    <a:moveTo>
                      <a:pt x="98071" y="23830"/>
                    </a:moveTo>
                    <a:lnTo>
                      <a:pt x="11158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98071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8" name="Freeform: Shape 1957">
                <a:extLst>
                  <a:ext uri="{FF2B5EF4-FFF2-40B4-BE49-F238E27FC236}">
                    <a16:creationId xmlns:a16="http://schemas.microsoft.com/office/drawing/2014/main" id="{647EFAD1-F85C-F46E-2660-27093793589C}"/>
                  </a:ext>
                </a:extLst>
              </p:cNvPr>
              <p:cNvSpPr/>
              <p:nvPr/>
            </p:nvSpPr>
            <p:spPr>
              <a:xfrm>
                <a:off x="4801536" y="5036200"/>
                <a:ext cx="99894" cy="23830"/>
              </a:xfrm>
              <a:custGeom>
                <a:avLst/>
                <a:gdLst>
                  <a:gd name="connsiteX0" fmla="*/ 99894 w 99894"/>
                  <a:gd name="connsiteY0" fmla="*/ 23830 h 23830"/>
                  <a:gd name="connsiteX1" fmla="*/ 12981 w 99894"/>
                  <a:gd name="connsiteY1" fmla="*/ 23830 h 23830"/>
                  <a:gd name="connsiteX2" fmla="*/ 0 w 99894"/>
                  <a:gd name="connsiteY2" fmla="*/ 0 h 23830"/>
                  <a:gd name="connsiteX3" fmla="*/ 85893 w 99894"/>
                  <a:gd name="connsiteY3" fmla="*/ 0 h 23830"/>
                  <a:gd name="connsiteX4" fmla="*/ 99894 w 99894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94" h="23830">
                    <a:moveTo>
                      <a:pt x="99894" y="23830"/>
                    </a:moveTo>
                    <a:lnTo>
                      <a:pt x="12981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99894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9" name="Freeform: Shape 1958">
                <a:extLst>
                  <a:ext uri="{FF2B5EF4-FFF2-40B4-BE49-F238E27FC236}">
                    <a16:creationId xmlns:a16="http://schemas.microsoft.com/office/drawing/2014/main" id="{10B1141E-C731-3D34-D344-3B1A4F8F71A8}"/>
                  </a:ext>
                </a:extLst>
              </p:cNvPr>
              <p:cNvSpPr/>
              <p:nvPr/>
            </p:nvSpPr>
            <p:spPr>
              <a:xfrm>
                <a:off x="4955179" y="5036200"/>
                <a:ext cx="101748" cy="23830"/>
              </a:xfrm>
              <a:custGeom>
                <a:avLst/>
                <a:gdLst>
                  <a:gd name="connsiteX0" fmla="*/ 101749 w 101748"/>
                  <a:gd name="connsiteY0" fmla="*/ 23830 h 23830"/>
                  <a:gd name="connsiteX1" fmla="*/ 14836 w 101748"/>
                  <a:gd name="connsiteY1" fmla="*/ 23830 h 23830"/>
                  <a:gd name="connsiteX2" fmla="*/ 0 w 101748"/>
                  <a:gd name="connsiteY2" fmla="*/ 0 h 23830"/>
                  <a:gd name="connsiteX3" fmla="*/ 85924 w 101748"/>
                  <a:gd name="connsiteY3" fmla="*/ 0 h 23830"/>
                  <a:gd name="connsiteX4" fmla="*/ 101749 w 101748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48" h="23830">
                    <a:moveTo>
                      <a:pt x="101749" y="23830"/>
                    </a:moveTo>
                    <a:lnTo>
                      <a:pt x="14836" y="23830"/>
                    </a:lnTo>
                    <a:lnTo>
                      <a:pt x="0" y="0"/>
                    </a:lnTo>
                    <a:lnTo>
                      <a:pt x="85924" y="0"/>
                    </a:lnTo>
                    <a:lnTo>
                      <a:pt x="101749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0" name="Freeform: Shape 1959">
                <a:extLst>
                  <a:ext uri="{FF2B5EF4-FFF2-40B4-BE49-F238E27FC236}">
                    <a16:creationId xmlns:a16="http://schemas.microsoft.com/office/drawing/2014/main" id="{A2318CAA-5935-92C3-4036-82FA3F628882}"/>
                  </a:ext>
                </a:extLst>
              </p:cNvPr>
              <p:cNvSpPr/>
              <p:nvPr/>
            </p:nvSpPr>
            <p:spPr>
              <a:xfrm>
                <a:off x="5108854" y="5036200"/>
                <a:ext cx="103572" cy="23830"/>
              </a:xfrm>
              <a:custGeom>
                <a:avLst/>
                <a:gdLst>
                  <a:gd name="connsiteX0" fmla="*/ 103572 w 103572"/>
                  <a:gd name="connsiteY0" fmla="*/ 23830 h 23830"/>
                  <a:gd name="connsiteX1" fmla="*/ 16659 w 103572"/>
                  <a:gd name="connsiteY1" fmla="*/ 23830 h 23830"/>
                  <a:gd name="connsiteX2" fmla="*/ 0 w 103572"/>
                  <a:gd name="connsiteY2" fmla="*/ 0 h 23830"/>
                  <a:gd name="connsiteX3" fmla="*/ 85893 w 103572"/>
                  <a:gd name="connsiteY3" fmla="*/ 0 h 23830"/>
                  <a:gd name="connsiteX4" fmla="*/ 103572 w 103572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72" h="23830">
                    <a:moveTo>
                      <a:pt x="103572" y="23830"/>
                    </a:moveTo>
                    <a:lnTo>
                      <a:pt x="16659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103572" y="23830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1" name="Freeform: Shape 1960">
                <a:extLst>
                  <a:ext uri="{FF2B5EF4-FFF2-40B4-BE49-F238E27FC236}">
                    <a16:creationId xmlns:a16="http://schemas.microsoft.com/office/drawing/2014/main" id="{0C97C4A1-228E-28B1-0E02-F95B42F04B86}"/>
                  </a:ext>
                </a:extLst>
              </p:cNvPr>
              <p:cNvSpPr/>
              <p:nvPr/>
            </p:nvSpPr>
            <p:spPr>
              <a:xfrm>
                <a:off x="5416171" y="5036200"/>
                <a:ext cx="107250" cy="23830"/>
              </a:xfrm>
              <a:custGeom>
                <a:avLst/>
                <a:gdLst>
                  <a:gd name="connsiteX0" fmla="*/ 107250 w 107250"/>
                  <a:gd name="connsiteY0" fmla="*/ 23830 h 23830"/>
                  <a:gd name="connsiteX1" fmla="*/ 20307 w 107250"/>
                  <a:gd name="connsiteY1" fmla="*/ 23830 h 23830"/>
                  <a:gd name="connsiteX2" fmla="*/ 0 w 107250"/>
                  <a:gd name="connsiteY2" fmla="*/ 0 h 23830"/>
                  <a:gd name="connsiteX3" fmla="*/ 85924 w 107250"/>
                  <a:gd name="connsiteY3" fmla="*/ 0 h 23830"/>
                  <a:gd name="connsiteX4" fmla="*/ 107250 w 107250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50" h="23830">
                    <a:moveTo>
                      <a:pt x="107250" y="23830"/>
                    </a:moveTo>
                    <a:lnTo>
                      <a:pt x="20307" y="23830"/>
                    </a:lnTo>
                    <a:lnTo>
                      <a:pt x="0" y="0"/>
                    </a:lnTo>
                    <a:lnTo>
                      <a:pt x="85924" y="0"/>
                    </a:lnTo>
                    <a:lnTo>
                      <a:pt x="107250" y="2383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2" name="Freeform: Shape 1961">
                <a:extLst>
                  <a:ext uri="{FF2B5EF4-FFF2-40B4-BE49-F238E27FC236}">
                    <a16:creationId xmlns:a16="http://schemas.microsoft.com/office/drawing/2014/main" id="{DDC6C066-2222-299C-B81B-6214446D6A12}"/>
                  </a:ext>
                </a:extLst>
              </p:cNvPr>
              <p:cNvSpPr/>
              <p:nvPr/>
            </p:nvSpPr>
            <p:spPr>
              <a:xfrm>
                <a:off x="5723519" y="5036200"/>
                <a:ext cx="110897" cy="23830"/>
              </a:xfrm>
              <a:custGeom>
                <a:avLst/>
                <a:gdLst>
                  <a:gd name="connsiteX0" fmla="*/ 110898 w 110897"/>
                  <a:gd name="connsiteY0" fmla="*/ 23830 h 23830"/>
                  <a:gd name="connsiteX1" fmla="*/ 23954 w 110897"/>
                  <a:gd name="connsiteY1" fmla="*/ 23830 h 23830"/>
                  <a:gd name="connsiteX2" fmla="*/ 0 w 110897"/>
                  <a:gd name="connsiteY2" fmla="*/ 0 h 23830"/>
                  <a:gd name="connsiteX3" fmla="*/ 85893 w 110897"/>
                  <a:gd name="connsiteY3" fmla="*/ 0 h 23830"/>
                  <a:gd name="connsiteX4" fmla="*/ 110898 w 110897"/>
                  <a:gd name="connsiteY4" fmla="*/ 23830 h 2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97" h="23830">
                    <a:moveTo>
                      <a:pt x="110898" y="23830"/>
                    </a:moveTo>
                    <a:lnTo>
                      <a:pt x="23954" y="23830"/>
                    </a:lnTo>
                    <a:lnTo>
                      <a:pt x="0" y="0"/>
                    </a:lnTo>
                    <a:lnTo>
                      <a:pt x="85893" y="0"/>
                    </a:lnTo>
                    <a:lnTo>
                      <a:pt x="110898" y="23830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3" name="Freeform: Shape 1962">
                <a:extLst>
                  <a:ext uri="{FF2B5EF4-FFF2-40B4-BE49-F238E27FC236}">
                    <a16:creationId xmlns:a16="http://schemas.microsoft.com/office/drawing/2014/main" id="{91DB935A-9555-FD0F-9B95-B3C7A688408B}"/>
                  </a:ext>
                </a:extLst>
              </p:cNvPr>
              <p:cNvSpPr/>
              <p:nvPr/>
            </p:nvSpPr>
            <p:spPr>
              <a:xfrm>
                <a:off x="1351040" y="5072424"/>
                <a:ext cx="115811" cy="24695"/>
              </a:xfrm>
              <a:custGeom>
                <a:avLst/>
                <a:gdLst>
                  <a:gd name="connsiteX0" fmla="*/ 88520 w 115811"/>
                  <a:gd name="connsiteY0" fmla="*/ 24695 h 24695"/>
                  <a:gd name="connsiteX1" fmla="*/ 0 w 115811"/>
                  <a:gd name="connsiteY1" fmla="*/ 24695 h 24695"/>
                  <a:gd name="connsiteX2" fmla="*/ 28343 w 115811"/>
                  <a:gd name="connsiteY2" fmla="*/ 0 h 24695"/>
                  <a:gd name="connsiteX3" fmla="*/ 115812 w 115811"/>
                  <a:gd name="connsiteY3" fmla="*/ 0 h 24695"/>
                  <a:gd name="connsiteX4" fmla="*/ 88520 w 115811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811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28343" y="0"/>
                    </a:lnTo>
                    <a:lnTo>
                      <a:pt x="115812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4" name="Freeform: Shape 1963">
                <a:extLst>
                  <a:ext uri="{FF2B5EF4-FFF2-40B4-BE49-F238E27FC236}">
                    <a16:creationId xmlns:a16="http://schemas.microsoft.com/office/drawing/2014/main" id="{C1427D69-F318-B8C3-B349-C592A35C8853}"/>
                  </a:ext>
                </a:extLst>
              </p:cNvPr>
              <p:cNvSpPr/>
              <p:nvPr/>
            </p:nvSpPr>
            <p:spPr>
              <a:xfrm>
                <a:off x="1826094" y="5072424"/>
                <a:ext cx="110093" cy="24695"/>
              </a:xfrm>
              <a:custGeom>
                <a:avLst/>
                <a:gdLst>
                  <a:gd name="connsiteX0" fmla="*/ 88520 w 110093"/>
                  <a:gd name="connsiteY0" fmla="*/ 24695 h 24695"/>
                  <a:gd name="connsiteX1" fmla="*/ 0 w 110093"/>
                  <a:gd name="connsiteY1" fmla="*/ 24695 h 24695"/>
                  <a:gd name="connsiteX2" fmla="*/ 22625 w 110093"/>
                  <a:gd name="connsiteY2" fmla="*/ 0 h 24695"/>
                  <a:gd name="connsiteX3" fmla="*/ 110094 w 110093"/>
                  <a:gd name="connsiteY3" fmla="*/ 0 h 24695"/>
                  <a:gd name="connsiteX4" fmla="*/ 88520 w 110093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093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22625" y="0"/>
                    </a:lnTo>
                    <a:lnTo>
                      <a:pt x="110094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5" name="Freeform: Shape 1964">
                <a:extLst>
                  <a:ext uri="{FF2B5EF4-FFF2-40B4-BE49-F238E27FC236}">
                    <a16:creationId xmlns:a16="http://schemas.microsoft.com/office/drawing/2014/main" id="{CC98741A-2B25-E9E3-3858-149E9C72B59C}"/>
                  </a:ext>
                </a:extLst>
              </p:cNvPr>
              <p:cNvSpPr/>
              <p:nvPr/>
            </p:nvSpPr>
            <p:spPr>
              <a:xfrm>
                <a:off x="1984436" y="5072424"/>
                <a:ext cx="108208" cy="24695"/>
              </a:xfrm>
              <a:custGeom>
                <a:avLst/>
                <a:gdLst>
                  <a:gd name="connsiteX0" fmla="*/ 88520 w 108208"/>
                  <a:gd name="connsiteY0" fmla="*/ 24695 h 24695"/>
                  <a:gd name="connsiteX1" fmla="*/ 0 w 108208"/>
                  <a:gd name="connsiteY1" fmla="*/ 24695 h 24695"/>
                  <a:gd name="connsiteX2" fmla="*/ 20739 w 108208"/>
                  <a:gd name="connsiteY2" fmla="*/ 0 h 24695"/>
                  <a:gd name="connsiteX3" fmla="*/ 108209 w 108208"/>
                  <a:gd name="connsiteY3" fmla="*/ 0 h 24695"/>
                  <a:gd name="connsiteX4" fmla="*/ 88520 w 108208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208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20739" y="0"/>
                    </a:lnTo>
                    <a:lnTo>
                      <a:pt x="108209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6" name="Freeform: Shape 1965">
                <a:extLst>
                  <a:ext uri="{FF2B5EF4-FFF2-40B4-BE49-F238E27FC236}">
                    <a16:creationId xmlns:a16="http://schemas.microsoft.com/office/drawing/2014/main" id="{2974560F-D219-C41F-7C56-3A2157B0E882}"/>
                  </a:ext>
                </a:extLst>
              </p:cNvPr>
              <p:cNvSpPr/>
              <p:nvPr/>
            </p:nvSpPr>
            <p:spPr>
              <a:xfrm>
                <a:off x="2142777" y="5072424"/>
                <a:ext cx="106323" cy="24695"/>
              </a:xfrm>
              <a:custGeom>
                <a:avLst/>
                <a:gdLst>
                  <a:gd name="connsiteX0" fmla="*/ 88520 w 106323"/>
                  <a:gd name="connsiteY0" fmla="*/ 24695 h 24695"/>
                  <a:gd name="connsiteX1" fmla="*/ 0 w 106323"/>
                  <a:gd name="connsiteY1" fmla="*/ 24695 h 24695"/>
                  <a:gd name="connsiteX2" fmla="*/ 18854 w 106323"/>
                  <a:gd name="connsiteY2" fmla="*/ 0 h 24695"/>
                  <a:gd name="connsiteX3" fmla="*/ 106323 w 106323"/>
                  <a:gd name="connsiteY3" fmla="*/ 0 h 24695"/>
                  <a:gd name="connsiteX4" fmla="*/ 88520 w 106323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23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18854" y="0"/>
                    </a:lnTo>
                    <a:lnTo>
                      <a:pt x="106323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7" name="Freeform: Shape 1966">
                <a:extLst>
                  <a:ext uri="{FF2B5EF4-FFF2-40B4-BE49-F238E27FC236}">
                    <a16:creationId xmlns:a16="http://schemas.microsoft.com/office/drawing/2014/main" id="{905BBCCE-18E2-DE75-CA66-128F92AD259D}"/>
                  </a:ext>
                </a:extLst>
              </p:cNvPr>
              <p:cNvSpPr/>
              <p:nvPr/>
            </p:nvSpPr>
            <p:spPr>
              <a:xfrm>
                <a:off x="2459490" y="5072424"/>
                <a:ext cx="102490" cy="24695"/>
              </a:xfrm>
              <a:custGeom>
                <a:avLst/>
                <a:gdLst>
                  <a:gd name="connsiteX0" fmla="*/ 88520 w 102490"/>
                  <a:gd name="connsiteY0" fmla="*/ 24695 h 24695"/>
                  <a:gd name="connsiteX1" fmla="*/ 0 w 102490"/>
                  <a:gd name="connsiteY1" fmla="*/ 24695 h 24695"/>
                  <a:gd name="connsiteX2" fmla="*/ 15052 w 102490"/>
                  <a:gd name="connsiteY2" fmla="*/ 0 h 24695"/>
                  <a:gd name="connsiteX3" fmla="*/ 102491 w 102490"/>
                  <a:gd name="connsiteY3" fmla="*/ 0 h 24695"/>
                  <a:gd name="connsiteX4" fmla="*/ 88520 w 102490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490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15052" y="0"/>
                    </a:lnTo>
                    <a:lnTo>
                      <a:pt x="102491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8" name="Freeform: Shape 1967">
                <a:extLst>
                  <a:ext uri="{FF2B5EF4-FFF2-40B4-BE49-F238E27FC236}">
                    <a16:creationId xmlns:a16="http://schemas.microsoft.com/office/drawing/2014/main" id="{CC71D4F6-9B78-F5BE-F8FE-EF7176E76F65}"/>
                  </a:ext>
                </a:extLst>
              </p:cNvPr>
              <p:cNvSpPr/>
              <p:nvPr/>
            </p:nvSpPr>
            <p:spPr>
              <a:xfrm>
                <a:off x="2617831" y="5072424"/>
                <a:ext cx="100605" cy="24695"/>
              </a:xfrm>
              <a:custGeom>
                <a:avLst/>
                <a:gdLst>
                  <a:gd name="connsiteX0" fmla="*/ 88520 w 100605"/>
                  <a:gd name="connsiteY0" fmla="*/ 24695 h 24695"/>
                  <a:gd name="connsiteX1" fmla="*/ 0 w 100605"/>
                  <a:gd name="connsiteY1" fmla="*/ 24695 h 24695"/>
                  <a:gd name="connsiteX2" fmla="*/ 13136 w 100605"/>
                  <a:gd name="connsiteY2" fmla="*/ 0 h 24695"/>
                  <a:gd name="connsiteX3" fmla="*/ 100605 w 100605"/>
                  <a:gd name="connsiteY3" fmla="*/ 0 h 24695"/>
                  <a:gd name="connsiteX4" fmla="*/ 88520 w 100605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05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13136" y="0"/>
                    </a:lnTo>
                    <a:lnTo>
                      <a:pt x="100605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9" name="Freeform: Shape 1968">
                <a:extLst>
                  <a:ext uri="{FF2B5EF4-FFF2-40B4-BE49-F238E27FC236}">
                    <a16:creationId xmlns:a16="http://schemas.microsoft.com/office/drawing/2014/main" id="{A883B8C0-FEED-22AB-EA86-93AA7D78657F}"/>
                  </a:ext>
                </a:extLst>
              </p:cNvPr>
              <p:cNvSpPr/>
              <p:nvPr/>
            </p:nvSpPr>
            <p:spPr>
              <a:xfrm>
                <a:off x="2776172" y="5072424"/>
                <a:ext cx="98719" cy="24695"/>
              </a:xfrm>
              <a:custGeom>
                <a:avLst/>
                <a:gdLst>
                  <a:gd name="connsiteX0" fmla="*/ 88520 w 98719"/>
                  <a:gd name="connsiteY0" fmla="*/ 24695 h 24695"/>
                  <a:gd name="connsiteX1" fmla="*/ 0 w 98719"/>
                  <a:gd name="connsiteY1" fmla="*/ 24695 h 24695"/>
                  <a:gd name="connsiteX2" fmla="*/ 11250 w 98719"/>
                  <a:gd name="connsiteY2" fmla="*/ 0 h 24695"/>
                  <a:gd name="connsiteX3" fmla="*/ 98720 w 98719"/>
                  <a:gd name="connsiteY3" fmla="*/ 0 h 24695"/>
                  <a:gd name="connsiteX4" fmla="*/ 88520 w 98719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9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11250" y="0"/>
                    </a:lnTo>
                    <a:lnTo>
                      <a:pt x="98720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0" name="Freeform: Shape 1969">
                <a:extLst>
                  <a:ext uri="{FF2B5EF4-FFF2-40B4-BE49-F238E27FC236}">
                    <a16:creationId xmlns:a16="http://schemas.microsoft.com/office/drawing/2014/main" id="{1F51A796-C33B-9551-55EA-9A798816A7EE}"/>
                  </a:ext>
                </a:extLst>
              </p:cNvPr>
              <p:cNvSpPr/>
              <p:nvPr/>
            </p:nvSpPr>
            <p:spPr>
              <a:xfrm>
                <a:off x="2934514" y="5072424"/>
                <a:ext cx="96803" cy="24695"/>
              </a:xfrm>
              <a:custGeom>
                <a:avLst/>
                <a:gdLst>
                  <a:gd name="connsiteX0" fmla="*/ 88520 w 96803"/>
                  <a:gd name="connsiteY0" fmla="*/ 24695 h 24695"/>
                  <a:gd name="connsiteX1" fmla="*/ 0 w 96803"/>
                  <a:gd name="connsiteY1" fmla="*/ 24695 h 24695"/>
                  <a:gd name="connsiteX2" fmla="*/ 9365 w 96803"/>
                  <a:gd name="connsiteY2" fmla="*/ 0 h 24695"/>
                  <a:gd name="connsiteX3" fmla="*/ 96804 w 96803"/>
                  <a:gd name="connsiteY3" fmla="*/ 0 h 24695"/>
                  <a:gd name="connsiteX4" fmla="*/ 88520 w 96803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803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9365" y="0"/>
                    </a:lnTo>
                    <a:lnTo>
                      <a:pt x="96804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1" name="Freeform: Shape 1970">
                <a:extLst>
                  <a:ext uri="{FF2B5EF4-FFF2-40B4-BE49-F238E27FC236}">
                    <a16:creationId xmlns:a16="http://schemas.microsoft.com/office/drawing/2014/main" id="{3E7B47C6-1F18-824F-3931-6E4F14449028}"/>
                  </a:ext>
                </a:extLst>
              </p:cNvPr>
              <p:cNvSpPr/>
              <p:nvPr/>
            </p:nvSpPr>
            <p:spPr>
              <a:xfrm>
                <a:off x="3092886" y="5072424"/>
                <a:ext cx="94887" cy="24695"/>
              </a:xfrm>
              <a:custGeom>
                <a:avLst/>
                <a:gdLst>
                  <a:gd name="connsiteX0" fmla="*/ 88520 w 94887"/>
                  <a:gd name="connsiteY0" fmla="*/ 24695 h 24695"/>
                  <a:gd name="connsiteX1" fmla="*/ 0 w 94887"/>
                  <a:gd name="connsiteY1" fmla="*/ 24695 h 24695"/>
                  <a:gd name="connsiteX2" fmla="*/ 7449 w 94887"/>
                  <a:gd name="connsiteY2" fmla="*/ 0 h 24695"/>
                  <a:gd name="connsiteX3" fmla="*/ 94887 w 94887"/>
                  <a:gd name="connsiteY3" fmla="*/ 0 h 24695"/>
                  <a:gd name="connsiteX4" fmla="*/ 88520 w 94887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887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7449" y="0"/>
                    </a:lnTo>
                    <a:lnTo>
                      <a:pt x="94887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2" name="Freeform: Shape 1971">
                <a:extLst>
                  <a:ext uri="{FF2B5EF4-FFF2-40B4-BE49-F238E27FC236}">
                    <a16:creationId xmlns:a16="http://schemas.microsoft.com/office/drawing/2014/main" id="{55A4CC6D-8A1E-6CF0-914C-F0E599DEEB4F}"/>
                  </a:ext>
                </a:extLst>
              </p:cNvPr>
              <p:cNvSpPr/>
              <p:nvPr/>
            </p:nvSpPr>
            <p:spPr>
              <a:xfrm>
                <a:off x="3409568" y="5072424"/>
                <a:ext cx="91116" cy="24695"/>
              </a:xfrm>
              <a:custGeom>
                <a:avLst/>
                <a:gdLst>
                  <a:gd name="connsiteX0" fmla="*/ 88520 w 91116"/>
                  <a:gd name="connsiteY0" fmla="*/ 24695 h 24695"/>
                  <a:gd name="connsiteX1" fmla="*/ 0 w 91116"/>
                  <a:gd name="connsiteY1" fmla="*/ 24695 h 24695"/>
                  <a:gd name="connsiteX2" fmla="*/ 3647 w 91116"/>
                  <a:gd name="connsiteY2" fmla="*/ 0 h 24695"/>
                  <a:gd name="connsiteX3" fmla="*/ 91116 w 91116"/>
                  <a:gd name="connsiteY3" fmla="*/ 0 h 24695"/>
                  <a:gd name="connsiteX4" fmla="*/ 88520 w 91116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6" h="24695">
                    <a:moveTo>
                      <a:pt x="88520" y="24695"/>
                    </a:moveTo>
                    <a:lnTo>
                      <a:pt x="0" y="24695"/>
                    </a:lnTo>
                    <a:lnTo>
                      <a:pt x="3647" y="0"/>
                    </a:lnTo>
                    <a:lnTo>
                      <a:pt x="91116" y="0"/>
                    </a:lnTo>
                    <a:lnTo>
                      <a:pt x="8852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3" name="Freeform: Shape 1972">
                <a:extLst>
                  <a:ext uri="{FF2B5EF4-FFF2-40B4-BE49-F238E27FC236}">
                    <a16:creationId xmlns:a16="http://schemas.microsoft.com/office/drawing/2014/main" id="{F4DE84CA-9C89-7B9C-1F02-D45944D1E5A7}"/>
                  </a:ext>
                </a:extLst>
              </p:cNvPr>
              <p:cNvSpPr/>
              <p:nvPr/>
            </p:nvSpPr>
            <p:spPr>
              <a:xfrm>
                <a:off x="3726127" y="5072424"/>
                <a:ext cx="88644" cy="24695"/>
              </a:xfrm>
              <a:custGeom>
                <a:avLst/>
                <a:gdLst>
                  <a:gd name="connsiteX0" fmla="*/ 88644 w 88644"/>
                  <a:gd name="connsiteY0" fmla="*/ 24695 h 24695"/>
                  <a:gd name="connsiteX1" fmla="*/ 124 w 88644"/>
                  <a:gd name="connsiteY1" fmla="*/ 24695 h 24695"/>
                  <a:gd name="connsiteX2" fmla="*/ 0 w 88644"/>
                  <a:gd name="connsiteY2" fmla="*/ 0 h 24695"/>
                  <a:gd name="connsiteX3" fmla="*/ 87439 w 88644"/>
                  <a:gd name="connsiteY3" fmla="*/ 0 h 24695"/>
                  <a:gd name="connsiteX4" fmla="*/ 88644 w 88644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44" h="24695">
                    <a:moveTo>
                      <a:pt x="88644" y="24695"/>
                    </a:moveTo>
                    <a:lnTo>
                      <a:pt x="124" y="24695"/>
                    </a:lnTo>
                    <a:lnTo>
                      <a:pt x="0" y="0"/>
                    </a:lnTo>
                    <a:lnTo>
                      <a:pt x="87439" y="0"/>
                    </a:lnTo>
                    <a:lnTo>
                      <a:pt x="88644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4" name="Freeform: Shape 1973">
                <a:extLst>
                  <a:ext uri="{FF2B5EF4-FFF2-40B4-BE49-F238E27FC236}">
                    <a16:creationId xmlns:a16="http://schemas.microsoft.com/office/drawing/2014/main" id="{BC3B695B-DA31-FF40-70D6-CA416A565185}"/>
                  </a:ext>
                </a:extLst>
              </p:cNvPr>
              <p:cNvSpPr/>
              <p:nvPr/>
            </p:nvSpPr>
            <p:spPr>
              <a:xfrm>
                <a:off x="3882552" y="5072424"/>
                <a:ext cx="90590" cy="24695"/>
              </a:xfrm>
              <a:custGeom>
                <a:avLst/>
                <a:gdLst>
                  <a:gd name="connsiteX0" fmla="*/ 90591 w 90590"/>
                  <a:gd name="connsiteY0" fmla="*/ 24695 h 24695"/>
                  <a:gd name="connsiteX1" fmla="*/ 2071 w 90590"/>
                  <a:gd name="connsiteY1" fmla="*/ 24695 h 24695"/>
                  <a:gd name="connsiteX2" fmla="*/ 0 w 90590"/>
                  <a:gd name="connsiteY2" fmla="*/ 0 h 24695"/>
                  <a:gd name="connsiteX3" fmla="*/ 87469 w 90590"/>
                  <a:gd name="connsiteY3" fmla="*/ 0 h 24695"/>
                  <a:gd name="connsiteX4" fmla="*/ 90591 w 90590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90" h="24695">
                    <a:moveTo>
                      <a:pt x="90591" y="24695"/>
                    </a:moveTo>
                    <a:lnTo>
                      <a:pt x="2071" y="24695"/>
                    </a:lnTo>
                    <a:lnTo>
                      <a:pt x="0" y="0"/>
                    </a:lnTo>
                    <a:lnTo>
                      <a:pt x="87469" y="0"/>
                    </a:lnTo>
                    <a:lnTo>
                      <a:pt x="90591" y="2469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5" name="Freeform: Shape 1974">
                <a:extLst>
                  <a:ext uri="{FF2B5EF4-FFF2-40B4-BE49-F238E27FC236}">
                    <a16:creationId xmlns:a16="http://schemas.microsoft.com/office/drawing/2014/main" id="{4E38F45B-5688-BFCD-DCEC-2AF4A6435823}"/>
                  </a:ext>
                </a:extLst>
              </p:cNvPr>
              <p:cNvSpPr/>
              <p:nvPr/>
            </p:nvSpPr>
            <p:spPr>
              <a:xfrm>
                <a:off x="4039008" y="5072424"/>
                <a:ext cx="92476" cy="24695"/>
              </a:xfrm>
              <a:custGeom>
                <a:avLst/>
                <a:gdLst>
                  <a:gd name="connsiteX0" fmla="*/ 92476 w 92476"/>
                  <a:gd name="connsiteY0" fmla="*/ 24695 h 24695"/>
                  <a:gd name="connsiteX1" fmla="*/ 3956 w 92476"/>
                  <a:gd name="connsiteY1" fmla="*/ 24695 h 24695"/>
                  <a:gd name="connsiteX2" fmla="*/ 0 w 92476"/>
                  <a:gd name="connsiteY2" fmla="*/ 0 h 24695"/>
                  <a:gd name="connsiteX3" fmla="*/ 87469 w 92476"/>
                  <a:gd name="connsiteY3" fmla="*/ 0 h 24695"/>
                  <a:gd name="connsiteX4" fmla="*/ 92476 w 92476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76" h="24695">
                    <a:moveTo>
                      <a:pt x="92476" y="24695"/>
                    </a:moveTo>
                    <a:lnTo>
                      <a:pt x="3956" y="24695"/>
                    </a:lnTo>
                    <a:lnTo>
                      <a:pt x="0" y="0"/>
                    </a:lnTo>
                    <a:lnTo>
                      <a:pt x="87469" y="0"/>
                    </a:lnTo>
                    <a:lnTo>
                      <a:pt x="92476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6" name="Freeform: Shape 1975">
                <a:extLst>
                  <a:ext uri="{FF2B5EF4-FFF2-40B4-BE49-F238E27FC236}">
                    <a16:creationId xmlns:a16="http://schemas.microsoft.com/office/drawing/2014/main" id="{56893B36-8206-B642-C2BE-02C9A2886704}"/>
                  </a:ext>
                </a:extLst>
              </p:cNvPr>
              <p:cNvSpPr/>
              <p:nvPr/>
            </p:nvSpPr>
            <p:spPr>
              <a:xfrm>
                <a:off x="4195463" y="5072424"/>
                <a:ext cx="94361" cy="24695"/>
              </a:xfrm>
              <a:custGeom>
                <a:avLst/>
                <a:gdLst>
                  <a:gd name="connsiteX0" fmla="*/ 94362 w 94361"/>
                  <a:gd name="connsiteY0" fmla="*/ 24695 h 24695"/>
                  <a:gd name="connsiteX1" fmla="*/ 5842 w 94361"/>
                  <a:gd name="connsiteY1" fmla="*/ 24695 h 24695"/>
                  <a:gd name="connsiteX2" fmla="*/ 0 w 94361"/>
                  <a:gd name="connsiteY2" fmla="*/ 0 h 24695"/>
                  <a:gd name="connsiteX3" fmla="*/ 87438 w 94361"/>
                  <a:gd name="connsiteY3" fmla="*/ 0 h 24695"/>
                  <a:gd name="connsiteX4" fmla="*/ 94362 w 94361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1" h="24695">
                    <a:moveTo>
                      <a:pt x="94362" y="24695"/>
                    </a:moveTo>
                    <a:lnTo>
                      <a:pt x="5842" y="24695"/>
                    </a:lnTo>
                    <a:lnTo>
                      <a:pt x="0" y="0"/>
                    </a:lnTo>
                    <a:lnTo>
                      <a:pt x="87438" y="0"/>
                    </a:lnTo>
                    <a:lnTo>
                      <a:pt x="94362" y="246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7" name="Freeform: Shape 1976">
                <a:extLst>
                  <a:ext uri="{FF2B5EF4-FFF2-40B4-BE49-F238E27FC236}">
                    <a16:creationId xmlns:a16="http://schemas.microsoft.com/office/drawing/2014/main" id="{88736A89-4CC2-E94A-7F42-081C77C4FCAD}"/>
                  </a:ext>
                </a:extLst>
              </p:cNvPr>
              <p:cNvSpPr/>
              <p:nvPr/>
            </p:nvSpPr>
            <p:spPr>
              <a:xfrm>
                <a:off x="4351919" y="5072424"/>
                <a:ext cx="96247" cy="24695"/>
              </a:xfrm>
              <a:custGeom>
                <a:avLst/>
                <a:gdLst>
                  <a:gd name="connsiteX0" fmla="*/ 96247 w 96247"/>
                  <a:gd name="connsiteY0" fmla="*/ 24695 h 24695"/>
                  <a:gd name="connsiteX1" fmla="*/ 7727 w 96247"/>
                  <a:gd name="connsiteY1" fmla="*/ 24695 h 24695"/>
                  <a:gd name="connsiteX2" fmla="*/ 0 w 96247"/>
                  <a:gd name="connsiteY2" fmla="*/ 0 h 24695"/>
                  <a:gd name="connsiteX3" fmla="*/ 87438 w 96247"/>
                  <a:gd name="connsiteY3" fmla="*/ 0 h 24695"/>
                  <a:gd name="connsiteX4" fmla="*/ 96247 w 96247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7" h="24695">
                    <a:moveTo>
                      <a:pt x="96247" y="24695"/>
                    </a:moveTo>
                    <a:lnTo>
                      <a:pt x="7727" y="24695"/>
                    </a:lnTo>
                    <a:lnTo>
                      <a:pt x="0" y="0"/>
                    </a:lnTo>
                    <a:lnTo>
                      <a:pt x="87438" y="0"/>
                    </a:lnTo>
                    <a:lnTo>
                      <a:pt x="96247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8" name="Freeform: Shape 1977">
                <a:extLst>
                  <a:ext uri="{FF2B5EF4-FFF2-40B4-BE49-F238E27FC236}">
                    <a16:creationId xmlns:a16="http://schemas.microsoft.com/office/drawing/2014/main" id="{94E2C5FA-6034-0360-59A6-51BC948DCF16}"/>
                  </a:ext>
                </a:extLst>
              </p:cNvPr>
              <p:cNvSpPr/>
              <p:nvPr/>
            </p:nvSpPr>
            <p:spPr>
              <a:xfrm>
                <a:off x="4664800" y="5072424"/>
                <a:ext cx="100079" cy="24695"/>
              </a:xfrm>
              <a:custGeom>
                <a:avLst/>
                <a:gdLst>
                  <a:gd name="connsiteX0" fmla="*/ 100080 w 100079"/>
                  <a:gd name="connsiteY0" fmla="*/ 24695 h 24695"/>
                  <a:gd name="connsiteX1" fmla="*/ 11560 w 100079"/>
                  <a:gd name="connsiteY1" fmla="*/ 24695 h 24695"/>
                  <a:gd name="connsiteX2" fmla="*/ 0 w 100079"/>
                  <a:gd name="connsiteY2" fmla="*/ 0 h 24695"/>
                  <a:gd name="connsiteX3" fmla="*/ 87469 w 100079"/>
                  <a:gd name="connsiteY3" fmla="*/ 0 h 24695"/>
                  <a:gd name="connsiteX4" fmla="*/ 100080 w 100079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79" h="24695">
                    <a:moveTo>
                      <a:pt x="100080" y="24695"/>
                    </a:moveTo>
                    <a:lnTo>
                      <a:pt x="11560" y="24695"/>
                    </a:lnTo>
                    <a:lnTo>
                      <a:pt x="0" y="0"/>
                    </a:lnTo>
                    <a:lnTo>
                      <a:pt x="87469" y="0"/>
                    </a:lnTo>
                    <a:lnTo>
                      <a:pt x="10008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9" name="Freeform: Shape 1978">
                <a:extLst>
                  <a:ext uri="{FF2B5EF4-FFF2-40B4-BE49-F238E27FC236}">
                    <a16:creationId xmlns:a16="http://schemas.microsoft.com/office/drawing/2014/main" id="{675B19FB-9FF3-9B22-CBDC-CCC05EFDE709}"/>
                  </a:ext>
                </a:extLst>
              </p:cNvPr>
              <p:cNvSpPr/>
              <p:nvPr/>
            </p:nvSpPr>
            <p:spPr>
              <a:xfrm>
                <a:off x="4821255" y="5072424"/>
                <a:ext cx="101965" cy="24695"/>
              </a:xfrm>
              <a:custGeom>
                <a:avLst/>
                <a:gdLst>
                  <a:gd name="connsiteX0" fmla="*/ 101965 w 101965"/>
                  <a:gd name="connsiteY0" fmla="*/ 24695 h 24695"/>
                  <a:gd name="connsiteX1" fmla="*/ 13445 w 101965"/>
                  <a:gd name="connsiteY1" fmla="*/ 24695 h 24695"/>
                  <a:gd name="connsiteX2" fmla="*/ 0 w 101965"/>
                  <a:gd name="connsiteY2" fmla="*/ 0 h 24695"/>
                  <a:gd name="connsiteX3" fmla="*/ 87439 w 101965"/>
                  <a:gd name="connsiteY3" fmla="*/ 0 h 24695"/>
                  <a:gd name="connsiteX4" fmla="*/ 101965 w 101965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965" h="24695">
                    <a:moveTo>
                      <a:pt x="101965" y="24695"/>
                    </a:moveTo>
                    <a:lnTo>
                      <a:pt x="13445" y="24695"/>
                    </a:lnTo>
                    <a:lnTo>
                      <a:pt x="0" y="0"/>
                    </a:lnTo>
                    <a:lnTo>
                      <a:pt x="87439" y="0"/>
                    </a:lnTo>
                    <a:lnTo>
                      <a:pt x="101965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0" name="Freeform: Shape 1979">
                <a:extLst>
                  <a:ext uri="{FF2B5EF4-FFF2-40B4-BE49-F238E27FC236}">
                    <a16:creationId xmlns:a16="http://schemas.microsoft.com/office/drawing/2014/main" id="{16547827-B030-B29C-7B2B-8C9D7FFC3460}"/>
                  </a:ext>
                </a:extLst>
              </p:cNvPr>
              <p:cNvSpPr/>
              <p:nvPr/>
            </p:nvSpPr>
            <p:spPr>
              <a:xfrm>
                <a:off x="4977711" y="5072424"/>
                <a:ext cx="103850" cy="24695"/>
              </a:xfrm>
              <a:custGeom>
                <a:avLst/>
                <a:gdLst>
                  <a:gd name="connsiteX0" fmla="*/ 103850 w 103850"/>
                  <a:gd name="connsiteY0" fmla="*/ 24695 h 24695"/>
                  <a:gd name="connsiteX1" fmla="*/ 15330 w 103850"/>
                  <a:gd name="connsiteY1" fmla="*/ 24695 h 24695"/>
                  <a:gd name="connsiteX2" fmla="*/ 0 w 103850"/>
                  <a:gd name="connsiteY2" fmla="*/ 0 h 24695"/>
                  <a:gd name="connsiteX3" fmla="*/ 87439 w 103850"/>
                  <a:gd name="connsiteY3" fmla="*/ 0 h 24695"/>
                  <a:gd name="connsiteX4" fmla="*/ 103850 w 103850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850" h="24695">
                    <a:moveTo>
                      <a:pt x="103850" y="24695"/>
                    </a:moveTo>
                    <a:lnTo>
                      <a:pt x="15330" y="24695"/>
                    </a:lnTo>
                    <a:lnTo>
                      <a:pt x="0" y="0"/>
                    </a:lnTo>
                    <a:lnTo>
                      <a:pt x="87439" y="0"/>
                    </a:lnTo>
                    <a:lnTo>
                      <a:pt x="103850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1" name="Freeform: Shape 1980">
                <a:extLst>
                  <a:ext uri="{FF2B5EF4-FFF2-40B4-BE49-F238E27FC236}">
                    <a16:creationId xmlns:a16="http://schemas.microsoft.com/office/drawing/2014/main" id="{628A8F5F-35DB-345F-8BB2-982A65A1BFE1}"/>
                  </a:ext>
                </a:extLst>
              </p:cNvPr>
              <p:cNvSpPr/>
              <p:nvPr/>
            </p:nvSpPr>
            <p:spPr>
              <a:xfrm>
                <a:off x="5134136" y="5072424"/>
                <a:ext cx="105797" cy="24695"/>
              </a:xfrm>
              <a:custGeom>
                <a:avLst/>
                <a:gdLst>
                  <a:gd name="connsiteX0" fmla="*/ 105798 w 105797"/>
                  <a:gd name="connsiteY0" fmla="*/ 24695 h 24695"/>
                  <a:gd name="connsiteX1" fmla="*/ 17277 w 105797"/>
                  <a:gd name="connsiteY1" fmla="*/ 24695 h 24695"/>
                  <a:gd name="connsiteX2" fmla="*/ 0 w 105797"/>
                  <a:gd name="connsiteY2" fmla="*/ 0 h 24695"/>
                  <a:gd name="connsiteX3" fmla="*/ 87470 w 105797"/>
                  <a:gd name="connsiteY3" fmla="*/ 0 h 24695"/>
                  <a:gd name="connsiteX4" fmla="*/ 105798 w 105797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97" h="24695">
                    <a:moveTo>
                      <a:pt x="105798" y="24695"/>
                    </a:moveTo>
                    <a:lnTo>
                      <a:pt x="17277" y="24695"/>
                    </a:lnTo>
                    <a:lnTo>
                      <a:pt x="0" y="0"/>
                    </a:lnTo>
                    <a:lnTo>
                      <a:pt x="87470" y="0"/>
                    </a:lnTo>
                    <a:lnTo>
                      <a:pt x="105798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2" name="Freeform: Shape 1981">
                <a:extLst>
                  <a:ext uri="{FF2B5EF4-FFF2-40B4-BE49-F238E27FC236}">
                    <a16:creationId xmlns:a16="http://schemas.microsoft.com/office/drawing/2014/main" id="{1B51890F-702B-D275-86E8-FDAD5210A896}"/>
                  </a:ext>
                </a:extLst>
              </p:cNvPr>
              <p:cNvSpPr/>
              <p:nvPr/>
            </p:nvSpPr>
            <p:spPr>
              <a:xfrm>
                <a:off x="5290592" y="5072424"/>
                <a:ext cx="107683" cy="24695"/>
              </a:xfrm>
              <a:custGeom>
                <a:avLst/>
                <a:gdLst>
                  <a:gd name="connsiteX0" fmla="*/ 107683 w 107683"/>
                  <a:gd name="connsiteY0" fmla="*/ 24695 h 24695"/>
                  <a:gd name="connsiteX1" fmla="*/ 19163 w 107683"/>
                  <a:gd name="connsiteY1" fmla="*/ 24695 h 24695"/>
                  <a:gd name="connsiteX2" fmla="*/ 0 w 107683"/>
                  <a:gd name="connsiteY2" fmla="*/ 0 h 24695"/>
                  <a:gd name="connsiteX3" fmla="*/ 87470 w 107683"/>
                  <a:gd name="connsiteY3" fmla="*/ 0 h 24695"/>
                  <a:gd name="connsiteX4" fmla="*/ 107683 w 107683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83" h="24695">
                    <a:moveTo>
                      <a:pt x="107683" y="24695"/>
                    </a:moveTo>
                    <a:lnTo>
                      <a:pt x="19163" y="24695"/>
                    </a:lnTo>
                    <a:lnTo>
                      <a:pt x="0" y="0"/>
                    </a:lnTo>
                    <a:lnTo>
                      <a:pt x="87470" y="0"/>
                    </a:lnTo>
                    <a:lnTo>
                      <a:pt x="107683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3" name="Freeform: Shape 1982">
                <a:extLst>
                  <a:ext uri="{FF2B5EF4-FFF2-40B4-BE49-F238E27FC236}">
                    <a16:creationId xmlns:a16="http://schemas.microsoft.com/office/drawing/2014/main" id="{D7DABE61-4432-7C04-69FC-A90A2FE0C972}"/>
                  </a:ext>
                </a:extLst>
              </p:cNvPr>
              <p:cNvSpPr/>
              <p:nvPr/>
            </p:nvSpPr>
            <p:spPr>
              <a:xfrm>
                <a:off x="5447048" y="5072424"/>
                <a:ext cx="109568" cy="24695"/>
              </a:xfrm>
              <a:custGeom>
                <a:avLst/>
                <a:gdLst>
                  <a:gd name="connsiteX0" fmla="*/ 109569 w 109568"/>
                  <a:gd name="connsiteY0" fmla="*/ 24695 h 24695"/>
                  <a:gd name="connsiteX1" fmla="*/ 21048 w 109568"/>
                  <a:gd name="connsiteY1" fmla="*/ 24695 h 24695"/>
                  <a:gd name="connsiteX2" fmla="*/ 0 w 109568"/>
                  <a:gd name="connsiteY2" fmla="*/ 0 h 24695"/>
                  <a:gd name="connsiteX3" fmla="*/ 87439 w 109568"/>
                  <a:gd name="connsiteY3" fmla="*/ 0 h 24695"/>
                  <a:gd name="connsiteX4" fmla="*/ 109569 w 109568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68" h="24695">
                    <a:moveTo>
                      <a:pt x="109569" y="24695"/>
                    </a:moveTo>
                    <a:lnTo>
                      <a:pt x="21048" y="24695"/>
                    </a:lnTo>
                    <a:lnTo>
                      <a:pt x="0" y="0"/>
                    </a:lnTo>
                    <a:lnTo>
                      <a:pt x="87439" y="0"/>
                    </a:lnTo>
                    <a:lnTo>
                      <a:pt x="109569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4" name="Freeform: Shape 1983">
                <a:extLst>
                  <a:ext uri="{FF2B5EF4-FFF2-40B4-BE49-F238E27FC236}">
                    <a16:creationId xmlns:a16="http://schemas.microsoft.com/office/drawing/2014/main" id="{AAE9FE2F-3D5E-9695-6989-20F430B856EC}"/>
                  </a:ext>
                </a:extLst>
              </p:cNvPr>
              <p:cNvSpPr/>
              <p:nvPr/>
            </p:nvSpPr>
            <p:spPr>
              <a:xfrm>
                <a:off x="5603503" y="5072424"/>
                <a:ext cx="111454" cy="24695"/>
              </a:xfrm>
              <a:custGeom>
                <a:avLst/>
                <a:gdLst>
                  <a:gd name="connsiteX0" fmla="*/ 111454 w 111454"/>
                  <a:gd name="connsiteY0" fmla="*/ 24695 h 24695"/>
                  <a:gd name="connsiteX1" fmla="*/ 22934 w 111454"/>
                  <a:gd name="connsiteY1" fmla="*/ 24695 h 24695"/>
                  <a:gd name="connsiteX2" fmla="*/ 0 w 111454"/>
                  <a:gd name="connsiteY2" fmla="*/ 0 h 24695"/>
                  <a:gd name="connsiteX3" fmla="*/ 87439 w 111454"/>
                  <a:gd name="connsiteY3" fmla="*/ 0 h 24695"/>
                  <a:gd name="connsiteX4" fmla="*/ 111454 w 111454"/>
                  <a:gd name="connsiteY4" fmla="*/ 24695 h 2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54" h="24695">
                    <a:moveTo>
                      <a:pt x="111454" y="24695"/>
                    </a:moveTo>
                    <a:lnTo>
                      <a:pt x="22934" y="24695"/>
                    </a:lnTo>
                    <a:lnTo>
                      <a:pt x="0" y="0"/>
                    </a:lnTo>
                    <a:lnTo>
                      <a:pt x="87439" y="0"/>
                    </a:lnTo>
                    <a:lnTo>
                      <a:pt x="111454" y="246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5" name="Freeform: Shape 1984">
                <a:extLst>
                  <a:ext uri="{FF2B5EF4-FFF2-40B4-BE49-F238E27FC236}">
                    <a16:creationId xmlns:a16="http://schemas.microsoft.com/office/drawing/2014/main" id="{A0586D35-663A-FE8A-41FE-6B2E25D718F8}"/>
                  </a:ext>
                </a:extLst>
              </p:cNvPr>
              <p:cNvSpPr/>
              <p:nvPr/>
            </p:nvSpPr>
            <p:spPr>
              <a:xfrm>
                <a:off x="1306904" y="5109946"/>
                <a:ext cx="118469" cy="25622"/>
              </a:xfrm>
              <a:custGeom>
                <a:avLst/>
                <a:gdLst>
                  <a:gd name="connsiteX0" fmla="*/ 90158 w 118469"/>
                  <a:gd name="connsiteY0" fmla="*/ 25623 h 25622"/>
                  <a:gd name="connsiteX1" fmla="*/ 0 w 118469"/>
                  <a:gd name="connsiteY1" fmla="*/ 25623 h 25622"/>
                  <a:gd name="connsiteX2" fmla="*/ 29393 w 118469"/>
                  <a:gd name="connsiteY2" fmla="*/ 0 h 25622"/>
                  <a:gd name="connsiteX3" fmla="*/ 118470 w 118469"/>
                  <a:gd name="connsiteY3" fmla="*/ 0 h 25622"/>
                  <a:gd name="connsiteX4" fmla="*/ 90158 w 118469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469" h="25622">
                    <a:moveTo>
                      <a:pt x="90158" y="25623"/>
                    </a:moveTo>
                    <a:lnTo>
                      <a:pt x="0" y="25623"/>
                    </a:lnTo>
                    <a:lnTo>
                      <a:pt x="29393" y="0"/>
                    </a:lnTo>
                    <a:lnTo>
                      <a:pt x="118470" y="0"/>
                    </a:lnTo>
                    <a:lnTo>
                      <a:pt x="90158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6" name="Freeform: Shape 1985">
                <a:extLst>
                  <a:ext uri="{FF2B5EF4-FFF2-40B4-BE49-F238E27FC236}">
                    <a16:creationId xmlns:a16="http://schemas.microsoft.com/office/drawing/2014/main" id="{123B0C9C-1CA3-7F69-FC1D-B37460B83B28}"/>
                  </a:ext>
                </a:extLst>
              </p:cNvPr>
              <p:cNvSpPr/>
              <p:nvPr/>
            </p:nvSpPr>
            <p:spPr>
              <a:xfrm>
                <a:off x="1629489" y="5109946"/>
                <a:ext cx="114544" cy="25622"/>
              </a:xfrm>
              <a:custGeom>
                <a:avLst/>
                <a:gdLst>
                  <a:gd name="connsiteX0" fmla="*/ 90189 w 114544"/>
                  <a:gd name="connsiteY0" fmla="*/ 25623 h 25622"/>
                  <a:gd name="connsiteX1" fmla="*/ 0 w 114544"/>
                  <a:gd name="connsiteY1" fmla="*/ 25623 h 25622"/>
                  <a:gd name="connsiteX2" fmla="*/ 25499 w 114544"/>
                  <a:gd name="connsiteY2" fmla="*/ 0 h 25622"/>
                  <a:gd name="connsiteX3" fmla="*/ 114545 w 114544"/>
                  <a:gd name="connsiteY3" fmla="*/ 0 h 25622"/>
                  <a:gd name="connsiteX4" fmla="*/ 90189 w 114544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44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25499" y="0"/>
                    </a:lnTo>
                    <a:lnTo>
                      <a:pt x="114545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7" name="Freeform: Shape 1986">
                <a:extLst>
                  <a:ext uri="{FF2B5EF4-FFF2-40B4-BE49-F238E27FC236}">
                    <a16:creationId xmlns:a16="http://schemas.microsoft.com/office/drawing/2014/main" id="{098D2360-C0DF-C77A-7408-AF0A3D2393FB}"/>
                  </a:ext>
                </a:extLst>
              </p:cNvPr>
              <p:cNvSpPr/>
              <p:nvPr/>
            </p:nvSpPr>
            <p:spPr>
              <a:xfrm>
                <a:off x="1790798" y="5109946"/>
                <a:ext cx="112597" cy="25622"/>
              </a:xfrm>
              <a:custGeom>
                <a:avLst/>
                <a:gdLst>
                  <a:gd name="connsiteX0" fmla="*/ 90189 w 112597"/>
                  <a:gd name="connsiteY0" fmla="*/ 25623 h 25622"/>
                  <a:gd name="connsiteX1" fmla="*/ 0 w 112597"/>
                  <a:gd name="connsiteY1" fmla="*/ 25623 h 25622"/>
                  <a:gd name="connsiteX2" fmla="*/ 23521 w 112597"/>
                  <a:gd name="connsiteY2" fmla="*/ 0 h 25622"/>
                  <a:gd name="connsiteX3" fmla="*/ 112597 w 112597"/>
                  <a:gd name="connsiteY3" fmla="*/ 0 h 25622"/>
                  <a:gd name="connsiteX4" fmla="*/ 90189 w 112597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97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23521" y="0"/>
                    </a:lnTo>
                    <a:lnTo>
                      <a:pt x="112597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8" name="Freeform: Shape 1987">
                <a:extLst>
                  <a:ext uri="{FF2B5EF4-FFF2-40B4-BE49-F238E27FC236}">
                    <a16:creationId xmlns:a16="http://schemas.microsoft.com/office/drawing/2014/main" id="{9D8BE531-45D8-5420-4BE5-4FD94AAED278}"/>
                  </a:ext>
                </a:extLst>
              </p:cNvPr>
              <p:cNvSpPr/>
              <p:nvPr/>
            </p:nvSpPr>
            <p:spPr>
              <a:xfrm>
                <a:off x="1952106" y="5109946"/>
                <a:ext cx="110619" cy="25622"/>
              </a:xfrm>
              <a:custGeom>
                <a:avLst/>
                <a:gdLst>
                  <a:gd name="connsiteX0" fmla="*/ 90189 w 110619"/>
                  <a:gd name="connsiteY0" fmla="*/ 25623 h 25622"/>
                  <a:gd name="connsiteX1" fmla="*/ 0 w 110619"/>
                  <a:gd name="connsiteY1" fmla="*/ 25623 h 25622"/>
                  <a:gd name="connsiteX2" fmla="*/ 21543 w 110619"/>
                  <a:gd name="connsiteY2" fmla="*/ 0 h 25622"/>
                  <a:gd name="connsiteX3" fmla="*/ 110619 w 110619"/>
                  <a:gd name="connsiteY3" fmla="*/ 0 h 25622"/>
                  <a:gd name="connsiteX4" fmla="*/ 90189 w 110619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619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21543" y="0"/>
                    </a:lnTo>
                    <a:lnTo>
                      <a:pt x="110619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9" name="Freeform: Shape 1988">
                <a:extLst>
                  <a:ext uri="{FF2B5EF4-FFF2-40B4-BE49-F238E27FC236}">
                    <a16:creationId xmlns:a16="http://schemas.microsoft.com/office/drawing/2014/main" id="{70A22736-5BEA-87CF-1A46-E5B3E6D0837D}"/>
                  </a:ext>
                </a:extLst>
              </p:cNvPr>
              <p:cNvSpPr/>
              <p:nvPr/>
            </p:nvSpPr>
            <p:spPr>
              <a:xfrm>
                <a:off x="2113414" y="5109946"/>
                <a:ext cx="108641" cy="25622"/>
              </a:xfrm>
              <a:custGeom>
                <a:avLst/>
                <a:gdLst>
                  <a:gd name="connsiteX0" fmla="*/ 90189 w 108641"/>
                  <a:gd name="connsiteY0" fmla="*/ 25623 h 25622"/>
                  <a:gd name="connsiteX1" fmla="*/ 0 w 108641"/>
                  <a:gd name="connsiteY1" fmla="*/ 25623 h 25622"/>
                  <a:gd name="connsiteX2" fmla="*/ 19565 w 108641"/>
                  <a:gd name="connsiteY2" fmla="*/ 0 h 25622"/>
                  <a:gd name="connsiteX3" fmla="*/ 108641 w 108641"/>
                  <a:gd name="connsiteY3" fmla="*/ 0 h 25622"/>
                  <a:gd name="connsiteX4" fmla="*/ 90189 w 108641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41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19565" y="0"/>
                    </a:lnTo>
                    <a:lnTo>
                      <a:pt x="108641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0" name="Freeform: Shape 1989">
                <a:extLst>
                  <a:ext uri="{FF2B5EF4-FFF2-40B4-BE49-F238E27FC236}">
                    <a16:creationId xmlns:a16="http://schemas.microsoft.com/office/drawing/2014/main" id="{3C15C2ED-2B3F-01C1-B4D7-E4177F31B3BF}"/>
                  </a:ext>
                </a:extLst>
              </p:cNvPr>
              <p:cNvSpPr/>
              <p:nvPr/>
            </p:nvSpPr>
            <p:spPr>
              <a:xfrm>
                <a:off x="2597339" y="5109946"/>
                <a:ext cx="102737" cy="25622"/>
              </a:xfrm>
              <a:custGeom>
                <a:avLst/>
                <a:gdLst>
                  <a:gd name="connsiteX0" fmla="*/ 90189 w 102737"/>
                  <a:gd name="connsiteY0" fmla="*/ 25623 h 25622"/>
                  <a:gd name="connsiteX1" fmla="*/ 0 w 102737"/>
                  <a:gd name="connsiteY1" fmla="*/ 25623 h 25622"/>
                  <a:gd name="connsiteX2" fmla="*/ 13661 w 102737"/>
                  <a:gd name="connsiteY2" fmla="*/ 0 h 25622"/>
                  <a:gd name="connsiteX3" fmla="*/ 102738 w 102737"/>
                  <a:gd name="connsiteY3" fmla="*/ 0 h 25622"/>
                  <a:gd name="connsiteX4" fmla="*/ 90189 w 102737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37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13661" y="0"/>
                    </a:lnTo>
                    <a:lnTo>
                      <a:pt x="102738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1" name="Freeform: Shape 1990">
                <a:extLst>
                  <a:ext uri="{FF2B5EF4-FFF2-40B4-BE49-F238E27FC236}">
                    <a16:creationId xmlns:a16="http://schemas.microsoft.com/office/drawing/2014/main" id="{0638C151-74D6-8D42-DC3A-6DD0703ECD82}"/>
                  </a:ext>
                </a:extLst>
              </p:cNvPr>
              <p:cNvSpPr/>
              <p:nvPr/>
            </p:nvSpPr>
            <p:spPr>
              <a:xfrm>
                <a:off x="2919956" y="5109946"/>
                <a:ext cx="98781" cy="25622"/>
              </a:xfrm>
              <a:custGeom>
                <a:avLst/>
                <a:gdLst>
                  <a:gd name="connsiteX0" fmla="*/ 90189 w 98781"/>
                  <a:gd name="connsiteY0" fmla="*/ 25623 h 25622"/>
                  <a:gd name="connsiteX1" fmla="*/ 0 w 98781"/>
                  <a:gd name="connsiteY1" fmla="*/ 25623 h 25622"/>
                  <a:gd name="connsiteX2" fmla="*/ 9705 w 98781"/>
                  <a:gd name="connsiteY2" fmla="*/ 0 h 25622"/>
                  <a:gd name="connsiteX3" fmla="*/ 98782 w 98781"/>
                  <a:gd name="connsiteY3" fmla="*/ 0 h 25622"/>
                  <a:gd name="connsiteX4" fmla="*/ 90189 w 98781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81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9705" y="0"/>
                    </a:lnTo>
                    <a:lnTo>
                      <a:pt x="98782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2" name="Freeform: Shape 1991">
                <a:extLst>
                  <a:ext uri="{FF2B5EF4-FFF2-40B4-BE49-F238E27FC236}">
                    <a16:creationId xmlns:a16="http://schemas.microsoft.com/office/drawing/2014/main" id="{CCE0CE1B-9B63-943E-B6A7-8DDB09E6AAE4}"/>
                  </a:ext>
                </a:extLst>
              </p:cNvPr>
              <p:cNvSpPr/>
              <p:nvPr/>
            </p:nvSpPr>
            <p:spPr>
              <a:xfrm>
                <a:off x="3081264" y="5109946"/>
                <a:ext cx="96803" cy="25622"/>
              </a:xfrm>
              <a:custGeom>
                <a:avLst/>
                <a:gdLst>
                  <a:gd name="connsiteX0" fmla="*/ 90189 w 96803"/>
                  <a:gd name="connsiteY0" fmla="*/ 25623 h 25622"/>
                  <a:gd name="connsiteX1" fmla="*/ 0 w 96803"/>
                  <a:gd name="connsiteY1" fmla="*/ 25623 h 25622"/>
                  <a:gd name="connsiteX2" fmla="*/ 7727 w 96803"/>
                  <a:gd name="connsiteY2" fmla="*/ 0 h 25622"/>
                  <a:gd name="connsiteX3" fmla="*/ 96804 w 96803"/>
                  <a:gd name="connsiteY3" fmla="*/ 0 h 25622"/>
                  <a:gd name="connsiteX4" fmla="*/ 90189 w 96803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803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7727" y="0"/>
                    </a:lnTo>
                    <a:lnTo>
                      <a:pt x="96804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3" name="Freeform: Shape 1992">
                <a:extLst>
                  <a:ext uri="{FF2B5EF4-FFF2-40B4-BE49-F238E27FC236}">
                    <a16:creationId xmlns:a16="http://schemas.microsoft.com/office/drawing/2014/main" id="{C55B1721-E407-605C-468E-44B4366FC272}"/>
                  </a:ext>
                </a:extLst>
              </p:cNvPr>
              <p:cNvSpPr/>
              <p:nvPr/>
            </p:nvSpPr>
            <p:spPr>
              <a:xfrm>
                <a:off x="3403881" y="5109946"/>
                <a:ext cx="92878" cy="25622"/>
              </a:xfrm>
              <a:custGeom>
                <a:avLst/>
                <a:gdLst>
                  <a:gd name="connsiteX0" fmla="*/ 90189 w 92878"/>
                  <a:gd name="connsiteY0" fmla="*/ 25623 h 25622"/>
                  <a:gd name="connsiteX1" fmla="*/ 0 w 92878"/>
                  <a:gd name="connsiteY1" fmla="*/ 25623 h 25622"/>
                  <a:gd name="connsiteX2" fmla="*/ 3802 w 92878"/>
                  <a:gd name="connsiteY2" fmla="*/ 0 h 25622"/>
                  <a:gd name="connsiteX3" fmla="*/ 92878 w 92878"/>
                  <a:gd name="connsiteY3" fmla="*/ 0 h 25622"/>
                  <a:gd name="connsiteX4" fmla="*/ 90189 w 92878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3802" y="0"/>
                    </a:lnTo>
                    <a:lnTo>
                      <a:pt x="92878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4" name="Freeform: Shape 1993">
                <a:extLst>
                  <a:ext uri="{FF2B5EF4-FFF2-40B4-BE49-F238E27FC236}">
                    <a16:creationId xmlns:a16="http://schemas.microsoft.com/office/drawing/2014/main" id="{2E4B09A4-E187-021A-9DF5-4BA1765D247B}"/>
                  </a:ext>
                </a:extLst>
              </p:cNvPr>
              <p:cNvSpPr/>
              <p:nvPr/>
            </p:nvSpPr>
            <p:spPr>
              <a:xfrm>
                <a:off x="3565189" y="5109946"/>
                <a:ext cx="90900" cy="25622"/>
              </a:xfrm>
              <a:custGeom>
                <a:avLst/>
                <a:gdLst>
                  <a:gd name="connsiteX0" fmla="*/ 90189 w 90900"/>
                  <a:gd name="connsiteY0" fmla="*/ 25623 h 25622"/>
                  <a:gd name="connsiteX1" fmla="*/ 0 w 90900"/>
                  <a:gd name="connsiteY1" fmla="*/ 25623 h 25622"/>
                  <a:gd name="connsiteX2" fmla="*/ 1823 w 90900"/>
                  <a:gd name="connsiteY2" fmla="*/ 0 h 25622"/>
                  <a:gd name="connsiteX3" fmla="*/ 90900 w 90900"/>
                  <a:gd name="connsiteY3" fmla="*/ 0 h 25622"/>
                  <a:gd name="connsiteX4" fmla="*/ 90189 w 90900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00" h="25622">
                    <a:moveTo>
                      <a:pt x="90189" y="25623"/>
                    </a:moveTo>
                    <a:lnTo>
                      <a:pt x="0" y="25623"/>
                    </a:lnTo>
                    <a:lnTo>
                      <a:pt x="1823" y="0"/>
                    </a:lnTo>
                    <a:lnTo>
                      <a:pt x="90900" y="0"/>
                    </a:lnTo>
                    <a:lnTo>
                      <a:pt x="90189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5" name="Freeform: Shape 1994">
                <a:extLst>
                  <a:ext uri="{FF2B5EF4-FFF2-40B4-BE49-F238E27FC236}">
                    <a16:creationId xmlns:a16="http://schemas.microsoft.com/office/drawing/2014/main" id="{61392D4F-6A79-E77F-7D6A-E313F2B0D6F0}"/>
                  </a:ext>
                </a:extLst>
              </p:cNvPr>
              <p:cNvSpPr/>
              <p:nvPr/>
            </p:nvSpPr>
            <p:spPr>
              <a:xfrm>
                <a:off x="3726343" y="5109946"/>
                <a:ext cx="90343" cy="25622"/>
              </a:xfrm>
              <a:custGeom>
                <a:avLst/>
                <a:gdLst>
                  <a:gd name="connsiteX0" fmla="*/ 90344 w 90343"/>
                  <a:gd name="connsiteY0" fmla="*/ 25623 h 25622"/>
                  <a:gd name="connsiteX1" fmla="*/ 155 w 90343"/>
                  <a:gd name="connsiteY1" fmla="*/ 25623 h 25622"/>
                  <a:gd name="connsiteX2" fmla="*/ 0 w 90343"/>
                  <a:gd name="connsiteY2" fmla="*/ 0 h 25622"/>
                  <a:gd name="connsiteX3" fmla="*/ 89076 w 90343"/>
                  <a:gd name="connsiteY3" fmla="*/ 0 h 25622"/>
                  <a:gd name="connsiteX4" fmla="*/ 90344 w 90343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43" h="25622">
                    <a:moveTo>
                      <a:pt x="90344" y="25623"/>
                    </a:moveTo>
                    <a:lnTo>
                      <a:pt x="155" y="25623"/>
                    </a:lnTo>
                    <a:lnTo>
                      <a:pt x="0" y="0"/>
                    </a:lnTo>
                    <a:lnTo>
                      <a:pt x="89076" y="0"/>
                    </a:lnTo>
                    <a:lnTo>
                      <a:pt x="90344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6" name="Freeform: Shape 1995">
                <a:extLst>
                  <a:ext uri="{FF2B5EF4-FFF2-40B4-BE49-F238E27FC236}">
                    <a16:creationId xmlns:a16="http://schemas.microsoft.com/office/drawing/2014/main" id="{8133857D-FB08-7C92-5890-420B99A91229}"/>
                  </a:ext>
                </a:extLst>
              </p:cNvPr>
              <p:cNvSpPr/>
              <p:nvPr/>
            </p:nvSpPr>
            <p:spPr>
              <a:xfrm>
                <a:off x="3885673" y="5109946"/>
                <a:ext cx="92321" cy="25622"/>
              </a:xfrm>
              <a:custGeom>
                <a:avLst/>
                <a:gdLst>
                  <a:gd name="connsiteX0" fmla="*/ 92322 w 92321"/>
                  <a:gd name="connsiteY0" fmla="*/ 25623 h 25622"/>
                  <a:gd name="connsiteX1" fmla="*/ 2132 w 92321"/>
                  <a:gd name="connsiteY1" fmla="*/ 25623 h 25622"/>
                  <a:gd name="connsiteX2" fmla="*/ 0 w 92321"/>
                  <a:gd name="connsiteY2" fmla="*/ 0 h 25622"/>
                  <a:gd name="connsiteX3" fmla="*/ 89076 w 92321"/>
                  <a:gd name="connsiteY3" fmla="*/ 0 h 25622"/>
                  <a:gd name="connsiteX4" fmla="*/ 92322 w 92321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21" h="25622">
                    <a:moveTo>
                      <a:pt x="92322" y="25623"/>
                    </a:moveTo>
                    <a:lnTo>
                      <a:pt x="2132" y="25623"/>
                    </a:lnTo>
                    <a:lnTo>
                      <a:pt x="0" y="0"/>
                    </a:lnTo>
                    <a:lnTo>
                      <a:pt x="89076" y="0"/>
                    </a:lnTo>
                    <a:lnTo>
                      <a:pt x="92322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7" name="Freeform: Shape 1996">
                <a:extLst>
                  <a:ext uri="{FF2B5EF4-FFF2-40B4-BE49-F238E27FC236}">
                    <a16:creationId xmlns:a16="http://schemas.microsoft.com/office/drawing/2014/main" id="{06732214-3C48-8E18-EDDA-4BAD2A79EE3D}"/>
                  </a:ext>
                </a:extLst>
              </p:cNvPr>
              <p:cNvSpPr/>
              <p:nvPr/>
            </p:nvSpPr>
            <p:spPr>
              <a:xfrm>
                <a:off x="4204365" y="5109946"/>
                <a:ext cx="96247" cy="25622"/>
              </a:xfrm>
              <a:custGeom>
                <a:avLst/>
                <a:gdLst>
                  <a:gd name="connsiteX0" fmla="*/ 96247 w 96247"/>
                  <a:gd name="connsiteY0" fmla="*/ 25623 h 25622"/>
                  <a:gd name="connsiteX1" fmla="*/ 6058 w 96247"/>
                  <a:gd name="connsiteY1" fmla="*/ 25623 h 25622"/>
                  <a:gd name="connsiteX2" fmla="*/ 0 w 96247"/>
                  <a:gd name="connsiteY2" fmla="*/ 0 h 25622"/>
                  <a:gd name="connsiteX3" fmla="*/ 89045 w 96247"/>
                  <a:gd name="connsiteY3" fmla="*/ 0 h 25622"/>
                  <a:gd name="connsiteX4" fmla="*/ 96247 w 96247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7" h="25622">
                    <a:moveTo>
                      <a:pt x="96247" y="25623"/>
                    </a:moveTo>
                    <a:lnTo>
                      <a:pt x="6058" y="25623"/>
                    </a:lnTo>
                    <a:lnTo>
                      <a:pt x="0" y="0"/>
                    </a:lnTo>
                    <a:lnTo>
                      <a:pt x="89045" y="0"/>
                    </a:lnTo>
                    <a:lnTo>
                      <a:pt x="96247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8" name="Freeform: Shape 1997">
                <a:extLst>
                  <a:ext uri="{FF2B5EF4-FFF2-40B4-BE49-F238E27FC236}">
                    <a16:creationId xmlns:a16="http://schemas.microsoft.com/office/drawing/2014/main" id="{2129654B-D21E-F0FD-4717-ED5AAACE6690}"/>
                  </a:ext>
                </a:extLst>
              </p:cNvPr>
              <p:cNvSpPr/>
              <p:nvPr/>
            </p:nvSpPr>
            <p:spPr>
              <a:xfrm>
                <a:off x="4523025" y="5109946"/>
                <a:ext cx="100203" cy="25622"/>
              </a:xfrm>
              <a:custGeom>
                <a:avLst/>
                <a:gdLst>
                  <a:gd name="connsiteX0" fmla="*/ 100203 w 100203"/>
                  <a:gd name="connsiteY0" fmla="*/ 25623 h 25622"/>
                  <a:gd name="connsiteX1" fmla="*/ 10014 w 100203"/>
                  <a:gd name="connsiteY1" fmla="*/ 25623 h 25622"/>
                  <a:gd name="connsiteX2" fmla="*/ 0 w 100203"/>
                  <a:gd name="connsiteY2" fmla="*/ 0 h 25622"/>
                  <a:gd name="connsiteX3" fmla="*/ 89076 w 100203"/>
                  <a:gd name="connsiteY3" fmla="*/ 0 h 25622"/>
                  <a:gd name="connsiteX4" fmla="*/ 100203 w 100203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03" h="25622">
                    <a:moveTo>
                      <a:pt x="100203" y="25623"/>
                    </a:moveTo>
                    <a:lnTo>
                      <a:pt x="10014" y="25623"/>
                    </a:lnTo>
                    <a:lnTo>
                      <a:pt x="0" y="0"/>
                    </a:lnTo>
                    <a:lnTo>
                      <a:pt x="89076" y="0"/>
                    </a:lnTo>
                    <a:lnTo>
                      <a:pt x="100203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9" name="Freeform: Shape 1998">
                <a:extLst>
                  <a:ext uri="{FF2B5EF4-FFF2-40B4-BE49-F238E27FC236}">
                    <a16:creationId xmlns:a16="http://schemas.microsoft.com/office/drawing/2014/main" id="{3A2599A5-52A3-587E-B51E-0FFEA872C221}"/>
                  </a:ext>
                </a:extLst>
              </p:cNvPr>
              <p:cNvSpPr/>
              <p:nvPr/>
            </p:nvSpPr>
            <p:spPr>
              <a:xfrm>
                <a:off x="4682355" y="5109946"/>
                <a:ext cx="102181" cy="25622"/>
              </a:xfrm>
              <a:custGeom>
                <a:avLst/>
                <a:gdLst>
                  <a:gd name="connsiteX0" fmla="*/ 102182 w 102181"/>
                  <a:gd name="connsiteY0" fmla="*/ 25623 h 25622"/>
                  <a:gd name="connsiteX1" fmla="*/ 11992 w 102181"/>
                  <a:gd name="connsiteY1" fmla="*/ 25623 h 25622"/>
                  <a:gd name="connsiteX2" fmla="*/ 0 w 102181"/>
                  <a:gd name="connsiteY2" fmla="*/ 0 h 25622"/>
                  <a:gd name="connsiteX3" fmla="*/ 89077 w 102181"/>
                  <a:gd name="connsiteY3" fmla="*/ 0 h 25622"/>
                  <a:gd name="connsiteX4" fmla="*/ 102182 w 102181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181" h="25622">
                    <a:moveTo>
                      <a:pt x="102182" y="25623"/>
                    </a:moveTo>
                    <a:lnTo>
                      <a:pt x="11992" y="25623"/>
                    </a:lnTo>
                    <a:lnTo>
                      <a:pt x="0" y="0"/>
                    </a:lnTo>
                    <a:lnTo>
                      <a:pt x="89077" y="0"/>
                    </a:lnTo>
                    <a:lnTo>
                      <a:pt x="102182" y="2562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0" name="Freeform: Shape 1999">
                <a:extLst>
                  <a:ext uri="{FF2B5EF4-FFF2-40B4-BE49-F238E27FC236}">
                    <a16:creationId xmlns:a16="http://schemas.microsoft.com/office/drawing/2014/main" id="{8E0DF8BE-D707-FAEE-8E92-1E3BB84FA5D7}"/>
                  </a:ext>
                </a:extLst>
              </p:cNvPr>
              <p:cNvSpPr/>
              <p:nvPr/>
            </p:nvSpPr>
            <p:spPr>
              <a:xfrm>
                <a:off x="5001047" y="5109946"/>
                <a:ext cx="106075" cy="25622"/>
              </a:xfrm>
              <a:custGeom>
                <a:avLst/>
                <a:gdLst>
                  <a:gd name="connsiteX0" fmla="*/ 106076 w 106075"/>
                  <a:gd name="connsiteY0" fmla="*/ 25623 h 25622"/>
                  <a:gd name="connsiteX1" fmla="*/ 15917 w 106075"/>
                  <a:gd name="connsiteY1" fmla="*/ 25623 h 25622"/>
                  <a:gd name="connsiteX2" fmla="*/ 0 w 106075"/>
                  <a:gd name="connsiteY2" fmla="*/ 0 h 25622"/>
                  <a:gd name="connsiteX3" fmla="*/ 89045 w 106075"/>
                  <a:gd name="connsiteY3" fmla="*/ 0 h 25622"/>
                  <a:gd name="connsiteX4" fmla="*/ 106076 w 106075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75" h="25622">
                    <a:moveTo>
                      <a:pt x="106076" y="25623"/>
                    </a:moveTo>
                    <a:lnTo>
                      <a:pt x="15917" y="25623"/>
                    </a:lnTo>
                    <a:lnTo>
                      <a:pt x="0" y="0"/>
                    </a:lnTo>
                    <a:lnTo>
                      <a:pt x="89045" y="0"/>
                    </a:lnTo>
                    <a:lnTo>
                      <a:pt x="106076" y="2562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1" name="Freeform: Shape 2000">
                <a:extLst>
                  <a:ext uri="{FF2B5EF4-FFF2-40B4-BE49-F238E27FC236}">
                    <a16:creationId xmlns:a16="http://schemas.microsoft.com/office/drawing/2014/main" id="{64F3000C-7905-D1F5-1DE8-D79F116D16BC}"/>
                  </a:ext>
                </a:extLst>
              </p:cNvPr>
              <p:cNvSpPr/>
              <p:nvPr/>
            </p:nvSpPr>
            <p:spPr>
              <a:xfrm>
                <a:off x="5160377" y="5109946"/>
                <a:ext cx="108053" cy="25622"/>
              </a:xfrm>
              <a:custGeom>
                <a:avLst/>
                <a:gdLst>
                  <a:gd name="connsiteX0" fmla="*/ 108054 w 108053"/>
                  <a:gd name="connsiteY0" fmla="*/ 25623 h 25622"/>
                  <a:gd name="connsiteX1" fmla="*/ 17896 w 108053"/>
                  <a:gd name="connsiteY1" fmla="*/ 25623 h 25622"/>
                  <a:gd name="connsiteX2" fmla="*/ 0 w 108053"/>
                  <a:gd name="connsiteY2" fmla="*/ 0 h 25622"/>
                  <a:gd name="connsiteX3" fmla="*/ 89077 w 108053"/>
                  <a:gd name="connsiteY3" fmla="*/ 0 h 25622"/>
                  <a:gd name="connsiteX4" fmla="*/ 108054 w 108053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53" h="25622">
                    <a:moveTo>
                      <a:pt x="108054" y="25623"/>
                    </a:moveTo>
                    <a:lnTo>
                      <a:pt x="17896" y="25623"/>
                    </a:lnTo>
                    <a:lnTo>
                      <a:pt x="0" y="0"/>
                    </a:lnTo>
                    <a:lnTo>
                      <a:pt x="89077" y="0"/>
                    </a:lnTo>
                    <a:lnTo>
                      <a:pt x="108054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2" name="Freeform: Shape 2001">
                <a:extLst>
                  <a:ext uri="{FF2B5EF4-FFF2-40B4-BE49-F238E27FC236}">
                    <a16:creationId xmlns:a16="http://schemas.microsoft.com/office/drawing/2014/main" id="{15A2227D-6B3D-06E0-2DA9-CC29684239CF}"/>
                  </a:ext>
                </a:extLst>
              </p:cNvPr>
              <p:cNvSpPr/>
              <p:nvPr/>
            </p:nvSpPr>
            <p:spPr>
              <a:xfrm>
                <a:off x="5319707" y="5109946"/>
                <a:ext cx="110032" cy="25622"/>
              </a:xfrm>
              <a:custGeom>
                <a:avLst/>
                <a:gdLst>
                  <a:gd name="connsiteX0" fmla="*/ 110032 w 110032"/>
                  <a:gd name="connsiteY0" fmla="*/ 25623 h 25622"/>
                  <a:gd name="connsiteX1" fmla="*/ 19874 w 110032"/>
                  <a:gd name="connsiteY1" fmla="*/ 25623 h 25622"/>
                  <a:gd name="connsiteX2" fmla="*/ 0 w 110032"/>
                  <a:gd name="connsiteY2" fmla="*/ 0 h 25622"/>
                  <a:gd name="connsiteX3" fmla="*/ 89076 w 110032"/>
                  <a:gd name="connsiteY3" fmla="*/ 0 h 25622"/>
                  <a:gd name="connsiteX4" fmla="*/ 110032 w 110032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032" h="25622">
                    <a:moveTo>
                      <a:pt x="110032" y="25623"/>
                    </a:moveTo>
                    <a:lnTo>
                      <a:pt x="19874" y="25623"/>
                    </a:lnTo>
                    <a:lnTo>
                      <a:pt x="0" y="0"/>
                    </a:lnTo>
                    <a:lnTo>
                      <a:pt x="89076" y="0"/>
                    </a:lnTo>
                    <a:lnTo>
                      <a:pt x="110032" y="2562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3" name="Freeform: Shape 2002">
                <a:extLst>
                  <a:ext uri="{FF2B5EF4-FFF2-40B4-BE49-F238E27FC236}">
                    <a16:creationId xmlns:a16="http://schemas.microsoft.com/office/drawing/2014/main" id="{DFBAA232-494C-F46D-B2D0-D2BCCD29B266}"/>
                  </a:ext>
                </a:extLst>
              </p:cNvPr>
              <p:cNvSpPr/>
              <p:nvPr/>
            </p:nvSpPr>
            <p:spPr>
              <a:xfrm>
                <a:off x="5638368" y="5109946"/>
                <a:ext cx="113988" cy="25622"/>
              </a:xfrm>
              <a:custGeom>
                <a:avLst/>
                <a:gdLst>
                  <a:gd name="connsiteX0" fmla="*/ 113988 w 113988"/>
                  <a:gd name="connsiteY0" fmla="*/ 25623 h 25622"/>
                  <a:gd name="connsiteX1" fmla="*/ 23830 w 113988"/>
                  <a:gd name="connsiteY1" fmla="*/ 25623 h 25622"/>
                  <a:gd name="connsiteX2" fmla="*/ 0 w 113988"/>
                  <a:gd name="connsiteY2" fmla="*/ 0 h 25622"/>
                  <a:gd name="connsiteX3" fmla="*/ 89076 w 113988"/>
                  <a:gd name="connsiteY3" fmla="*/ 0 h 25622"/>
                  <a:gd name="connsiteX4" fmla="*/ 113988 w 113988"/>
                  <a:gd name="connsiteY4" fmla="*/ 25623 h 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88" h="25622">
                    <a:moveTo>
                      <a:pt x="113988" y="25623"/>
                    </a:moveTo>
                    <a:lnTo>
                      <a:pt x="23830" y="25623"/>
                    </a:lnTo>
                    <a:lnTo>
                      <a:pt x="0" y="0"/>
                    </a:lnTo>
                    <a:lnTo>
                      <a:pt x="89076" y="0"/>
                    </a:lnTo>
                    <a:lnTo>
                      <a:pt x="113988" y="2562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4" name="Freeform: Shape 2003">
                <a:extLst>
                  <a:ext uri="{FF2B5EF4-FFF2-40B4-BE49-F238E27FC236}">
                    <a16:creationId xmlns:a16="http://schemas.microsoft.com/office/drawing/2014/main" id="{26C9CD61-44D4-FC1F-71DB-6B0C0385466D}"/>
                  </a:ext>
                </a:extLst>
              </p:cNvPr>
              <p:cNvSpPr/>
              <p:nvPr/>
            </p:nvSpPr>
            <p:spPr>
              <a:xfrm>
                <a:off x="1261067" y="5148890"/>
                <a:ext cx="121282" cy="26611"/>
              </a:xfrm>
              <a:custGeom>
                <a:avLst/>
                <a:gdLst>
                  <a:gd name="connsiteX0" fmla="*/ 91889 w 121282"/>
                  <a:gd name="connsiteY0" fmla="*/ 26612 h 26611"/>
                  <a:gd name="connsiteX1" fmla="*/ 0 w 121282"/>
                  <a:gd name="connsiteY1" fmla="*/ 26612 h 26611"/>
                  <a:gd name="connsiteX2" fmla="*/ 30537 w 121282"/>
                  <a:gd name="connsiteY2" fmla="*/ 0 h 26611"/>
                  <a:gd name="connsiteX3" fmla="*/ 121283 w 121282"/>
                  <a:gd name="connsiteY3" fmla="*/ 0 h 26611"/>
                  <a:gd name="connsiteX4" fmla="*/ 91889 w 121282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282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30537" y="0"/>
                    </a:lnTo>
                    <a:lnTo>
                      <a:pt x="121283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5" name="Freeform: Shape 2004">
                <a:extLst>
                  <a:ext uri="{FF2B5EF4-FFF2-40B4-BE49-F238E27FC236}">
                    <a16:creationId xmlns:a16="http://schemas.microsoft.com/office/drawing/2014/main" id="{8A8C00F2-A53A-1C7A-A625-6DEDA7FB27B5}"/>
                  </a:ext>
                </a:extLst>
              </p:cNvPr>
              <p:cNvSpPr/>
              <p:nvPr/>
            </p:nvSpPr>
            <p:spPr>
              <a:xfrm>
                <a:off x="1589804" y="5148890"/>
                <a:ext cx="117202" cy="26611"/>
              </a:xfrm>
              <a:custGeom>
                <a:avLst/>
                <a:gdLst>
                  <a:gd name="connsiteX0" fmla="*/ 91889 w 117202"/>
                  <a:gd name="connsiteY0" fmla="*/ 26612 h 26611"/>
                  <a:gd name="connsiteX1" fmla="*/ 0 w 117202"/>
                  <a:gd name="connsiteY1" fmla="*/ 26612 h 26611"/>
                  <a:gd name="connsiteX2" fmla="*/ 26457 w 117202"/>
                  <a:gd name="connsiteY2" fmla="*/ 0 h 26611"/>
                  <a:gd name="connsiteX3" fmla="*/ 117203 w 117202"/>
                  <a:gd name="connsiteY3" fmla="*/ 0 h 26611"/>
                  <a:gd name="connsiteX4" fmla="*/ 91889 w 117202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02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26457" y="0"/>
                    </a:lnTo>
                    <a:lnTo>
                      <a:pt x="117203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6" name="Freeform: Shape 2005">
                <a:extLst>
                  <a:ext uri="{FF2B5EF4-FFF2-40B4-BE49-F238E27FC236}">
                    <a16:creationId xmlns:a16="http://schemas.microsoft.com/office/drawing/2014/main" id="{A32B85C4-B16C-569B-9E26-BC9F0928925B}"/>
                  </a:ext>
                </a:extLst>
              </p:cNvPr>
              <p:cNvSpPr/>
              <p:nvPr/>
            </p:nvSpPr>
            <p:spPr>
              <a:xfrm>
                <a:off x="1754203" y="5148890"/>
                <a:ext cx="115131" cy="26611"/>
              </a:xfrm>
              <a:custGeom>
                <a:avLst/>
                <a:gdLst>
                  <a:gd name="connsiteX0" fmla="*/ 91889 w 115131"/>
                  <a:gd name="connsiteY0" fmla="*/ 26612 h 26611"/>
                  <a:gd name="connsiteX1" fmla="*/ 0 w 115131"/>
                  <a:gd name="connsiteY1" fmla="*/ 26612 h 26611"/>
                  <a:gd name="connsiteX2" fmla="*/ 24386 w 115131"/>
                  <a:gd name="connsiteY2" fmla="*/ 0 h 26611"/>
                  <a:gd name="connsiteX3" fmla="*/ 115132 w 115131"/>
                  <a:gd name="connsiteY3" fmla="*/ 0 h 26611"/>
                  <a:gd name="connsiteX4" fmla="*/ 91889 w 115131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131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24386" y="0"/>
                    </a:lnTo>
                    <a:lnTo>
                      <a:pt x="115132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7" name="Freeform: Shape 2006">
                <a:extLst>
                  <a:ext uri="{FF2B5EF4-FFF2-40B4-BE49-F238E27FC236}">
                    <a16:creationId xmlns:a16="http://schemas.microsoft.com/office/drawing/2014/main" id="{4753F547-B4F5-67AB-42C9-1AAEB10E0C5C}"/>
                  </a:ext>
                </a:extLst>
              </p:cNvPr>
              <p:cNvSpPr/>
              <p:nvPr/>
            </p:nvSpPr>
            <p:spPr>
              <a:xfrm>
                <a:off x="1918571" y="5148890"/>
                <a:ext cx="113092" cy="26611"/>
              </a:xfrm>
              <a:custGeom>
                <a:avLst/>
                <a:gdLst>
                  <a:gd name="connsiteX0" fmla="*/ 91889 w 113092"/>
                  <a:gd name="connsiteY0" fmla="*/ 26612 h 26611"/>
                  <a:gd name="connsiteX1" fmla="*/ 0 w 113092"/>
                  <a:gd name="connsiteY1" fmla="*/ 26612 h 26611"/>
                  <a:gd name="connsiteX2" fmla="*/ 22346 w 113092"/>
                  <a:gd name="connsiteY2" fmla="*/ 0 h 26611"/>
                  <a:gd name="connsiteX3" fmla="*/ 113092 w 113092"/>
                  <a:gd name="connsiteY3" fmla="*/ 0 h 26611"/>
                  <a:gd name="connsiteX4" fmla="*/ 91889 w 113092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92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22346" y="0"/>
                    </a:lnTo>
                    <a:lnTo>
                      <a:pt x="113092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8" name="Freeform: Shape 2007">
                <a:extLst>
                  <a:ext uri="{FF2B5EF4-FFF2-40B4-BE49-F238E27FC236}">
                    <a16:creationId xmlns:a16="http://schemas.microsoft.com/office/drawing/2014/main" id="{983F860A-30AB-4574-F06A-83AD01CFFF28}"/>
                  </a:ext>
                </a:extLst>
              </p:cNvPr>
              <p:cNvSpPr/>
              <p:nvPr/>
            </p:nvSpPr>
            <p:spPr>
              <a:xfrm>
                <a:off x="2082939" y="5148890"/>
                <a:ext cx="111052" cy="26611"/>
              </a:xfrm>
              <a:custGeom>
                <a:avLst/>
                <a:gdLst>
                  <a:gd name="connsiteX0" fmla="*/ 91920 w 111052"/>
                  <a:gd name="connsiteY0" fmla="*/ 26612 h 26611"/>
                  <a:gd name="connsiteX1" fmla="*/ 0 w 111052"/>
                  <a:gd name="connsiteY1" fmla="*/ 26612 h 26611"/>
                  <a:gd name="connsiteX2" fmla="*/ 20307 w 111052"/>
                  <a:gd name="connsiteY2" fmla="*/ 0 h 26611"/>
                  <a:gd name="connsiteX3" fmla="*/ 111052 w 111052"/>
                  <a:gd name="connsiteY3" fmla="*/ 0 h 26611"/>
                  <a:gd name="connsiteX4" fmla="*/ 91920 w 111052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052" h="26611">
                    <a:moveTo>
                      <a:pt x="91920" y="26612"/>
                    </a:moveTo>
                    <a:lnTo>
                      <a:pt x="0" y="26612"/>
                    </a:lnTo>
                    <a:lnTo>
                      <a:pt x="20307" y="0"/>
                    </a:lnTo>
                    <a:lnTo>
                      <a:pt x="111052" y="0"/>
                    </a:lnTo>
                    <a:lnTo>
                      <a:pt x="91920" y="2661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9" name="Freeform: Shape 2008">
                <a:extLst>
                  <a:ext uri="{FF2B5EF4-FFF2-40B4-BE49-F238E27FC236}">
                    <a16:creationId xmlns:a16="http://schemas.microsoft.com/office/drawing/2014/main" id="{5346FD4B-180A-C2D8-3138-CB794C2CD313}"/>
                  </a:ext>
                </a:extLst>
              </p:cNvPr>
              <p:cNvSpPr/>
              <p:nvPr/>
            </p:nvSpPr>
            <p:spPr>
              <a:xfrm>
                <a:off x="2247338" y="5148890"/>
                <a:ext cx="109012" cy="26611"/>
              </a:xfrm>
              <a:custGeom>
                <a:avLst/>
                <a:gdLst>
                  <a:gd name="connsiteX0" fmla="*/ 91889 w 109012"/>
                  <a:gd name="connsiteY0" fmla="*/ 26612 h 26611"/>
                  <a:gd name="connsiteX1" fmla="*/ 0 w 109012"/>
                  <a:gd name="connsiteY1" fmla="*/ 26612 h 26611"/>
                  <a:gd name="connsiteX2" fmla="*/ 18267 w 109012"/>
                  <a:gd name="connsiteY2" fmla="*/ 0 h 26611"/>
                  <a:gd name="connsiteX3" fmla="*/ 109012 w 109012"/>
                  <a:gd name="connsiteY3" fmla="*/ 0 h 26611"/>
                  <a:gd name="connsiteX4" fmla="*/ 91889 w 109012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012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18267" y="0"/>
                    </a:lnTo>
                    <a:lnTo>
                      <a:pt x="109012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0" name="Freeform: Shape 2009">
                <a:extLst>
                  <a:ext uri="{FF2B5EF4-FFF2-40B4-BE49-F238E27FC236}">
                    <a16:creationId xmlns:a16="http://schemas.microsoft.com/office/drawing/2014/main" id="{26E82864-E107-384B-512E-937DB0A12358}"/>
                  </a:ext>
                </a:extLst>
              </p:cNvPr>
              <p:cNvSpPr/>
              <p:nvPr/>
            </p:nvSpPr>
            <p:spPr>
              <a:xfrm>
                <a:off x="2576106" y="5148890"/>
                <a:ext cx="104901" cy="26611"/>
              </a:xfrm>
              <a:custGeom>
                <a:avLst/>
                <a:gdLst>
                  <a:gd name="connsiteX0" fmla="*/ 91889 w 104901"/>
                  <a:gd name="connsiteY0" fmla="*/ 26612 h 26611"/>
                  <a:gd name="connsiteX1" fmla="*/ 0 w 104901"/>
                  <a:gd name="connsiteY1" fmla="*/ 26612 h 26611"/>
                  <a:gd name="connsiteX2" fmla="*/ 14156 w 104901"/>
                  <a:gd name="connsiteY2" fmla="*/ 0 h 26611"/>
                  <a:gd name="connsiteX3" fmla="*/ 104901 w 104901"/>
                  <a:gd name="connsiteY3" fmla="*/ 0 h 26611"/>
                  <a:gd name="connsiteX4" fmla="*/ 91889 w 104901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01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14156" y="0"/>
                    </a:lnTo>
                    <a:lnTo>
                      <a:pt x="104901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1" name="Freeform: Shape 2010">
                <a:extLst>
                  <a:ext uri="{FF2B5EF4-FFF2-40B4-BE49-F238E27FC236}">
                    <a16:creationId xmlns:a16="http://schemas.microsoft.com/office/drawing/2014/main" id="{518FDA65-FEEA-A564-6EA9-987BC72A3B7A}"/>
                  </a:ext>
                </a:extLst>
              </p:cNvPr>
              <p:cNvSpPr/>
              <p:nvPr/>
            </p:nvSpPr>
            <p:spPr>
              <a:xfrm>
                <a:off x="2740474" y="5148890"/>
                <a:ext cx="102861" cy="26611"/>
              </a:xfrm>
              <a:custGeom>
                <a:avLst/>
                <a:gdLst>
                  <a:gd name="connsiteX0" fmla="*/ 91889 w 102861"/>
                  <a:gd name="connsiteY0" fmla="*/ 26612 h 26611"/>
                  <a:gd name="connsiteX1" fmla="*/ 0 w 102861"/>
                  <a:gd name="connsiteY1" fmla="*/ 26612 h 26611"/>
                  <a:gd name="connsiteX2" fmla="*/ 12116 w 102861"/>
                  <a:gd name="connsiteY2" fmla="*/ 0 h 26611"/>
                  <a:gd name="connsiteX3" fmla="*/ 102862 w 102861"/>
                  <a:gd name="connsiteY3" fmla="*/ 0 h 26611"/>
                  <a:gd name="connsiteX4" fmla="*/ 91889 w 102861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1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12116" y="0"/>
                    </a:lnTo>
                    <a:lnTo>
                      <a:pt x="102862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2" name="Freeform: Shape 2011">
                <a:extLst>
                  <a:ext uri="{FF2B5EF4-FFF2-40B4-BE49-F238E27FC236}">
                    <a16:creationId xmlns:a16="http://schemas.microsoft.com/office/drawing/2014/main" id="{864D7587-F59E-F54D-5387-6258C4AE0092}"/>
                  </a:ext>
                </a:extLst>
              </p:cNvPr>
              <p:cNvSpPr/>
              <p:nvPr/>
            </p:nvSpPr>
            <p:spPr>
              <a:xfrm>
                <a:off x="2904842" y="5148890"/>
                <a:ext cx="100821" cy="26611"/>
              </a:xfrm>
              <a:custGeom>
                <a:avLst/>
                <a:gdLst>
                  <a:gd name="connsiteX0" fmla="*/ 91889 w 100821"/>
                  <a:gd name="connsiteY0" fmla="*/ 26612 h 26611"/>
                  <a:gd name="connsiteX1" fmla="*/ 0 w 100821"/>
                  <a:gd name="connsiteY1" fmla="*/ 26612 h 26611"/>
                  <a:gd name="connsiteX2" fmla="*/ 10076 w 100821"/>
                  <a:gd name="connsiteY2" fmla="*/ 0 h 26611"/>
                  <a:gd name="connsiteX3" fmla="*/ 100822 w 100821"/>
                  <a:gd name="connsiteY3" fmla="*/ 0 h 26611"/>
                  <a:gd name="connsiteX4" fmla="*/ 91889 w 100821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821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10076" y="0"/>
                    </a:lnTo>
                    <a:lnTo>
                      <a:pt x="100822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3" name="Freeform: Shape 2012">
                <a:extLst>
                  <a:ext uri="{FF2B5EF4-FFF2-40B4-BE49-F238E27FC236}">
                    <a16:creationId xmlns:a16="http://schemas.microsoft.com/office/drawing/2014/main" id="{D5E7990C-B61A-691E-282E-39B2D6DB076A}"/>
                  </a:ext>
                </a:extLst>
              </p:cNvPr>
              <p:cNvSpPr/>
              <p:nvPr/>
            </p:nvSpPr>
            <p:spPr>
              <a:xfrm>
                <a:off x="3069241" y="5148890"/>
                <a:ext cx="98750" cy="26611"/>
              </a:xfrm>
              <a:custGeom>
                <a:avLst/>
                <a:gdLst>
                  <a:gd name="connsiteX0" fmla="*/ 91889 w 98750"/>
                  <a:gd name="connsiteY0" fmla="*/ 26612 h 26611"/>
                  <a:gd name="connsiteX1" fmla="*/ 0 w 98750"/>
                  <a:gd name="connsiteY1" fmla="*/ 26612 h 26611"/>
                  <a:gd name="connsiteX2" fmla="*/ 8005 w 98750"/>
                  <a:gd name="connsiteY2" fmla="*/ 0 h 26611"/>
                  <a:gd name="connsiteX3" fmla="*/ 98751 w 98750"/>
                  <a:gd name="connsiteY3" fmla="*/ 0 h 26611"/>
                  <a:gd name="connsiteX4" fmla="*/ 91889 w 98750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50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8005" y="0"/>
                    </a:lnTo>
                    <a:lnTo>
                      <a:pt x="98751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4" name="Freeform: Shape 2013">
                <a:extLst>
                  <a:ext uri="{FF2B5EF4-FFF2-40B4-BE49-F238E27FC236}">
                    <a16:creationId xmlns:a16="http://schemas.microsoft.com/office/drawing/2014/main" id="{54CAC783-3CF7-A8AB-24E9-866FA1FCD72E}"/>
                  </a:ext>
                </a:extLst>
              </p:cNvPr>
              <p:cNvSpPr/>
              <p:nvPr/>
            </p:nvSpPr>
            <p:spPr>
              <a:xfrm>
                <a:off x="3233609" y="5148890"/>
                <a:ext cx="96710" cy="26611"/>
              </a:xfrm>
              <a:custGeom>
                <a:avLst/>
                <a:gdLst>
                  <a:gd name="connsiteX0" fmla="*/ 91889 w 96710"/>
                  <a:gd name="connsiteY0" fmla="*/ 26612 h 26611"/>
                  <a:gd name="connsiteX1" fmla="*/ 0 w 96710"/>
                  <a:gd name="connsiteY1" fmla="*/ 26612 h 26611"/>
                  <a:gd name="connsiteX2" fmla="*/ 5965 w 96710"/>
                  <a:gd name="connsiteY2" fmla="*/ 0 h 26611"/>
                  <a:gd name="connsiteX3" fmla="*/ 96711 w 96710"/>
                  <a:gd name="connsiteY3" fmla="*/ 0 h 26611"/>
                  <a:gd name="connsiteX4" fmla="*/ 91889 w 96710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10" h="26611">
                    <a:moveTo>
                      <a:pt x="91889" y="26612"/>
                    </a:moveTo>
                    <a:lnTo>
                      <a:pt x="0" y="26612"/>
                    </a:lnTo>
                    <a:lnTo>
                      <a:pt x="5965" y="0"/>
                    </a:lnTo>
                    <a:lnTo>
                      <a:pt x="96711" y="0"/>
                    </a:lnTo>
                    <a:lnTo>
                      <a:pt x="91889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5" name="Freeform: Shape 2014">
                <a:extLst>
                  <a:ext uri="{FF2B5EF4-FFF2-40B4-BE49-F238E27FC236}">
                    <a16:creationId xmlns:a16="http://schemas.microsoft.com/office/drawing/2014/main" id="{485F5812-A885-80AE-B070-1B77F835EC71}"/>
                  </a:ext>
                </a:extLst>
              </p:cNvPr>
              <p:cNvSpPr/>
              <p:nvPr/>
            </p:nvSpPr>
            <p:spPr>
              <a:xfrm>
                <a:off x="4213575" y="5148890"/>
                <a:ext cx="98194" cy="26611"/>
              </a:xfrm>
              <a:custGeom>
                <a:avLst/>
                <a:gdLst>
                  <a:gd name="connsiteX0" fmla="*/ 98194 w 98194"/>
                  <a:gd name="connsiteY0" fmla="*/ 26612 h 26611"/>
                  <a:gd name="connsiteX1" fmla="*/ 6305 w 98194"/>
                  <a:gd name="connsiteY1" fmla="*/ 26612 h 26611"/>
                  <a:gd name="connsiteX2" fmla="*/ 0 w 98194"/>
                  <a:gd name="connsiteY2" fmla="*/ 0 h 26611"/>
                  <a:gd name="connsiteX3" fmla="*/ 90746 w 98194"/>
                  <a:gd name="connsiteY3" fmla="*/ 0 h 26611"/>
                  <a:gd name="connsiteX4" fmla="*/ 98194 w 98194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94" h="26611">
                    <a:moveTo>
                      <a:pt x="98194" y="26612"/>
                    </a:moveTo>
                    <a:lnTo>
                      <a:pt x="6305" y="26612"/>
                    </a:lnTo>
                    <a:lnTo>
                      <a:pt x="0" y="0"/>
                    </a:lnTo>
                    <a:lnTo>
                      <a:pt x="90746" y="0"/>
                    </a:lnTo>
                    <a:lnTo>
                      <a:pt x="98194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6" name="Freeform: Shape 2015">
                <a:extLst>
                  <a:ext uri="{FF2B5EF4-FFF2-40B4-BE49-F238E27FC236}">
                    <a16:creationId xmlns:a16="http://schemas.microsoft.com/office/drawing/2014/main" id="{76EAFA1A-9886-59EF-ECFC-E3BAC2B527B8}"/>
                  </a:ext>
                </a:extLst>
              </p:cNvPr>
              <p:cNvSpPr/>
              <p:nvPr/>
            </p:nvSpPr>
            <p:spPr>
              <a:xfrm>
                <a:off x="4375904" y="5148890"/>
                <a:ext cx="100265" cy="26611"/>
              </a:xfrm>
              <a:custGeom>
                <a:avLst/>
                <a:gdLst>
                  <a:gd name="connsiteX0" fmla="*/ 100265 w 100265"/>
                  <a:gd name="connsiteY0" fmla="*/ 26612 h 26611"/>
                  <a:gd name="connsiteX1" fmla="*/ 8376 w 100265"/>
                  <a:gd name="connsiteY1" fmla="*/ 26612 h 26611"/>
                  <a:gd name="connsiteX2" fmla="*/ 0 w 100265"/>
                  <a:gd name="connsiteY2" fmla="*/ 0 h 26611"/>
                  <a:gd name="connsiteX3" fmla="*/ 90746 w 100265"/>
                  <a:gd name="connsiteY3" fmla="*/ 0 h 26611"/>
                  <a:gd name="connsiteX4" fmla="*/ 100265 w 100265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65" h="26611">
                    <a:moveTo>
                      <a:pt x="100265" y="26612"/>
                    </a:moveTo>
                    <a:lnTo>
                      <a:pt x="8376" y="26612"/>
                    </a:lnTo>
                    <a:lnTo>
                      <a:pt x="0" y="0"/>
                    </a:lnTo>
                    <a:lnTo>
                      <a:pt x="90746" y="0"/>
                    </a:lnTo>
                    <a:lnTo>
                      <a:pt x="100265" y="2661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7" name="Freeform: Shape 2016">
                <a:extLst>
                  <a:ext uri="{FF2B5EF4-FFF2-40B4-BE49-F238E27FC236}">
                    <a16:creationId xmlns:a16="http://schemas.microsoft.com/office/drawing/2014/main" id="{557DE3E7-2B7E-9E33-79EB-D430C3D11789}"/>
                  </a:ext>
                </a:extLst>
              </p:cNvPr>
              <p:cNvSpPr/>
              <p:nvPr/>
            </p:nvSpPr>
            <p:spPr>
              <a:xfrm>
                <a:off x="4538232" y="5148890"/>
                <a:ext cx="102305" cy="26611"/>
              </a:xfrm>
              <a:custGeom>
                <a:avLst/>
                <a:gdLst>
                  <a:gd name="connsiteX0" fmla="*/ 102305 w 102305"/>
                  <a:gd name="connsiteY0" fmla="*/ 26612 h 26611"/>
                  <a:gd name="connsiteX1" fmla="*/ 10416 w 102305"/>
                  <a:gd name="connsiteY1" fmla="*/ 26612 h 26611"/>
                  <a:gd name="connsiteX2" fmla="*/ 0 w 102305"/>
                  <a:gd name="connsiteY2" fmla="*/ 0 h 26611"/>
                  <a:gd name="connsiteX3" fmla="*/ 90777 w 102305"/>
                  <a:gd name="connsiteY3" fmla="*/ 0 h 26611"/>
                  <a:gd name="connsiteX4" fmla="*/ 102305 w 102305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305" h="26611">
                    <a:moveTo>
                      <a:pt x="102305" y="26612"/>
                    </a:moveTo>
                    <a:lnTo>
                      <a:pt x="10416" y="26612"/>
                    </a:lnTo>
                    <a:lnTo>
                      <a:pt x="0" y="0"/>
                    </a:lnTo>
                    <a:lnTo>
                      <a:pt x="90777" y="0"/>
                    </a:lnTo>
                    <a:lnTo>
                      <a:pt x="102305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8" name="Freeform: Shape 2017">
                <a:extLst>
                  <a:ext uri="{FF2B5EF4-FFF2-40B4-BE49-F238E27FC236}">
                    <a16:creationId xmlns:a16="http://schemas.microsoft.com/office/drawing/2014/main" id="{555D363F-AD94-9336-0D80-2A2D6194A929}"/>
                  </a:ext>
                </a:extLst>
              </p:cNvPr>
              <p:cNvSpPr/>
              <p:nvPr/>
            </p:nvSpPr>
            <p:spPr>
              <a:xfrm>
                <a:off x="4700591" y="5148890"/>
                <a:ext cx="104314" cy="26611"/>
              </a:xfrm>
              <a:custGeom>
                <a:avLst/>
                <a:gdLst>
                  <a:gd name="connsiteX0" fmla="*/ 104314 w 104314"/>
                  <a:gd name="connsiteY0" fmla="*/ 26612 h 26611"/>
                  <a:gd name="connsiteX1" fmla="*/ 12425 w 104314"/>
                  <a:gd name="connsiteY1" fmla="*/ 26612 h 26611"/>
                  <a:gd name="connsiteX2" fmla="*/ 0 w 104314"/>
                  <a:gd name="connsiteY2" fmla="*/ 0 h 26611"/>
                  <a:gd name="connsiteX3" fmla="*/ 90746 w 104314"/>
                  <a:gd name="connsiteY3" fmla="*/ 0 h 26611"/>
                  <a:gd name="connsiteX4" fmla="*/ 104314 w 104314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14" h="26611">
                    <a:moveTo>
                      <a:pt x="104314" y="26612"/>
                    </a:moveTo>
                    <a:lnTo>
                      <a:pt x="12425" y="26612"/>
                    </a:lnTo>
                    <a:lnTo>
                      <a:pt x="0" y="0"/>
                    </a:lnTo>
                    <a:lnTo>
                      <a:pt x="90746" y="0"/>
                    </a:lnTo>
                    <a:lnTo>
                      <a:pt x="104314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9" name="Freeform: Shape 2018">
                <a:extLst>
                  <a:ext uri="{FF2B5EF4-FFF2-40B4-BE49-F238E27FC236}">
                    <a16:creationId xmlns:a16="http://schemas.microsoft.com/office/drawing/2014/main" id="{4BD30333-1917-EA79-240E-941FD3456FC4}"/>
                  </a:ext>
                </a:extLst>
              </p:cNvPr>
              <p:cNvSpPr/>
              <p:nvPr/>
            </p:nvSpPr>
            <p:spPr>
              <a:xfrm>
                <a:off x="5187576" y="5148890"/>
                <a:ext cx="110464" cy="26611"/>
              </a:xfrm>
              <a:custGeom>
                <a:avLst/>
                <a:gdLst>
                  <a:gd name="connsiteX0" fmla="*/ 110465 w 110464"/>
                  <a:gd name="connsiteY0" fmla="*/ 26612 h 26611"/>
                  <a:gd name="connsiteX1" fmla="*/ 18576 w 110464"/>
                  <a:gd name="connsiteY1" fmla="*/ 26612 h 26611"/>
                  <a:gd name="connsiteX2" fmla="*/ 0 w 110464"/>
                  <a:gd name="connsiteY2" fmla="*/ 0 h 26611"/>
                  <a:gd name="connsiteX3" fmla="*/ 90746 w 110464"/>
                  <a:gd name="connsiteY3" fmla="*/ 0 h 26611"/>
                  <a:gd name="connsiteX4" fmla="*/ 110465 w 110464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64" h="26611">
                    <a:moveTo>
                      <a:pt x="110465" y="26612"/>
                    </a:moveTo>
                    <a:lnTo>
                      <a:pt x="18576" y="26612"/>
                    </a:lnTo>
                    <a:lnTo>
                      <a:pt x="0" y="0"/>
                    </a:lnTo>
                    <a:lnTo>
                      <a:pt x="90746" y="0"/>
                    </a:lnTo>
                    <a:lnTo>
                      <a:pt x="110465" y="2661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0" name="Freeform: Shape 2019">
                <a:extLst>
                  <a:ext uri="{FF2B5EF4-FFF2-40B4-BE49-F238E27FC236}">
                    <a16:creationId xmlns:a16="http://schemas.microsoft.com/office/drawing/2014/main" id="{C3BFC6A8-1A21-09DC-A7DF-F7E8F266C29D}"/>
                  </a:ext>
                </a:extLst>
              </p:cNvPr>
              <p:cNvSpPr/>
              <p:nvPr/>
            </p:nvSpPr>
            <p:spPr>
              <a:xfrm>
                <a:off x="5512232" y="5148890"/>
                <a:ext cx="114575" cy="26611"/>
              </a:xfrm>
              <a:custGeom>
                <a:avLst/>
                <a:gdLst>
                  <a:gd name="connsiteX0" fmla="*/ 114576 w 114575"/>
                  <a:gd name="connsiteY0" fmla="*/ 26612 h 26611"/>
                  <a:gd name="connsiteX1" fmla="*/ 22687 w 114575"/>
                  <a:gd name="connsiteY1" fmla="*/ 26612 h 26611"/>
                  <a:gd name="connsiteX2" fmla="*/ 0 w 114575"/>
                  <a:gd name="connsiteY2" fmla="*/ 0 h 26611"/>
                  <a:gd name="connsiteX3" fmla="*/ 90746 w 114575"/>
                  <a:gd name="connsiteY3" fmla="*/ 0 h 26611"/>
                  <a:gd name="connsiteX4" fmla="*/ 114576 w 114575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75" h="26611">
                    <a:moveTo>
                      <a:pt x="114576" y="26612"/>
                    </a:moveTo>
                    <a:lnTo>
                      <a:pt x="22687" y="26612"/>
                    </a:lnTo>
                    <a:lnTo>
                      <a:pt x="0" y="0"/>
                    </a:lnTo>
                    <a:lnTo>
                      <a:pt x="90746" y="0"/>
                    </a:lnTo>
                    <a:lnTo>
                      <a:pt x="114576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1" name="Freeform: Shape 2020">
                <a:extLst>
                  <a:ext uri="{FF2B5EF4-FFF2-40B4-BE49-F238E27FC236}">
                    <a16:creationId xmlns:a16="http://schemas.microsoft.com/office/drawing/2014/main" id="{AD893F1A-68CD-3962-144B-EB268E89D805}"/>
                  </a:ext>
                </a:extLst>
              </p:cNvPr>
              <p:cNvSpPr/>
              <p:nvPr/>
            </p:nvSpPr>
            <p:spPr>
              <a:xfrm>
                <a:off x="5674561" y="5148890"/>
                <a:ext cx="116646" cy="26611"/>
              </a:xfrm>
              <a:custGeom>
                <a:avLst/>
                <a:gdLst>
                  <a:gd name="connsiteX0" fmla="*/ 116646 w 116646"/>
                  <a:gd name="connsiteY0" fmla="*/ 26612 h 26611"/>
                  <a:gd name="connsiteX1" fmla="*/ 24726 w 116646"/>
                  <a:gd name="connsiteY1" fmla="*/ 26612 h 26611"/>
                  <a:gd name="connsiteX2" fmla="*/ 0 w 116646"/>
                  <a:gd name="connsiteY2" fmla="*/ 0 h 26611"/>
                  <a:gd name="connsiteX3" fmla="*/ 90776 w 116646"/>
                  <a:gd name="connsiteY3" fmla="*/ 0 h 26611"/>
                  <a:gd name="connsiteX4" fmla="*/ 116646 w 116646"/>
                  <a:gd name="connsiteY4" fmla="*/ 26612 h 2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46" h="26611">
                    <a:moveTo>
                      <a:pt x="116646" y="26612"/>
                    </a:moveTo>
                    <a:lnTo>
                      <a:pt x="24726" y="26612"/>
                    </a:lnTo>
                    <a:lnTo>
                      <a:pt x="0" y="0"/>
                    </a:lnTo>
                    <a:lnTo>
                      <a:pt x="90776" y="0"/>
                    </a:lnTo>
                    <a:lnTo>
                      <a:pt x="116646" y="2661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2" name="Freeform: Shape 2021">
                <a:extLst>
                  <a:ext uri="{FF2B5EF4-FFF2-40B4-BE49-F238E27FC236}">
                    <a16:creationId xmlns:a16="http://schemas.microsoft.com/office/drawing/2014/main" id="{D49CFD1C-8E01-0636-A86D-36A16295ACE4}"/>
                  </a:ext>
                </a:extLst>
              </p:cNvPr>
              <p:cNvSpPr/>
              <p:nvPr/>
            </p:nvSpPr>
            <p:spPr>
              <a:xfrm>
                <a:off x="1213438" y="5189318"/>
                <a:ext cx="124218" cy="27631"/>
              </a:xfrm>
              <a:custGeom>
                <a:avLst/>
                <a:gdLst>
                  <a:gd name="connsiteX0" fmla="*/ 93682 w 124218"/>
                  <a:gd name="connsiteY0" fmla="*/ 27632 h 27631"/>
                  <a:gd name="connsiteX1" fmla="*/ 0 w 124218"/>
                  <a:gd name="connsiteY1" fmla="*/ 27632 h 27631"/>
                  <a:gd name="connsiteX2" fmla="*/ 31742 w 124218"/>
                  <a:gd name="connsiteY2" fmla="*/ 0 h 27631"/>
                  <a:gd name="connsiteX3" fmla="*/ 124219 w 124218"/>
                  <a:gd name="connsiteY3" fmla="*/ 0 h 27631"/>
                  <a:gd name="connsiteX4" fmla="*/ 93682 w 124218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18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31742" y="0"/>
                    </a:lnTo>
                    <a:lnTo>
                      <a:pt x="124219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3" name="Freeform: Shape 2022">
                <a:extLst>
                  <a:ext uri="{FF2B5EF4-FFF2-40B4-BE49-F238E27FC236}">
                    <a16:creationId xmlns:a16="http://schemas.microsoft.com/office/drawing/2014/main" id="{D5F9DAFF-889C-5CCA-0307-C101BB2071C2}"/>
                  </a:ext>
                </a:extLst>
              </p:cNvPr>
              <p:cNvSpPr/>
              <p:nvPr/>
            </p:nvSpPr>
            <p:spPr>
              <a:xfrm>
                <a:off x="1548603" y="5189318"/>
                <a:ext cx="119953" cy="27631"/>
              </a:xfrm>
              <a:custGeom>
                <a:avLst/>
                <a:gdLst>
                  <a:gd name="connsiteX0" fmla="*/ 93651 w 119953"/>
                  <a:gd name="connsiteY0" fmla="*/ 27632 h 27631"/>
                  <a:gd name="connsiteX1" fmla="*/ 0 w 119953"/>
                  <a:gd name="connsiteY1" fmla="*/ 27632 h 27631"/>
                  <a:gd name="connsiteX2" fmla="*/ 27446 w 119953"/>
                  <a:gd name="connsiteY2" fmla="*/ 0 h 27631"/>
                  <a:gd name="connsiteX3" fmla="*/ 119954 w 119953"/>
                  <a:gd name="connsiteY3" fmla="*/ 0 h 27631"/>
                  <a:gd name="connsiteX4" fmla="*/ 93651 w 119953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53" h="27631">
                    <a:moveTo>
                      <a:pt x="93651" y="27632"/>
                    </a:moveTo>
                    <a:lnTo>
                      <a:pt x="0" y="27632"/>
                    </a:lnTo>
                    <a:lnTo>
                      <a:pt x="27446" y="0"/>
                    </a:lnTo>
                    <a:lnTo>
                      <a:pt x="119954" y="0"/>
                    </a:lnTo>
                    <a:lnTo>
                      <a:pt x="93651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4" name="Freeform: Shape 2023">
                <a:extLst>
                  <a:ext uri="{FF2B5EF4-FFF2-40B4-BE49-F238E27FC236}">
                    <a16:creationId xmlns:a16="http://schemas.microsoft.com/office/drawing/2014/main" id="{3A7FF8CE-962F-7737-5557-9986EE815CFE}"/>
                  </a:ext>
                </a:extLst>
              </p:cNvPr>
              <p:cNvSpPr/>
              <p:nvPr/>
            </p:nvSpPr>
            <p:spPr>
              <a:xfrm>
                <a:off x="1883738" y="5189318"/>
                <a:ext cx="115688" cy="27631"/>
              </a:xfrm>
              <a:custGeom>
                <a:avLst/>
                <a:gdLst>
                  <a:gd name="connsiteX0" fmla="*/ 93682 w 115688"/>
                  <a:gd name="connsiteY0" fmla="*/ 27632 h 27631"/>
                  <a:gd name="connsiteX1" fmla="*/ 0 w 115688"/>
                  <a:gd name="connsiteY1" fmla="*/ 27632 h 27631"/>
                  <a:gd name="connsiteX2" fmla="*/ 23212 w 115688"/>
                  <a:gd name="connsiteY2" fmla="*/ 0 h 27631"/>
                  <a:gd name="connsiteX3" fmla="*/ 115688 w 115688"/>
                  <a:gd name="connsiteY3" fmla="*/ 0 h 27631"/>
                  <a:gd name="connsiteX4" fmla="*/ 93682 w 115688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688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23212" y="0"/>
                    </a:lnTo>
                    <a:lnTo>
                      <a:pt x="115688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5" name="Freeform: Shape 2024">
                <a:extLst>
                  <a:ext uri="{FF2B5EF4-FFF2-40B4-BE49-F238E27FC236}">
                    <a16:creationId xmlns:a16="http://schemas.microsoft.com/office/drawing/2014/main" id="{D9D87292-AC71-13B6-9181-A9BA7FEE5177}"/>
                  </a:ext>
                </a:extLst>
              </p:cNvPr>
              <p:cNvSpPr/>
              <p:nvPr/>
            </p:nvSpPr>
            <p:spPr>
              <a:xfrm>
                <a:off x="2218872" y="5189318"/>
                <a:ext cx="111453" cy="27631"/>
              </a:xfrm>
              <a:custGeom>
                <a:avLst/>
                <a:gdLst>
                  <a:gd name="connsiteX0" fmla="*/ 93682 w 111453"/>
                  <a:gd name="connsiteY0" fmla="*/ 27632 h 27631"/>
                  <a:gd name="connsiteX1" fmla="*/ 0 w 111453"/>
                  <a:gd name="connsiteY1" fmla="*/ 27632 h 27631"/>
                  <a:gd name="connsiteX2" fmla="*/ 18977 w 111453"/>
                  <a:gd name="connsiteY2" fmla="*/ 0 h 27631"/>
                  <a:gd name="connsiteX3" fmla="*/ 111454 w 111453"/>
                  <a:gd name="connsiteY3" fmla="*/ 0 h 27631"/>
                  <a:gd name="connsiteX4" fmla="*/ 93682 w 111453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53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18977" y="0"/>
                    </a:lnTo>
                    <a:lnTo>
                      <a:pt x="111454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6" name="Freeform: Shape 2025">
                <a:extLst>
                  <a:ext uri="{FF2B5EF4-FFF2-40B4-BE49-F238E27FC236}">
                    <a16:creationId xmlns:a16="http://schemas.microsoft.com/office/drawing/2014/main" id="{F2C80013-D3FC-C27C-6F72-D1B585E90AA0}"/>
                  </a:ext>
                </a:extLst>
              </p:cNvPr>
              <p:cNvSpPr/>
              <p:nvPr/>
            </p:nvSpPr>
            <p:spPr>
              <a:xfrm>
                <a:off x="2386455" y="5189318"/>
                <a:ext cx="109321" cy="27631"/>
              </a:xfrm>
              <a:custGeom>
                <a:avLst/>
                <a:gdLst>
                  <a:gd name="connsiteX0" fmla="*/ 93651 w 109321"/>
                  <a:gd name="connsiteY0" fmla="*/ 27632 h 27631"/>
                  <a:gd name="connsiteX1" fmla="*/ 0 w 109321"/>
                  <a:gd name="connsiteY1" fmla="*/ 27632 h 27631"/>
                  <a:gd name="connsiteX2" fmla="*/ 16814 w 109321"/>
                  <a:gd name="connsiteY2" fmla="*/ 0 h 27631"/>
                  <a:gd name="connsiteX3" fmla="*/ 109321 w 109321"/>
                  <a:gd name="connsiteY3" fmla="*/ 0 h 27631"/>
                  <a:gd name="connsiteX4" fmla="*/ 93651 w 109321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321" h="27631">
                    <a:moveTo>
                      <a:pt x="93651" y="27632"/>
                    </a:moveTo>
                    <a:lnTo>
                      <a:pt x="0" y="27632"/>
                    </a:lnTo>
                    <a:lnTo>
                      <a:pt x="16814" y="0"/>
                    </a:lnTo>
                    <a:lnTo>
                      <a:pt x="109321" y="0"/>
                    </a:lnTo>
                    <a:lnTo>
                      <a:pt x="93651" y="2763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7" name="Freeform: Shape 2026">
                <a:extLst>
                  <a:ext uri="{FF2B5EF4-FFF2-40B4-BE49-F238E27FC236}">
                    <a16:creationId xmlns:a16="http://schemas.microsoft.com/office/drawing/2014/main" id="{EB3B9B67-4D93-28BD-7F81-8CD87C45B47B}"/>
                  </a:ext>
                </a:extLst>
              </p:cNvPr>
              <p:cNvSpPr/>
              <p:nvPr/>
            </p:nvSpPr>
            <p:spPr>
              <a:xfrm>
                <a:off x="2554006" y="5189318"/>
                <a:ext cx="107219" cy="27631"/>
              </a:xfrm>
              <a:custGeom>
                <a:avLst/>
                <a:gdLst>
                  <a:gd name="connsiteX0" fmla="*/ 93682 w 107219"/>
                  <a:gd name="connsiteY0" fmla="*/ 27632 h 27631"/>
                  <a:gd name="connsiteX1" fmla="*/ 0 w 107219"/>
                  <a:gd name="connsiteY1" fmla="*/ 27632 h 27631"/>
                  <a:gd name="connsiteX2" fmla="*/ 14712 w 107219"/>
                  <a:gd name="connsiteY2" fmla="*/ 0 h 27631"/>
                  <a:gd name="connsiteX3" fmla="*/ 107220 w 107219"/>
                  <a:gd name="connsiteY3" fmla="*/ 0 h 27631"/>
                  <a:gd name="connsiteX4" fmla="*/ 93682 w 107219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219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14712" y="0"/>
                    </a:lnTo>
                    <a:lnTo>
                      <a:pt x="107220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8" name="Freeform: Shape 2027">
                <a:extLst>
                  <a:ext uri="{FF2B5EF4-FFF2-40B4-BE49-F238E27FC236}">
                    <a16:creationId xmlns:a16="http://schemas.microsoft.com/office/drawing/2014/main" id="{BBCBEA6D-8078-D9EB-4959-A3159AF09DED}"/>
                  </a:ext>
                </a:extLst>
              </p:cNvPr>
              <p:cNvSpPr/>
              <p:nvPr/>
            </p:nvSpPr>
            <p:spPr>
              <a:xfrm>
                <a:off x="2721589" y="5189318"/>
                <a:ext cx="105055" cy="27631"/>
              </a:xfrm>
              <a:custGeom>
                <a:avLst/>
                <a:gdLst>
                  <a:gd name="connsiteX0" fmla="*/ 93682 w 105055"/>
                  <a:gd name="connsiteY0" fmla="*/ 27632 h 27631"/>
                  <a:gd name="connsiteX1" fmla="*/ 0 w 105055"/>
                  <a:gd name="connsiteY1" fmla="*/ 27632 h 27631"/>
                  <a:gd name="connsiteX2" fmla="*/ 12580 w 105055"/>
                  <a:gd name="connsiteY2" fmla="*/ 0 h 27631"/>
                  <a:gd name="connsiteX3" fmla="*/ 105056 w 105055"/>
                  <a:gd name="connsiteY3" fmla="*/ 0 h 27631"/>
                  <a:gd name="connsiteX4" fmla="*/ 93682 w 105055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55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12580" y="0"/>
                    </a:lnTo>
                    <a:lnTo>
                      <a:pt x="105056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9" name="Freeform: Shape 2028">
                <a:extLst>
                  <a:ext uri="{FF2B5EF4-FFF2-40B4-BE49-F238E27FC236}">
                    <a16:creationId xmlns:a16="http://schemas.microsoft.com/office/drawing/2014/main" id="{1007099F-EED2-4CB8-C0AB-FA116D2AED8E}"/>
                  </a:ext>
                </a:extLst>
              </p:cNvPr>
              <p:cNvSpPr/>
              <p:nvPr/>
            </p:nvSpPr>
            <p:spPr>
              <a:xfrm>
                <a:off x="2889141" y="5189318"/>
                <a:ext cx="102954" cy="27631"/>
              </a:xfrm>
              <a:custGeom>
                <a:avLst/>
                <a:gdLst>
                  <a:gd name="connsiteX0" fmla="*/ 93682 w 102954"/>
                  <a:gd name="connsiteY0" fmla="*/ 27632 h 27631"/>
                  <a:gd name="connsiteX1" fmla="*/ 0 w 102954"/>
                  <a:gd name="connsiteY1" fmla="*/ 27632 h 27631"/>
                  <a:gd name="connsiteX2" fmla="*/ 10478 w 102954"/>
                  <a:gd name="connsiteY2" fmla="*/ 0 h 27631"/>
                  <a:gd name="connsiteX3" fmla="*/ 102954 w 102954"/>
                  <a:gd name="connsiteY3" fmla="*/ 0 h 27631"/>
                  <a:gd name="connsiteX4" fmla="*/ 93682 w 102954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54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10478" y="0"/>
                    </a:lnTo>
                    <a:lnTo>
                      <a:pt x="102954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0" name="Freeform: Shape 2029">
                <a:extLst>
                  <a:ext uri="{FF2B5EF4-FFF2-40B4-BE49-F238E27FC236}">
                    <a16:creationId xmlns:a16="http://schemas.microsoft.com/office/drawing/2014/main" id="{6BEFA273-3F54-199B-2534-57C3BC17BE30}"/>
                  </a:ext>
                </a:extLst>
              </p:cNvPr>
              <p:cNvSpPr/>
              <p:nvPr/>
            </p:nvSpPr>
            <p:spPr>
              <a:xfrm>
                <a:off x="3056723" y="5189318"/>
                <a:ext cx="100821" cy="27631"/>
              </a:xfrm>
              <a:custGeom>
                <a:avLst/>
                <a:gdLst>
                  <a:gd name="connsiteX0" fmla="*/ 93682 w 100821"/>
                  <a:gd name="connsiteY0" fmla="*/ 27632 h 27631"/>
                  <a:gd name="connsiteX1" fmla="*/ 0 w 100821"/>
                  <a:gd name="connsiteY1" fmla="*/ 27632 h 27631"/>
                  <a:gd name="connsiteX2" fmla="*/ 8345 w 100821"/>
                  <a:gd name="connsiteY2" fmla="*/ 0 h 27631"/>
                  <a:gd name="connsiteX3" fmla="*/ 100822 w 100821"/>
                  <a:gd name="connsiteY3" fmla="*/ 0 h 27631"/>
                  <a:gd name="connsiteX4" fmla="*/ 93682 w 100821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821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8345" y="0"/>
                    </a:lnTo>
                    <a:lnTo>
                      <a:pt x="100822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1" name="Freeform: Shape 2030">
                <a:extLst>
                  <a:ext uri="{FF2B5EF4-FFF2-40B4-BE49-F238E27FC236}">
                    <a16:creationId xmlns:a16="http://schemas.microsoft.com/office/drawing/2014/main" id="{53D23D16-CB31-35DB-FC62-C29FF81B3896}"/>
                  </a:ext>
                </a:extLst>
              </p:cNvPr>
              <p:cNvSpPr/>
              <p:nvPr/>
            </p:nvSpPr>
            <p:spPr>
              <a:xfrm>
                <a:off x="3391858" y="5189318"/>
                <a:ext cx="96587" cy="27631"/>
              </a:xfrm>
              <a:custGeom>
                <a:avLst/>
                <a:gdLst>
                  <a:gd name="connsiteX0" fmla="*/ 93682 w 96587"/>
                  <a:gd name="connsiteY0" fmla="*/ 27632 h 27631"/>
                  <a:gd name="connsiteX1" fmla="*/ 0 w 96587"/>
                  <a:gd name="connsiteY1" fmla="*/ 27632 h 27631"/>
                  <a:gd name="connsiteX2" fmla="*/ 4080 w 96587"/>
                  <a:gd name="connsiteY2" fmla="*/ 0 h 27631"/>
                  <a:gd name="connsiteX3" fmla="*/ 96587 w 96587"/>
                  <a:gd name="connsiteY3" fmla="*/ 0 h 27631"/>
                  <a:gd name="connsiteX4" fmla="*/ 93682 w 96587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7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4080" y="0"/>
                    </a:lnTo>
                    <a:lnTo>
                      <a:pt x="96587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2" name="Freeform: Shape 2031">
                <a:extLst>
                  <a:ext uri="{FF2B5EF4-FFF2-40B4-BE49-F238E27FC236}">
                    <a16:creationId xmlns:a16="http://schemas.microsoft.com/office/drawing/2014/main" id="{02D614CE-0FCF-0E02-59DA-1B8626A89350}"/>
                  </a:ext>
                </a:extLst>
              </p:cNvPr>
              <p:cNvSpPr/>
              <p:nvPr/>
            </p:nvSpPr>
            <p:spPr>
              <a:xfrm>
                <a:off x="3559440" y="5189318"/>
                <a:ext cx="94423" cy="27631"/>
              </a:xfrm>
              <a:custGeom>
                <a:avLst/>
                <a:gdLst>
                  <a:gd name="connsiteX0" fmla="*/ 93682 w 94423"/>
                  <a:gd name="connsiteY0" fmla="*/ 27632 h 27631"/>
                  <a:gd name="connsiteX1" fmla="*/ 0 w 94423"/>
                  <a:gd name="connsiteY1" fmla="*/ 27632 h 27631"/>
                  <a:gd name="connsiteX2" fmla="*/ 1947 w 94423"/>
                  <a:gd name="connsiteY2" fmla="*/ 0 h 27631"/>
                  <a:gd name="connsiteX3" fmla="*/ 94424 w 94423"/>
                  <a:gd name="connsiteY3" fmla="*/ 0 h 27631"/>
                  <a:gd name="connsiteX4" fmla="*/ 93682 w 94423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423" h="27631">
                    <a:moveTo>
                      <a:pt x="93682" y="27632"/>
                    </a:moveTo>
                    <a:lnTo>
                      <a:pt x="0" y="27632"/>
                    </a:lnTo>
                    <a:lnTo>
                      <a:pt x="1947" y="0"/>
                    </a:lnTo>
                    <a:lnTo>
                      <a:pt x="94424" y="0"/>
                    </a:lnTo>
                    <a:lnTo>
                      <a:pt x="93682" y="2763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3" name="Freeform: Shape 2032">
                <a:extLst>
                  <a:ext uri="{FF2B5EF4-FFF2-40B4-BE49-F238E27FC236}">
                    <a16:creationId xmlns:a16="http://schemas.microsoft.com/office/drawing/2014/main" id="{FAE0E906-6A27-5742-E697-0C5C9D0935B7}"/>
                  </a:ext>
                </a:extLst>
              </p:cNvPr>
              <p:cNvSpPr/>
              <p:nvPr/>
            </p:nvSpPr>
            <p:spPr>
              <a:xfrm>
                <a:off x="3726838" y="5189318"/>
                <a:ext cx="93836" cy="27631"/>
              </a:xfrm>
              <a:custGeom>
                <a:avLst/>
                <a:gdLst>
                  <a:gd name="connsiteX0" fmla="*/ 93836 w 93836"/>
                  <a:gd name="connsiteY0" fmla="*/ 27632 h 27631"/>
                  <a:gd name="connsiteX1" fmla="*/ 154 w 93836"/>
                  <a:gd name="connsiteY1" fmla="*/ 27632 h 27631"/>
                  <a:gd name="connsiteX2" fmla="*/ 0 w 93836"/>
                  <a:gd name="connsiteY2" fmla="*/ 0 h 27631"/>
                  <a:gd name="connsiteX3" fmla="*/ 92476 w 93836"/>
                  <a:gd name="connsiteY3" fmla="*/ 0 h 27631"/>
                  <a:gd name="connsiteX4" fmla="*/ 93836 w 93836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36" h="27631">
                    <a:moveTo>
                      <a:pt x="93836" y="27632"/>
                    </a:moveTo>
                    <a:lnTo>
                      <a:pt x="154" y="27632"/>
                    </a:lnTo>
                    <a:lnTo>
                      <a:pt x="0" y="0"/>
                    </a:lnTo>
                    <a:lnTo>
                      <a:pt x="92476" y="0"/>
                    </a:lnTo>
                    <a:lnTo>
                      <a:pt x="93836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4" name="Freeform: Shape 2033">
                <a:extLst>
                  <a:ext uri="{FF2B5EF4-FFF2-40B4-BE49-F238E27FC236}">
                    <a16:creationId xmlns:a16="http://schemas.microsoft.com/office/drawing/2014/main" id="{F63A885A-B247-6C13-882E-FEB41F33AC49}"/>
                  </a:ext>
                </a:extLst>
              </p:cNvPr>
              <p:cNvSpPr/>
              <p:nvPr/>
            </p:nvSpPr>
            <p:spPr>
              <a:xfrm>
                <a:off x="3892287" y="5189318"/>
                <a:ext cx="95969" cy="27631"/>
              </a:xfrm>
              <a:custGeom>
                <a:avLst/>
                <a:gdLst>
                  <a:gd name="connsiteX0" fmla="*/ 95969 w 95969"/>
                  <a:gd name="connsiteY0" fmla="*/ 27632 h 27631"/>
                  <a:gd name="connsiteX1" fmla="*/ 2287 w 95969"/>
                  <a:gd name="connsiteY1" fmla="*/ 27632 h 27631"/>
                  <a:gd name="connsiteX2" fmla="*/ 0 w 95969"/>
                  <a:gd name="connsiteY2" fmla="*/ 0 h 27631"/>
                  <a:gd name="connsiteX3" fmla="*/ 92477 w 95969"/>
                  <a:gd name="connsiteY3" fmla="*/ 0 h 27631"/>
                  <a:gd name="connsiteX4" fmla="*/ 95969 w 95969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969" h="27631">
                    <a:moveTo>
                      <a:pt x="95969" y="27632"/>
                    </a:moveTo>
                    <a:lnTo>
                      <a:pt x="2287" y="27632"/>
                    </a:lnTo>
                    <a:lnTo>
                      <a:pt x="0" y="0"/>
                    </a:lnTo>
                    <a:lnTo>
                      <a:pt x="92477" y="0"/>
                    </a:lnTo>
                    <a:lnTo>
                      <a:pt x="95969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5" name="Freeform: Shape 2034">
                <a:extLst>
                  <a:ext uri="{FF2B5EF4-FFF2-40B4-BE49-F238E27FC236}">
                    <a16:creationId xmlns:a16="http://schemas.microsoft.com/office/drawing/2014/main" id="{9DE186C9-1967-2335-1D3B-2A152FDAC746}"/>
                  </a:ext>
                </a:extLst>
              </p:cNvPr>
              <p:cNvSpPr/>
              <p:nvPr/>
            </p:nvSpPr>
            <p:spPr>
              <a:xfrm>
                <a:off x="4223157" y="5189318"/>
                <a:ext cx="100234" cy="27631"/>
              </a:xfrm>
              <a:custGeom>
                <a:avLst/>
                <a:gdLst>
                  <a:gd name="connsiteX0" fmla="*/ 100234 w 100234"/>
                  <a:gd name="connsiteY0" fmla="*/ 27632 h 27631"/>
                  <a:gd name="connsiteX1" fmla="*/ 6552 w 100234"/>
                  <a:gd name="connsiteY1" fmla="*/ 27632 h 27631"/>
                  <a:gd name="connsiteX2" fmla="*/ 0 w 100234"/>
                  <a:gd name="connsiteY2" fmla="*/ 0 h 27631"/>
                  <a:gd name="connsiteX3" fmla="*/ 92508 w 100234"/>
                  <a:gd name="connsiteY3" fmla="*/ 0 h 27631"/>
                  <a:gd name="connsiteX4" fmla="*/ 100234 w 100234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4" h="27631">
                    <a:moveTo>
                      <a:pt x="100234" y="27632"/>
                    </a:moveTo>
                    <a:lnTo>
                      <a:pt x="6552" y="27632"/>
                    </a:lnTo>
                    <a:lnTo>
                      <a:pt x="0" y="0"/>
                    </a:lnTo>
                    <a:lnTo>
                      <a:pt x="92508" y="0"/>
                    </a:lnTo>
                    <a:lnTo>
                      <a:pt x="100234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6" name="Freeform: Shape 2035">
                <a:extLst>
                  <a:ext uri="{FF2B5EF4-FFF2-40B4-BE49-F238E27FC236}">
                    <a16:creationId xmlns:a16="http://schemas.microsoft.com/office/drawing/2014/main" id="{19CB738D-CA4F-135D-962A-484C9EAAE20B}"/>
                  </a:ext>
                </a:extLst>
              </p:cNvPr>
              <p:cNvSpPr/>
              <p:nvPr/>
            </p:nvSpPr>
            <p:spPr>
              <a:xfrm>
                <a:off x="4554057" y="5189318"/>
                <a:ext cx="104468" cy="27631"/>
              </a:xfrm>
              <a:custGeom>
                <a:avLst/>
                <a:gdLst>
                  <a:gd name="connsiteX0" fmla="*/ 104468 w 104468"/>
                  <a:gd name="connsiteY0" fmla="*/ 27632 h 27631"/>
                  <a:gd name="connsiteX1" fmla="*/ 10787 w 104468"/>
                  <a:gd name="connsiteY1" fmla="*/ 27632 h 27631"/>
                  <a:gd name="connsiteX2" fmla="*/ 0 w 104468"/>
                  <a:gd name="connsiteY2" fmla="*/ 0 h 27631"/>
                  <a:gd name="connsiteX3" fmla="*/ 92476 w 104468"/>
                  <a:gd name="connsiteY3" fmla="*/ 0 h 27631"/>
                  <a:gd name="connsiteX4" fmla="*/ 104468 w 104468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468" h="27631">
                    <a:moveTo>
                      <a:pt x="104468" y="27632"/>
                    </a:moveTo>
                    <a:lnTo>
                      <a:pt x="10787" y="27632"/>
                    </a:lnTo>
                    <a:lnTo>
                      <a:pt x="0" y="0"/>
                    </a:lnTo>
                    <a:lnTo>
                      <a:pt x="92476" y="0"/>
                    </a:lnTo>
                    <a:lnTo>
                      <a:pt x="104468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7" name="Freeform: Shape 2036">
                <a:extLst>
                  <a:ext uri="{FF2B5EF4-FFF2-40B4-BE49-F238E27FC236}">
                    <a16:creationId xmlns:a16="http://schemas.microsoft.com/office/drawing/2014/main" id="{E0137FBC-348B-534A-F8E4-D6212ADB3FEF}"/>
                  </a:ext>
                </a:extLst>
              </p:cNvPr>
              <p:cNvSpPr/>
              <p:nvPr/>
            </p:nvSpPr>
            <p:spPr>
              <a:xfrm>
                <a:off x="4884926" y="5189318"/>
                <a:ext cx="108734" cy="27631"/>
              </a:xfrm>
              <a:custGeom>
                <a:avLst/>
                <a:gdLst>
                  <a:gd name="connsiteX0" fmla="*/ 108734 w 108734"/>
                  <a:gd name="connsiteY0" fmla="*/ 27632 h 27631"/>
                  <a:gd name="connsiteX1" fmla="*/ 15083 w 108734"/>
                  <a:gd name="connsiteY1" fmla="*/ 27632 h 27631"/>
                  <a:gd name="connsiteX2" fmla="*/ 0 w 108734"/>
                  <a:gd name="connsiteY2" fmla="*/ 0 h 27631"/>
                  <a:gd name="connsiteX3" fmla="*/ 92508 w 108734"/>
                  <a:gd name="connsiteY3" fmla="*/ 0 h 27631"/>
                  <a:gd name="connsiteX4" fmla="*/ 108734 w 108734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734" h="27631">
                    <a:moveTo>
                      <a:pt x="108734" y="27632"/>
                    </a:moveTo>
                    <a:lnTo>
                      <a:pt x="15083" y="27632"/>
                    </a:lnTo>
                    <a:lnTo>
                      <a:pt x="0" y="0"/>
                    </a:lnTo>
                    <a:lnTo>
                      <a:pt x="92508" y="0"/>
                    </a:lnTo>
                    <a:lnTo>
                      <a:pt x="108734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8" name="Freeform: Shape 2037">
                <a:extLst>
                  <a:ext uri="{FF2B5EF4-FFF2-40B4-BE49-F238E27FC236}">
                    <a16:creationId xmlns:a16="http://schemas.microsoft.com/office/drawing/2014/main" id="{4FADF62D-AE90-E522-55EB-A5E51CFD755B}"/>
                  </a:ext>
                </a:extLst>
              </p:cNvPr>
              <p:cNvSpPr/>
              <p:nvPr/>
            </p:nvSpPr>
            <p:spPr>
              <a:xfrm>
                <a:off x="5050376" y="5189318"/>
                <a:ext cx="110866" cy="27631"/>
              </a:xfrm>
              <a:custGeom>
                <a:avLst/>
                <a:gdLst>
                  <a:gd name="connsiteX0" fmla="*/ 110867 w 110866"/>
                  <a:gd name="connsiteY0" fmla="*/ 27632 h 27631"/>
                  <a:gd name="connsiteX1" fmla="*/ 17185 w 110866"/>
                  <a:gd name="connsiteY1" fmla="*/ 27632 h 27631"/>
                  <a:gd name="connsiteX2" fmla="*/ 0 w 110866"/>
                  <a:gd name="connsiteY2" fmla="*/ 0 h 27631"/>
                  <a:gd name="connsiteX3" fmla="*/ 92507 w 110866"/>
                  <a:gd name="connsiteY3" fmla="*/ 0 h 27631"/>
                  <a:gd name="connsiteX4" fmla="*/ 110867 w 110866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66" h="27631">
                    <a:moveTo>
                      <a:pt x="110867" y="27632"/>
                    </a:moveTo>
                    <a:lnTo>
                      <a:pt x="17185" y="27632"/>
                    </a:lnTo>
                    <a:lnTo>
                      <a:pt x="0" y="0"/>
                    </a:lnTo>
                    <a:lnTo>
                      <a:pt x="92507" y="0"/>
                    </a:lnTo>
                    <a:lnTo>
                      <a:pt x="110867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9" name="Freeform: Shape 2038">
                <a:extLst>
                  <a:ext uri="{FF2B5EF4-FFF2-40B4-BE49-F238E27FC236}">
                    <a16:creationId xmlns:a16="http://schemas.microsoft.com/office/drawing/2014/main" id="{56C6FBA0-1B7C-C933-4A1D-4CDADC939712}"/>
                  </a:ext>
                </a:extLst>
              </p:cNvPr>
              <p:cNvSpPr/>
              <p:nvPr/>
            </p:nvSpPr>
            <p:spPr>
              <a:xfrm>
                <a:off x="5215826" y="5189318"/>
                <a:ext cx="112999" cy="27631"/>
              </a:xfrm>
              <a:custGeom>
                <a:avLst/>
                <a:gdLst>
                  <a:gd name="connsiteX0" fmla="*/ 112999 w 112999"/>
                  <a:gd name="connsiteY0" fmla="*/ 27632 h 27631"/>
                  <a:gd name="connsiteX1" fmla="*/ 19317 w 112999"/>
                  <a:gd name="connsiteY1" fmla="*/ 27632 h 27631"/>
                  <a:gd name="connsiteX2" fmla="*/ 0 w 112999"/>
                  <a:gd name="connsiteY2" fmla="*/ 0 h 27631"/>
                  <a:gd name="connsiteX3" fmla="*/ 92476 w 112999"/>
                  <a:gd name="connsiteY3" fmla="*/ 0 h 27631"/>
                  <a:gd name="connsiteX4" fmla="*/ 112999 w 112999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99" h="27631">
                    <a:moveTo>
                      <a:pt x="112999" y="27632"/>
                    </a:moveTo>
                    <a:lnTo>
                      <a:pt x="19317" y="27632"/>
                    </a:lnTo>
                    <a:lnTo>
                      <a:pt x="0" y="0"/>
                    </a:lnTo>
                    <a:lnTo>
                      <a:pt x="92476" y="0"/>
                    </a:lnTo>
                    <a:lnTo>
                      <a:pt x="112999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0" name="Freeform: Shape 2039">
                <a:extLst>
                  <a:ext uri="{FF2B5EF4-FFF2-40B4-BE49-F238E27FC236}">
                    <a16:creationId xmlns:a16="http://schemas.microsoft.com/office/drawing/2014/main" id="{3BEEFA26-053B-D2BE-2B34-B87549913450}"/>
                  </a:ext>
                </a:extLst>
              </p:cNvPr>
              <p:cNvSpPr/>
              <p:nvPr/>
            </p:nvSpPr>
            <p:spPr>
              <a:xfrm>
                <a:off x="5381276" y="5189318"/>
                <a:ext cx="115100" cy="27631"/>
              </a:xfrm>
              <a:custGeom>
                <a:avLst/>
                <a:gdLst>
                  <a:gd name="connsiteX0" fmla="*/ 115101 w 115100"/>
                  <a:gd name="connsiteY0" fmla="*/ 27632 h 27631"/>
                  <a:gd name="connsiteX1" fmla="*/ 21419 w 115100"/>
                  <a:gd name="connsiteY1" fmla="*/ 27632 h 27631"/>
                  <a:gd name="connsiteX2" fmla="*/ 0 w 115100"/>
                  <a:gd name="connsiteY2" fmla="*/ 0 h 27631"/>
                  <a:gd name="connsiteX3" fmla="*/ 92477 w 115100"/>
                  <a:gd name="connsiteY3" fmla="*/ 0 h 27631"/>
                  <a:gd name="connsiteX4" fmla="*/ 115101 w 115100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100" h="27631">
                    <a:moveTo>
                      <a:pt x="115101" y="27632"/>
                    </a:moveTo>
                    <a:lnTo>
                      <a:pt x="21419" y="27632"/>
                    </a:lnTo>
                    <a:lnTo>
                      <a:pt x="0" y="0"/>
                    </a:lnTo>
                    <a:lnTo>
                      <a:pt x="92477" y="0"/>
                    </a:lnTo>
                    <a:lnTo>
                      <a:pt x="115101" y="27632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1" name="Freeform: Shape 2040">
                <a:extLst>
                  <a:ext uri="{FF2B5EF4-FFF2-40B4-BE49-F238E27FC236}">
                    <a16:creationId xmlns:a16="http://schemas.microsoft.com/office/drawing/2014/main" id="{75ED8690-A614-538E-DCF9-EC1A41D3D8AA}"/>
                  </a:ext>
                </a:extLst>
              </p:cNvPr>
              <p:cNvSpPr/>
              <p:nvPr/>
            </p:nvSpPr>
            <p:spPr>
              <a:xfrm>
                <a:off x="5546726" y="5189318"/>
                <a:ext cx="117233" cy="27631"/>
              </a:xfrm>
              <a:custGeom>
                <a:avLst/>
                <a:gdLst>
                  <a:gd name="connsiteX0" fmla="*/ 117234 w 117233"/>
                  <a:gd name="connsiteY0" fmla="*/ 27632 h 27631"/>
                  <a:gd name="connsiteX1" fmla="*/ 23552 w 117233"/>
                  <a:gd name="connsiteY1" fmla="*/ 27632 h 27631"/>
                  <a:gd name="connsiteX2" fmla="*/ 0 w 117233"/>
                  <a:gd name="connsiteY2" fmla="*/ 0 h 27631"/>
                  <a:gd name="connsiteX3" fmla="*/ 92477 w 117233"/>
                  <a:gd name="connsiteY3" fmla="*/ 0 h 27631"/>
                  <a:gd name="connsiteX4" fmla="*/ 117234 w 117233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33" h="27631">
                    <a:moveTo>
                      <a:pt x="117234" y="27632"/>
                    </a:moveTo>
                    <a:lnTo>
                      <a:pt x="23552" y="27632"/>
                    </a:lnTo>
                    <a:lnTo>
                      <a:pt x="0" y="0"/>
                    </a:lnTo>
                    <a:lnTo>
                      <a:pt x="92477" y="0"/>
                    </a:lnTo>
                    <a:lnTo>
                      <a:pt x="117234" y="27632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2" name="Freeform: Shape 2041">
                <a:extLst>
                  <a:ext uri="{FF2B5EF4-FFF2-40B4-BE49-F238E27FC236}">
                    <a16:creationId xmlns:a16="http://schemas.microsoft.com/office/drawing/2014/main" id="{885A0340-2120-7F8B-4B93-26D44A27A682}"/>
                  </a:ext>
                </a:extLst>
              </p:cNvPr>
              <p:cNvSpPr/>
              <p:nvPr/>
            </p:nvSpPr>
            <p:spPr>
              <a:xfrm>
                <a:off x="5877595" y="5189318"/>
                <a:ext cx="121498" cy="27631"/>
              </a:xfrm>
              <a:custGeom>
                <a:avLst/>
                <a:gdLst>
                  <a:gd name="connsiteX0" fmla="*/ 121499 w 121498"/>
                  <a:gd name="connsiteY0" fmla="*/ 27632 h 27631"/>
                  <a:gd name="connsiteX1" fmla="*/ 27817 w 121498"/>
                  <a:gd name="connsiteY1" fmla="*/ 27632 h 27631"/>
                  <a:gd name="connsiteX2" fmla="*/ 0 w 121498"/>
                  <a:gd name="connsiteY2" fmla="*/ 0 h 27631"/>
                  <a:gd name="connsiteX3" fmla="*/ 92507 w 121498"/>
                  <a:gd name="connsiteY3" fmla="*/ 0 h 27631"/>
                  <a:gd name="connsiteX4" fmla="*/ 121499 w 121498"/>
                  <a:gd name="connsiteY4" fmla="*/ 27632 h 2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498" h="27631">
                    <a:moveTo>
                      <a:pt x="121499" y="27632"/>
                    </a:moveTo>
                    <a:lnTo>
                      <a:pt x="27817" y="27632"/>
                    </a:lnTo>
                    <a:lnTo>
                      <a:pt x="0" y="0"/>
                    </a:lnTo>
                    <a:lnTo>
                      <a:pt x="92507" y="0"/>
                    </a:lnTo>
                    <a:lnTo>
                      <a:pt x="121499" y="2763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3" name="Freeform: Shape 2042">
                <a:extLst>
                  <a:ext uri="{FF2B5EF4-FFF2-40B4-BE49-F238E27FC236}">
                    <a16:creationId xmlns:a16="http://schemas.microsoft.com/office/drawing/2014/main" id="{A0803189-6C24-7283-B2B3-86F1922F81AD}"/>
                  </a:ext>
                </a:extLst>
              </p:cNvPr>
              <p:cNvSpPr/>
              <p:nvPr/>
            </p:nvSpPr>
            <p:spPr>
              <a:xfrm>
                <a:off x="1163955" y="5231352"/>
                <a:ext cx="127278" cy="28713"/>
              </a:xfrm>
              <a:custGeom>
                <a:avLst/>
                <a:gdLst>
                  <a:gd name="connsiteX0" fmla="*/ 95536 w 127278"/>
                  <a:gd name="connsiteY0" fmla="*/ 28714 h 28713"/>
                  <a:gd name="connsiteX1" fmla="*/ 0 w 127278"/>
                  <a:gd name="connsiteY1" fmla="*/ 28714 h 28713"/>
                  <a:gd name="connsiteX2" fmla="*/ 32979 w 127278"/>
                  <a:gd name="connsiteY2" fmla="*/ 0 h 28713"/>
                  <a:gd name="connsiteX3" fmla="*/ 127279 w 127278"/>
                  <a:gd name="connsiteY3" fmla="*/ 0 h 28713"/>
                  <a:gd name="connsiteX4" fmla="*/ 95536 w 127278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78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32979" y="0"/>
                    </a:lnTo>
                    <a:lnTo>
                      <a:pt x="127279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4" name="Freeform: Shape 2043">
                <a:extLst>
                  <a:ext uri="{FF2B5EF4-FFF2-40B4-BE49-F238E27FC236}">
                    <a16:creationId xmlns:a16="http://schemas.microsoft.com/office/drawing/2014/main" id="{4C2C9C67-F9C1-B271-4F2D-84A2AA62A87F}"/>
                  </a:ext>
                </a:extLst>
              </p:cNvPr>
              <p:cNvSpPr/>
              <p:nvPr/>
            </p:nvSpPr>
            <p:spPr>
              <a:xfrm>
                <a:off x="1334844" y="5231352"/>
                <a:ext cx="125053" cy="28713"/>
              </a:xfrm>
              <a:custGeom>
                <a:avLst/>
                <a:gdLst>
                  <a:gd name="connsiteX0" fmla="*/ 95536 w 125053"/>
                  <a:gd name="connsiteY0" fmla="*/ 28714 h 28713"/>
                  <a:gd name="connsiteX1" fmla="*/ 0 w 125053"/>
                  <a:gd name="connsiteY1" fmla="*/ 28714 h 28713"/>
                  <a:gd name="connsiteX2" fmla="*/ 30784 w 125053"/>
                  <a:gd name="connsiteY2" fmla="*/ 0 h 28713"/>
                  <a:gd name="connsiteX3" fmla="*/ 125053 w 125053"/>
                  <a:gd name="connsiteY3" fmla="*/ 0 h 28713"/>
                  <a:gd name="connsiteX4" fmla="*/ 95536 w 125053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53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30784" y="0"/>
                    </a:lnTo>
                    <a:lnTo>
                      <a:pt x="125053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5" name="Freeform: Shape 2044">
                <a:extLst>
                  <a:ext uri="{FF2B5EF4-FFF2-40B4-BE49-F238E27FC236}">
                    <a16:creationId xmlns:a16="http://schemas.microsoft.com/office/drawing/2014/main" id="{1AA59D30-9899-B012-EB02-C3690E24247B}"/>
                  </a:ext>
                </a:extLst>
              </p:cNvPr>
              <p:cNvSpPr/>
              <p:nvPr/>
            </p:nvSpPr>
            <p:spPr>
              <a:xfrm>
                <a:off x="1505734" y="5231352"/>
                <a:ext cx="122858" cy="28713"/>
              </a:xfrm>
              <a:custGeom>
                <a:avLst/>
                <a:gdLst>
                  <a:gd name="connsiteX0" fmla="*/ 95536 w 122858"/>
                  <a:gd name="connsiteY0" fmla="*/ 28714 h 28713"/>
                  <a:gd name="connsiteX1" fmla="*/ 0 w 122858"/>
                  <a:gd name="connsiteY1" fmla="*/ 28714 h 28713"/>
                  <a:gd name="connsiteX2" fmla="*/ 28559 w 122858"/>
                  <a:gd name="connsiteY2" fmla="*/ 0 h 28713"/>
                  <a:gd name="connsiteX3" fmla="*/ 122859 w 122858"/>
                  <a:gd name="connsiteY3" fmla="*/ 0 h 28713"/>
                  <a:gd name="connsiteX4" fmla="*/ 95536 w 122858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58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28559" y="0"/>
                    </a:lnTo>
                    <a:lnTo>
                      <a:pt x="122859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6" name="Freeform: Shape 2045">
                <a:extLst>
                  <a:ext uri="{FF2B5EF4-FFF2-40B4-BE49-F238E27FC236}">
                    <a16:creationId xmlns:a16="http://schemas.microsoft.com/office/drawing/2014/main" id="{3ED3C47E-CB83-B165-3F54-9EF6724701B0}"/>
                  </a:ext>
                </a:extLst>
              </p:cNvPr>
              <p:cNvSpPr/>
              <p:nvPr/>
            </p:nvSpPr>
            <p:spPr>
              <a:xfrm>
                <a:off x="1676624" y="5231352"/>
                <a:ext cx="120633" cy="28713"/>
              </a:xfrm>
              <a:custGeom>
                <a:avLst/>
                <a:gdLst>
                  <a:gd name="connsiteX0" fmla="*/ 95536 w 120633"/>
                  <a:gd name="connsiteY0" fmla="*/ 28714 h 28713"/>
                  <a:gd name="connsiteX1" fmla="*/ 0 w 120633"/>
                  <a:gd name="connsiteY1" fmla="*/ 28714 h 28713"/>
                  <a:gd name="connsiteX2" fmla="*/ 26333 w 120633"/>
                  <a:gd name="connsiteY2" fmla="*/ 0 h 28713"/>
                  <a:gd name="connsiteX3" fmla="*/ 120633 w 120633"/>
                  <a:gd name="connsiteY3" fmla="*/ 0 h 28713"/>
                  <a:gd name="connsiteX4" fmla="*/ 95536 w 120633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33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26333" y="0"/>
                    </a:lnTo>
                    <a:lnTo>
                      <a:pt x="120633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7" name="Freeform: Shape 2046">
                <a:extLst>
                  <a:ext uri="{FF2B5EF4-FFF2-40B4-BE49-F238E27FC236}">
                    <a16:creationId xmlns:a16="http://schemas.microsoft.com/office/drawing/2014/main" id="{FD635B96-7BEE-E26D-9ABD-07B182265B40}"/>
                  </a:ext>
                </a:extLst>
              </p:cNvPr>
              <p:cNvSpPr/>
              <p:nvPr/>
            </p:nvSpPr>
            <p:spPr>
              <a:xfrm>
                <a:off x="1847514" y="5231352"/>
                <a:ext cx="118439" cy="28713"/>
              </a:xfrm>
              <a:custGeom>
                <a:avLst/>
                <a:gdLst>
                  <a:gd name="connsiteX0" fmla="*/ 95505 w 118439"/>
                  <a:gd name="connsiteY0" fmla="*/ 28714 h 28713"/>
                  <a:gd name="connsiteX1" fmla="*/ 0 w 118439"/>
                  <a:gd name="connsiteY1" fmla="*/ 28714 h 28713"/>
                  <a:gd name="connsiteX2" fmla="*/ 24139 w 118439"/>
                  <a:gd name="connsiteY2" fmla="*/ 0 h 28713"/>
                  <a:gd name="connsiteX3" fmla="*/ 118439 w 118439"/>
                  <a:gd name="connsiteY3" fmla="*/ 0 h 28713"/>
                  <a:gd name="connsiteX4" fmla="*/ 95505 w 118439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439" h="28713">
                    <a:moveTo>
                      <a:pt x="95505" y="28714"/>
                    </a:moveTo>
                    <a:lnTo>
                      <a:pt x="0" y="28714"/>
                    </a:lnTo>
                    <a:lnTo>
                      <a:pt x="24139" y="0"/>
                    </a:lnTo>
                    <a:lnTo>
                      <a:pt x="118439" y="0"/>
                    </a:lnTo>
                    <a:lnTo>
                      <a:pt x="95505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:a16="http://schemas.microsoft.com/office/drawing/2014/main" id="{66343912-BC67-A7A2-7966-5CA4B03B9C0C}"/>
                  </a:ext>
                </a:extLst>
              </p:cNvPr>
              <p:cNvSpPr/>
              <p:nvPr/>
            </p:nvSpPr>
            <p:spPr>
              <a:xfrm>
                <a:off x="2189293" y="5231352"/>
                <a:ext cx="113988" cy="28713"/>
              </a:xfrm>
              <a:custGeom>
                <a:avLst/>
                <a:gdLst>
                  <a:gd name="connsiteX0" fmla="*/ 95505 w 113988"/>
                  <a:gd name="connsiteY0" fmla="*/ 28714 h 28713"/>
                  <a:gd name="connsiteX1" fmla="*/ 0 w 113988"/>
                  <a:gd name="connsiteY1" fmla="*/ 28714 h 28713"/>
                  <a:gd name="connsiteX2" fmla="*/ 19719 w 113988"/>
                  <a:gd name="connsiteY2" fmla="*/ 0 h 28713"/>
                  <a:gd name="connsiteX3" fmla="*/ 113988 w 113988"/>
                  <a:gd name="connsiteY3" fmla="*/ 0 h 28713"/>
                  <a:gd name="connsiteX4" fmla="*/ 95505 w 113988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88" h="28713">
                    <a:moveTo>
                      <a:pt x="95505" y="28714"/>
                    </a:moveTo>
                    <a:lnTo>
                      <a:pt x="0" y="28714"/>
                    </a:lnTo>
                    <a:lnTo>
                      <a:pt x="19719" y="0"/>
                    </a:lnTo>
                    <a:lnTo>
                      <a:pt x="113988" y="0"/>
                    </a:lnTo>
                    <a:lnTo>
                      <a:pt x="95505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9" name="Freeform: Shape 2048">
                <a:extLst>
                  <a:ext uri="{FF2B5EF4-FFF2-40B4-BE49-F238E27FC236}">
                    <a16:creationId xmlns:a16="http://schemas.microsoft.com/office/drawing/2014/main" id="{515CA1C9-BA2B-C3EF-48A2-FCCDFA2A8B34}"/>
                  </a:ext>
                </a:extLst>
              </p:cNvPr>
              <p:cNvSpPr/>
              <p:nvPr/>
            </p:nvSpPr>
            <p:spPr>
              <a:xfrm>
                <a:off x="2360152" y="5231352"/>
                <a:ext cx="111824" cy="28713"/>
              </a:xfrm>
              <a:custGeom>
                <a:avLst/>
                <a:gdLst>
                  <a:gd name="connsiteX0" fmla="*/ 95536 w 111824"/>
                  <a:gd name="connsiteY0" fmla="*/ 28714 h 28713"/>
                  <a:gd name="connsiteX1" fmla="*/ 0 w 111824"/>
                  <a:gd name="connsiteY1" fmla="*/ 28714 h 28713"/>
                  <a:gd name="connsiteX2" fmla="*/ 17525 w 111824"/>
                  <a:gd name="connsiteY2" fmla="*/ 0 h 28713"/>
                  <a:gd name="connsiteX3" fmla="*/ 111825 w 111824"/>
                  <a:gd name="connsiteY3" fmla="*/ 0 h 28713"/>
                  <a:gd name="connsiteX4" fmla="*/ 95536 w 111824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824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17525" y="0"/>
                    </a:lnTo>
                    <a:lnTo>
                      <a:pt x="111825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0" name="Freeform: Shape 2049">
                <a:extLst>
                  <a:ext uri="{FF2B5EF4-FFF2-40B4-BE49-F238E27FC236}">
                    <a16:creationId xmlns:a16="http://schemas.microsoft.com/office/drawing/2014/main" id="{0304F525-1329-3B99-5DB8-7A45EBEDF3F0}"/>
                  </a:ext>
                </a:extLst>
              </p:cNvPr>
              <p:cNvSpPr/>
              <p:nvPr/>
            </p:nvSpPr>
            <p:spPr>
              <a:xfrm>
                <a:off x="2531042" y="5231352"/>
                <a:ext cx="109599" cy="28713"/>
              </a:xfrm>
              <a:custGeom>
                <a:avLst/>
                <a:gdLst>
                  <a:gd name="connsiteX0" fmla="*/ 95536 w 109599"/>
                  <a:gd name="connsiteY0" fmla="*/ 28714 h 28713"/>
                  <a:gd name="connsiteX1" fmla="*/ 0 w 109599"/>
                  <a:gd name="connsiteY1" fmla="*/ 28714 h 28713"/>
                  <a:gd name="connsiteX2" fmla="*/ 15299 w 109599"/>
                  <a:gd name="connsiteY2" fmla="*/ 0 h 28713"/>
                  <a:gd name="connsiteX3" fmla="*/ 109599 w 109599"/>
                  <a:gd name="connsiteY3" fmla="*/ 0 h 28713"/>
                  <a:gd name="connsiteX4" fmla="*/ 95536 w 109599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99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15299" y="0"/>
                    </a:lnTo>
                    <a:lnTo>
                      <a:pt x="109599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1" name="Freeform: Shape 2050">
                <a:extLst>
                  <a:ext uri="{FF2B5EF4-FFF2-40B4-BE49-F238E27FC236}">
                    <a16:creationId xmlns:a16="http://schemas.microsoft.com/office/drawing/2014/main" id="{1A655CF9-9008-CE5D-D37C-969CFF1D55CF}"/>
                  </a:ext>
                </a:extLst>
              </p:cNvPr>
              <p:cNvSpPr/>
              <p:nvPr/>
            </p:nvSpPr>
            <p:spPr>
              <a:xfrm>
                <a:off x="2701932" y="5231352"/>
                <a:ext cx="107404" cy="28713"/>
              </a:xfrm>
              <a:custGeom>
                <a:avLst/>
                <a:gdLst>
                  <a:gd name="connsiteX0" fmla="*/ 95536 w 107404"/>
                  <a:gd name="connsiteY0" fmla="*/ 28714 h 28713"/>
                  <a:gd name="connsiteX1" fmla="*/ 0 w 107404"/>
                  <a:gd name="connsiteY1" fmla="*/ 28714 h 28713"/>
                  <a:gd name="connsiteX2" fmla="*/ 13105 w 107404"/>
                  <a:gd name="connsiteY2" fmla="*/ 0 h 28713"/>
                  <a:gd name="connsiteX3" fmla="*/ 107405 w 107404"/>
                  <a:gd name="connsiteY3" fmla="*/ 0 h 28713"/>
                  <a:gd name="connsiteX4" fmla="*/ 95536 w 107404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04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13105" y="0"/>
                    </a:lnTo>
                    <a:lnTo>
                      <a:pt x="107405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2" name="Freeform: Shape 2051">
                <a:extLst>
                  <a:ext uri="{FF2B5EF4-FFF2-40B4-BE49-F238E27FC236}">
                    <a16:creationId xmlns:a16="http://schemas.microsoft.com/office/drawing/2014/main" id="{39068E89-16CF-8179-F8C7-0A65CC93E6EE}"/>
                  </a:ext>
                </a:extLst>
              </p:cNvPr>
              <p:cNvSpPr/>
              <p:nvPr/>
            </p:nvSpPr>
            <p:spPr>
              <a:xfrm>
                <a:off x="2872821" y="5231352"/>
                <a:ext cx="105179" cy="28713"/>
              </a:xfrm>
              <a:custGeom>
                <a:avLst/>
                <a:gdLst>
                  <a:gd name="connsiteX0" fmla="*/ 95536 w 105179"/>
                  <a:gd name="connsiteY0" fmla="*/ 28714 h 28713"/>
                  <a:gd name="connsiteX1" fmla="*/ 0 w 105179"/>
                  <a:gd name="connsiteY1" fmla="*/ 28714 h 28713"/>
                  <a:gd name="connsiteX2" fmla="*/ 10880 w 105179"/>
                  <a:gd name="connsiteY2" fmla="*/ 0 h 28713"/>
                  <a:gd name="connsiteX3" fmla="*/ 105180 w 105179"/>
                  <a:gd name="connsiteY3" fmla="*/ 0 h 28713"/>
                  <a:gd name="connsiteX4" fmla="*/ 95536 w 105179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79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10880" y="0"/>
                    </a:lnTo>
                    <a:lnTo>
                      <a:pt x="105180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3" name="Freeform: Shape 2052">
                <a:extLst>
                  <a:ext uri="{FF2B5EF4-FFF2-40B4-BE49-F238E27FC236}">
                    <a16:creationId xmlns:a16="http://schemas.microsoft.com/office/drawing/2014/main" id="{5C51FFEC-7AB2-E51F-46BA-9FD3AB016787}"/>
                  </a:ext>
                </a:extLst>
              </p:cNvPr>
              <p:cNvSpPr/>
              <p:nvPr/>
            </p:nvSpPr>
            <p:spPr>
              <a:xfrm>
                <a:off x="3043711" y="5231352"/>
                <a:ext cx="102954" cy="28713"/>
              </a:xfrm>
              <a:custGeom>
                <a:avLst/>
                <a:gdLst>
                  <a:gd name="connsiteX0" fmla="*/ 95536 w 102954"/>
                  <a:gd name="connsiteY0" fmla="*/ 28714 h 28713"/>
                  <a:gd name="connsiteX1" fmla="*/ 0 w 102954"/>
                  <a:gd name="connsiteY1" fmla="*/ 28714 h 28713"/>
                  <a:gd name="connsiteX2" fmla="*/ 8685 w 102954"/>
                  <a:gd name="connsiteY2" fmla="*/ 0 h 28713"/>
                  <a:gd name="connsiteX3" fmla="*/ 102954 w 102954"/>
                  <a:gd name="connsiteY3" fmla="*/ 0 h 28713"/>
                  <a:gd name="connsiteX4" fmla="*/ 95536 w 102954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54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8685" y="0"/>
                    </a:lnTo>
                    <a:lnTo>
                      <a:pt x="102954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4" name="Freeform: Shape 2053">
                <a:extLst>
                  <a:ext uri="{FF2B5EF4-FFF2-40B4-BE49-F238E27FC236}">
                    <a16:creationId xmlns:a16="http://schemas.microsoft.com/office/drawing/2014/main" id="{C933117D-3F48-5708-23AB-D7C62E4E9193}"/>
                  </a:ext>
                </a:extLst>
              </p:cNvPr>
              <p:cNvSpPr/>
              <p:nvPr/>
            </p:nvSpPr>
            <p:spPr>
              <a:xfrm>
                <a:off x="3214601" y="5231352"/>
                <a:ext cx="100760" cy="28713"/>
              </a:xfrm>
              <a:custGeom>
                <a:avLst/>
                <a:gdLst>
                  <a:gd name="connsiteX0" fmla="*/ 95536 w 100760"/>
                  <a:gd name="connsiteY0" fmla="*/ 28714 h 28713"/>
                  <a:gd name="connsiteX1" fmla="*/ 0 w 100760"/>
                  <a:gd name="connsiteY1" fmla="*/ 28714 h 28713"/>
                  <a:gd name="connsiteX2" fmla="*/ 6460 w 100760"/>
                  <a:gd name="connsiteY2" fmla="*/ 0 h 28713"/>
                  <a:gd name="connsiteX3" fmla="*/ 100760 w 100760"/>
                  <a:gd name="connsiteY3" fmla="*/ 0 h 28713"/>
                  <a:gd name="connsiteX4" fmla="*/ 95536 w 100760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60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6460" y="0"/>
                    </a:lnTo>
                    <a:lnTo>
                      <a:pt x="100760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5" name="Freeform: Shape 2054">
                <a:extLst>
                  <a:ext uri="{FF2B5EF4-FFF2-40B4-BE49-F238E27FC236}">
                    <a16:creationId xmlns:a16="http://schemas.microsoft.com/office/drawing/2014/main" id="{01DBC0BC-455D-CBAB-FA26-3C9706879A5E}"/>
                  </a:ext>
                </a:extLst>
              </p:cNvPr>
              <p:cNvSpPr/>
              <p:nvPr/>
            </p:nvSpPr>
            <p:spPr>
              <a:xfrm>
                <a:off x="3385491" y="5231352"/>
                <a:ext cx="98534" cy="28713"/>
              </a:xfrm>
              <a:custGeom>
                <a:avLst/>
                <a:gdLst>
                  <a:gd name="connsiteX0" fmla="*/ 95536 w 98534"/>
                  <a:gd name="connsiteY0" fmla="*/ 28714 h 28713"/>
                  <a:gd name="connsiteX1" fmla="*/ 0 w 98534"/>
                  <a:gd name="connsiteY1" fmla="*/ 28714 h 28713"/>
                  <a:gd name="connsiteX2" fmla="*/ 4234 w 98534"/>
                  <a:gd name="connsiteY2" fmla="*/ 0 h 28713"/>
                  <a:gd name="connsiteX3" fmla="*/ 98534 w 98534"/>
                  <a:gd name="connsiteY3" fmla="*/ 0 h 28713"/>
                  <a:gd name="connsiteX4" fmla="*/ 95536 w 98534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4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4234" y="0"/>
                    </a:lnTo>
                    <a:lnTo>
                      <a:pt x="98534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6" name="Freeform: Shape 2055">
                <a:extLst>
                  <a:ext uri="{FF2B5EF4-FFF2-40B4-BE49-F238E27FC236}">
                    <a16:creationId xmlns:a16="http://schemas.microsoft.com/office/drawing/2014/main" id="{0C74EAA4-0321-7589-1E28-01A1B03D57CD}"/>
                  </a:ext>
                </a:extLst>
              </p:cNvPr>
              <p:cNvSpPr/>
              <p:nvPr/>
            </p:nvSpPr>
            <p:spPr>
              <a:xfrm>
                <a:off x="3556381" y="5231352"/>
                <a:ext cx="96339" cy="28713"/>
              </a:xfrm>
              <a:custGeom>
                <a:avLst/>
                <a:gdLst>
                  <a:gd name="connsiteX0" fmla="*/ 95536 w 96339"/>
                  <a:gd name="connsiteY0" fmla="*/ 28714 h 28713"/>
                  <a:gd name="connsiteX1" fmla="*/ 0 w 96339"/>
                  <a:gd name="connsiteY1" fmla="*/ 28714 h 28713"/>
                  <a:gd name="connsiteX2" fmla="*/ 2040 w 96339"/>
                  <a:gd name="connsiteY2" fmla="*/ 0 h 28713"/>
                  <a:gd name="connsiteX3" fmla="*/ 96340 w 96339"/>
                  <a:gd name="connsiteY3" fmla="*/ 0 h 28713"/>
                  <a:gd name="connsiteX4" fmla="*/ 95536 w 96339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9" h="28713">
                    <a:moveTo>
                      <a:pt x="95536" y="28714"/>
                    </a:moveTo>
                    <a:lnTo>
                      <a:pt x="0" y="28714"/>
                    </a:lnTo>
                    <a:lnTo>
                      <a:pt x="2040" y="0"/>
                    </a:lnTo>
                    <a:lnTo>
                      <a:pt x="96340" y="0"/>
                    </a:lnTo>
                    <a:lnTo>
                      <a:pt x="9553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7" name="Freeform: Shape 2056">
                <a:extLst>
                  <a:ext uri="{FF2B5EF4-FFF2-40B4-BE49-F238E27FC236}">
                    <a16:creationId xmlns:a16="http://schemas.microsoft.com/office/drawing/2014/main" id="{83B4BB21-24E2-1D8B-087C-FACA3A0507A4}"/>
                  </a:ext>
                </a:extLst>
              </p:cNvPr>
              <p:cNvSpPr/>
              <p:nvPr/>
            </p:nvSpPr>
            <p:spPr>
              <a:xfrm>
                <a:off x="3727085" y="5231352"/>
                <a:ext cx="95721" cy="28713"/>
              </a:xfrm>
              <a:custGeom>
                <a:avLst/>
                <a:gdLst>
                  <a:gd name="connsiteX0" fmla="*/ 95722 w 95721"/>
                  <a:gd name="connsiteY0" fmla="*/ 28714 h 28713"/>
                  <a:gd name="connsiteX1" fmla="*/ 186 w 95721"/>
                  <a:gd name="connsiteY1" fmla="*/ 28714 h 28713"/>
                  <a:gd name="connsiteX2" fmla="*/ 0 w 95721"/>
                  <a:gd name="connsiteY2" fmla="*/ 0 h 28713"/>
                  <a:gd name="connsiteX3" fmla="*/ 94300 w 95721"/>
                  <a:gd name="connsiteY3" fmla="*/ 0 h 28713"/>
                  <a:gd name="connsiteX4" fmla="*/ 95722 w 95721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21" h="28713">
                    <a:moveTo>
                      <a:pt x="95722" y="28714"/>
                    </a:moveTo>
                    <a:lnTo>
                      <a:pt x="186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95722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8" name="Freeform: Shape 2057">
                <a:extLst>
                  <a:ext uri="{FF2B5EF4-FFF2-40B4-BE49-F238E27FC236}">
                    <a16:creationId xmlns:a16="http://schemas.microsoft.com/office/drawing/2014/main" id="{A1F452BD-6643-9A4B-275A-0DF235DC1F53}"/>
                  </a:ext>
                </a:extLst>
              </p:cNvPr>
              <p:cNvSpPr/>
              <p:nvPr/>
            </p:nvSpPr>
            <p:spPr>
              <a:xfrm>
                <a:off x="3895780" y="5231352"/>
                <a:ext cx="97916" cy="28713"/>
              </a:xfrm>
              <a:custGeom>
                <a:avLst/>
                <a:gdLst>
                  <a:gd name="connsiteX0" fmla="*/ 97916 w 97916"/>
                  <a:gd name="connsiteY0" fmla="*/ 28714 h 28713"/>
                  <a:gd name="connsiteX1" fmla="*/ 2380 w 97916"/>
                  <a:gd name="connsiteY1" fmla="*/ 28714 h 28713"/>
                  <a:gd name="connsiteX2" fmla="*/ 0 w 97916"/>
                  <a:gd name="connsiteY2" fmla="*/ 0 h 28713"/>
                  <a:gd name="connsiteX3" fmla="*/ 94269 w 97916"/>
                  <a:gd name="connsiteY3" fmla="*/ 0 h 28713"/>
                  <a:gd name="connsiteX4" fmla="*/ 97916 w 97916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16" h="28713">
                    <a:moveTo>
                      <a:pt x="97916" y="28714"/>
                    </a:moveTo>
                    <a:lnTo>
                      <a:pt x="2380" y="28714"/>
                    </a:lnTo>
                    <a:lnTo>
                      <a:pt x="0" y="0"/>
                    </a:lnTo>
                    <a:lnTo>
                      <a:pt x="94269" y="0"/>
                    </a:lnTo>
                    <a:lnTo>
                      <a:pt x="9791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5A3F6A17-9089-68FE-3F34-0ABC90721C39}"/>
                  </a:ext>
                </a:extLst>
              </p:cNvPr>
              <p:cNvSpPr/>
              <p:nvPr/>
            </p:nvSpPr>
            <p:spPr>
              <a:xfrm>
                <a:off x="4064445" y="5231352"/>
                <a:ext cx="100141" cy="28713"/>
              </a:xfrm>
              <a:custGeom>
                <a:avLst/>
                <a:gdLst>
                  <a:gd name="connsiteX0" fmla="*/ 100142 w 100141"/>
                  <a:gd name="connsiteY0" fmla="*/ 28714 h 28713"/>
                  <a:gd name="connsiteX1" fmla="*/ 4605 w 100141"/>
                  <a:gd name="connsiteY1" fmla="*/ 28714 h 28713"/>
                  <a:gd name="connsiteX2" fmla="*/ 0 w 100141"/>
                  <a:gd name="connsiteY2" fmla="*/ 0 h 28713"/>
                  <a:gd name="connsiteX3" fmla="*/ 94300 w 100141"/>
                  <a:gd name="connsiteY3" fmla="*/ 0 h 28713"/>
                  <a:gd name="connsiteX4" fmla="*/ 100142 w 100141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41" h="28713">
                    <a:moveTo>
                      <a:pt x="100142" y="28714"/>
                    </a:moveTo>
                    <a:lnTo>
                      <a:pt x="4605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00142" y="2871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DD439766-68D4-AAED-FF13-CD257B258590}"/>
                  </a:ext>
                </a:extLst>
              </p:cNvPr>
              <p:cNvSpPr/>
              <p:nvPr/>
            </p:nvSpPr>
            <p:spPr>
              <a:xfrm>
                <a:off x="4233109" y="5231352"/>
                <a:ext cx="102366" cy="28713"/>
              </a:xfrm>
              <a:custGeom>
                <a:avLst/>
                <a:gdLst>
                  <a:gd name="connsiteX0" fmla="*/ 102367 w 102366"/>
                  <a:gd name="connsiteY0" fmla="*/ 28714 h 28713"/>
                  <a:gd name="connsiteX1" fmla="*/ 6831 w 102366"/>
                  <a:gd name="connsiteY1" fmla="*/ 28714 h 28713"/>
                  <a:gd name="connsiteX2" fmla="*/ 0 w 102366"/>
                  <a:gd name="connsiteY2" fmla="*/ 0 h 28713"/>
                  <a:gd name="connsiteX3" fmla="*/ 94300 w 102366"/>
                  <a:gd name="connsiteY3" fmla="*/ 0 h 28713"/>
                  <a:gd name="connsiteX4" fmla="*/ 102367 w 102366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366" h="28713">
                    <a:moveTo>
                      <a:pt x="102367" y="28714"/>
                    </a:moveTo>
                    <a:lnTo>
                      <a:pt x="6831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02367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2F52EBC5-9F97-4A6F-B6B2-06B3675EB436}"/>
                  </a:ext>
                </a:extLst>
              </p:cNvPr>
              <p:cNvSpPr/>
              <p:nvPr/>
            </p:nvSpPr>
            <p:spPr>
              <a:xfrm>
                <a:off x="4401804" y="5231352"/>
                <a:ext cx="104561" cy="28713"/>
              </a:xfrm>
              <a:custGeom>
                <a:avLst/>
                <a:gdLst>
                  <a:gd name="connsiteX0" fmla="*/ 104561 w 104561"/>
                  <a:gd name="connsiteY0" fmla="*/ 28714 h 28713"/>
                  <a:gd name="connsiteX1" fmla="*/ 9025 w 104561"/>
                  <a:gd name="connsiteY1" fmla="*/ 28714 h 28713"/>
                  <a:gd name="connsiteX2" fmla="*/ 0 w 104561"/>
                  <a:gd name="connsiteY2" fmla="*/ 0 h 28713"/>
                  <a:gd name="connsiteX3" fmla="*/ 94300 w 104561"/>
                  <a:gd name="connsiteY3" fmla="*/ 0 h 28713"/>
                  <a:gd name="connsiteX4" fmla="*/ 104561 w 104561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61" h="28713">
                    <a:moveTo>
                      <a:pt x="104561" y="28714"/>
                    </a:moveTo>
                    <a:lnTo>
                      <a:pt x="9025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04561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410E64C2-C5E7-11CA-F506-0E2CC3F62168}"/>
                  </a:ext>
                </a:extLst>
              </p:cNvPr>
              <p:cNvSpPr/>
              <p:nvPr/>
            </p:nvSpPr>
            <p:spPr>
              <a:xfrm>
                <a:off x="4570469" y="5231352"/>
                <a:ext cx="106756" cy="28713"/>
              </a:xfrm>
              <a:custGeom>
                <a:avLst/>
                <a:gdLst>
                  <a:gd name="connsiteX0" fmla="*/ 106756 w 106756"/>
                  <a:gd name="connsiteY0" fmla="*/ 28714 h 28713"/>
                  <a:gd name="connsiteX1" fmla="*/ 11251 w 106756"/>
                  <a:gd name="connsiteY1" fmla="*/ 28714 h 28713"/>
                  <a:gd name="connsiteX2" fmla="*/ 0 w 106756"/>
                  <a:gd name="connsiteY2" fmla="*/ 0 h 28713"/>
                  <a:gd name="connsiteX3" fmla="*/ 94300 w 106756"/>
                  <a:gd name="connsiteY3" fmla="*/ 0 h 28713"/>
                  <a:gd name="connsiteX4" fmla="*/ 106756 w 106756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6" h="28713">
                    <a:moveTo>
                      <a:pt x="106756" y="28714"/>
                    </a:moveTo>
                    <a:lnTo>
                      <a:pt x="11251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06756" y="2871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3" name="Freeform: Shape 2062">
                <a:extLst>
                  <a:ext uri="{FF2B5EF4-FFF2-40B4-BE49-F238E27FC236}">
                    <a16:creationId xmlns:a16="http://schemas.microsoft.com/office/drawing/2014/main" id="{FE240186-CA8B-6C9A-65F8-2B642DB937C1}"/>
                  </a:ext>
                </a:extLst>
              </p:cNvPr>
              <p:cNvSpPr/>
              <p:nvPr/>
            </p:nvSpPr>
            <p:spPr>
              <a:xfrm>
                <a:off x="4907829" y="5231352"/>
                <a:ext cx="111175" cy="28713"/>
              </a:xfrm>
              <a:custGeom>
                <a:avLst/>
                <a:gdLst>
                  <a:gd name="connsiteX0" fmla="*/ 111176 w 111175"/>
                  <a:gd name="connsiteY0" fmla="*/ 28714 h 28713"/>
                  <a:gd name="connsiteX1" fmla="*/ 15670 w 111175"/>
                  <a:gd name="connsiteY1" fmla="*/ 28714 h 28713"/>
                  <a:gd name="connsiteX2" fmla="*/ 0 w 111175"/>
                  <a:gd name="connsiteY2" fmla="*/ 0 h 28713"/>
                  <a:gd name="connsiteX3" fmla="*/ 94300 w 111175"/>
                  <a:gd name="connsiteY3" fmla="*/ 0 h 28713"/>
                  <a:gd name="connsiteX4" fmla="*/ 111176 w 111175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175" h="28713">
                    <a:moveTo>
                      <a:pt x="111176" y="28714"/>
                    </a:moveTo>
                    <a:lnTo>
                      <a:pt x="15670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11176" y="2871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4" name="Freeform: Shape 2063">
                <a:extLst>
                  <a:ext uri="{FF2B5EF4-FFF2-40B4-BE49-F238E27FC236}">
                    <a16:creationId xmlns:a16="http://schemas.microsoft.com/office/drawing/2014/main" id="{E6E07D1A-DCF0-C415-7201-CAF07F581950}"/>
                  </a:ext>
                </a:extLst>
              </p:cNvPr>
              <p:cNvSpPr/>
              <p:nvPr/>
            </p:nvSpPr>
            <p:spPr>
              <a:xfrm>
                <a:off x="5076493" y="5231352"/>
                <a:ext cx="113401" cy="28713"/>
              </a:xfrm>
              <a:custGeom>
                <a:avLst/>
                <a:gdLst>
                  <a:gd name="connsiteX0" fmla="*/ 113401 w 113401"/>
                  <a:gd name="connsiteY0" fmla="*/ 28714 h 28713"/>
                  <a:gd name="connsiteX1" fmla="*/ 17896 w 113401"/>
                  <a:gd name="connsiteY1" fmla="*/ 28714 h 28713"/>
                  <a:gd name="connsiteX2" fmla="*/ 0 w 113401"/>
                  <a:gd name="connsiteY2" fmla="*/ 0 h 28713"/>
                  <a:gd name="connsiteX3" fmla="*/ 94300 w 113401"/>
                  <a:gd name="connsiteY3" fmla="*/ 0 h 28713"/>
                  <a:gd name="connsiteX4" fmla="*/ 113401 w 113401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401" h="28713">
                    <a:moveTo>
                      <a:pt x="113401" y="28714"/>
                    </a:moveTo>
                    <a:lnTo>
                      <a:pt x="17896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13401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5" name="Freeform: Shape 2064">
                <a:extLst>
                  <a:ext uri="{FF2B5EF4-FFF2-40B4-BE49-F238E27FC236}">
                    <a16:creationId xmlns:a16="http://schemas.microsoft.com/office/drawing/2014/main" id="{2201777D-B18F-6C11-ACF7-9D7E14FBED27}"/>
                  </a:ext>
                </a:extLst>
              </p:cNvPr>
              <p:cNvSpPr/>
              <p:nvPr/>
            </p:nvSpPr>
            <p:spPr>
              <a:xfrm>
                <a:off x="5245188" y="5231352"/>
                <a:ext cx="115595" cy="28713"/>
              </a:xfrm>
              <a:custGeom>
                <a:avLst/>
                <a:gdLst>
                  <a:gd name="connsiteX0" fmla="*/ 115595 w 115595"/>
                  <a:gd name="connsiteY0" fmla="*/ 28714 h 28713"/>
                  <a:gd name="connsiteX1" fmla="*/ 20059 w 115595"/>
                  <a:gd name="connsiteY1" fmla="*/ 28714 h 28713"/>
                  <a:gd name="connsiteX2" fmla="*/ 0 w 115595"/>
                  <a:gd name="connsiteY2" fmla="*/ 0 h 28713"/>
                  <a:gd name="connsiteX3" fmla="*/ 94300 w 115595"/>
                  <a:gd name="connsiteY3" fmla="*/ 0 h 28713"/>
                  <a:gd name="connsiteX4" fmla="*/ 115595 w 115595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95" h="28713">
                    <a:moveTo>
                      <a:pt x="115595" y="28714"/>
                    </a:moveTo>
                    <a:lnTo>
                      <a:pt x="20059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15595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6" name="Freeform: Shape 2065">
                <a:extLst>
                  <a:ext uri="{FF2B5EF4-FFF2-40B4-BE49-F238E27FC236}">
                    <a16:creationId xmlns:a16="http://schemas.microsoft.com/office/drawing/2014/main" id="{F04DC540-451B-BA22-D453-23B4F6B9BC9E}"/>
                  </a:ext>
                </a:extLst>
              </p:cNvPr>
              <p:cNvSpPr/>
              <p:nvPr/>
            </p:nvSpPr>
            <p:spPr>
              <a:xfrm>
                <a:off x="5413853" y="5231352"/>
                <a:ext cx="117820" cy="28713"/>
              </a:xfrm>
              <a:custGeom>
                <a:avLst/>
                <a:gdLst>
                  <a:gd name="connsiteX0" fmla="*/ 117821 w 117820"/>
                  <a:gd name="connsiteY0" fmla="*/ 28714 h 28713"/>
                  <a:gd name="connsiteX1" fmla="*/ 22284 w 117820"/>
                  <a:gd name="connsiteY1" fmla="*/ 28714 h 28713"/>
                  <a:gd name="connsiteX2" fmla="*/ 0 w 117820"/>
                  <a:gd name="connsiteY2" fmla="*/ 0 h 28713"/>
                  <a:gd name="connsiteX3" fmla="*/ 94300 w 117820"/>
                  <a:gd name="connsiteY3" fmla="*/ 0 h 28713"/>
                  <a:gd name="connsiteX4" fmla="*/ 117821 w 117820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820" h="28713">
                    <a:moveTo>
                      <a:pt x="117821" y="28714"/>
                    </a:moveTo>
                    <a:lnTo>
                      <a:pt x="22284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17821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7" name="Freeform: Shape 2066">
                <a:extLst>
                  <a:ext uri="{FF2B5EF4-FFF2-40B4-BE49-F238E27FC236}">
                    <a16:creationId xmlns:a16="http://schemas.microsoft.com/office/drawing/2014/main" id="{2C78DE26-B378-6143-EF93-18BF9B27681B}"/>
                  </a:ext>
                </a:extLst>
              </p:cNvPr>
              <p:cNvSpPr/>
              <p:nvPr/>
            </p:nvSpPr>
            <p:spPr>
              <a:xfrm>
                <a:off x="5582548" y="5231352"/>
                <a:ext cx="120015" cy="28713"/>
              </a:xfrm>
              <a:custGeom>
                <a:avLst/>
                <a:gdLst>
                  <a:gd name="connsiteX0" fmla="*/ 120016 w 120015"/>
                  <a:gd name="connsiteY0" fmla="*/ 28714 h 28713"/>
                  <a:gd name="connsiteX1" fmla="*/ 24479 w 120015"/>
                  <a:gd name="connsiteY1" fmla="*/ 28714 h 28713"/>
                  <a:gd name="connsiteX2" fmla="*/ 0 w 120015"/>
                  <a:gd name="connsiteY2" fmla="*/ 0 h 28713"/>
                  <a:gd name="connsiteX3" fmla="*/ 94300 w 120015"/>
                  <a:gd name="connsiteY3" fmla="*/ 0 h 28713"/>
                  <a:gd name="connsiteX4" fmla="*/ 120016 w 120015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5" h="28713">
                    <a:moveTo>
                      <a:pt x="120016" y="28714"/>
                    </a:moveTo>
                    <a:lnTo>
                      <a:pt x="24479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20016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8" name="Freeform: Shape 2067">
                <a:extLst>
                  <a:ext uri="{FF2B5EF4-FFF2-40B4-BE49-F238E27FC236}">
                    <a16:creationId xmlns:a16="http://schemas.microsoft.com/office/drawing/2014/main" id="{FAE3A3F7-CC80-94E2-D78F-60199C9C8E65}"/>
                  </a:ext>
                </a:extLst>
              </p:cNvPr>
              <p:cNvSpPr/>
              <p:nvPr/>
            </p:nvSpPr>
            <p:spPr>
              <a:xfrm>
                <a:off x="5751212" y="5231352"/>
                <a:ext cx="122240" cy="28713"/>
              </a:xfrm>
              <a:custGeom>
                <a:avLst/>
                <a:gdLst>
                  <a:gd name="connsiteX0" fmla="*/ 122241 w 122240"/>
                  <a:gd name="connsiteY0" fmla="*/ 28714 h 28713"/>
                  <a:gd name="connsiteX1" fmla="*/ 26704 w 122240"/>
                  <a:gd name="connsiteY1" fmla="*/ 28714 h 28713"/>
                  <a:gd name="connsiteX2" fmla="*/ 0 w 122240"/>
                  <a:gd name="connsiteY2" fmla="*/ 0 h 28713"/>
                  <a:gd name="connsiteX3" fmla="*/ 94300 w 122240"/>
                  <a:gd name="connsiteY3" fmla="*/ 0 h 28713"/>
                  <a:gd name="connsiteX4" fmla="*/ 122241 w 122240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40" h="28713">
                    <a:moveTo>
                      <a:pt x="122241" y="28714"/>
                    </a:moveTo>
                    <a:lnTo>
                      <a:pt x="26704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22241" y="287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9" name="Freeform: Shape 2068">
                <a:extLst>
                  <a:ext uri="{FF2B5EF4-FFF2-40B4-BE49-F238E27FC236}">
                    <a16:creationId xmlns:a16="http://schemas.microsoft.com/office/drawing/2014/main" id="{D2A8F95C-7A59-4CD3-F0FB-21C80EE3541E}"/>
                  </a:ext>
                </a:extLst>
              </p:cNvPr>
              <p:cNvSpPr/>
              <p:nvPr/>
            </p:nvSpPr>
            <p:spPr>
              <a:xfrm>
                <a:off x="5919877" y="5231352"/>
                <a:ext cx="124466" cy="28713"/>
              </a:xfrm>
              <a:custGeom>
                <a:avLst/>
                <a:gdLst>
                  <a:gd name="connsiteX0" fmla="*/ 124466 w 124466"/>
                  <a:gd name="connsiteY0" fmla="*/ 28714 h 28713"/>
                  <a:gd name="connsiteX1" fmla="*/ 28930 w 124466"/>
                  <a:gd name="connsiteY1" fmla="*/ 28714 h 28713"/>
                  <a:gd name="connsiteX2" fmla="*/ 0 w 124466"/>
                  <a:gd name="connsiteY2" fmla="*/ 0 h 28713"/>
                  <a:gd name="connsiteX3" fmla="*/ 94300 w 124466"/>
                  <a:gd name="connsiteY3" fmla="*/ 0 h 28713"/>
                  <a:gd name="connsiteX4" fmla="*/ 124466 w 124466"/>
                  <a:gd name="connsiteY4" fmla="*/ 28714 h 2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466" h="28713">
                    <a:moveTo>
                      <a:pt x="124466" y="28714"/>
                    </a:moveTo>
                    <a:lnTo>
                      <a:pt x="28930" y="28714"/>
                    </a:lnTo>
                    <a:lnTo>
                      <a:pt x="0" y="0"/>
                    </a:lnTo>
                    <a:lnTo>
                      <a:pt x="94300" y="0"/>
                    </a:lnTo>
                    <a:lnTo>
                      <a:pt x="124466" y="2871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0" name="Freeform: Shape 2069">
                <a:extLst>
                  <a:ext uri="{FF2B5EF4-FFF2-40B4-BE49-F238E27FC236}">
                    <a16:creationId xmlns:a16="http://schemas.microsoft.com/office/drawing/2014/main" id="{0E03E72F-AE14-6603-2C44-B433DED9AB8F}"/>
                  </a:ext>
                </a:extLst>
              </p:cNvPr>
              <p:cNvSpPr/>
              <p:nvPr/>
            </p:nvSpPr>
            <p:spPr>
              <a:xfrm>
                <a:off x="1286782" y="5275025"/>
                <a:ext cx="128206" cy="29919"/>
              </a:xfrm>
              <a:custGeom>
                <a:avLst/>
                <a:gdLst>
                  <a:gd name="connsiteX0" fmla="*/ 97484 w 128206"/>
                  <a:gd name="connsiteY0" fmla="*/ 29919 h 29919"/>
                  <a:gd name="connsiteX1" fmla="*/ 0 w 128206"/>
                  <a:gd name="connsiteY1" fmla="*/ 29919 h 29919"/>
                  <a:gd name="connsiteX2" fmla="*/ 32051 w 128206"/>
                  <a:gd name="connsiteY2" fmla="*/ 0 h 29919"/>
                  <a:gd name="connsiteX3" fmla="*/ 128206 w 128206"/>
                  <a:gd name="connsiteY3" fmla="*/ 0 h 29919"/>
                  <a:gd name="connsiteX4" fmla="*/ 97484 w 128206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06" h="29919">
                    <a:moveTo>
                      <a:pt x="97484" y="29919"/>
                    </a:moveTo>
                    <a:lnTo>
                      <a:pt x="0" y="29919"/>
                    </a:lnTo>
                    <a:lnTo>
                      <a:pt x="32051" y="0"/>
                    </a:lnTo>
                    <a:lnTo>
                      <a:pt x="128206" y="0"/>
                    </a:lnTo>
                    <a:lnTo>
                      <a:pt x="97484" y="29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1" name="Freeform: Shape 2070">
                <a:extLst>
                  <a:ext uri="{FF2B5EF4-FFF2-40B4-BE49-F238E27FC236}">
                    <a16:creationId xmlns:a16="http://schemas.microsoft.com/office/drawing/2014/main" id="{FDBA9454-1FF9-A820-D908-80A375653458}"/>
                  </a:ext>
                </a:extLst>
              </p:cNvPr>
              <p:cNvSpPr/>
              <p:nvPr/>
            </p:nvSpPr>
            <p:spPr>
              <a:xfrm>
                <a:off x="1461134" y="5275025"/>
                <a:ext cx="125887" cy="29919"/>
              </a:xfrm>
              <a:custGeom>
                <a:avLst/>
                <a:gdLst>
                  <a:gd name="connsiteX0" fmla="*/ 97453 w 125887"/>
                  <a:gd name="connsiteY0" fmla="*/ 29919 h 29919"/>
                  <a:gd name="connsiteX1" fmla="*/ 0 w 125887"/>
                  <a:gd name="connsiteY1" fmla="*/ 29919 h 29919"/>
                  <a:gd name="connsiteX2" fmla="*/ 29733 w 125887"/>
                  <a:gd name="connsiteY2" fmla="*/ 0 h 29919"/>
                  <a:gd name="connsiteX3" fmla="*/ 125888 w 125887"/>
                  <a:gd name="connsiteY3" fmla="*/ 0 h 29919"/>
                  <a:gd name="connsiteX4" fmla="*/ 97453 w 125887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87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29733" y="0"/>
                    </a:lnTo>
                    <a:lnTo>
                      <a:pt x="125888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2" name="Freeform: Shape 2071">
                <a:extLst>
                  <a:ext uri="{FF2B5EF4-FFF2-40B4-BE49-F238E27FC236}">
                    <a16:creationId xmlns:a16="http://schemas.microsoft.com/office/drawing/2014/main" id="{66E597CC-4856-A704-612E-4DCC9026F2CE}"/>
                  </a:ext>
                </a:extLst>
              </p:cNvPr>
              <p:cNvSpPr/>
              <p:nvPr/>
            </p:nvSpPr>
            <p:spPr>
              <a:xfrm>
                <a:off x="1635486" y="5275025"/>
                <a:ext cx="123600" cy="29919"/>
              </a:xfrm>
              <a:custGeom>
                <a:avLst/>
                <a:gdLst>
                  <a:gd name="connsiteX0" fmla="*/ 97453 w 123600"/>
                  <a:gd name="connsiteY0" fmla="*/ 29919 h 29919"/>
                  <a:gd name="connsiteX1" fmla="*/ 0 w 123600"/>
                  <a:gd name="connsiteY1" fmla="*/ 29919 h 29919"/>
                  <a:gd name="connsiteX2" fmla="*/ 27415 w 123600"/>
                  <a:gd name="connsiteY2" fmla="*/ 0 h 29919"/>
                  <a:gd name="connsiteX3" fmla="*/ 123601 w 123600"/>
                  <a:gd name="connsiteY3" fmla="*/ 0 h 29919"/>
                  <a:gd name="connsiteX4" fmla="*/ 97453 w 123600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600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27415" y="0"/>
                    </a:lnTo>
                    <a:lnTo>
                      <a:pt x="123601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3" name="Freeform: Shape 2072">
                <a:extLst>
                  <a:ext uri="{FF2B5EF4-FFF2-40B4-BE49-F238E27FC236}">
                    <a16:creationId xmlns:a16="http://schemas.microsoft.com/office/drawing/2014/main" id="{0DF1F8FF-9BA9-5CD6-74E3-1E0653A26FB0}"/>
                  </a:ext>
                </a:extLst>
              </p:cNvPr>
              <p:cNvSpPr/>
              <p:nvPr/>
            </p:nvSpPr>
            <p:spPr>
              <a:xfrm>
                <a:off x="1809806" y="5275025"/>
                <a:ext cx="121313" cy="29919"/>
              </a:xfrm>
              <a:custGeom>
                <a:avLst/>
                <a:gdLst>
                  <a:gd name="connsiteX0" fmla="*/ 97453 w 121313"/>
                  <a:gd name="connsiteY0" fmla="*/ 29919 h 29919"/>
                  <a:gd name="connsiteX1" fmla="*/ 0 w 121313"/>
                  <a:gd name="connsiteY1" fmla="*/ 29919 h 29919"/>
                  <a:gd name="connsiteX2" fmla="*/ 25128 w 121313"/>
                  <a:gd name="connsiteY2" fmla="*/ 0 h 29919"/>
                  <a:gd name="connsiteX3" fmla="*/ 121314 w 121313"/>
                  <a:gd name="connsiteY3" fmla="*/ 0 h 29919"/>
                  <a:gd name="connsiteX4" fmla="*/ 97453 w 121313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313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25128" y="0"/>
                    </a:lnTo>
                    <a:lnTo>
                      <a:pt x="121314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4" name="Freeform: Shape 2073">
                <a:extLst>
                  <a:ext uri="{FF2B5EF4-FFF2-40B4-BE49-F238E27FC236}">
                    <a16:creationId xmlns:a16="http://schemas.microsoft.com/office/drawing/2014/main" id="{A841F195-4BC8-BBF8-DBAC-791780BDF30D}"/>
                  </a:ext>
                </a:extLst>
              </p:cNvPr>
              <p:cNvSpPr/>
              <p:nvPr/>
            </p:nvSpPr>
            <p:spPr>
              <a:xfrm>
                <a:off x="2158478" y="5275025"/>
                <a:ext cx="116708" cy="29919"/>
              </a:xfrm>
              <a:custGeom>
                <a:avLst/>
                <a:gdLst>
                  <a:gd name="connsiteX0" fmla="*/ 97484 w 116708"/>
                  <a:gd name="connsiteY0" fmla="*/ 29919 h 29919"/>
                  <a:gd name="connsiteX1" fmla="*/ 0 w 116708"/>
                  <a:gd name="connsiteY1" fmla="*/ 29919 h 29919"/>
                  <a:gd name="connsiteX2" fmla="*/ 20523 w 116708"/>
                  <a:gd name="connsiteY2" fmla="*/ 0 h 29919"/>
                  <a:gd name="connsiteX3" fmla="*/ 116708 w 116708"/>
                  <a:gd name="connsiteY3" fmla="*/ 0 h 29919"/>
                  <a:gd name="connsiteX4" fmla="*/ 97484 w 116708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08" h="29919">
                    <a:moveTo>
                      <a:pt x="97484" y="29919"/>
                    </a:moveTo>
                    <a:lnTo>
                      <a:pt x="0" y="29919"/>
                    </a:lnTo>
                    <a:lnTo>
                      <a:pt x="20523" y="0"/>
                    </a:lnTo>
                    <a:lnTo>
                      <a:pt x="116708" y="0"/>
                    </a:lnTo>
                    <a:lnTo>
                      <a:pt x="97484" y="29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5" name="Freeform: Shape 2074">
                <a:extLst>
                  <a:ext uri="{FF2B5EF4-FFF2-40B4-BE49-F238E27FC236}">
                    <a16:creationId xmlns:a16="http://schemas.microsoft.com/office/drawing/2014/main" id="{E319468D-0798-11EF-F10C-9CC674AB09D8}"/>
                  </a:ext>
                </a:extLst>
              </p:cNvPr>
              <p:cNvSpPr/>
              <p:nvPr/>
            </p:nvSpPr>
            <p:spPr>
              <a:xfrm>
                <a:off x="2507181" y="5275025"/>
                <a:ext cx="112072" cy="29919"/>
              </a:xfrm>
              <a:custGeom>
                <a:avLst/>
                <a:gdLst>
                  <a:gd name="connsiteX0" fmla="*/ 97453 w 112072"/>
                  <a:gd name="connsiteY0" fmla="*/ 29919 h 29919"/>
                  <a:gd name="connsiteX1" fmla="*/ 0 w 112072"/>
                  <a:gd name="connsiteY1" fmla="*/ 29919 h 29919"/>
                  <a:gd name="connsiteX2" fmla="*/ 15918 w 112072"/>
                  <a:gd name="connsiteY2" fmla="*/ 0 h 29919"/>
                  <a:gd name="connsiteX3" fmla="*/ 112072 w 112072"/>
                  <a:gd name="connsiteY3" fmla="*/ 0 h 29919"/>
                  <a:gd name="connsiteX4" fmla="*/ 97453 w 112072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72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15918" y="0"/>
                    </a:lnTo>
                    <a:lnTo>
                      <a:pt x="112072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6" name="Freeform: Shape 2075">
                <a:extLst>
                  <a:ext uri="{FF2B5EF4-FFF2-40B4-BE49-F238E27FC236}">
                    <a16:creationId xmlns:a16="http://schemas.microsoft.com/office/drawing/2014/main" id="{C75CCD41-45A5-F4FE-92A2-6F267D328F23}"/>
                  </a:ext>
                </a:extLst>
              </p:cNvPr>
              <p:cNvSpPr/>
              <p:nvPr/>
            </p:nvSpPr>
            <p:spPr>
              <a:xfrm>
                <a:off x="2681502" y="5275025"/>
                <a:ext cx="109815" cy="29919"/>
              </a:xfrm>
              <a:custGeom>
                <a:avLst/>
                <a:gdLst>
                  <a:gd name="connsiteX0" fmla="*/ 97483 w 109815"/>
                  <a:gd name="connsiteY0" fmla="*/ 29919 h 29919"/>
                  <a:gd name="connsiteX1" fmla="*/ 0 w 109815"/>
                  <a:gd name="connsiteY1" fmla="*/ 29919 h 29919"/>
                  <a:gd name="connsiteX2" fmla="*/ 13630 w 109815"/>
                  <a:gd name="connsiteY2" fmla="*/ 0 h 29919"/>
                  <a:gd name="connsiteX3" fmla="*/ 109816 w 109815"/>
                  <a:gd name="connsiteY3" fmla="*/ 0 h 29919"/>
                  <a:gd name="connsiteX4" fmla="*/ 97483 w 109815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15" h="29919">
                    <a:moveTo>
                      <a:pt x="97483" y="29919"/>
                    </a:moveTo>
                    <a:lnTo>
                      <a:pt x="0" y="29919"/>
                    </a:lnTo>
                    <a:lnTo>
                      <a:pt x="13630" y="0"/>
                    </a:lnTo>
                    <a:lnTo>
                      <a:pt x="109816" y="0"/>
                    </a:lnTo>
                    <a:lnTo>
                      <a:pt x="97483" y="29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33443B49-17CE-A0E9-B0B5-606C0C653B23}"/>
                  </a:ext>
                </a:extLst>
              </p:cNvPr>
              <p:cNvSpPr/>
              <p:nvPr/>
            </p:nvSpPr>
            <p:spPr>
              <a:xfrm>
                <a:off x="2874830" y="5278673"/>
                <a:ext cx="102645" cy="28651"/>
              </a:xfrm>
              <a:custGeom>
                <a:avLst/>
                <a:gdLst>
                  <a:gd name="connsiteX0" fmla="*/ 93218 w 102645"/>
                  <a:gd name="connsiteY0" fmla="*/ 28651 h 28651"/>
                  <a:gd name="connsiteX1" fmla="*/ 0 w 102645"/>
                  <a:gd name="connsiteY1" fmla="*/ 28651 h 28651"/>
                  <a:gd name="connsiteX2" fmla="*/ 10601 w 102645"/>
                  <a:gd name="connsiteY2" fmla="*/ 0 h 28651"/>
                  <a:gd name="connsiteX3" fmla="*/ 102645 w 102645"/>
                  <a:gd name="connsiteY3" fmla="*/ 0 h 28651"/>
                  <a:gd name="connsiteX4" fmla="*/ 93218 w 102645"/>
                  <a:gd name="connsiteY4" fmla="*/ 28651 h 2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5" h="28651">
                    <a:moveTo>
                      <a:pt x="93218" y="28651"/>
                    </a:moveTo>
                    <a:lnTo>
                      <a:pt x="0" y="28651"/>
                    </a:lnTo>
                    <a:lnTo>
                      <a:pt x="10601" y="0"/>
                    </a:lnTo>
                    <a:lnTo>
                      <a:pt x="102645" y="0"/>
                    </a:lnTo>
                    <a:lnTo>
                      <a:pt x="93218" y="28651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53F91BB3-4FAB-BCAA-A159-C3AC98C3B447}"/>
                  </a:ext>
                </a:extLst>
              </p:cNvPr>
              <p:cNvSpPr/>
              <p:nvPr/>
            </p:nvSpPr>
            <p:spPr>
              <a:xfrm>
                <a:off x="3030205" y="5275025"/>
                <a:ext cx="105179" cy="29919"/>
              </a:xfrm>
              <a:custGeom>
                <a:avLst/>
                <a:gdLst>
                  <a:gd name="connsiteX0" fmla="*/ 97453 w 105179"/>
                  <a:gd name="connsiteY0" fmla="*/ 29919 h 29919"/>
                  <a:gd name="connsiteX1" fmla="*/ 0 w 105179"/>
                  <a:gd name="connsiteY1" fmla="*/ 29919 h 29919"/>
                  <a:gd name="connsiteX2" fmla="*/ 8994 w 105179"/>
                  <a:gd name="connsiteY2" fmla="*/ 0 h 29919"/>
                  <a:gd name="connsiteX3" fmla="*/ 105180 w 105179"/>
                  <a:gd name="connsiteY3" fmla="*/ 0 h 29919"/>
                  <a:gd name="connsiteX4" fmla="*/ 97453 w 105179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79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8994" y="0"/>
                    </a:lnTo>
                    <a:lnTo>
                      <a:pt x="105180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073BB92-82B6-7155-5AEB-E002CC86B4A7}"/>
                  </a:ext>
                </a:extLst>
              </p:cNvPr>
              <p:cNvSpPr/>
              <p:nvPr/>
            </p:nvSpPr>
            <p:spPr>
              <a:xfrm>
                <a:off x="3378876" y="5275025"/>
                <a:ext cx="100574" cy="29919"/>
              </a:xfrm>
              <a:custGeom>
                <a:avLst/>
                <a:gdLst>
                  <a:gd name="connsiteX0" fmla="*/ 97453 w 100574"/>
                  <a:gd name="connsiteY0" fmla="*/ 29919 h 29919"/>
                  <a:gd name="connsiteX1" fmla="*/ 0 w 100574"/>
                  <a:gd name="connsiteY1" fmla="*/ 29919 h 29919"/>
                  <a:gd name="connsiteX2" fmla="*/ 4420 w 100574"/>
                  <a:gd name="connsiteY2" fmla="*/ 0 h 29919"/>
                  <a:gd name="connsiteX3" fmla="*/ 100574 w 100574"/>
                  <a:gd name="connsiteY3" fmla="*/ 0 h 29919"/>
                  <a:gd name="connsiteX4" fmla="*/ 97453 w 100574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74" h="29919">
                    <a:moveTo>
                      <a:pt x="97453" y="29919"/>
                    </a:moveTo>
                    <a:lnTo>
                      <a:pt x="0" y="29919"/>
                    </a:lnTo>
                    <a:lnTo>
                      <a:pt x="4420" y="0"/>
                    </a:lnTo>
                    <a:lnTo>
                      <a:pt x="100574" y="0"/>
                    </a:lnTo>
                    <a:lnTo>
                      <a:pt x="9745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0" name="Freeform: Shape 2079">
                <a:extLst>
                  <a:ext uri="{FF2B5EF4-FFF2-40B4-BE49-F238E27FC236}">
                    <a16:creationId xmlns:a16="http://schemas.microsoft.com/office/drawing/2014/main" id="{F9E64B5A-AEFE-F0B3-B485-81935E0B9C90}"/>
                  </a:ext>
                </a:extLst>
              </p:cNvPr>
              <p:cNvSpPr/>
              <p:nvPr/>
            </p:nvSpPr>
            <p:spPr>
              <a:xfrm>
                <a:off x="3727363" y="5275025"/>
                <a:ext cx="97638" cy="29919"/>
              </a:xfrm>
              <a:custGeom>
                <a:avLst/>
                <a:gdLst>
                  <a:gd name="connsiteX0" fmla="*/ 97638 w 97638"/>
                  <a:gd name="connsiteY0" fmla="*/ 29919 h 29919"/>
                  <a:gd name="connsiteX1" fmla="*/ 186 w 97638"/>
                  <a:gd name="connsiteY1" fmla="*/ 29919 h 29919"/>
                  <a:gd name="connsiteX2" fmla="*/ 0 w 97638"/>
                  <a:gd name="connsiteY2" fmla="*/ 0 h 29919"/>
                  <a:gd name="connsiteX3" fmla="*/ 96185 w 97638"/>
                  <a:gd name="connsiteY3" fmla="*/ 0 h 29919"/>
                  <a:gd name="connsiteX4" fmla="*/ 97638 w 97638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38" h="29919">
                    <a:moveTo>
                      <a:pt x="97638" y="29919"/>
                    </a:moveTo>
                    <a:lnTo>
                      <a:pt x="186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97638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1" name="Freeform: Shape 2080">
                <a:extLst>
                  <a:ext uri="{FF2B5EF4-FFF2-40B4-BE49-F238E27FC236}">
                    <a16:creationId xmlns:a16="http://schemas.microsoft.com/office/drawing/2014/main" id="{B9818EF0-4DFF-9648-E19F-87D9EF60619A}"/>
                  </a:ext>
                </a:extLst>
              </p:cNvPr>
              <p:cNvSpPr/>
              <p:nvPr/>
            </p:nvSpPr>
            <p:spPr>
              <a:xfrm>
                <a:off x="3899396" y="5275025"/>
                <a:ext cx="99956" cy="29919"/>
              </a:xfrm>
              <a:custGeom>
                <a:avLst/>
                <a:gdLst>
                  <a:gd name="connsiteX0" fmla="*/ 99956 w 99956"/>
                  <a:gd name="connsiteY0" fmla="*/ 29919 h 29919"/>
                  <a:gd name="connsiteX1" fmla="*/ 2504 w 99956"/>
                  <a:gd name="connsiteY1" fmla="*/ 29919 h 29919"/>
                  <a:gd name="connsiteX2" fmla="*/ 0 w 99956"/>
                  <a:gd name="connsiteY2" fmla="*/ 0 h 29919"/>
                  <a:gd name="connsiteX3" fmla="*/ 96185 w 99956"/>
                  <a:gd name="connsiteY3" fmla="*/ 0 h 29919"/>
                  <a:gd name="connsiteX4" fmla="*/ 99956 w 99956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56" h="29919">
                    <a:moveTo>
                      <a:pt x="99956" y="29919"/>
                    </a:moveTo>
                    <a:lnTo>
                      <a:pt x="2504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99956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2" name="Freeform: Shape 2081">
                <a:extLst>
                  <a:ext uri="{FF2B5EF4-FFF2-40B4-BE49-F238E27FC236}">
                    <a16:creationId xmlns:a16="http://schemas.microsoft.com/office/drawing/2014/main" id="{20A10D0B-0BDD-0FCD-8BA0-2C2523B92222}"/>
                  </a:ext>
                </a:extLst>
              </p:cNvPr>
              <p:cNvSpPr/>
              <p:nvPr/>
            </p:nvSpPr>
            <p:spPr>
              <a:xfrm>
                <a:off x="4071430" y="5275025"/>
                <a:ext cx="102243" cy="29919"/>
              </a:xfrm>
              <a:custGeom>
                <a:avLst/>
                <a:gdLst>
                  <a:gd name="connsiteX0" fmla="*/ 102243 w 102243"/>
                  <a:gd name="connsiteY0" fmla="*/ 29919 h 29919"/>
                  <a:gd name="connsiteX1" fmla="*/ 4790 w 102243"/>
                  <a:gd name="connsiteY1" fmla="*/ 29919 h 29919"/>
                  <a:gd name="connsiteX2" fmla="*/ 0 w 102243"/>
                  <a:gd name="connsiteY2" fmla="*/ 0 h 29919"/>
                  <a:gd name="connsiteX3" fmla="*/ 96185 w 102243"/>
                  <a:gd name="connsiteY3" fmla="*/ 0 h 29919"/>
                  <a:gd name="connsiteX4" fmla="*/ 102243 w 102243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43" h="29919">
                    <a:moveTo>
                      <a:pt x="102243" y="29919"/>
                    </a:moveTo>
                    <a:lnTo>
                      <a:pt x="4790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102243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3" name="Freeform: Shape 2082">
                <a:extLst>
                  <a:ext uri="{FF2B5EF4-FFF2-40B4-BE49-F238E27FC236}">
                    <a16:creationId xmlns:a16="http://schemas.microsoft.com/office/drawing/2014/main" id="{463AECB2-FF9B-DF6F-4ECF-5CF38146C763}"/>
                  </a:ext>
                </a:extLst>
              </p:cNvPr>
              <p:cNvSpPr/>
              <p:nvPr/>
            </p:nvSpPr>
            <p:spPr>
              <a:xfrm>
                <a:off x="4243463" y="5275025"/>
                <a:ext cx="104561" cy="29919"/>
              </a:xfrm>
              <a:custGeom>
                <a:avLst/>
                <a:gdLst>
                  <a:gd name="connsiteX0" fmla="*/ 104562 w 104561"/>
                  <a:gd name="connsiteY0" fmla="*/ 29919 h 29919"/>
                  <a:gd name="connsiteX1" fmla="*/ 7109 w 104561"/>
                  <a:gd name="connsiteY1" fmla="*/ 29919 h 29919"/>
                  <a:gd name="connsiteX2" fmla="*/ 0 w 104561"/>
                  <a:gd name="connsiteY2" fmla="*/ 0 h 29919"/>
                  <a:gd name="connsiteX3" fmla="*/ 96185 w 104561"/>
                  <a:gd name="connsiteY3" fmla="*/ 0 h 29919"/>
                  <a:gd name="connsiteX4" fmla="*/ 104562 w 104561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61" h="29919">
                    <a:moveTo>
                      <a:pt x="104562" y="29919"/>
                    </a:moveTo>
                    <a:lnTo>
                      <a:pt x="7109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104562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4" name="Freeform: Shape 2083">
                <a:extLst>
                  <a:ext uri="{FF2B5EF4-FFF2-40B4-BE49-F238E27FC236}">
                    <a16:creationId xmlns:a16="http://schemas.microsoft.com/office/drawing/2014/main" id="{3B434528-2F3B-1BB3-EA4C-B85384DEF3CC}"/>
                  </a:ext>
                </a:extLst>
              </p:cNvPr>
              <p:cNvSpPr/>
              <p:nvPr/>
            </p:nvSpPr>
            <p:spPr>
              <a:xfrm>
                <a:off x="4587561" y="5275025"/>
                <a:ext cx="109135" cy="29919"/>
              </a:xfrm>
              <a:custGeom>
                <a:avLst/>
                <a:gdLst>
                  <a:gd name="connsiteX0" fmla="*/ 109136 w 109135"/>
                  <a:gd name="connsiteY0" fmla="*/ 29919 h 29919"/>
                  <a:gd name="connsiteX1" fmla="*/ 11683 w 109135"/>
                  <a:gd name="connsiteY1" fmla="*/ 29919 h 29919"/>
                  <a:gd name="connsiteX2" fmla="*/ 0 w 109135"/>
                  <a:gd name="connsiteY2" fmla="*/ 0 h 29919"/>
                  <a:gd name="connsiteX3" fmla="*/ 96154 w 109135"/>
                  <a:gd name="connsiteY3" fmla="*/ 0 h 29919"/>
                  <a:gd name="connsiteX4" fmla="*/ 109136 w 109135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35" h="29919">
                    <a:moveTo>
                      <a:pt x="109136" y="29919"/>
                    </a:moveTo>
                    <a:lnTo>
                      <a:pt x="11683" y="29919"/>
                    </a:lnTo>
                    <a:lnTo>
                      <a:pt x="0" y="0"/>
                    </a:lnTo>
                    <a:lnTo>
                      <a:pt x="96154" y="0"/>
                    </a:lnTo>
                    <a:lnTo>
                      <a:pt x="109136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5" name="Freeform: Shape 2084">
                <a:extLst>
                  <a:ext uri="{FF2B5EF4-FFF2-40B4-BE49-F238E27FC236}">
                    <a16:creationId xmlns:a16="http://schemas.microsoft.com/office/drawing/2014/main" id="{F9516811-D823-63BD-70F1-E6CBF7148272}"/>
                  </a:ext>
                </a:extLst>
              </p:cNvPr>
              <p:cNvSpPr/>
              <p:nvPr/>
            </p:nvSpPr>
            <p:spPr>
              <a:xfrm>
                <a:off x="4759594" y="5275025"/>
                <a:ext cx="111453" cy="29919"/>
              </a:xfrm>
              <a:custGeom>
                <a:avLst/>
                <a:gdLst>
                  <a:gd name="connsiteX0" fmla="*/ 111454 w 111453"/>
                  <a:gd name="connsiteY0" fmla="*/ 29919 h 29919"/>
                  <a:gd name="connsiteX1" fmla="*/ 14001 w 111453"/>
                  <a:gd name="connsiteY1" fmla="*/ 29919 h 29919"/>
                  <a:gd name="connsiteX2" fmla="*/ 0 w 111453"/>
                  <a:gd name="connsiteY2" fmla="*/ 0 h 29919"/>
                  <a:gd name="connsiteX3" fmla="*/ 96185 w 111453"/>
                  <a:gd name="connsiteY3" fmla="*/ 0 h 29919"/>
                  <a:gd name="connsiteX4" fmla="*/ 111454 w 111453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453" h="29919">
                    <a:moveTo>
                      <a:pt x="111454" y="29919"/>
                    </a:moveTo>
                    <a:lnTo>
                      <a:pt x="14001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111454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6" name="Freeform: Shape 2085">
                <a:extLst>
                  <a:ext uri="{FF2B5EF4-FFF2-40B4-BE49-F238E27FC236}">
                    <a16:creationId xmlns:a16="http://schemas.microsoft.com/office/drawing/2014/main" id="{0F501F1A-D4C8-F3B3-283A-E467F4C96C78}"/>
                  </a:ext>
                </a:extLst>
              </p:cNvPr>
              <p:cNvSpPr/>
              <p:nvPr/>
            </p:nvSpPr>
            <p:spPr>
              <a:xfrm>
                <a:off x="4931627" y="5275025"/>
                <a:ext cx="113741" cy="29919"/>
              </a:xfrm>
              <a:custGeom>
                <a:avLst/>
                <a:gdLst>
                  <a:gd name="connsiteX0" fmla="*/ 113741 w 113741"/>
                  <a:gd name="connsiteY0" fmla="*/ 29919 h 29919"/>
                  <a:gd name="connsiteX1" fmla="*/ 16289 w 113741"/>
                  <a:gd name="connsiteY1" fmla="*/ 29919 h 29919"/>
                  <a:gd name="connsiteX2" fmla="*/ 0 w 113741"/>
                  <a:gd name="connsiteY2" fmla="*/ 0 h 29919"/>
                  <a:gd name="connsiteX3" fmla="*/ 96185 w 113741"/>
                  <a:gd name="connsiteY3" fmla="*/ 0 h 29919"/>
                  <a:gd name="connsiteX4" fmla="*/ 113741 w 113741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41" h="29919">
                    <a:moveTo>
                      <a:pt x="113741" y="29919"/>
                    </a:moveTo>
                    <a:lnTo>
                      <a:pt x="16289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113741" y="2991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7" name="Freeform: Shape 2086">
                <a:extLst>
                  <a:ext uri="{FF2B5EF4-FFF2-40B4-BE49-F238E27FC236}">
                    <a16:creationId xmlns:a16="http://schemas.microsoft.com/office/drawing/2014/main" id="{3478E6B3-283F-0DBD-2DCE-EEB80C52546E}"/>
                  </a:ext>
                </a:extLst>
              </p:cNvPr>
              <p:cNvSpPr/>
              <p:nvPr/>
            </p:nvSpPr>
            <p:spPr>
              <a:xfrm>
                <a:off x="5275725" y="5275025"/>
                <a:ext cx="118346" cy="29919"/>
              </a:xfrm>
              <a:custGeom>
                <a:avLst/>
                <a:gdLst>
                  <a:gd name="connsiteX0" fmla="*/ 118346 w 118346"/>
                  <a:gd name="connsiteY0" fmla="*/ 29919 h 29919"/>
                  <a:gd name="connsiteX1" fmla="*/ 20863 w 118346"/>
                  <a:gd name="connsiteY1" fmla="*/ 29919 h 29919"/>
                  <a:gd name="connsiteX2" fmla="*/ 0 w 118346"/>
                  <a:gd name="connsiteY2" fmla="*/ 0 h 29919"/>
                  <a:gd name="connsiteX3" fmla="*/ 96154 w 118346"/>
                  <a:gd name="connsiteY3" fmla="*/ 0 h 29919"/>
                  <a:gd name="connsiteX4" fmla="*/ 118346 w 118346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46" h="29919">
                    <a:moveTo>
                      <a:pt x="118346" y="29919"/>
                    </a:moveTo>
                    <a:lnTo>
                      <a:pt x="20863" y="29919"/>
                    </a:lnTo>
                    <a:lnTo>
                      <a:pt x="0" y="0"/>
                    </a:lnTo>
                    <a:lnTo>
                      <a:pt x="96154" y="0"/>
                    </a:lnTo>
                    <a:lnTo>
                      <a:pt x="118346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8" name="Freeform: Shape 2087">
                <a:extLst>
                  <a:ext uri="{FF2B5EF4-FFF2-40B4-BE49-F238E27FC236}">
                    <a16:creationId xmlns:a16="http://schemas.microsoft.com/office/drawing/2014/main" id="{C5DFBB8C-791E-4023-D34D-C167A558D318}"/>
                  </a:ext>
                </a:extLst>
              </p:cNvPr>
              <p:cNvSpPr/>
              <p:nvPr/>
            </p:nvSpPr>
            <p:spPr>
              <a:xfrm>
                <a:off x="5447758" y="5275025"/>
                <a:ext cx="120633" cy="29919"/>
              </a:xfrm>
              <a:custGeom>
                <a:avLst/>
                <a:gdLst>
                  <a:gd name="connsiteX0" fmla="*/ 120634 w 120633"/>
                  <a:gd name="connsiteY0" fmla="*/ 29919 h 29919"/>
                  <a:gd name="connsiteX1" fmla="*/ 23181 w 120633"/>
                  <a:gd name="connsiteY1" fmla="*/ 29919 h 29919"/>
                  <a:gd name="connsiteX2" fmla="*/ 0 w 120633"/>
                  <a:gd name="connsiteY2" fmla="*/ 0 h 29919"/>
                  <a:gd name="connsiteX3" fmla="*/ 96154 w 120633"/>
                  <a:gd name="connsiteY3" fmla="*/ 0 h 29919"/>
                  <a:gd name="connsiteX4" fmla="*/ 120634 w 120633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33" h="29919">
                    <a:moveTo>
                      <a:pt x="120634" y="29919"/>
                    </a:moveTo>
                    <a:lnTo>
                      <a:pt x="23181" y="29919"/>
                    </a:lnTo>
                    <a:lnTo>
                      <a:pt x="0" y="0"/>
                    </a:lnTo>
                    <a:lnTo>
                      <a:pt x="96154" y="0"/>
                    </a:lnTo>
                    <a:lnTo>
                      <a:pt x="120634" y="2991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9" name="Freeform: Shape 2088">
                <a:extLst>
                  <a:ext uri="{FF2B5EF4-FFF2-40B4-BE49-F238E27FC236}">
                    <a16:creationId xmlns:a16="http://schemas.microsoft.com/office/drawing/2014/main" id="{04EA381C-CD46-BBEC-42EE-1B6A899B1BD8}"/>
                  </a:ext>
                </a:extLst>
              </p:cNvPr>
              <p:cNvSpPr/>
              <p:nvPr/>
            </p:nvSpPr>
            <p:spPr>
              <a:xfrm>
                <a:off x="5619792" y="5275025"/>
                <a:ext cx="122951" cy="29919"/>
              </a:xfrm>
              <a:custGeom>
                <a:avLst/>
                <a:gdLst>
                  <a:gd name="connsiteX0" fmla="*/ 122952 w 122951"/>
                  <a:gd name="connsiteY0" fmla="*/ 29919 h 29919"/>
                  <a:gd name="connsiteX1" fmla="*/ 25499 w 122951"/>
                  <a:gd name="connsiteY1" fmla="*/ 29919 h 29919"/>
                  <a:gd name="connsiteX2" fmla="*/ 0 w 122951"/>
                  <a:gd name="connsiteY2" fmla="*/ 0 h 29919"/>
                  <a:gd name="connsiteX3" fmla="*/ 96154 w 122951"/>
                  <a:gd name="connsiteY3" fmla="*/ 0 h 29919"/>
                  <a:gd name="connsiteX4" fmla="*/ 122952 w 122951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951" h="29919">
                    <a:moveTo>
                      <a:pt x="122952" y="29919"/>
                    </a:moveTo>
                    <a:lnTo>
                      <a:pt x="25499" y="29919"/>
                    </a:lnTo>
                    <a:lnTo>
                      <a:pt x="0" y="0"/>
                    </a:lnTo>
                    <a:lnTo>
                      <a:pt x="96154" y="0"/>
                    </a:lnTo>
                    <a:lnTo>
                      <a:pt x="122952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0" name="Freeform: Shape 2089">
                <a:extLst>
                  <a:ext uri="{FF2B5EF4-FFF2-40B4-BE49-F238E27FC236}">
                    <a16:creationId xmlns:a16="http://schemas.microsoft.com/office/drawing/2014/main" id="{4DD0F1B1-B673-5951-7BE4-C5422E776653}"/>
                  </a:ext>
                </a:extLst>
              </p:cNvPr>
              <p:cNvSpPr/>
              <p:nvPr/>
            </p:nvSpPr>
            <p:spPr>
              <a:xfrm>
                <a:off x="5791825" y="5275025"/>
                <a:ext cx="125238" cy="29919"/>
              </a:xfrm>
              <a:custGeom>
                <a:avLst/>
                <a:gdLst>
                  <a:gd name="connsiteX0" fmla="*/ 125239 w 125238"/>
                  <a:gd name="connsiteY0" fmla="*/ 29919 h 29919"/>
                  <a:gd name="connsiteX1" fmla="*/ 27786 w 125238"/>
                  <a:gd name="connsiteY1" fmla="*/ 29919 h 29919"/>
                  <a:gd name="connsiteX2" fmla="*/ 0 w 125238"/>
                  <a:gd name="connsiteY2" fmla="*/ 0 h 29919"/>
                  <a:gd name="connsiteX3" fmla="*/ 96185 w 125238"/>
                  <a:gd name="connsiteY3" fmla="*/ 0 h 29919"/>
                  <a:gd name="connsiteX4" fmla="*/ 125239 w 125238"/>
                  <a:gd name="connsiteY4" fmla="*/ 29919 h 29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38" h="29919">
                    <a:moveTo>
                      <a:pt x="125239" y="29919"/>
                    </a:moveTo>
                    <a:lnTo>
                      <a:pt x="27786" y="29919"/>
                    </a:lnTo>
                    <a:lnTo>
                      <a:pt x="0" y="0"/>
                    </a:lnTo>
                    <a:lnTo>
                      <a:pt x="96185" y="0"/>
                    </a:lnTo>
                    <a:lnTo>
                      <a:pt x="125239" y="2991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1" name="Freeform: Shape 2090">
                <a:extLst>
                  <a:ext uri="{FF2B5EF4-FFF2-40B4-BE49-F238E27FC236}">
                    <a16:creationId xmlns:a16="http://schemas.microsoft.com/office/drawing/2014/main" id="{B6E538D9-AE8E-0EF4-E147-981152C894A5}"/>
                  </a:ext>
                </a:extLst>
              </p:cNvPr>
              <p:cNvSpPr/>
              <p:nvPr/>
            </p:nvSpPr>
            <p:spPr>
              <a:xfrm>
                <a:off x="1058837" y="5320491"/>
                <a:ext cx="133862" cy="31155"/>
              </a:xfrm>
              <a:custGeom>
                <a:avLst/>
                <a:gdLst>
                  <a:gd name="connsiteX0" fmla="*/ 99462 w 133862"/>
                  <a:gd name="connsiteY0" fmla="*/ 31155 h 31155"/>
                  <a:gd name="connsiteX1" fmla="*/ 0 w 133862"/>
                  <a:gd name="connsiteY1" fmla="*/ 31155 h 31155"/>
                  <a:gd name="connsiteX2" fmla="*/ 35760 w 133862"/>
                  <a:gd name="connsiteY2" fmla="*/ 0 h 31155"/>
                  <a:gd name="connsiteX3" fmla="*/ 133862 w 133862"/>
                  <a:gd name="connsiteY3" fmla="*/ 0 h 31155"/>
                  <a:gd name="connsiteX4" fmla="*/ 99462 w 133862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62" h="31155">
                    <a:moveTo>
                      <a:pt x="99462" y="31155"/>
                    </a:moveTo>
                    <a:lnTo>
                      <a:pt x="0" y="31155"/>
                    </a:lnTo>
                    <a:lnTo>
                      <a:pt x="35760" y="0"/>
                    </a:lnTo>
                    <a:lnTo>
                      <a:pt x="133862" y="0"/>
                    </a:lnTo>
                    <a:lnTo>
                      <a:pt x="99462" y="3115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2" name="Freeform: Shape 2091">
                <a:extLst>
                  <a:ext uri="{FF2B5EF4-FFF2-40B4-BE49-F238E27FC236}">
                    <a16:creationId xmlns:a16="http://schemas.microsoft.com/office/drawing/2014/main" id="{D2721B4C-FF88-C530-2EB9-0E83AF373280}"/>
                  </a:ext>
                </a:extLst>
              </p:cNvPr>
              <p:cNvSpPr/>
              <p:nvPr/>
            </p:nvSpPr>
            <p:spPr>
              <a:xfrm>
                <a:off x="2126426" y="5320491"/>
                <a:ext cx="119520" cy="31155"/>
              </a:xfrm>
              <a:custGeom>
                <a:avLst/>
                <a:gdLst>
                  <a:gd name="connsiteX0" fmla="*/ 99493 w 119520"/>
                  <a:gd name="connsiteY0" fmla="*/ 31155 h 31155"/>
                  <a:gd name="connsiteX1" fmla="*/ 0 w 119520"/>
                  <a:gd name="connsiteY1" fmla="*/ 31155 h 31155"/>
                  <a:gd name="connsiteX2" fmla="*/ 21388 w 119520"/>
                  <a:gd name="connsiteY2" fmla="*/ 0 h 31155"/>
                  <a:gd name="connsiteX3" fmla="*/ 119521 w 119520"/>
                  <a:gd name="connsiteY3" fmla="*/ 0 h 31155"/>
                  <a:gd name="connsiteX4" fmla="*/ 99493 w 119520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520" h="31155">
                    <a:moveTo>
                      <a:pt x="99493" y="31155"/>
                    </a:moveTo>
                    <a:lnTo>
                      <a:pt x="0" y="31155"/>
                    </a:lnTo>
                    <a:lnTo>
                      <a:pt x="21388" y="0"/>
                    </a:lnTo>
                    <a:lnTo>
                      <a:pt x="119521" y="0"/>
                    </a:lnTo>
                    <a:lnTo>
                      <a:pt x="99493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3" name="Freeform: Shape 2092">
                <a:extLst>
                  <a:ext uri="{FF2B5EF4-FFF2-40B4-BE49-F238E27FC236}">
                    <a16:creationId xmlns:a16="http://schemas.microsoft.com/office/drawing/2014/main" id="{0700C4EB-FA7A-1C4C-4270-75D23A2E5CC6}"/>
                  </a:ext>
                </a:extLst>
              </p:cNvPr>
              <p:cNvSpPr/>
              <p:nvPr/>
            </p:nvSpPr>
            <p:spPr>
              <a:xfrm>
                <a:off x="2304363" y="5320491"/>
                <a:ext cx="117110" cy="31155"/>
              </a:xfrm>
              <a:custGeom>
                <a:avLst/>
                <a:gdLst>
                  <a:gd name="connsiteX0" fmla="*/ 99462 w 117110"/>
                  <a:gd name="connsiteY0" fmla="*/ 31155 h 31155"/>
                  <a:gd name="connsiteX1" fmla="*/ 0 w 117110"/>
                  <a:gd name="connsiteY1" fmla="*/ 31155 h 31155"/>
                  <a:gd name="connsiteX2" fmla="*/ 18977 w 117110"/>
                  <a:gd name="connsiteY2" fmla="*/ 0 h 31155"/>
                  <a:gd name="connsiteX3" fmla="*/ 117110 w 117110"/>
                  <a:gd name="connsiteY3" fmla="*/ 0 h 31155"/>
                  <a:gd name="connsiteX4" fmla="*/ 99462 w 117110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110" h="31155">
                    <a:moveTo>
                      <a:pt x="99462" y="31155"/>
                    </a:moveTo>
                    <a:lnTo>
                      <a:pt x="0" y="31155"/>
                    </a:lnTo>
                    <a:lnTo>
                      <a:pt x="18977" y="0"/>
                    </a:lnTo>
                    <a:lnTo>
                      <a:pt x="117110" y="0"/>
                    </a:lnTo>
                    <a:lnTo>
                      <a:pt x="99462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4" name="Freeform: Shape 2093">
                <a:extLst>
                  <a:ext uri="{FF2B5EF4-FFF2-40B4-BE49-F238E27FC236}">
                    <a16:creationId xmlns:a16="http://schemas.microsoft.com/office/drawing/2014/main" id="{736D4D5B-9912-53DA-3EEA-E3B94D59BA14}"/>
                  </a:ext>
                </a:extLst>
              </p:cNvPr>
              <p:cNvSpPr/>
              <p:nvPr/>
            </p:nvSpPr>
            <p:spPr>
              <a:xfrm>
                <a:off x="2660237" y="5320491"/>
                <a:ext cx="112319" cy="31155"/>
              </a:xfrm>
              <a:custGeom>
                <a:avLst/>
                <a:gdLst>
                  <a:gd name="connsiteX0" fmla="*/ 99462 w 112319"/>
                  <a:gd name="connsiteY0" fmla="*/ 31155 h 31155"/>
                  <a:gd name="connsiteX1" fmla="*/ 0 w 112319"/>
                  <a:gd name="connsiteY1" fmla="*/ 31155 h 31155"/>
                  <a:gd name="connsiteX2" fmla="*/ 14187 w 112319"/>
                  <a:gd name="connsiteY2" fmla="*/ 0 h 31155"/>
                  <a:gd name="connsiteX3" fmla="*/ 112319 w 112319"/>
                  <a:gd name="connsiteY3" fmla="*/ 0 h 31155"/>
                  <a:gd name="connsiteX4" fmla="*/ 99462 w 112319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319" h="31155">
                    <a:moveTo>
                      <a:pt x="99462" y="31155"/>
                    </a:moveTo>
                    <a:lnTo>
                      <a:pt x="0" y="31155"/>
                    </a:lnTo>
                    <a:lnTo>
                      <a:pt x="14187" y="0"/>
                    </a:lnTo>
                    <a:lnTo>
                      <a:pt x="112319" y="0"/>
                    </a:lnTo>
                    <a:lnTo>
                      <a:pt x="99462" y="3115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5" name="Freeform: Shape 2094">
                <a:extLst>
                  <a:ext uri="{FF2B5EF4-FFF2-40B4-BE49-F238E27FC236}">
                    <a16:creationId xmlns:a16="http://schemas.microsoft.com/office/drawing/2014/main" id="{DC8BCFFB-EFE0-172A-E92E-B873D24BD3C4}"/>
                  </a:ext>
                </a:extLst>
              </p:cNvPr>
              <p:cNvSpPr/>
              <p:nvPr/>
            </p:nvSpPr>
            <p:spPr>
              <a:xfrm>
                <a:off x="2838174" y="5320491"/>
                <a:ext cx="109908" cy="31155"/>
              </a:xfrm>
              <a:custGeom>
                <a:avLst/>
                <a:gdLst>
                  <a:gd name="connsiteX0" fmla="*/ 99462 w 109908"/>
                  <a:gd name="connsiteY0" fmla="*/ 31155 h 31155"/>
                  <a:gd name="connsiteX1" fmla="*/ 0 w 109908"/>
                  <a:gd name="connsiteY1" fmla="*/ 31155 h 31155"/>
                  <a:gd name="connsiteX2" fmla="*/ 11776 w 109908"/>
                  <a:gd name="connsiteY2" fmla="*/ 0 h 31155"/>
                  <a:gd name="connsiteX3" fmla="*/ 109908 w 109908"/>
                  <a:gd name="connsiteY3" fmla="*/ 0 h 31155"/>
                  <a:gd name="connsiteX4" fmla="*/ 99462 w 109908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08" h="31155">
                    <a:moveTo>
                      <a:pt x="99462" y="31155"/>
                    </a:moveTo>
                    <a:lnTo>
                      <a:pt x="0" y="31155"/>
                    </a:lnTo>
                    <a:lnTo>
                      <a:pt x="11776" y="0"/>
                    </a:lnTo>
                    <a:lnTo>
                      <a:pt x="109908" y="0"/>
                    </a:lnTo>
                    <a:lnTo>
                      <a:pt x="99462" y="3115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6" name="Freeform: Shape 2095">
                <a:extLst>
                  <a:ext uri="{FF2B5EF4-FFF2-40B4-BE49-F238E27FC236}">
                    <a16:creationId xmlns:a16="http://schemas.microsoft.com/office/drawing/2014/main" id="{F976FBE6-B553-19ED-65CA-5451D18B6AF7}"/>
                  </a:ext>
                </a:extLst>
              </p:cNvPr>
              <p:cNvSpPr/>
              <p:nvPr/>
            </p:nvSpPr>
            <p:spPr>
              <a:xfrm>
                <a:off x="3016110" y="5320491"/>
                <a:ext cx="107497" cy="31155"/>
              </a:xfrm>
              <a:custGeom>
                <a:avLst/>
                <a:gdLst>
                  <a:gd name="connsiteX0" fmla="*/ 99462 w 107497"/>
                  <a:gd name="connsiteY0" fmla="*/ 31155 h 31155"/>
                  <a:gd name="connsiteX1" fmla="*/ 0 w 107497"/>
                  <a:gd name="connsiteY1" fmla="*/ 31155 h 31155"/>
                  <a:gd name="connsiteX2" fmla="*/ 9396 w 107497"/>
                  <a:gd name="connsiteY2" fmla="*/ 0 h 31155"/>
                  <a:gd name="connsiteX3" fmla="*/ 107498 w 107497"/>
                  <a:gd name="connsiteY3" fmla="*/ 0 h 31155"/>
                  <a:gd name="connsiteX4" fmla="*/ 99462 w 107497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97" h="31155">
                    <a:moveTo>
                      <a:pt x="99462" y="31155"/>
                    </a:moveTo>
                    <a:lnTo>
                      <a:pt x="0" y="31155"/>
                    </a:lnTo>
                    <a:lnTo>
                      <a:pt x="9396" y="0"/>
                    </a:lnTo>
                    <a:lnTo>
                      <a:pt x="107498" y="0"/>
                    </a:lnTo>
                    <a:lnTo>
                      <a:pt x="99462" y="3115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7" name="Freeform: Shape 2096">
                <a:extLst>
                  <a:ext uri="{FF2B5EF4-FFF2-40B4-BE49-F238E27FC236}">
                    <a16:creationId xmlns:a16="http://schemas.microsoft.com/office/drawing/2014/main" id="{11FCF15A-9451-D264-51A3-75E7CBC89B07}"/>
                  </a:ext>
                </a:extLst>
              </p:cNvPr>
              <p:cNvSpPr/>
              <p:nvPr/>
            </p:nvSpPr>
            <p:spPr>
              <a:xfrm>
                <a:off x="3549890" y="5320491"/>
                <a:ext cx="100357" cy="31155"/>
              </a:xfrm>
              <a:custGeom>
                <a:avLst/>
                <a:gdLst>
                  <a:gd name="connsiteX0" fmla="*/ 99492 w 100357"/>
                  <a:gd name="connsiteY0" fmla="*/ 31155 h 31155"/>
                  <a:gd name="connsiteX1" fmla="*/ 0 w 100357"/>
                  <a:gd name="connsiteY1" fmla="*/ 31155 h 31155"/>
                  <a:gd name="connsiteX2" fmla="*/ 2225 w 100357"/>
                  <a:gd name="connsiteY2" fmla="*/ 0 h 31155"/>
                  <a:gd name="connsiteX3" fmla="*/ 100358 w 100357"/>
                  <a:gd name="connsiteY3" fmla="*/ 0 h 31155"/>
                  <a:gd name="connsiteX4" fmla="*/ 99492 w 100357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57" h="31155">
                    <a:moveTo>
                      <a:pt x="99492" y="31155"/>
                    </a:moveTo>
                    <a:lnTo>
                      <a:pt x="0" y="31155"/>
                    </a:lnTo>
                    <a:lnTo>
                      <a:pt x="2225" y="0"/>
                    </a:lnTo>
                    <a:lnTo>
                      <a:pt x="100358" y="0"/>
                    </a:lnTo>
                    <a:lnTo>
                      <a:pt x="99492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8" name="Freeform: Shape 2097">
                <a:extLst>
                  <a:ext uri="{FF2B5EF4-FFF2-40B4-BE49-F238E27FC236}">
                    <a16:creationId xmlns:a16="http://schemas.microsoft.com/office/drawing/2014/main" id="{A3B44230-FAB6-FBFF-39BA-BB91B396116C}"/>
                  </a:ext>
                </a:extLst>
              </p:cNvPr>
              <p:cNvSpPr/>
              <p:nvPr/>
            </p:nvSpPr>
            <p:spPr>
              <a:xfrm>
                <a:off x="3727641" y="5320491"/>
                <a:ext cx="99677" cy="31155"/>
              </a:xfrm>
              <a:custGeom>
                <a:avLst/>
                <a:gdLst>
                  <a:gd name="connsiteX0" fmla="*/ 99678 w 99677"/>
                  <a:gd name="connsiteY0" fmla="*/ 31155 h 31155"/>
                  <a:gd name="connsiteX1" fmla="*/ 185 w 99677"/>
                  <a:gd name="connsiteY1" fmla="*/ 31155 h 31155"/>
                  <a:gd name="connsiteX2" fmla="*/ 0 w 99677"/>
                  <a:gd name="connsiteY2" fmla="*/ 0 h 31155"/>
                  <a:gd name="connsiteX3" fmla="*/ 98133 w 99677"/>
                  <a:gd name="connsiteY3" fmla="*/ 0 h 31155"/>
                  <a:gd name="connsiteX4" fmla="*/ 99678 w 99677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77" h="31155">
                    <a:moveTo>
                      <a:pt x="99678" y="31155"/>
                    </a:moveTo>
                    <a:lnTo>
                      <a:pt x="185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99678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9" name="Freeform: Shape 2098">
                <a:extLst>
                  <a:ext uri="{FF2B5EF4-FFF2-40B4-BE49-F238E27FC236}">
                    <a16:creationId xmlns:a16="http://schemas.microsoft.com/office/drawing/2014/main" id="{50817C7A-A373-F471-ED6D-27964100E7E4}"/>
                  </a:ext>
                </a:extLst>
              </p:cNvPr>
              <p:cNvSpPr/>
              <p:nvPr/>
            </p:nvSpPr>
            <p:spPr>
              <a:xfrm>
                <a:off x="4078724" y="5320491"/>
                <a:ext cx="104437" cy="31155"/>
              </a:xfrm>
              <a:custGeom>
                <a:avLst/>
                <a:gdLst>
                  <a:gd name="connsiteX0" fmla="*/ 104438 w 104437"/>
                  <a:gd name="connsiteY0" fmla="*/ 31155 h 31155"/>
                  <a:gd name="connsiteX1" fmla="*/ 4976 w 104437"/>
                  <a:gd name="connsiteY1" fmla="*/ 31155 h 31155"/>
                  <a:gd name="connsiteX2" fmla="*/ 0 w 104437"/>
                  <a:gd name="connsiteY2" fmla="*/ 0 h 31155"/>
                  <a:gd name="connsiteX3" fmla="*/ 98133 w 104437"/>
                  <a:gd name="connsiteY3" fmla="*/ 0 h 31155"/>
                  <a:gd name="connsiteX4" fmla="*/ 104438 w 104437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437" h="31155">
                    <a:moveTo>
                      <a:pt x="104438" y="31155"/>
                    </a:moveTo>
                    <a:lnTo>
                      <a:pt x="4976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04438" y="3115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0" name="Freeform: Shape 2099">
                <a:extLst>
                  <a:ext uri="{FF2B5EF4-FFF2-40B4-BE49-F238E27FC236}">
                    <a16:creationId xmlns:a16="http://schemas.microsoft.com/office/drawing/2014/main" id="{4A9DF179-F324-F8FE-B061-75B62D15BEF4}"/>
                  </a:ext>
                </a:extLst>
              </p:cNvPr>
              <p:cNvSpPr/>
              <p:nvPr/>
            </p:nvSpPr>
            <p:spPr>
              <a:xfrm>
                <a:off x="4429807" y="5320491"/>
                <a:ext cx="109228" cy="31155"/>
              </a:xfrm>
              <a:custGeom>
                <a:avLst/>
                <a:gdLst>
                  <a:gd name="connsiteX0" fmla="*/ 109228 w 109228"/>
                  <a:gd name="connsiteY0" fmla="*/ 31155 h 31155"/>
                  <a:gd name="connsiteX1" fmla="*/ 9767 w 109228"/>
                  <a:gd name="connsiteY1" fmla="*/ 31155 h 31155"/>
                  <a:gd name="connsiteX2" fmla="*/ 0 w 109228"/>
                  <a:gd name="connsiteY2" fmla="*/ 0 h 31155"/>
                  <a:gd name="connsiteX3" fmla="*/ 98102 w 109228"/>
                  <a:gd name="connsiteY3" fmla="*/ 0 h 31155"/>
                  <a:gd name="connsiteX4" fmla="*/ 109228 w 109228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228" h="31155">
                    <a:moveTo>
                      <a:pt x="109228" y="31155"/>
                    </a:moveTo>
                    <a:lnTo>
                      <a:pt x="9767" y="31155"/>
                    </a:lnTo>
                    <a:lnTo>
                      <a:pt x="0" y="0"/>
                    </a:lnTo>
                    <a:lnTo>
                      <a:pt x="98102" y="0"/>
                    </a:lnTo>
                    <a:lnTo>
                      <a:pt x="109228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1" name="Freeform: Shape 2100">
                <a:extLst>
                  <a:ext uri="{FF2B5EF4-FFF2-40B4-BE49-F238E27FC236}">
                    <a16:creationId xmlns:a16="http://schemas.microsoft.com/office/drawing/2014/main" id="{FA937772-AFDE-36AB-B4D5-F29255AF6ED9}"/>
                  </a:ext>
                </a:extLst>
              </p:cNvPr>
              <p:cNvSpPr/>
              <p:nvPr/>
            </p:nvSpPr>
            <p:spPr>
              <a:xfrm>
                <a:off x="4780859" y="5320491"/>
                <a:ext cx="114050" cy="31155"/>
              </a:xfrm>
              <a:custGeom>
                <a:avLst/>
                <a:gdLst>
                  <a:gd name="connsiteX0" fmla="*/ 114050 w 114050"/>
                  <a:gd name="connsiteY0" fmla="*/ 31155 h 31155"/>
                  <a:gd name="connsiteX1" fmla="*/ 14589 w 114050"/>
                  <a:gd name="connsiteY1" fmla="*/ 31155 h 31155"/>
                  <a:gd name="connsiteX2" fmla="*/ 0 w 114050"/>
                  <a:gd name="connsiteY2" fmla="*/ 0 h 31155"/>
                  <a:gd name="connsiteX3" fmla="*/ 98133 w 114050"/>
                  <a:gd name="connsiteY3" fmla="*/ 0 h 31155"/>
                  <a:gd name="connsiteX4" fmla="*/ 114050 w 114050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50" h="31155">
                    <a:moveTo>
                      <a:pt x="114050" y="31155"/>
                    </a:moveTo>
                    <a:lnTo>
                      <a:pt x="14589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14050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2" name="Freeform: Shape 2101">
                <a:extLst>
                  <a:ext uri="{FF2B5EF4-FFF2-40B4-BE49-F238E27FC236}">
                    <a16:creationId xmlns:a16="http://schemas.microsoft.com/office/drawing/2014/main" id="{5E527B5F-DE67-8CBA-64E1-538CAE3CC62D}"/>
                  </a:ext>
                </a:extLst>
              </p:cNvPr>
              <p:cNvSpPr/>
              <p:nvPr/>
            </p:nvSpPr>
            <p:spPr>
              <a:xfrm>
                <a:off x="5131942" y="5320491"/>
                <a:ext cx="118840" cy="31155"/>
              </a:xfrm>
              <a:custGeom>
                <a:avLst/>
                <a:gdLst>
                  <a:gd name="connsiteX0" fmla="*/ 118841 w 118840"/>
                  <a:gd name="connsiteY0" fmla="*/ 31155 h 31155"/>
                  <a:gd name="connsiteX1" fmla="*/ 19348 w 118840"/>
                  <a:gd name="connsiteY1" fmla="*/ 31155 h 31155"/>
                  <a:gd name="connsiteX2" fmla="*/ 0 w 118840"/>
                  <a:gd name="connsiteY2" fmla="*/ 0 h 31155"/>
                  <a:gd name="connsiteX3" fmla="*/ 98133 w 118840"/>
                  <a:gd name="connsiteY3" fmla="*/ 0 h 31155"/>
                  <a:gd name="connsiteX4" fmla="*/ 118841 w 118840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40" h="31155">
                    <a:moveTo>
                      <a:pt x="118841" y="31155"/>
                    </a:moveTo>
                    <a:lnTo>
                      <a:pt x="19348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18841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3" name="Freeform: Shape 2102">
                <a:extLst>
                  <a:ext uri="{FF2B5EF4-FFF2-40B4-BE49-F238E27FC236}">
                    <a16:creationId xmlns:a16="http://schemas.microsoft.com/office/drawing/2014/main" id="{AE7318EA-1BAD-5C5A-026B-FB95FA21CC64}"/>
                  </a:ext>
                </a:extLst>
              </p:cNvPr>
              <p:cNvSpPr/>
              <p:nvPr/>
            </p:nvSpPr>
            <p:spPr>
              <a:xfrm>
                <a:off x="5307467" y="5320491"/>
                <a:ext cx="121221" cy="31155"/>
              </a:xfrm>
              <a:custGeom>
                <a:avLst/>
                <a:gdLst>
                  <a:gd name="connsiteX0" fmla="*/ 121221 w 121221"/>
                  <a:gd name="connsiteY0" fmla="*/ 31155 h 31155"/>
                  <a:gd name="connsiteX1" fmla="*/ 21759 w 121221"/>
                  <a:gd name="connsiteY1" fmla="*/ 31155 h 31155"/>
                  <a:gd name="connsiteX2" fmla="*/ 0 w 121221"/>
                  <a:gd name="connsiteY2" fmla="*/ 0 h 31155"/>
                  <a:gd name="connsiteX3" fmla="*/ 98133 w 121221"/>
                  <a:gd name="connsiteY3" fmla="*/ 0 h 31155"/>
                  <a:gd name="connsiteX4" fmla="*/ 121221 w 121221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221" h="31155">
                    <a:moveTo>
                      <a:pt x="121221" y="31155"/>
                    </a:moveTo>
                    <a:lnTo>
                      <a:pt x="21759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21221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4" name="Freeform: Shape 2103">
                <a:extLst>
                  <a:ext uri="{FF2B5EF4-FFF2-40B4-BE49-F238E27FC236}">
                    <a16:creationId xmlns:a16="http://schemas.microsoft.com/office/drawing/2014/main" id="{0429DB6D-5E09-4664-AA6F-4E5BFEE42887}"/>
                  </a:ext>
                </a:extLst>
              </p:cNvPr>
              <p:cNvSpPr/>
              <p:nvPr/>
            </p:nvSpPr>
            <p:spPr>
              <a:xfrm>
                <a:off x="5483024" y="5320491"/>
                <a:ext cx="123600" cy="31155"/>
              </a:xfrm>
              <a:custGeom>
                <a:avLst/>
                <a:gdLst>
                  <a:gd name="connsiteX0" fmla="*/ 123601 w 123600"/>
                  <a:gd name="connsiteY0" fmla="*/ 31155 h 31155"/>
                  <a:gd name="connsiteX1" fmla="*/ 24139 w 123600"/>
                  <a:gd name="connsiteY1" fmla="*/ 31155 h 31155"/>
                  <a:gd name="connsiteX2" fmla="*/ 0 w 123600"/>
                  <a:gd name="connsiteY2" fmla="*/ 0 h 31155"/>
                  <a:gd name="connsiteX3" fmla="*/ 98133 w 123600"/>
                  <a:gd name="connsiteY3" fmla="*/ 0 h 31155"/>
                  <a:gd name="connsiteX4" fmla="*/ 123601 w 123600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600" h="31155">
                    <a:moveTo>
                      <a:pt x="123601" y="31155"/>
                    </a:moveTo>
                    <a:lnTo>
                      <a:pt x="24139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23601" y="3115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5" name="Freeform: Shape 2104">
                <a:extLst>
                  <a:ext uri="{FF2B5EF4-FFF2-40B4-BE49-F238E27FC236}">
                    <a16:creationId xmlns:a16="http://schemas.microsoft.com/office/drawing/2014/main" id="{25262615-CA2D-F28A-50F5-7F7DF5AE353B}"/>
                  </a:ext>
                </a:extLst>
              </p:cNvPr>
              <p:cNvSpPr/>
              <p:nvPr/>
            </p:nvSpPr>
            <p:spPr>
              <a:xfrm>
                <a:off x="5658551" y="5320491"/>
                <a:ext cx="126011" cy="31155"/>
              </a:xfrm>
              <a:custGeom>
                <a:avLst/>
                <a:gdLst>
                  <a:gd name="connsiteX0" fmla="*/ 126012 w 126011"/>
                  <a:gd name="connsiteY0" fmla="*/ 31155 h 31155"/>
                  <a:gd name="connsiteX1" fmla="*/ 26550 w 126011"/>
                  <a:gd name="connsiteY1" fmla="*/ 31155 h 31155"/>
                  <a:gd name="connsiteX2" fmla="*/ 0 w 126011"/>
                  <a:gd name="connsiteY2" fmla="*/ 0 h 31155"/>
                  <a:gd name="connsiteX3" fmla="*/ 98133 w 126011"/>
                  <a:gd name="connsiteY3" fmla="*/ 0 h 31155"/>
                  <a:gd name="connsiteX4" fmla="*/ 126012 w 126011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011" h="31155">
                    <a:moveTo>
                      <a:pt x="126012" y="31155"/>
                    </a:moveTo>
                    <a:lnTo>
                      <a:pt x="26550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26012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6" name="Freeform: Shape 2105">
                <a:extLst>
                  <a:ext uri="{FF2B5EF4-FFF2-40B4-BE49-F238E27FC236}">
                    <a16:creationId xmlns:a16="http://schemas.microsoft.com/office/drawing/2014/main" id="{14DBE0DF-BA9F-701E-4E52-39E82BD32A67}"/>
                  </a:ext>
                </a:extLst>
              </p:cNvPr>
              <p:cNvSpPr/>
              <p:nvPr/>
            </p:nvSpPr>
            <p:spPr>
              <a:xfrm>
                <a:off x="6009633" y="5320491"/>
                <a:ext cx="130802" cy="31155"/>
              </a:xfrm>
              <a:custGeom>
                <a:avLst/>
                <a:gdLst>
                  <a:gd name="connsiteX0" fmla="*/ 130802 w 130802"/>
                  <a:gd name="connsiteY0" fmla="*/ 31155 h 31155"/>
                  <a:gd name="connsiteX1" fmla="*/ 31341 w 130802"/>
                  <a:gd name="connsiteY1" fmla="*/ 31155 h 31155"/>
                  <a:gd name="connsiteX2" fmla="*/ 0 w 130802"/>
                  <a:gd name="connsiteY2" fmla="*/ 0 h 31155"/>
                  <a:gd name="connsiteX3" fmla="*/ 98133 w 130802"/>
                  <a:gd name="connsiteY3" fmla="*/ 0 h 31155"/>
                  <a:gd name="connsiteX4" fmla="*/ 130802 w 130802"/>
                  <a:gd name="connsiteY4" fmla="*/ 31155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802" h="31155">
                    <a:moveTo>
                      <a:pt x="130802" y="31155"/>
                    </a:moveTo>
                    <a:lnTo>
                      <a:pt x="31341" y="31155"/>
                    </a:lnTo>
                    <a:lnTo>
                      <a:pt x="0" y="0"/>
                    </a:lnTo>
                    <a:lnTo>
                      <a:pt x="98133" y="0"/>
                    </a:lnTo>
                    <a:lnTo>
                      <a:pt x="130802" y="3115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7" name="Freeform: Shape 2106">
                <a:extLst>
                  <a:ext uri="{FF2B5EF4-FFF2-40B4-BE49-F238E27FC236}">
                    <a16:creationId xmlns:a16="http://schemas.microsoft.com/office/drawing/2014/main" id="{D5A9F1E1-4CDD-76E0-3135-C13A3C81A126}"/>
                  </a:ext>
                </a:extLst>
              </p:cNvPr>
              <p:cNvSpPr/>
              <p:nvPr/>
            </p:nvSpPr>
            <p:spPr>
              <a:xfrm>
                <a:off x="1002955" y="5367873"/>
                <a:ext cx="137416" cy="32453"/>
              </a:xfrm>
              <a:custGeom>
                <a:avLst/>
                <a:gdLst>
                  <a:gd name="connsiteX0" fmla="*/ 101563 w 137416"/>
                  <a:gd name="connsiteY0" fmla="*/ 32453 h 32453"/>
                  <a:gd name="connsiteX1" fmla="*/ 0 w 137416"/>
                  <a:gd name="connsiteY1" fmla="*/ 32453 h 32453"/>
                  <a:gd name="connsiteX2" fmla="*/ 37275 w 137416"/>
                  <a:gd name="connsiteY2" fmla="*/ 0 h 32453"/>
                  <a:gd name="connsiteX3" fmla="*/ 137417 w 137416"/>
                  <a:gd name="connsiteY3" fmla="*/ 0 h 32453"/>
                  <a:gd name="connsiteX4" fmla="*/ 101563 w 13741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16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37275" y="0"/>
                    </a:lnTo>
                    <a:lnTo>
                      <a:pt x="137417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8" name="Freeform: Shape 2107">
                <a:extLst>
                  <a:ext uri="{FF2B5EF4-FFF2-40B4-BE49-F238E27FC236}">
                    <a16:creationId xmlns:a16="http://schemas.microsoft.com/office/drawing/2014/main" id="{9E036F10-C25F-DDE1-728C-E9EB67C9DB94}"/>
                  </a:ext>
                </a:extLst>
              </p:cNvPr>
              <p:cNvSpPr/>
              <p:nvPr/>
            </p:nvSpPr>
            <p:spPr>
              <a:xfrm>
                <a:off x="1184632" y="5367873"/>
                <a:ext cx="134943" cy="32453"/>
              </a:xfrm>
              <a:custGeom>
                <a:avLst/>
                <a:gdLst>
                  <a:gd name="connsiteX0" fmla="*/ 101563 w 134943"/>
                  <a:gd name="connsiteY0" fmla="*/ 32453 h 32453"/>
                  <a:gd name="connsiteX1" fmla="*/ 0 w 134943"/>
                  <a:gd name="connsiteY1" fmla="*/ 32453 h 32453"/>
                  <a:gd name="connsiteX2" fmla="*/ 34771 w 134943"/>
                  <a:gd name="connsiteY2" fmla="*/ 0 h 32453"/>
                  <a:gd name="connsiteX3" fmla="*/ 134944 w 134943"/>
                  <a:gd name="connsiteY3" fmla="*/ 0 h 32453"/>
                  <a:gd name="connsiteX4" fmla="*/ 101563 w 134943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943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34771" y="0"/>
                    </a:lnTo>
                    <a:lnTo>
                      <a:pt x="134944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9" name="Freeform: Shape 2108">
                <a:extLst>
                  <a:ext uri="{FF2B5EF4-FFF2-40B4-BE49-F238E27FC236}">
                    <a16:creationId xmlns:a16="http://schemas.microsoft.com/office/drawing/2014/main" id="{3C0877FE-2318-7519-1D86-8CE8CAEA907A}"/>
                  </a:ext>
                </a:extLst>
              </p:cNvPr>
              <p:cNvSpPr/>
              <p:nvPr/>
            </p:nvSpPr>
            <p:spPr>
              <a:xfrm>
                <a:off x="1366309" y="5367873"/>
                <a:ext cx="132440" cy="32453"/>
              </a:xfrm>
              <a:custGeom>
                <a:avLst/>
                <a:gdLst>
                  <a:gd name="connsiteX0" fmla="*/ 101563 w 132440"/>
                  <a:gd name="connsiteY0" fmla="*/ 32453 h 32453"/>
                  <a:gd name="connsiteX1" fmla="*/ 0 w 132440"/>
                  <a:gd name="connsiteY1" fmla="*/ 32453 h 32453"/>
                  <a:gd name="connsiteX2" fmla="*/ 32268 w 132440"/>
                  <a:gd name="connsiteY2" fmla="*/ 0 h 32453"/>
                  <a:gd name="connsiteX3" fmla="*/ 132440 w 132440"/>
                  <a:gd name="connsiteY3" fmla="*/ 0 h 32453"/>
                  <a:gd name="connsiteX4" fmla="*/ 101563 w 132440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40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32268" y="0"/>
                    </a:lnTo>
                    <a:lnTo>
                      <a:pt x="132440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0" name="Freeform: Shape 2109">
                <a:extLst>
                  <a:ext uri="{FF2B5EF4-FFF2-40B4-BE49-F238E27FC236}">
                    <a16:creationId xmlns:a16="http://schemas.microsoft.com/office/drawing/2014/main" id="{F3989385-1E12-3494-CF2B-543BECC42561}"/>
                  </a:ext>
                </a:extLst>
              </p:cNvPr>
              <p:cNvSpPr/>
              <p:nvPr/>
            </p:nvSpPr>
            <p:spPr>
              <a:xfrm>
                <a:off x="1729662" y="5367873"/>
                <a:ext cx="127433" cy="32453"/>
              </a:xfrm>
              <a:custGeom>
                <a:avLst/>
                <a:gdLst>
                  <a:gd name="connsiteX0" fmla="*/ 101563 w 127433"/>
                  <a:gd name="connsiteY0" fmla="*/ 32453 h 32453"/>
                  <a:gd name="connsiteX1" fmla="*/ 0 w 127433"/>
                  <a:gd name="connsiteY1" fmla="*/ 32453 h 32453"/>
                  <a:gd name="connsiteX2" fmla="*/ 27292 w 127433"/>
                  <a:gd name="connsiteY2" fmla="*/ 0 h 32453"/>
                  <a:gd name="connsiteX3" fmla="*/ 127433 w 127433"/>
                  <a:gd name="connsiteY3" fmla="*/ 0 h 32453"/>
                  <a:gd name="connsiteX4" fmla="*/ 101563 w 127433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33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27292" y="0"/>
                    </a:lnTo>
                    <a:lnTo>
                      <a:pt x="127433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1" name="Freeform: Shape 2110">
                <a:extLst>
                  <a:ext uri="{FF2B5EF4-FFF2-40B4-BE49-F238E27FC236}">
                    <a16:creationId xmlns:a16="http://schemas.microsoft.com/office/drawing/2014/main" id="{4A633257-FB1F-1DA0-36E8-EF418552B80B}"/>
                  </a:ext>
                </a:extLst>
              </p:cNvPr>
              <p:cNvSpPr/>
              <p:nvPr/>
            </p:nvSpPr>
            <p:spPr>
              <a:xfrm>
                <a:off x="1911369" y="5367873"/>
                <a:ext cx="124929" cy="32453"/>
              </a:xfrm>
              <a:custGeom>
                <a:avLst/>
                <a:gdLst>
                  <a:gd name="connsiteX0" fmla="*/ 101533 w 124929"/>
                  <a:gd name="connsiteY0" fmla="*/ 32453 h 32453"/>
                  <a:gd name="connsiteX1" fmla="*/ 0 w 124929"/>
                  <a:gd name="connsiteY1" fmla="*/ 32453 h 32453"/>
                  <a:gd name="connsiteX2" fmla="*/ 24757 w 124929"/>
                  <a:gd name="connsiteY2" fmla="*/ 0 h 32453"/>
                  <a:gd name="connsiteX3" fmla="*/ 124930 w 124929"/>
                  <a:gd name="connsiteY3" fmla="*/ 0 h 32453"/>
                  <a:gd name="connsiteX4" fmla="*/ 101533 w 124929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29" h="32453">
                    <a:moveTo>
                      <a:pt x="101533" y="32453"/>
                    </a:moveTo>
                    <a:lnTo>
                      <a:pt x="0" y="32453"/>
                    </a:lnTo>
                    <a:lnTo>
                      <a:pt x="24757" y="0"/>
                    </a:lnTo>
                    <a:lnTo>
                      <a:pt x="124930" y="0"/>
                    </a:lnTo>
                    <a:lnTo>
                      <a:pt x="10153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2" name="Freeform: Shape 2111">
                <a:extLst>
                  <a:ext uri="{FF2B5EF4-FFF2-40B4-BE49-F238E27FC236}">
                    <a16:creationId xmlns:a16="http://schemas.microsoft.com/office/drawing/2014/main" id="{F641FFFF-6CEB-5B40-0356-D22CB85BD878}"/>
                  </a:ext>
                </a:extLst>
              </p:cNvPr>
              <p:cNvSpPr/>
              <p:nvPr/>
            </p:nvSpPr>
            <p:spPr>
              <a:xfrm>
                <a:off x="2093046" y="5367873"/>
                <a:ext cx="122426" cy="32453"/>
              </a:xfrm>
              <a:custGeom>
                <a:avLst/>
                <a:gdLst>
                  <a:gd name="connsiteX0" fmla="*/ 101563 w 122426"/>
                  <a:gd name="connsiteY0" fmla="*/ 32453 h 32453"/>
                  <a:gd name="connsiteX1" fmla="*/ 0 w 122426"/>
                  <a:gd name="connsiteY1" fmla="*/ 32453 h 32453"/>
                  <a:gd name="connsiteX2" fmla="*/ 22254 w 122426"/>
                  <a:gd name="connsiteY2" fmla="*/ 0 h 32453"/>
                  <a:gd name="connsiteX3" fmla="*/ 122426 w 122426"/>
                  <a:gd name="connsiteY3" fmla="*/ 0 h 32453"/>
                  <a:gd name="connsiteX4" fmla="*/ 101563 w 12242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426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22254" y="0"/>
                    </a:lnTo>
                    <a:lnTo>
                      <a:pt x="122426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3" name="Freeform: Shape 2112">
                <a:extLst>
                  <a:ext uri="{FF2B5EF4-FFF2-40B4-BE49-F238E27FC236}">
                    <a16:creationId xmlns:a16="http://schemas.microsoft.com/office/drawing/2014/main" id="{12BD1B81-6781-8CB6-D33F-DC78DC92B860}"/>
                  </a:ext>
                </a:extLst>
              </p:cNvPr>
              <p:cNvSpPr/>
              <p:nvPr/>
            </p:nvSpPr>
            <p:spPr>
              <a:xfrm>
                <a:off x="2638076" y="5367873"/>
                <a:ext cx="114946" cy="32453"/>
              </a:xfrm>
              <a:custGeom>
                <a:avLst/>
                <a:gdLst>
                  <a:gd name="connsiteX0" fmla="*/ 101564 w 114946"/>
                  <a:gd name="connsiteY0" fmla="*/ 32453 h 32453"/>
                  <a:gd name="connsiteX1" fmla="*/ 0 w 114946"/>
                  <a:gd name="connsiteY1" fmla="*/ 32453 h 32453"/>
                  <a:gd name="connsiteX2" fmla="*/ 14774 w 114946"/>
                  <a:gd name="connsiteY2" fmla="*/ 0 h 32453"/>
                  <a:gd name="connsiteX3" fmla="*/ 114946 w 114946"/>
                  <a:gd name="connsiteY3" fmla="*/ 0 h 32453"/>
                  <a:gd name="connsiteX4" fmla="*/ 101564 w 11494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46" h="32453">
                    <a:moveTo>
                      <a:pt x="101564" y="32453"/>
                    </a:moveTo>
                    <a:lnTo>
                      <a:pt x="0" y="32453"/>
                    </a:lnTo>
                    <a:lnTo>
                      <a:pt x="14774" y="0"/>
                    </a:lnTo>
                    <a:lnTo>
                      <a:pt x="114946" y="0"/>
                    </a:lnTo>
                    <a:lnTo>
                      <a:pt x="101564" y="3245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4" name="Freeform: Shape 2113">
                <a:extLst>
                  <a:ext uri="{FF2B5EF4-FFF2-40B4-BE49-F238E27FC236}">
                    <a16:creationId xmlns:a16="http://schemas.microsoft.com/office/drawing/2014/main" id="{36E7ACB1-F57A-9BCD-AC65-ADDB971DEB5C}"/>
                  </a:ext>
                </a:extLst>
              </p:cNvPr>
              <p:cNvSpPr/>
              <p:nvPr/>
            </p:nvSpPr>
            <p:spPr>
              <a:xfrm>
                <a:off x="2819753" y="5367873"/>
                <a:ext cx="112442" cy="32453"/>
              </a:xfrm>
              <a:custGeom>
                <a:avLst/>
                <a:gdLst>
                  <a:gd name="connsiteX0" fmla="*/ 101563 w 112442"/>
                  <a:gd name="connsiteY0" fmla="*/ 32453 h 32453"/>
                  <a:gd name="connsiteX1" fmla="*/ 0 w 112442"/>
                  <a:gd name="connsiteY1" fmla="*/ 32453 h 32453"/>
                  <a:gd name="connsiteX2" fmla="*/ 12270 w 112442"/>
                  <a:gd name="connsiteY2" fmla="*/ 0 h 32453"/>
                  <a:gd name="connsiteX3" fmla="*/ 112443 w 112442"/>
                  <a:gd name="connsiteY3" fmla="*/ 0 h 32453"/>
                  <a:gd name="connsiteX4" fmla="*/ 101563 w 112442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42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12270" y="0"/>
                    </a:lnTo>
                    <a:lnTo>
                      <a:pt x="112443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5" name="Freeform: Shape 2114">
                <a:extLst>
                  <a:ext uri="{FF2B5EF4-FFF2-40B4-BE49-F238E27FC236}">
                    <a16:creationId xmlns:a16="http://schemas.microsoft.com/office/drawing/2014/main" id="{0EB74066-A4EE-090A-D235-ED2590266AA2}"/>
                  </a:ext>
                </a:extLst>
              </p:cNvPr>
              <p:cNvSpPr/>
              <p:nvPr/>
            </p:nvSpPr>
            <p:spPr>
              <a:xfrm>
                <a:off x="3001429" y="5367873"/>
                <a:ext cx="109939" cy="32453"/>
              </a:xfrm>
              <a:custGeom>
                <a:avLst/>
                <a:gdLst>
                  <a:gd name="connsiteX0" fmla="*/ 101563 w 109939"/>
                  <a:gd name="connsiteY0" fmla="*/ 32453 h 32453"/>
                  <a:gd name="connsiteX1" fmla="*/ 0 w 109939"/>
                  <a:gd name="connsiteY1" fmla="*/ 32453 h 32453"/>
                  <a:gd name="connsiteX2" fmla="*/ 9767 w 109939"/>
                  <a:gd name="connsiteY2" fmla="*/ 0 h 32453"/>
                  <a:gd name="connsiteX3" fmla="*/ 109940 w 109939"/>
                  <a:gd name="connsiteY3" fmla="*/ 0 h 32453"/>
                  <a:gd name="connsiteX4" fmla="*/ 101563 w 109939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39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9767" y="0"/>
                    </a:lnTo>
                    <a:lnTo>
                      <a:pt x="109940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6" name="Freeform: Shape 2115">
                <a:extLst>
                  <a:ext uri="{FF2B5EF4-FFF2-40B4-BE49-F238E27FC236}">
                    <a16:creationId xmlns:a16="http://schemas.microsoft.com/office/drawing/2014/main" id="{91DD5219-9C83-F57D-89E2-C0B3E2C50F43}"/>
                  </a:ext>
                </a:extLst>
              </p:cNvPr>
              <p:cNvSpPr/>
              <p:nvPr/>
            </p:nvSpPr>
            <p:spPr>
              <a:xfrm>
                <a:off x="3183106" y="5367873"/>
                <a:ext cx="107466" cy="32453"/>
              </a:xfrm>
              <a:custGeom>
                <a:avLst/>
                <a:gdLst>
                  <a:gd name="connsiteX0" fmla="*/ 101563 w 107466"/>
                  <a:gd name="connsiteY0" fmla="*/ 32453 h 32453"/>
                  <a:gd name="connsiteX1" fmla="*/ 0 w 107466"/>
                  <a:gd name="connsiteY1" fmla="*/ 32453 h 32453"/>
                  <a:gd name="connsiteX2" fmla="*/ 7294 w 107466"/>
                  <a:gd name="connsiteY2" fmla="*/ 0 h 32453"/>
                  <a:gd name="connsiteX3" fmla="*/ 107467 w 107466"/>
                  <a:gd name="connsiteY3" fmla="*/ 0 h 32453"/>
                  <a:gd name="connsiteX4" fmla="*/ 101563 w 10746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66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7294" y="0"/>
                    </a:lnTo>
                    <a:lnTo>
                      <a:pt x="107467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7" name="Freeform: Shape 2116">
                <a:extLst>
                  <a:ext uri="{FF2B5EF4-FFF2-40B4-BE49-F238E27FC236}">
                    <a16:creationId xmlns:a16="http://schemas.microsoft.com/office/drawing/2014/main" id="{695DBF3F-B692-5C7E-87B4-90B631A7DEE9}"/>
                  </a:ext>
                </a:extLst>
              </p:cNvPr>
              <p:cNvSpPr/>
              <p:nvPr/>
            </p:nvSpPr>
            <p:spPr>
              <a:xfrm>
                <a:off x="3546459" y="5367873"/>
                <a:ext cx="102459" cy="32453"/>
              </a:xfrm>
              <a:custGeom>
                <a:avLst/>
                <a:gdLst>
                  <a:gd name="connsiteX0" fmla="*/ 101563 w 102459"/>
                  <a:gd name="connsiteY0" fmla="*/ 32453 h 32453"/>
                  <a:gd name="connsiteX1" fmla="*/ 0 w 102459"/>
                  <a:gd name="connsiteY1" fmla="*/ 32453 h 32453"/>
                  <a:gd name="connsiteX2" fmla="*/ 2287 w 102459"/>
                  <a:gd name="connsiteY2" fmla="*/ 0 h 32453"/>
                  <a:gd name="connsiteX3" fmla="*/ 102459 w 102459"/>
                  <a:gd name="connsiteY3" fmla="*/ 0 h 32453"/>
                  <a:gd name="connsiteX4" fmla="*/ 101563 w 102459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459" h="32453">
                    <a:moveTo>
                      <a:pt x="101563" y="32453"/>
                    </a:moveTo>
                    <a:lnTo>
                      <a:pt x="0" y="32453"/>
                    </a:lnTo>
                    <a:lnTo>
                      <a:pt x="2287" y="0"/>
                    </a:lnTo>
                    <a:lnTo>
                      <a:pt x="102459" y="0"/>
                    </a:lnTo>
                    <a:lnTo>
                      <a:pt x="101563" y="3245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8" name="Freeform: Shape 2117">
                <a:extLst>
                  <a:ext uri="{FF2B5EF4-FFF2-40B4-BE49-F238E27FC236}">
                    <a16:creationId xmlns:a16="http://schemas.microsoft.com/office/drawing/2014/main" id="{66FC73B8-AE4E-4772-9F63-8EE4125393F5}"/>
                  </a:ext>
                </a:extLst>
              </p:cNvPr>
              <p:cNvSpPr/>
              <p:nvPr/>
            </p:nvSpPr>
            <p:spPr>
              <a:xfrm>
                <a:off x="4086296" y="5367873"/>
                <a:ext cx="106756" cy="32453"/>
              </a:xfrm>
              <a:custGeom>
                <a:avLst/>
                <a:gdLst>
                  <a:gd name="connsiteX0" fmla="*/ 106756 w 106756"/>
                  <a:gd name="connsiteY0" fmla="*/ 32453 h 32453"/>
                  <a:gd name="connsiteX1" fmla="*/ 5193 w 106756"/>
                  <a:gd name="connsiteY1" fmla="*/ 32453 h 32453"/>
                  <a:gd name="connsiteX2" fmla="*/ 0 w 106756"/>
                  <a:gd name="connsiteY2" fmla="*/ 0 h 32453"/>
                  <a:gd name="connsiteX3" fmla="*/ 100173 w 106756"/>
                  <a:gd name="connsiteY3" fmla="*/ 0 h 32453"/>
                  <a:gd name="connsiteX4" fmla="*/ 106756 w 10675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6" h="32453">
                    <a:moveTo>
                      <a:pt x="106756" y="32453"/>
                    </a:moveTo>
                    <a:lnTo>
                      <a:pt x="5193" y="32453"/>
                    </a:lnTo>
                    <a:lnTo>
                      <a:pt x="0" y="0"/>
                    </a:lnTo>
                    <a:lnTo>
                      <a:pt x="100173" y="0"/>
                    </a:lnTo>
                    <a:lnTo>
                      <a:pt x="106756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9" name="Freeform: Shape 2118">
                <a:extLst>
                  <a:ext uri="{FF2B5EF4-FFF2-40B4-BE49-F238E27FC236}">
                    <a16:creationId xmlns:a16="http://schemas.microsoft.com/office/drawing/2014/main" id="{67F9AD62-DC18-112C-8D28-82891B2FCCA4}"/>
                  </a:ext>
                </a:extLst>
              </p:cNvPr>
              <p:cNvSpPr/>
              <p:nvPr/>
            </p:nvSpPr>
            <p:spPr>
              <a:xfrm>
                <a:off x="4444674" y="5367873"/>
                <a:ext cx="111731" cy="32453"/>
              </a:xfrm>
              <a:custGeom>
                <a:avLst/>
                <a:gdLst>
                  <a:gd name="connsiteX0" fmla="*/ 111732 w 111731"/>
                  <a:gd name="connsiteY0" fmla="*/ 32453 h 32453"/>
                  <a:gd name="connsiteX1" fmla="*/ 10168 w 111731"/>
                  <a:gd name="connsiteY1" fmla="*/ 32453 h 32453"/>
                  <a:gd name="connsiteX2" fmla="*/ 0 w 111731"/>
                  <a:gd name="connsiteY2" fmla="*/ 0 h 32453"/>
                  <a:gd name="connsiteX3" fmla="*/ 100141 w 111731"/>
                  <a:gd name="connsiteY3" fmla="*/ 0 h 32453"/>
                  <a:gd name="connsiteX4" fmla="*/ 111732 w 111731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31" h="32453">
                    <a:moveTo>
                      <a:pt x="111732" y="32453"/>
                    </a:moveTo>
                    <a:lnTo>
                      <a:pt x="10168" y="32453"/>
                    </a:lnTo>
                    <a:lnTo>
                      <a:pt x="0" y="0"/>
                    </a:lnTo>
                    <a:lnTo>
                      <a:pt x="100141" y="0"/>
                    </a:lnTo>
                    <a:lnTo>
                      <a:pt x="111732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0" name="Freeform: Shape 2119">
                <a:extLst>
                  <a:ext uri="{FF2B5EF4-FFF2-40B4-BE49-F238E27FC236}">
                    <a16:creationId xmlns:a16="http://schemas.microsoft.com/office/drawing/2014/main" id="{EA0D8F4C-C071-6F2F-091C-A037700293F1}"/>
                  </a:ext>
                </a:extLst>
              </p:cNvPr>
              <p:cNvSpPr/>
              <p:nvPr/>
            </p:nvSpPr>
            <p:spPr>
              <a:xfrm>
                <a:off x="4623847" y="5367873"/>
                <a:ext cx="114235" cy="32453"/>
              </a:xfrm>
              <a:custGeom>
                <a:avLst/>
                <a:gdLst>
                  <a:gd name="connsiteX0" fmla="*/ 114235 w 114235"/>
                  <a:gd name="connsiteY0" fmla="*/ 32453 h 32453"/>
                  <a:gd name="connsiteX1" fmla="*/ 12672 w 114235"/>
                  <a:gd name="connsiteY1" fmla="*/ 32453 h 32453"/>
                  <a:gd name="connsiteX2" fmla="*/ 0 w 114235"/>
                  <a:gd name="connsiteY2" fmla="*/ 0 h 32453"/>
                  <a:gd name="connsiteX3" fmla="*/ 100173 w 114235"/>
                  <a:gd name="connsiteY3" fmla="*/ 0 h 32453"/>
                  <a:gd name="connsiteX4" fmla="*/ 114235 w 114235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35" h="32453">
                    <a:moveTo>
                      <a:pt x="114235" y="32453"/>
                    </a:moveTo>
                    <a:lnTo>
                      <a:pt x="12672" y="32453"/>
                    </a:lnTo>
                    <a:lnTo>
                      <a:pt x="0" y="0"/>
                    </a:lnTo>
                    <a:lnTo>
                      <a:pt x="100173" y="0"/>
                    </a:lnTo>
                    <a:lnTo>
                      <a:pt x="114235" y="3245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1" name="Freeform: Shape 2120">
                <a:extLst>
                  <a:ext uri="{FF2B5EF4-FFF2-40B4-BE49-F238E27FC236}">
                    <a16:creationId xmlns:a16="http://schemas.microsoft.com/office/drawing/2014/main" id="{81D5BB01-97AE-DA4F-7290-5DB0E5F2A9C8}"/>
                  </a:ext>
                </a:extLst>
              </p:cNvPr>
              <p:cNvSpPr/>
              <p:nvPr/>
            </p:nvSpPr>
            <p:spPr>
              <a:xfrm>
                <a:off x="4803020" y="5367873"/>
                <a:ext cx="116739" cy="32453"/>
              </a:xfrm>
              <a:custGeom>
                <a:avLst/>
                <a:gdLst>
                  <a:gd name="connsiteX0" fmla="*/ 116739 w 116739"/>
                  <a:gd name="connsiteY0" fmla="*/ 32453 h 32453"/>
                  <a:gd name="connsiteX1" fmla="*/ 15176 w 116739"/>
                  <a:gd name="connsiteY1" fmla="*/ 32453 h 32453"/>
                  <a:gd name="connsiteX2" fmla="*/ 0 w 116739"/>
                  <a:gd name="connsiteY2" fmla="*/ 0 h 32453"/>
                  <a:gd name="connsiteX3" fmla="*/ 100173 w 116739"/>
                  <a:gd name="connsiteY3" fmla="*/ 0 h 32453"/>
                  <a:gd name="connsiteX4" fmla="*/ 116739 w 116739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39" h="32453">
                    <a:moveTo>
                      <a:pt x="116739" y="32453"/>
                    </a:moveTo>
                    <a:lnTo>
                      <a:pt x="15176" y="32453"/>
                    </a:lnTo>
                    <a:lnTo>
                      <a:pt x="0" y="0"/>
                    </a:lnTo>
                    <a:lnTo>
                      <a:pt x="100173" y="0"/>
                    </a:lnTo>
                    <a:lnTo>
                      <a:pt x="116739" y="3245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2" name="Freeform: Shape 2121">
                <a:extLst>
                  <a:ext uri="{FF2B5EF4-FFF2-40B4-BE49-F238E27FC236}">
                    <a16:creationId xmlns:a16="http://schemas.microsoft.com/office/drawing/2014/main" id="{F138D66B-65CC-5D4D-9E27-7C898F4416EB}"/>
                  </a:ext>
                </a:extLst>
              </p:cNvPr>
              <p:cNvSpPr/>
              <p:nvPr/>
            </p:nvSpPr>
            <p:spPr>
              <a:xfrm>
                <a:off x="5161397" y="5367873"/>
                <a:ext cx="121714" cy="32453"/>
              </a:xfrm>
              <a:custGeom>
                <a:avLst/>
                <a:gdLst>
                  <a:gd name="connsiteX0" fmla="*/ 121715 w 121714"/>
                  <a:gd name="connsiteY0" fmla="*/ 32453 h 32453"/>
                  <a:gd name="connsiteX1" fmla="*/ 20152 w 121714"/>
                  <a:gd name="connsiteY1" fmla="*/ 32453 h 32453"/>
                  <a:gd name="connsiteX2" fmla="*/ 0 w 121714"/>
                  <a:gd name="connsiteY2" fmla="*/ 0 h 32453"/>
                  <a:gd name="connsiteX3" fmla="*/ 100141 w 121714"/>
                  <a:gd name="connsiteY3" fmla="*/ 0 h 32453"/>
                  <a:gd name="connsiteX4" fmla="*/ 121715 w 121714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4" h="32453">
                    <a:moveTo>
                      <a:pt x="121715" y="32453"/>
                    </a:moveTo>
                    <a:lnTo>
                      <a:pt x="20152" y="32453"/>
                    </a:lnTo>
                    <a:lnTo>
                      <a:pt x="0" y="0"/>
                    </a:lnTo>
                    <a:lnTo>
                      <a:pt x="100141" y="0"/>
                    </a:lnTo>
                    <a:lnTo>
                      <a:pt x="121715" y="3245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3" name="Freeform: Shape 2122">
                <a:extLst>
                  <a:ext uri="{FF2B5EF4-FFF2-40B4-BE49-F238E27FC236}">
                    <a16:creationId xmlns:a16="http://schemas.microsoft.com/office/drawing/2014/main" id="{BB12960A-B706-AE24-20B1-B09F71B37F63}"/>
                  </a:ext>
                </a:extLst>
              </p:cNvPr>
              <p:cNvSpPr/>
              <p:nvPr/>
            </p:nvSpPr>
            <p:spPr>
              <a:xfrm>
                <a:off x="5698916" y="5367873"/>
                <a:ext cx="129226" cy="32453"/>
              </a:xfrm>
              <a:custGeom>
                <a:avLst/>
                <a:gdLst>
                  <a:gd name="connsiteX0" fmla="*/ 129226 w 129226"/>
                  <a:gd name="connsiteY0" fmla="*/ 32453 h 32453"/>
                  <a:gd name="connsiteX1" fmla="*/ 27663 w 129226"/>
                  <a:gd name="connsiteY1" fmla="*/ 32453 h 32453"/>
                  <a:gd name="connsiteX2" fmla="*/ 0 w 129226"/>
                  <a:gd name="connsiteY2" fmla="*/ 0 h 32453"/>
                  <a:gd name="connsiteX3" fmla="*/ 100173 w 129226"/>
                  <a:gd name="connsiteY3" fmla="*/ 0 h 32453"/>
                  <a:gd name="connsiteX4" fmla="*/ 129226 w 129226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226" h="32453">
                    <a:moveTo>
                      <a:pt x="129226" y="32453"/>
                    </a:moveTo>
                    <a:lnTo>
                      <a:pt x="27663" y="32453"/>
                    </a:lnTo>
                    <a:lnTo>
                      <a:pt x="0" y="0"/>
                    </a:lnTo>
                    <a:lnTo>
                      <a:pt x="100173" y="0"/>
                    </a:lnTo>
                    <a:lnTo>
                      <a:pt x="129226" y="3245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4" name="Freeform: Shape 2123">
                <a:extLst>
                  <a:ext uri="{FF2B5EF4-FFF2-40B4-BE49-F238E27FC236}">
                    <a16:creationId xmlns:a16="http://schemas.microsoft.com/office/drawing/2014/main" id="{6F227F12-1E9D-4295-4910-550CD4A21A32}"/>
                  </a:ext>
                </a:extLst>
              </p:cNvPr>
              <p:cNvSpPr/>
              <p:nvPr/>
            </p:nvSpPr>
            <p:spPr>
              <a:xfrm>
                <a:off x="5878120" y="5367873"/>
                <a:ext cx="131729" cy="32453"/>
              </a:xfrm>
              <a:custGeom>
                <a:avLst/>
                <a:gdLst>
                  <a:gd name="connsiteX0" fmla="*/ 131729 w 131729"/>
                  <a:gd name="connsiteY0" fmla="*/ 32453 h 32453"/>
                  <a:gd name="connsiteX1" fmla="*/ 30166 w 131729"/>
                  <a:gd name="connsiteY1" fmla="*/ 32453 h 32453"/>
                  <a:gd name="connsiteX2" fmla="*/ 0 w 131729"/>
                  <a:gd name="connsiteY2" fmla="*/ 0 h 32453"/>
                  <a:gd name="connsiteX3" fmla="*/ 100142 w 131729"/>
                  <a:gd name="connsiteY3" fmla="*/ 0 h 32453"/>
                  <a:gd name="connsiteX4" fmla="*/ 131729 w 131729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729" h="32453">
                    <a:moveTo>
                      <a:pt x="131729" y="32453"/>
                    </a:moveTo>
                    <a:lnTo>
                      <a:pt x="30166" y="32453"/>
                    </a:lnTo>
                    <a:lnTo>
                      <a:pt x="0" y="0"/>
                    </a:lnTo>
                    <a:lnTo>
                      <a:pt x="100142" y="0"/>
                    </a:lnTo>
                    <a:lnTo>
                      <a:pt x="131729" y="3245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5" name="Freeform: Shape 2124">
                <a:extLst>
                  <a:ext uri="{FF2B5EF4-FFF2-40B4-BE49-F238E27FC236}">
                    <a16:creationId xmlns:a16="http://schemas.microsoft.com/office/drawing/2014/main" id="{90AF62F2-9EE2-926E-A0E3-5AE5EBA1052C}"/>
                  </a:ext>
                </a:extLst>
              </p:cNvPr>
              <p:cNvSpPr/>
              <p:nvPr/>
            </p:nvSpPr>
            <p:spPr>
              <a:xfrm>
                <a:off x="6057293" y="5367873"/>
                <a:ext cx="134232" cy="32453"/>
              </a:xfrm>
              <a:custGeom>
                <a:avLst/>
                <a:gdLst>
                  <a:gd name="connsiteX0" fmla="*/ 134233 w 134232"/>
                  <a:gd name="connsiteY0" fmla="*/ 32453 h 32453"/>
                  <a:gd name="connsiteX1" fmla="*/ 32669 w 134232"/>
                  <a:gd name="connsiteY1" fmla="*/ 32453 h 32453"/>
                  <a:gd name="connsiteX2" fmla="*/ 0 w 134232"/>
                  <a:gd name="connsiteY2" fmla="*/ 0 h 32453"/>
                  <a:gd name="connsiteX3" fmla="*/ 100172 w 134232"/>
                  <a:gd name="connsiteY3" fmla="*/ 0 h 32453"/>
                  <a:gd name="connsiteX4" fmla="*/ 134233 w 134232"/>
                  <a:gd name="connsiteY4" fmla="*/ 32453 h 3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232" h="32453">
                    <a:moveTo>
                      <a:pt x="134233" y="32453"/>
                    </a:moveTo>
                    <a:lnTo>
                      <a:pt x="32669" y="32453"/>
                    </a:lnTo>
                    <a:lnTo>
                      <a:pt x="0" y="0"/>
                    </a:lnTo>
                    <a:lnTo>
                      <a:pt x="100172" y="0"/>
                    </a:lnTo>
                    <a:lnTo>
                      <a:pt x="134233" y="3245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6" name="Freeform: Shape 2125">
                <a:extLst>
                  <a:ext uri="{FF2B5EF4-FFF2-40B4-BE49-F238E27FC236}">
                    <a16:creationId xmlns:a16="http://schemas.microsoft.com/office/drawing/2014/main" id="{8BA16063-C643-BDFD-43D6-E561DB8BF27A}"/>
                  </a:ext>
                </a:extLst>
              </p:cNvPr>
              <p:cNvSpPr/>
              <p:nvPr/>
            </p:nvSpPr>
            <p:spPr>
              <a:xfrm>
                <a:off x="944694" y="5417233"/>
                <a:ext cx="141156" cy="33844"/>
              </a:xfrm>
              <a:custGeom>
                <a:avLst/>
                <a:gdLst>
                  <a:gd name="connsiteX0" fmla="*/ 103727 w 141156"/>
                  <a:gd name="connsiteY0" fmla="*/ 33844 h 33844"/>
                  <a:gd name="connsiteX1" fmla="*/ 0 w 141156"/>
                  <a:gd name="connsiteY1" fmla="*/ 33844 h 33844"/>
                  <a:gd name="connsiteX2" fmla="*/ 38851 w 141156"/>
                  <a:gd name="connsiteY2" fmla="*/ 0 h 33844"/>
                  <a:gd name="connsiteX3" fmla="*/ 141156 w 141156"/>
                  <a:gd name="connsiteY3" fmla="*/ 0 h 33844"/>
                  <a:gd name="connsiteX4" fmla="*/ 103727 w 141156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56" h="33844">
                    <a:moveTo>
                      <a:pt x="103727" y="33844"/>
                    </a:moveTo>
                    <a:lnTo>
                      <a:pt x="0" y="33844"/>
                    </a:lnTo>
                    <a:lnTo>
                      <a:pt x="38851" y="0"/>
                    </a:lnTo>
                    <a:lnTo>
                      <a:pt x="141156" y="0"/>
                    </a:lnTo>
                    <a:lnTo>
                      <a:pt x="103727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7" name="Freeform: Shape 2126">
                <a:extLst>
                  <a:ext uri="{FF2B5EF4-FFF2-40B4-BE49-F238E27FC236}">
                    <a16:creationId xmlns:a16="http://schemas.microsoft.com/office/drawing/2014/main" id="{D539E0F7-D073-B05B-6423-E4BAC5475E7E}"/>
                  </a:ext>
                </a:extLst>
              </p:cNvPr>
              <p:cNvSpPr/>
              <p:nvPr/>
            </p:nvSpPr>
            <p:spPr>
              <a:xfrm>
                <a:off x="1315867" y="5417233"/>
                <a:ext cx="135932" cy="33844"/>
              </a:xfrm>
              <a:custGeom>
                <a:avLst/>
                <a:gdLst>
                  <a:gd name="connsiteX0" fmla="*/ 103727 w 135932"/>
                  <a:gd name="connsiteY0" fmla="*/ 33844 h 33844"/>
                  <a:gd name="connsiteX1" fmla="*/ 0 w 135932"/>
                  <a:gd name="connsiteY1" fmla="*/ 33844 h 33844"/>
                  <a:gd name="connsiteX2" fmla="*/ 33628 w 135932"/>
                  <a:gd name="connsiteY2" fmla="*/ 0 h 33844"/>
                  <a:gd name="connsiteX3" fmla="*/ 135933 w 135932"/>
                  <a:gd name="connsiteY3" fmla="*/ 0 h 33844"/>
                  <a:gd name="connsiteX4" fmla="*/ 103727 w 135932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932" h="33844">
                    <a:moveTo>
                      <a:pt x="103727" y="33844"/>
                    </a:moveTo>
                    <a:lnTo>
                      <a:pt x="0" y="33844"/>
                    </a:lnTo>
                    <a:lnTo>
                      <a:pt x="33628" y="0"/>
                    </a:lnTo>
                    <a:lnTo>
                      <a:pt x="135933" y="0"/>
                    </a:lnTo>
                    <a:lnTo>
                      <a:pt x="103727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8" name="Freeform: Shape 2127">
                <a:extLst>
                  <a:ext uri="{FF2B5EF4-FFF2-40B4-BE49-F238E27FC236}">
                    <a16:creationId xmlns:a16="http://schemas.microsoft.com/office/drawing/2014/main" id="{9362AF55-3A60-8C5D-1A53-9EEE50DAA3B4}"/>
                  </a:ext>
                </a:extLst>
              </p:cNvPr>
              <p:cNvSpPr/>
              <p:nvPr/>
            </p:nvSpPr>
            <p:spPr>
              <a:xfrm>
                <a:off x="1501438" y="5417233"/>
                <a:ext cx="133336" cy="33844"/>
              </a:xfrm>
              <a:custGeom>
                <a:avLst/>
                <a:gdLst>
                  <a:gd name="connsiteX0" fmla="*/ 103758 w 133336"/>
                  <a:gd name="connsiteY0" fmla="*/ 33844 h 33844"/>
                  <a:gd name="connsiteX1" fmla="*/ 0 w 133336"/>
                  <a:gd name="connsiteY1" fmla="*/ 33844 h 33844"/>
                  <a:gd name="connsiteX2" fmla="*/ 31062 w 133336"/>
                  <a:gd name="connsiteY2" fmla="*/ 0 h 33844"/>
                  <a:gd name="connsiteX3" fmla="*/ 133337 w 133336"/>
                  <a:gd name="connsiteY3" fmla="*/ 0 h 33844"/>
                  <a:gd name="connsiteX4" fmla="*/ 103758 w 133336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36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31062" y="0"/>
                    </a:lnTo>
                    <a:lnTo>
                      <a:pt x="133337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9" name="Freeform: Shape 2128">
                <a:extLst>
                  <a:ext uri="{FF2B5EF4-FFF2-40B4-BE49-F238E27FC236}">
                    <a16:creationId xmlns:a16="http://schemas.microsoft.com/office/drawing/2014/main" id="{E3400BAF-58EC-8F48-E7E0-ADA65B5B6C5A}"/>
                  </a:ext>
                </a:extLst>
              </p:cNvPr>
              <p:cNvSpPr/>
              <p:nvPr/>
            </p:nvSpPr>
            <p:spPr>
              <a:xfrm>
                <a:off x="1687009" y="5417233"/>
                <a:ext cx="130740" cy="33844"/>
              </a:xfrm>
              <a:custGeom>
                <a:avLst/>
                <a:gdLst>
                  <a:gd name="connsiteX0" fmla="*/ 103758 w 130740"/>
                  <a:gd name="connsiteY0" fmla="*/ 33844 h 33844"/>
                  <a:gd name="connsiteX1" fmla="*/ 0 w 130740"/>
                  <a:gd name="connsiteY1" fmla="*/ 33844 h 33844"/>
                  <a:gd name="connsiteX2" fmla="*/ 28466 w 130740"/>
                  <a:gd name="connsiteY2" fmla="*/ 0 h 33844"/>
                  <a:gd name="connsiteX3" fmla="*/ 130740 w 130740"/>
                  <a:gd name="connsiteY3" fmla="*/ 0 h 33844"/>
                  <a:gd name="connsiteX4" fmla="*/ 103758 w 130740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40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28466" y="0"/>
                    </a:lnTo>
                    <a:lnTo>
                      <a:pt x="130740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0" name="Freeform: Shape 2129">
                <a:extLst>
                  <a:ext uri="{FF2B5EF4-FFF2-40B4-BE49-F238E27FC236}">
                    <a16:creationId xmlns:a16="http://schemas.microsoft.com/office/drawing/2014/main" id="{064EE7EA-C354-1608-4853-73D0A15DF78A}"/>
                  </a:ext>
                </a:extLst>
              </p:cNvPr>
              <p:cNvSpPr/>
              <p:nvPr/>
            </p:nvSpPr>
            <p:spPr>
              <a:xfrm>
                <a:off x="1872611" y="5417233"/>
                <a:ext cx="128113" cy="33844"/>
              </a:xfrm>
              <a:custGeom>
                <a:avLst/>
                <a:gdLst>
                  <a:gd name="connsiteX0" fmla="*/ 103727 w 128113"/>
                  <a:gd name="connsiteY0" fmla="*/ 33844 h 33844"/>
                  <a:gd name="connsiteX1" fmla="*/ 0 w 128113"/>
                  <a:gd name="connsiteY1" fmla="*/ 33844 h 33844"/>
                  <a:gd name="connsiteX2" fmla="*/ 25839 w 128113"/>
                  <a:gd name="connsiteY2" fmla="*/ 0 h 33844"/>
                  <a:gd name="connsiteX3" fmla="*/ 128113 w 128113"/>
                  <a:gd name="connsiteY3" fmla="*/ 0 h 33844"/>
                  <a:gd name="connsiteX4" fmla="*/ 103727 w 128113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113" h="33844">
                    <a:moveTo>
                      <a:pt x="103727" y="33844"/>
                    </a:moveTo>
                    <a:lnTo>
                      <a:pt x="0" y="33844"/>
                    </a:lnTo>
                    <a:lnTo>
                      <a:pt x="25839" y="0"/>
                    </a:lnTo>
                    <a:lnTo>
                      <a:pt x="128113" y="0"/>
                    </a:lnTo>
                    <a:lnTo>
                      <a:pt x="103727" y="3384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1" name="Freeform: Shape 2130">
                <a:extLst>
                  <a:ext uri="{FF2B5EF4-FFF2-40B4-BE49-F238E27FC236}">
                    <a16:creationId xmlns:a16="http://schemas.microsoft.com/office/drawing/2014/main" id="{0BE64F8C-F06F-D66B-40D1-86A007DF09A0}"/>
                  </a:ext>
                </a:extLst>
              </p:cNvPr>
              <p:cNvSpPr/>
              <p:nvPr/>
            </p:nvSpPr>
            <p:spPr>
              <a:xfrm>
                <a:off x="2058182" y="5417233"/>
                <a:ext cx="125547" cy="33844"/>
              </a:xfrm>
              <a:custGeom>
                <a:avLst/>
                <a:gdLst>
                  <a:gd name="connsiteX0" fmla="*/ 103758 w 125547"/>
                  <a:gd name="connsiteY0" fmla="*/ 33844 h 33844"/>
                  <a:gd name="connsiteX1" fmla="*/ 0 w 125547"/>
                  <a:gd name="connsiteY1" fmla="*/ 33844 h 33844"/>
                  <a:gd name="connsiteX2" fmla="*/ 23243 w 125547"/>
                  <a:gd name="connsiteY2" fmla="*/ 0 h 33844"/>
                  <a:gd name="connsiteX3" fmla="*/ 125548 w 125547"/>
                  <a:gd name="connsiteY3" fmla="*/ 0 h 33844"/>
                  <a:gd name="connsiteX4" fmla="*/ 103758 w 125547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47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23243" y="0"/>
                    </a:lnTo>
                    <a:lnTo>
                      <a:pt x="125548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2" name="Freeform: Shape 2131">
                <a:extLst>
                  <a:ext uri="{FF2B5EF4-FFF2-40B4-BE49-F238E27FC236}">
                    <a16:creationId xmlns:a16="http://schemas.microsoft.com/office/drawing/2014/main" id="{A2568FE5-3FC9-E560-0C5B-808C8DC3EAB3}"/>
                  </a:ext>
                </a:extLst>
              </p:cNvPr>
              <p:cNvSpPr/>
              <p:nvPr/>
            </p:nvSpPr>
            <p:spPr>
              <a:xfrm>
                <a:off x="2429355" y="5417233"/>
                <a:ext cx="120324" cy="33844"/>
              </a:xfrm>
              <a:custGeom>
                <a:avLst/>
                <a:gdLst>
                  <a:gd name="connsiteX0" fmla="*/ 103758 w 120324"/>
                  <a:gd name="connsiteY0" fmla="*/ 33844 h 33844"/>
                  <a:gd name="connsiteX1" fmla="*/ 0 w 120324"/>
                  <a:gd name="connsiteY1" fmla="*/ 33844 h 33844"/>
                  <a:gd name="connsiteX2" fmla="*/ 18019 w 120324"/>
                  <a:gd name="connsiteY2" fmla="*/ 0 h 33844"/>
                  <a:gd name="connsiteX3" fmla="*/ 120324 w 120324"/>
                  <a:gd name="connsiteY3" fmla="*/ 0 h 33844"/>
                  <a:gd name="connsiteX4" fmla="*/ 103758 w 120324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324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18019" y="0"/>
                    </a:lnTo>
                    <a:lnTo>
                      <a:pt x="120324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3" name="Freeform: Shape 2132">
                <a:extLst>
                  <a:ext uri="{FF2B5EF4-FFF2-40B4-BE49-F238E27FC236}">
                    <a16:creationId xmlns:a16="http://schemas.microsoft.com/office/drawing/2014/main" id="{236D5119-9835-EC43-7BF3-990704F0BC83}"/>
                  </a:ext>
                </a:extLst>
              </p:cNvPr>
              <p:cNvSpPr/>
              <p:nvPr/>
            </p:nvSpPr>
            <p:spPr>
              <a:xfrm>
                <a:off x="2614957" y="5417233"/>
                <a:ext cx="117697" cy="33844"/>
              </a:xfrm>
              <a:custGeom>
                <a:avLst/>
                <a:gdLst>
                  <a:gd name="connsiteX0" fmla="*/ 103727 w 117697"/>
                  <a:gd name="connsiteY0" fmla="*/ 33844 h 33844"/>
                  <a:gd name="connsiteX1" fmla="*/ 0 w 117697"/>
                  <a:gd name="connsiteY1" fmla="*/ 33844 h 33844"/>
                  <a:gd name="connsiteX2" fmla="*/ 15392 w 117697"/>
                  <a:gd name="connsiteY2" fmla="*/ 0 h 33844"/>
                  <a:gd name="connsiteX3" fmla="*/ 117697 w 117697"/>
                  <a:gd name="connsiteY3" fmla="*/ 0 h 33844"/>
                  <a:gd name="connsiteX4" fmla="*/ 103727 w 117697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697" h="33844">
                    <a:moveTo>
                      <a:pt x="103727" y="33844"/>
                    </a:moveTo>
                    <a:lnTo>
                      <a:pt x="0" y="33844"/>
                    </a:lnTo>
                    <a:lnTo>
                      <a:pt x="15392" y="0"/>
                    </a:lnTo>
                    <a:lnTo>
                      <a:pt x="117697" y="0"/>
                    </a:lnTo>
                    <a:lnTo>
                      <a:pt x="103727" y="3384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4" name="Freeform: Shape 2133">
                <a:extLst>
                  <a:ext uri="{FF2B5EF4-FFF2-40B4-BE49-F238E27FC236}">
                    <a16:creationId xmlns:a16="http://schemas.microsoft.com/office/drawing/2014/main" id="{941A1808-8DF1-6640-4DC5-40414737EE99}"/>
                  </a:ext>
                </a:extLst>
              </p:cNvPr>
              <p:cNvSpPr/>
              <p:nvPr/>
            </p:nvSpPr>
            <p:spPr>
              <a:xfrm>
                <a:off x="2800528" y="5417233"/>
                <a:ext cx="115101" cy="33844"/>
              </a:xfrm>
              <a:custGeom>
                <a:avLst/>
                <a:gdLst>
                  <a:gd name="connsiteX0" fmla="*/ 103758 w 115101"/>
                  <a:gd name="connsiteY0" fmla="*/ 33844 h 33844"/>
                  <a:gd name="connsiteX1" fmla="*/ 0 w 115101"/>
                  <a:gd name="connsiteY1" fmla="*/ 33844 h 33844"/>
                  <a:gd name="connsiteX2" fmla="*/ 12827 w 115101"/>
                  <a:gd name="connsiteY2" fmla="*/ 0 h 33844"/>
                  <a:gd name="connsiteX3" fmla="*/ 115101 w 115101"/>
                  <a:gd name="connsiteY3" fmla="*/ 0 h 33844"/>
                  <a:gd name="connsiteX4" fmla="*/ 103758 w 115101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101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12827" y="0"/>
                    </a:lnTo>
                    <a:lnTo>
                      <a:pt x="115101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5" name="Freeform: Shape 2134">
                <a:extLst>
                  <a:ext uri="{FF2B5EF4-FFF2-40B4-BE49-F238E27FC236}">
                    <a16:creationId xmlns:a16="http://schemas.microsoft.com/office/drawing/2014/main" id="{A821E39C-EFF7-2EB8-6105-1219AE8D0B2F}"/>
                  </a:ext>
                </a:extLst>
              </p:cNvPr>
              <p:cNvSpPr/>
              <p:nvPr/>
            </p:nvSpPr>
            <p:spPr>
              <a:xfrm>
                <a:off x="2986099" y="5417233"/>
                <a:ext cx="112504" cy="33844"/>
              </a:xfrm>
              <a:custGeom>
                <a:avLst/>
                <a:gdLst>
                  <a:gd name="connsiteX0" fmla="*/ 103758 w 112504"/>
                  <a:gd name="connsiteY0" fmla="*/ 33844 h 33844"/>
                  <a:gd name="connsiteX1" fmla="*/ 0 w 112504"/>
                  <a:gd name="connsiteY1" fmla="*/ 33844 h 33844"/>
                  <a:gd name="connsiteX2" fmla="*/ 10231 w 112504"/>
                  <a:gd name="connsiteY2" fmla="*/ 0 h 33844"/>
                  <a:gd name="connsiteX3" fmla="*/ 112505 w 112504"/>
                  <a:gd name="connsiteY3" fmla="*/ 0 h 33844"/>
                  <a:gd name="connsiteX4" fmla="*/ 103758 w 112504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04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10231" y="0"/>
                    </a:lnTo>
                    <a:lnTo>
                      <a:pt x="112505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6" name="Freeform: Shape 2135">
                <a:extLst>
                  <a:ext uri="{FF2B5EF4-FFF2-40B4-BE49-F238E27FC236}">
                    <a16:creationId xmlns:a16="http://schemas.microsoft.com/office/drawing/2014/main" id="{562BA0DE-054C-DBFE-834D-9BB4A3E673D5}"/>
                  </a:ext>
                </a:extLst>
              </p:cNvPr>
              <p:cNvSpPr/>
              <p:nvPr/>
            </p:nvSpPr>
            <p:spPr>
              <a:xfrm>
                <a:off x="3171701" y="5417233"/>
                <a:ext cx="109877" cy="33844"/>
              </a:xfrm>
              <a:custGeom>
                <a:avLst/>
                <a:gdLst>
                  <a:gd name="connsiteX0" fmla="*/ 103727 w 109877"/>
                  <a:gd name="connsiteY0" fmla="*/ 33844 h 33844"/>
                  <a:gd name="connsiteX1" fmla="*/ 0 w 109877"/>
                  <a:gd name="connsiteY1" fmla="*/ 33844 h 33844"/>
                  <a:gd name="connsiteX2" fmla="*/ 7603 w 109877"/>
                  <a:gd name="connsiteY2" fmla="*/ 0 h 33844"/>
                  <a:gd name="connsiteX3" fmla="*/ 109877 w 109877"/>
                  <a:gd name="connsiteY3" fmla="*/ 0 h 33844"/>
                  <a:gd name="connsiteX4" fmla="*/ 103727 w 109877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77" h="33844">
                    <a:moveTo>
                      <a:pt x="103727" y="33844"/>
                    </a:moveTo>
                    <a:lnTo>
                      <a:pt x="0" y="33844"/>
                    </a:lnTo>
                    <a:lnTo>
                      <a:pt x="7603" y="0"/>
                    </a:lnTo>
                    <a:lnTo>
                      <a:pt x="109877" y="0"/>
                    </a:lnTo>
                    <a:lnTo>
                      <a:pt x="103727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7" name="Freeform: Shape 2136">
                <a:extLst>
                  <a:ext uri="{FF2B5EF4-FFF2-40B4-BE49-F238E27FC236}">
                    <a16:creationId xmlns:a16="http://schemas.microsoft.com/office/drawing/2014/main" id="{57F77CE7-5B17-574F-C6D3-A92583D2275E}"/>
                  </a:ext>
                </a:extLst>
              </p:cNvPr>
              <p:cNvSpPr/>
              <p:nvPr/>
            </p:nvSpPr>
            <p:spPr>
              <a:xfrm>
                <a:off x="3357272" y="5417233"/>
                <a:ext cx="107312" cy="33844"/>
              </a:xfrm>
              <a:custGeom>
                <a:avLst/>
                <a:gdLst>
                  <a:gd name="connsiteX0" fmla="*/ 103758 w 107312"/>
                  <a:gd name="connsiteY0" fmla="*/ 33844 h 33844"/>
                  <a:gd name="connsiteX1" fmla="*/ 0 w 107312"/>
                  <a:gd name="connsiteY1" fmla="*/ 33844 h 33844"/>
                  <a:gd name="connsiteX2" fmla="*/ 5007 w 107312"/>
                  <a:gd name="connsiteY2" fmla="*/ 0 h 33844"/>
                  <a:gd name="connsiteX3" fmla="*/ 107312 w 107312"/>
                  <a:gd name="connsiteY3" fmla="*/ 0 h 33844"/>
                  <a:gd name="connsiteX4" fmla="*/ 103758 w 107312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12" h="33844">
                    <a:moveTo>
                      <a:pt x="103758" y="33844"/>
                    </a:moveTo>
                    <a:lnTo>
                      <a:pt x="0" y="33844"/>
                    </a:lnTo>
                    <a:lnTo>
                      <a:pt x="5007" y="0"/>
                    </a:lnTo>
                    <a:lnTo>
                      <a:pt x="107312" y="0"/>
                    </a:lnTo>
                    <a:lnTo>
                      <a:pt x="10375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8" name="Freeform: Shape 2137">
                <a:extLst>
                  <a:ext uri="{FF2B5EF4-FFF2-40B4-BE49-F238E27FC236}">
                    <a16:creationId xmlns:a16="http://schemas.microsoft.com/office/drawing/2014/main" id="{F3859B1B-FC3B-8043-81A2-2A06A2F31A62}"/>
                  </a:ext>
                </a:extLst>
              </p:cNvPr>
              <p:cNvSpPr/>
              <p:nvPr/>
            </p:nvSpPr>
            <p:spPr>
              <a:xfrm>
                <a:off x="3728228" y="5417233"/>
                <a:ext cx="103974" cy="33844"/>
              </a:xfrm>
              <a:custGeom>
                <a:avLst/>
                <a:gdLst>
                  <a:gd name="connsiteX0" fmla="*/ 103974 w 103974"/>
                  <a:gd name="connsiteY0" fmla="*/ 33844 h 33844"/>
                  <a:gd name="connsiteX1" fmla="*/ 216 w 103974"/>
                  <a:gd name="connsiteY1" fmla="*/ 33844 h 33844"/>
                  <a:gd name="connsiteX2" fmla="*/ 0 w 103974"/>
                  <a:gd name="connsiteY2" fmla="*/ 0 h 33844"/>
                  <a:gd name="connsiteX3" fmla="*/ 102305 w 103974"/>
                  <a:gd name="connsiteY3" fmla="*/ 0 h 33844"/>
                  <a:gd name="connsiteX4" fmla="*/ 103974 w 103974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974" h="33844">
                    <a:moveTo>
                      <a:pt x="103974" y="33844"/>
                    </a:moveTo>
                    <a:lnTo>
                      <a:pt x="216" y="33844"/>
                    </a:lnTo>
                    <a:lnTo>
                      <a:pt x="0" y="0"/>
                    </a:lnTo>
                    <a:lnTo>
                      <a:pt x="102305" y="0"/>
                    </a:lnTo>
                    <a:lnTo>
                      <a:pt x="103974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9" name="Freeform: Shape 2138">
                <a:extLst>
                  <a:ext uri="{FF2B5EF4-FFF2-40B4-BE49-F238E27FC236}">
                    <a16:creationId xmlns:a16="http://schemas.microsoft.com/office/drawing/2014/main" id="{268A9046-F71B-DA96-7109-68425EAD7CCB}"/>
                  </a:ext>
                </a:extLst>
              </p:cNvPr>
              <p:cNvSpPr/>
              <p:nvPr/>
            </p:nvSpPr>
            <p:spPr>
              <a:xfrm>
                <a:off x="3911234" y="5417233"/>
                <a:ext cx="106539" cy="33844"/>
              </a:xfrm>
              <a:custGeom>
                <a:avLst/>
                <a:gdLst>
                  <a:gd name="connsiteX0" fmla="*/ 106540 w 106539"/>
                  <a:gd name="connsiteY0" fmla="*/ 33844 h 33844"/>
                  <a:gd name="connsiteX1" fmla="*/ 2813 w 106539"/>
                  <a:gd name="connsiteY1" fmla="*/ 33844 h 33844"/>
                  <a:gd name="connsiteX2" fmla="*/ 0 w 106539"/>
                  <a:gd name="connsiteY2" fmla="*/ 0 h 33844"/>
                  <a:gd name="connsiteX3" fmla="*/ 102275 w 106539"/>
                  <a:gd name="connsiteY3" fmla="*/ 0 h 33844"/>
                  <a:gd name="connsiteX4" fmla="*/ 106540 w 106539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539" h="33844">
                    <a:moveTo>
                      <a:pt x="106540" y="33844"/>
                    </a:moveTo>
                    <a:lnTo>
                      <a:pt x="2813" y="33844"/>
                    </a:lnTo>
                    <a:lnTo>
                      <a:pt x="0" y="0"/>
                    </a:lnTo>
                    <a:lnTo>
                      <a:pt x="102275" y="0"/>
                    </a:lnTo>
                    <a:lnTo>
                      <a:pt x="106540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0" name="Freeform: Shape 2139">
                <a:extLst>
                  <a:ext uri="{FF2B5EF4-FFF2-40B4-BE49-F238E27FC236}">
                    <a16:creationId xmlns:a16="http://schemas.microsoft.com/office/drawing/2014/main" id="{8D283B4B-8C22-5661-438F-7E04D9E6FCBC}"/>
                  </a:ext>
                </a:extLst>
              </p:cNvPr>
              <p:cNvSpPr/>
              <p:nvPr/>
            </p:nvSpPr>
            <p:spPr>
              <a:xfrm>
                <a:off x="4643133" y="5417233"/>
                <a:ext cx="116986" cy="33844"/>
              </a:xfrm>
              <a:custGeom>
                <a:avLst/>
                <a:gdLst>
                  <a:gd name="connsiteX0" fmla="*/ 116986 w 116986"/>
                  <a:gd name="connsiteY0" fmla="*/ 33844 h 33844"/>
                  <a:gd name="connsiteX1" fmla="*/ 13229 w 116986"/>
                  <a:gd name="connsiteY1" fmla="*/ 33844 h 33844"/>
                  <a:gd name="connsiteX2" fmla="*/ 0 w 116986"/>
                  <a:gd name="connsiteY2" fmla="*/ 0 h 33844"/>
                  <a:gd name="connsiteX3" fmla="*/ 102305 w 116986"/>
                  <a:gd name="connsiteY3" fmla="*/ 0 h 33844"/>
                  <a:gd name="connsiteX4" fmla="*/ 116986 w 116986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6" h="33844">
                    <a:moveTo>
                      <a:pt x="116986" y="33844"/>
                    </a:moveTo>
                    <a:lnTo>
                      <a:pt x="13229" y="33844"/>
                    </a:lnTo>
                    <a:lnTo>
                      <a:pt x="0" y="0"/>
                    </a:lnTo>
                    <a:lnTo>
                      <a:pt x="102305" y="0"/>
                    </a:lnTo>
                    <a:lnTo>
                      <a:pt x="116986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1" name="Freeform: Shape 2140">
                <a:extLst>
                  <a:ext uri="{FF2B5EF4-FFF2-40B4-BE49-F238E27FC236}">
                    <a16:creationId xmlns:a16="http://schemas.microsoft.com/office/drawing/2014/main" id="{87CE7DF5-D252-62FF-13DB-AEABEDD61EF4}"/>
                  </a:ext>
                </a:extLst>
              </p:cNvPr>
              <p:cNvSpPr/>
              <p:nvPr/>
            </p:nvSpPr>
            <p:spPr>
              <a:xfrm>
                <a:off x="4826108" y="5417233"/>
                <a:ext cx="119582" cy="33844"/>
              </a:xfrm>
              <a:custGeom>
                <a:avLst/>
                <a:gdLst>
                  <a:gd name="connsiteX0" fmla="*/ 119583 w 119582"/>
                  <a:gd name="connsiteY0" fmla="*/ 33844 h 33844"/>
                  <a:gd name="connsiteX1" fmla="*/ 15856 w 119582"/>
                  <a:gd name="connsiteY1" fmla="*/ 33844 h 33844"/>
                  <a:gd name="connsiteX2" fmla="*/ 0 w 119582"/>
                  <a:gd name="connsiteY2" fmla="*/ 0 h 33844"/>
                  <a:gd name="connsiteX3" fmla="*/ 102305 w 119582"/>
                  <a:gd name="connsiteY3" fmla="*/ 0 h 33844"/>
                  <a:gd name="connsiteX4" fmla="*/ 119583 w 119582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582" h="33844">
                    <a:moveTo>
                      <a:pt x="119583" y="33844"/>
                    </a:moveTo>
                    <a:lnTo>
                      <a:pt x="15856" y="33844"/>
                    </a:lnTo>
                    <a:lnTo>
                      <a:pt x="0" y="0"/>
                    </a:lnTo>
                    <a:lnTo>
                      <a:pt x="102305" y="0"/>
                    </a:lnTo>
                    <a:lnTo>
                      <a:pt x="119583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2" name="Freeform: Shape 2141">
                <a:extLst>
                  <a:ext uri="{FF2B5EF4-FFF2-40B4-BE49-F238E27FC236}">
                    <a16:creationId xmlns:a16="http://schemas.microsoft.com/office/drawing/2014/main" id="{57223B8A-9D14-7E31-1C2F-4ED5D0144D8A}"/>
                  </a:ext>
                </a:extLst>
              </p:cNvPr>
              <p:cNvSpPr/>
              <p:nvPr/>
            </p:nvSpPr>
            <p:spPr>
              <a:xfrm>
                <a:off x="5741013" y="5417233"/>
                <a:ext cx="132594" cy="33844"/>
              </a:xfrm>
              <a:custGeom>
                <a:avLst/>
                <a:gdLst>
                  <a:gd name="connsiteX0" fmla="*/ 132595 w 132594"/>
                  <a:gd name="connsiteY0" fmla="*/ 33844 h 33844"/>
                  <a:gd name="connsiteX1" fmla="*/ 28868 w 132594"/>
                  <a:gd name="connsiteY1" fmla="*/ 33844 h 33844"/>
                  <a:gd name="connsiteX2" fmla="*/ 0 w 132594"/>
                  <a:gd name="connsiteY2" fmla="*/ 0 h 33844"/>
                  <a:gd name="connsiteX3" fmla="*/ 102275 w 132594"/>
                  <a:gd name="connsiteY3" fmla="*/ 0 h 33844"/>
                  <a:gd name="connsiteX4" fmla="*/ 132595 w 132594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594" h="33844">
                    <a:moveTo>
                      <a:pt x="132595" y="33844"/>
                    </a:moveTo>
                    <a:lnTo>
                      <a:pt x="28868" y="33844"/>
                    </a:lnTo>
                    <a:lnTo>
                      <a:pt x="0" y="0"/>
                    </a:lnTo>
                    <a:lnTo>
                      <a:pt x="102275" y="0"/>
                    </a:lnTo>
                    <a:lnTo>
                      <a:pt x="132595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3" name="Freeform: Shape 2142">
                <a:extLst>
                  <a:ext uri="{FF2B5EF4-FFF2-40B4-BE49-F238E27FC236}">
                    <a16:creationId xmlns:a16="http://schemas.microsoft.com/office/drawing/2014/main" id="{65938FD3-8482-38E6-4EF8-ED8D9312D519}"/>
                  </a:ext>
                </a:extLst>
              </p:cNvPr>
              <p:cNvSpPr/>
              <p:nvPr/>
            </p:nvSpPr>
            <p:spPr>
              <a:xfrm>
                <a:off x="5923988" y="5417233"/>
                <a:ext cx="135222" cy="33844"/>
              </a:xfrm>
              <a:custGeom>
                <a:avLst/>
                <a:gdLst>
                  <a:gd name="connsiteX0" fmla="*/ 135222 w 135222"/>
                  <a:gd name="connsiteY0" fmla="*/ 33844 h 33844"/>
                  <a:gd name="connsiteX1" fmla="*/ 31464 w 135222"/>
                  <a:gd name="connsiteY1" fmla="*/ 33844 h 33844"/>
                  <a:gd name="connsiteX2" fmla="*/ 0 w 135222"/>
                  <a:gd name="connsiteY2" fmla="*/ 0 h 33844"/>
                  <a:gd name="connsiteX3" fmla="*/ 102305 w 135222"/>
                  <a:gd name="connsiteY3" fmla="*/ 0 h 33844"/>
                  <a:gd name="connsiteX4" fmla="*/ 135222 w 135222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222" h="33844">
                    <a:moveTo>
                      <a:pt x="135222" y="33844"/>
                    </a:moveTo>
                    <a:lnTo>
                      <a:pt x="31464" y="33844"/>
                    </a:lnTo>
                    <a:lnTo>
                      <a:pt x="0" y="0"/>
                    </a:lnTo>
                    <a:lnTo>
                      <a:pt x="102305" y="0"/>
                    </a:lnTo>
                    <a:lnTo>
                      <a:pt x="135222" y="3384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4" name="Freeform: Shape 2143">
                <a:extLst>
                  <a:ext uri="{FF2B5EF4-FFF2-40B4-BE49-F238E27FC236}">
                    <a16:creationId xmlns:a16="http://schemas.microsoft.com/office/drawing/2014/main" id="{3407407E-5674-A8C3-6E5B-5C2942F3BEF6}"/>
                  </a:ext>
                </a:extLst>
              </p:cNvPr>
              <p:cNvSpPr/>
              <p:nvPr/>
            </p:nvSpPr>
            <p:spPr>
              <a:xfrm>
                <a:off x="6106962" y="5417233"/>
                <a:ext cx="137818" cy="33844"/>
              </a:xfrm>
              <a:custGeom>
                <a:avLst/>
                <a:gdLst>
                  <a:gd name="connsiteX0" fmla="*/ 137818 w 137818"/>
                  <a:gd name="connsiteY0" fmla="*/ 33844 h 33844"/>
                  <a:gd name="connsiteX1" fmla="*/ 34092 w 137818"/>
                  <a:gd name="connsiteY1" fmla="*/ 33844 h 33844"/>
                  <a:gd name="connsiteX2" fmla="*/ 0 w 137818"/>
                  <a:gd name="connsiteY2" fmla="*/ 0 h 33844"/>
                  <a:gd name="connsiteX3" fmla="*/ 102305 w 137818"/>
                  <a:gd name="connsiteY3" fmla="*/ 0 h 33844"/>
                  <a:gd name="connsiteX4" fmla="*/ 137818 w 137818"/>
                  <a:gd name="connsiteY4" fmla="*/ 33844 h 3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18" h="33844">
                    <a:moveTo>
                      <a:pt x="137818" y="33844"/>
                    </a:moveTo>
                    <a:lnTo>
                      <a:pt x="34092" y="33844"/>
                    </a:lnTo>
                    <a:lnTo>
                      <a:pt x="0" y="0"/>
                    </a:lnTo>
                    <a:lnTo>
                      <a:pt x="102305" y="0"/>
                    </a:lnTo>
                    <a:lnTo>
                      <a:pt x="137818" y="3384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5" name="Freeform: Shape 2144">
                <a:extLst>
                  <a:ext uri="{FF2B5EF4-FFF2-40B4-BE49-F238E27FC236}">
                    <a16:creationId xmlns:a16="http://schemas.microsoft.com/office/drawing/2014/main" id="{8F7ED6C3-97B1-A427-2BA3-A2D80753667F}"/>
                  </a:ext>
                </a:extLst>
              </p:cNvPr>
              <p:cNvSpPr/>
              <p:nvPr/>
            </p:nvSpPr>
            <p:spPr>
              <a:xfrm>
                <a:off x="2590818" y="5468725"/>
                <a:ext cx="120602" cy="35358"/>
              </a:xfrm>
              <a:custGeom>
                <a:avLst/>
                <a:gdLst>
                  <a:gd name="connsiteX0" fmla="*/ 106014 w 120602"/>
                  <a:gd name="connsiteY0" fmla="*/ 35359 h 35358"/>
                  <a:gd name="connsiteX1" fmla="*/ 0 w 120602"/>
                  <a:gd name="connsiteY1" fmla="*/ 35359 h 35358"/>
                  <a:gd name="connsiteX2" fmla="*/ 16072 w 120602"/>
                  <a:gd name="connsiteY2" fmla="*/ 0 h 35358"/>
                  <a:gd name="connsiteX3" fmla="*/ 120603 w 120602"/>
                  <a:gd name="connsiteY3" fmla="*/ 0 h 35358"/>
                  <a:gd name="connsiteX4" fmla="*/ 106014 w 120602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02" h="35358">
                    <a:moveTo>
                      <a:pt x="106014" y="35359"/>
                    </a:moveTo>
                    <a:lnTo>
                      <a:pt x="0" y="35359"/>
                    </a:lnTo>
                    <a:lnTo>
                      <a:pt x="16072" y="0"/>
                    </a:lnTo>
                    <a:lnTo>
                      <a:pt x="120603" y="0"/>
                    </a:lnTo>
                    <a:lnTo>
                      <a:pt x="106014" y="3535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6" name="Freeform: Shape 2145">
                <a:extLst>
                  <a:ext uri="{FF2B5EF4-FFF2-40B4-BE49-F238E27FC236}">
                    <a16:creationId xmlns:a16="http://schemas.microsoft.com/office/drawing/2014/main" id="{8F8225E2-46EB-5056-C0CB-1D1F59B27EF2}"/>
                  </a:ext>
                </a:extLst>
              </p:cNvPr>
              <p:cNvSpPr/>
              <p:nvPr/>
            </p:nvSpPr>
            <p:spPr>
              <a:xfrm>
                <a:off x="2780469" y="5468725"/>
                <a:ext cx="117882" cy="35358"/>
              </a:xfrm>
              <a:custGeom>
                <a:avLst/>
                <a:gdLst>
                  <a:gd name="connsiteX0" fmla="*/ 106014 w 117882"/>
                  <a:gd name="connsiteY0" fmla="*/ 35359 h 35358"/>
                  <a:gd name="connsiteX1" fmla="*/ 0 w 117882"/>
                  <a:gd name="connsiteY1" fmla="*/ 35359 h 35358"/>
                  <a:gd name="connsiteX2" fmla="*/ 13383 w 117882"/>
                  <a:gd name="connsiteY2" fmla="*/ 0 h 35358"/>
                  <a:gd name="connsiteX3" fmla="*/ 117883 w 117882"/>
                  <a:gd name="connsiteY3" fmla="*/ 0 h 35358"/>
                  <a:gd name="connsiteX4" fmla="*/ 106014 w 117882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882" h="35358">
                    <a:moveTo>
                      <a:pt x="106014" y="35359"/>
                    </a:moveTo>
                    <a:lnTo>
                      <a:pt x="0" y="35359"/>
                    </a:lnTo>
                    <a:lnTo>
                      <a:pt x="13383" y="0"/>
                    </a:lnTo>
                    <a:lnTo>
                      <a:pt x="117883" y="0"/>
                    </a:lnTo>
                    <a:lnTo>
                      <a:pt x="106014" y="3535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7" name="Freeform: Shape 2146">
                <a:extLst>
                  <a:ext uri="{FF2B5EF4-FFF2-40B4-BE49-F238E27FC236}">
                    <a16:creationId xmlns:a16="http://schemas.microsoft.com/office/drawing/2014/main" id="{E3B8B8ED-5575-C511-EEC4-D81A275CA6AB}"/>
                  </a:ext>
                </a:extLst>
              </p:cNvPr>
              <p:cNvSpPr/>
              <p:nvPr/>
            </p:nvSpPr>
            <p:spPr>
              <a:xfrm>
                <a:off x="3349452" y="5468725"/>
                <a:ext cx="109723" cy="35358"/>
              </a:xfrm>
              <a:custGeom>
                <a:avLst/>
                <a:gdLst>
                  <a:gd name="connsiteX0" fmla="*/ 106014 w 109723"/>
                  <a:gd name="connsiteY0" fmla="*/ 35359 h 35358"/>
                  <a:gd name="connsiteX1" fmla="*/ 0 w 109723"/>
                  <a:gd name="connsiteY1" fmla="*/ 35359 h 35358"/>
                  <a:gd name="connsiteX2" fmla="*/ 5224 w 109723"/>
                  <a:gd name="connsiteY2" fmla="*/ 0 h 35358"/>
                  <a:gd name="connsiteX3" fmla="*/ 109723 w 109723"/>
                  <a:gd name="connsiteY3" fmla="*/ 0 h 35358"/>
                  <a:gd name="connsiteX4" fmla="*/ 106014 w 109723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723" h="35358">
                    <a:moveTo>
                      <a:pt x="106014" y="35359"/>
                    </a:moveTo>
                    <a:lnTo>
                      <a:pt x="0" y="35359"/>
                    </a:lnTo>
                    <a:lnTo>
                      <a:pt x="5224" y="0"/>
                    </a:lnTo>
                    <a:lnTo>
                      <a:pt x="109723" y="0"/>
                    </a:lnTo>
                    <a:lnTo>
                      <a:pt x="106014" y="3535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8" name="Freeform: Shape 2147">
                <a:extLst>
                  <a:ext uri="{FF2B5EF4-FFF2-40B4-BE49-F238E27FC236}">
                    <a16:creationId xmlns:a16="http://schemas.microsoft.com/office/drawing/2014/main" id="{E27A530C-F596-A30C-69F0-411F0D1E0546}"/>
                  </a:ext>
                </a:extLst>
              </p:cNvPr>
              <p:cNvSpPr/>
              <p:nvPr/>
            </p:nvSpPr>
            <p:spPr>
              <a:xfrm>
                <a:off x="3539103" y="5468725"/>
                <a:ext cx="107003" cy="35358"/>
              </a:xfrm>
              <a:custGeom>
                <a:avLst/>
                <a:gdLst>
                  <a:gd name="connsiteX0" fmla="*/ 106045 w 107003"/>
                  <a:gd name="connsiteY0" fmla="*/ 35359 h 35358"/>
                  <a:gd name="connsiteX1" fmla="*/ 0 w 107003"/>
                  <a:gd name="connsiteY1" fmla="*/ 35359 h 35358"/>
                  <a:gd name="connsiteX2" fmla="*/ 2503 w 107003"/>
                  <a:gd name="connsiteY2" fmla="*/ 0 h 35358"/>
                  <a:gd name="connsiteX3" fmla="*/ 107003 w 107003"/>
                  <a:gd name="connsiteY3" fmla="*/ 0 h 35358"/>
                  <a:gd name="connsiteX4" fmla="*/ 106045 w 107003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03" h="35358">
                    <a:moveTo>
                      <a:pt x="106045" y="35359"/>
                    </a:moveTo>
                    <a:lnTo>
                      <a:pt x="0" y="35359"/>
                    </a:lnTo>
                    <a:lnTo>
                      <a:pt x="2503" y="0"/>
                    </a:lnTo>
                    <a:lnTo>
                      <a:pt x="107003" y="0"/>
                    </a:lnTo>
                    <a:lnTo>
                      <a:pt x="106045" y="3535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9" name="Freeform: Shape 2148">
                <a:extLst>
                  <a:ext uri="{FF2B5EF4-FFF2-40B4-BE49-F238E27FC236}">
                    <a16:creationId xmlns:a16="http://schemas.microsoft.com/office/drawing/2014/main" id="{361E5C5C-B40A-D49B-B7BC-7E03591FCACC}"/>
                  </a:ext>
                </a:extLst>
              </p:cNvPr>
              <p:cNvSpPr/>
              <p:nvPr/>
            </p:nvSpPr>
            <p:spPr>
              <a:xfrm>
                <a:off x="3915499" y="5468725"/>
                <a:ext cx="108950" cy="35358"/>
              </a:xfrm>
              <a:custGeom>
                <a:avLst/>
                <a:gdLst>
                  <a:gd name="connsiteX0" fmla="*/ 108950 w 108950"/>
                  <a:gd name="connsiteY0" fmla="*/ 35359 h 35358"/>
                  <a:gd name="connsiteX1" fmla="*/ 2936 w 108950"/>
                  <a:gd name="connsiteY1" fmla="*/ 35359 h 35358"/>
                  <a:gd name="connsiteX2" fmla="*/ 0 w 108950"/>
                  <a:gd name="connsiteY2" fmla="*/ 0 h 35358"/>
                  <a:gd name="connsiteX3" fmla="*/ 104500 w 108950"/>
                  <a:gd name="connsiteY3" fmla="*/ 0 h 35358"/>
                  <a:gd name="connsiteX4" fmla="*/ 108950 w 108950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50" h="35358">
                    <a:moveTo>
                      <a:pt x="108950" y="35359"/>
                    </a:moveTo>
                    <a:lnTo>
                      <a:pt x="2936" y="35359"/>
                    </a:lnTo>
                    <a:lnTo>
                      <a:pt x="0" y="0"/>
                    </a:lnTo>
                    <a:lnTo>
                      <a:pt x="104500" y="0"/>
                    </a:lnTo>
                    <a:lnTo>
                      <a:pt x="108950" y="3535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0" name="Freeform: Shape 2149">
                <a:extLst>
                  <a:ext uri="{FF2B5EF4-FFF2-40B4-BE49-F238E27FC236}">
                    <a16:creationId xmlns:a16="http://schemas.microsoft.com/office/drawing/2014/main" id="{8E88ED9E-2221-D135-68FE-B8238D2A933B}"/>
                  </a:ext>
                </a:extLst>
              </p:cNvPr>
              <p:cNvSpPr/>
              <p:nvPr/>
            </p:nvSpPr>
            <p:spPr>
              <a:xfrm>
                <a:off x="4663254" y="5468725"/>
                <a:ext cx="119860" cy="35358"/>
              </a:xfrm>
              <a:custGeom>
                <a:avLst/>
                <a:gdLst>
                  <a:gd name="connsiteX0" fmla="*/ 119861 w 119860"/>
                  <a:gd name="connsiteY0" fmla="*/ 35359 h 35358"/>
                  <a:gd name="connsiteX1" fmla="*/ 13816 w 119860"/>
                  <a:gd name="connsiteY1" fmla="*/ 35359 h 35358"/>
                  <a:gd name="connsiteX2" fmla="*/ 0 w 119860"/>
                  <a:gd name="connsiteY2" fmla="*/ 0 h 35358"/>
                  <a:gd name="connsiteX3" fmla="*/ 104530 w 119860"/>
                  <a:gd name="connsiteY3" fmla="*/ 0 h 35358"/>
                  <a:gd name="connsiteX4" fmla="*/ 119861 w 119860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0" h="35358">
                    <a:moveTo>
                      <a:pt x="119861" y="35359"/>
                    </a:moveTo>
                    <a:lnTo>
                      <a:pt x="13816" y="35359"/>
                    </a:lnTo>
                    <a:lnTo>
                      <a:pt x="0" y="0"/>
                    </a:lnTo>
                    <a:lnTo>
                      <a:pt x="104530" y="0"/>
                    </a:lnTo>
                    <a:lnTo>
                      <a:pt x="119861" y="3535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1" name="Freeform: Shape 2150">
                <a:extLst>
                  <a:ext uri="{FF2B5EF4-FFF2-40B4-BE49-F238E27FC236}">
                    <a16:creationId xmlns:a16="http://schemas.microsoft.com/office/drawing/2014/main" id="{46C0230B-845E-F03F-45C4-3F416BB2A22E}"/>
                  </a:ext>
                </a:extLst>
              </p:cNvPr>
              <p:cNvSpPr/>
              <p:nvPr/>
            </p:nvSpPr>
            <p:spPr>
              <a:xfrm>
                <a:off x="4850216" y="5468725"/>
                <a:ext cx="122549" cy="35358"/>
              </a:xfrm>
              <a:custGeom>
                <a:avLst/>
                <a:gdLst>
                  <a:gd name="connsiteX0" fmla="*/ 122550 w 122549"/>
                  <a:gd name="connsiteY0" fmla="*/ 35359 h 35358"/>
                  <a:gd name="connsiteX1" fmla="*/ 16536 w 122549"/>
                  <a:gd name="connsiteY1" fmla="*/ 35359 h 35358"/>
                  <a:gd name="connsiteX2" fmla="*/ 0 w 122549"/>
                  <a:gd name="connsiteY2" fmla="*/ 0 h 35358"/>
                  <a:gd name="connsiteX3" fmla="*/ 104499 w 122549"/>
                  <a:gd name="connsiteY3" fmla="*/ 0 h 35358"/>
                  <a:gd name="connsiteX4" fmla="*/ 122550 w 122549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549" h="35358">
                    <a:moveTo>
                      <a:pt x="122550" y="35359"/>
                    </a:moveTo>
                    <a:lnTo>
                      <a:pt x="16536" y="35359"/>
                    </a:lnTo>
                    <a:lnTo>
                      <a:pt x="0" y="0"/>
                    </a:lnTo>
                    <a:lnTo>
                      <a:pt x="104499" y="0"/>
                    </a:lnTo>
                    <a:lnTo>
                      <a:pt x="122550" y="3535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2" name="Freeform: Shape 2151">
                <a:extLst>
                  <a:ext uri="{FF2B5EF4-FFF2-40B4-BE49-F238E27FC236}">
                    <a16:creationId xmlns:a16="http://schemas.microsoft.com/office/drawing/2014/main" id="{C0092D4D-B5BF-A10F-0EE9-C2C18943FBA2}"/>
                  </a:ext>
                </a:extLst>
              </p:cNvPr>
              <p:cNvSpPr/>
              <p:nvPr/>
            </p:nvSpPr>
            <p:spPr>
              <a:xfrm>
                <a:off x="5971864" y="5468725"/>
                <a:ext cx="138868" cy="35358"/>
              </a:xfrm>
              <a:custGeom>
                <a:avLst/>
                <a:gdLst>
                  <a:gd name="connsiteX0" fmla="*/ 138869 w 138868"/>
                  <a:gd name="connsiteY0" fmla="*/ 35359 h 35358"/>
                  <a:gd name="connsiteX1" fmla="*/ 32855 w 138868"/>
                  <a:gd name="connsiteY1" fmla="*/ 35359 h 35358"/>
                  <a:gd name="connsiteX2" fmla="*/ 0 w 138868"/>
                  <a:gd name="connsiteY2" fmla="*/ 0 h 35358"/>
                  <a:gd name="connsiteX3" fmla="*/ 104499 w 138868"/>
                  <a:gd name="connsiteY3" fmla="*/ 0 h 35358"/>
                  <a:gd name="connsiteX4" fmla="*/ 138869 w 138868"/>
                  <a:gd name="connsiteY4" fmla="*/ 35359 h 3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68" h="35358">
                    <a:moveTo>
                      <a:pt x="138869" y="35359"/>
                    </a:moveTo>
                    <a:lnTo>
                      <a:pt x="32855" y="35359"/>
                    </a:lnTo>
                    <a:lnTo>
                      <a:pt x="0" y="0"/>
                    </a:lnTo>
                    <a:lnTo>
                      <a:pt x="104499" y="0"/>
                    </a:lnTo>
                    <a:lnTo>
                      <a:pt x="138869" y="3535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3" name="Freeform: Shape 2152">
                <a:extLst>
                  <a:ext uri="{FF2B5EF4-FFF2-40B4-BE49-F238E27FC236}">
                    <a16:creationId xmlns:a16="http://schemas.microsoft.com/office/drawing/2014/main" id="{54496A4B-2996-8EFE-D1E6-6A60F518A82C}"/>
                  </a:ext>
                </a:extLst>
              </p:cNvPr>
              <p:cNvSpPr/>
              <p:nvPr/>
            </p:nvSpPr>
            <p:spPr>
              <a:xfrm>
                <a:off x="820290" y="5522505"/>
                <a:ext cx="149223" cy="36934"/>
              </a:xfrm>
              <a:custGeom>
                <a:avLst/>
                <a:gdLst>
                  <a:gd name="connsiteX0" fmla="*/ 108394 w 149223"/>
                  <a:gd name="connsiteY0" fmla="*/ 36935 h 36934"/>
                  <a:gd name="connsiteX1" fmla="*/ 0 w 149223"/>
                  <a:gd name="connsiteY1" fmla="*/ 36935 h 36934"/>
                  <a:gd name="connsiteX2" fmla="*/ 42406 w 149223"/>
                  <a:gd name="connsiteY2" fmla="*/ 0 h 36934"/>
                  <a:gd name="connsiteX3" fmla="*/ 149223 w 149223"/>
                  <a:gd name="connsiteY3" fmla="*/ 0 h 36934"/>
                  <a:gd name="connsiteX4" fmla="*/ 108394 w 149223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223" h="36934">
                    <a:moveTo>
                      <a:pt x="108394" y="36935"/>
                    </a:moveTo>
                    <a:lnTo>
                      <a:pt x="0" y="36935"/>
                    </a:lnTo>
                    <a:lnTo>
                      <a:pt x="42406" y="0"/>
                    </a:lnTo>
                    <a:lnTo>
                      <a:pt x="149223" y="0"/>
                    </a:lnTo>
                    <a:lnTo>
                      <a:pt x="108394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4" name="Freeform: Shape 2153">
                <a:extLst>
                  <a:ext uri="{FF2B5EF4-FFF2-40B4-BE49-F238E27FC236}">
                    <a16:creationId xmlns:a16="http://schemas.microsoft.com/office/drawing/2014/main" id="{7DD8A23F-2C20-6859-8316-BC8609F1397B}"/>
                  </a:ext>
                </a:extLst>
              </p:cNvPr>
              <p:cNvSpPr/>
              <p:nvPr/>
            </p:nvSpPr>
            <p:spPr>
              <a:xfrm>
                <a:off x="1208122" y="5522505"/>
                <a:ext cx="143536" cy="36934"/>
              </a:xfrm>
              <a:custGeom>
                <a:avLst/>
                <a:gdLst>
                  <a:gd name="connsiteX0" fmla="*/ 108394 w 143536"/>
                  <a:gd name="connsiteY0" fmla="*/ 36935 h 36934"/>
                  <a:gd name="connsiteX1" fmla="*/ 0 w 143536"/>
                  <a:gd name="connsiteY1" fmla="*/ 36935 h 36934"/>
                  <a:gd name="connsiteX2" fmla="*/ 36719 w 143536"/>
                  <a:gd name="connsiteY2" fmla="*/ 0 h 36934"/>
                  <a:gd name="connsiteX3" fmla="*/ 143536 w 143536"/>
                  <a:gd name="connsiteY3" fmla="*/ 0 h 36934"/>
                  <a:gd name="connsiteX4" fmla="*/ 108394 w 143536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36" h="36934">
                    <a:moveTo>
                      <a:pt x="108394" y="36935"/>
                    </a:moveTo>
                    <a:lnTo>
                      <a:pt x="0" y="36935"/>
                    </a:lnTo>
                    <a:lnTo>
                      <a:pt x="36719" y="0"/>
                    </a:lnTo>
                    <a:lnTo>
                      <a:pt x="143536" y="0"/>
                    </a:lnTo>
                    <a:lnTo>
                      <a:pt x="108394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5" name="Freeform: Shape 2154">
                <a:extLst>
                  <a:ext uri="{FF2B5EF4-FFF2-40B4-BE49-F238E27FC236}">
                    <a16:creationId xmlns:a16="http://schemas.microsoft.com/office/drawing/2014/main" id="{928C589F-976E-8AB4-2B56-56B77415DFE7}"/>
                  </a:ext>
                </a:extLst>
              </p:cNvPr>
              <p:cNvSpPr/>
              <p:nvPr/>
            </p:nvSpPr>
            <p:spPr>
              <a:xfrm>
                <a:off x="1402038" y="5522505"/>
                <a:ext cx="140692" cy="36934"/>
              </a:xfrm>
              <a:custGeom>
                <a:avLst/>
                <a:gdLst>
                  <a:gd name="connsiteX0" fmla="*/ 108425 w 140692"/>
                  <a:gd name="connsiteY0" fmla="*/ 36935 h 36934"/>
                  <a:gd name="connsiteX1" fmla="*/ 0 w 140692"/>
                  <a:gd name="connsiteY1" fmla="*/ 36935 h 36934"/>
                  <a:gd name="connsiteX2" fmla="*/ 33875 w 140692"/>
                  <a:gd name="connsiteY2" fmla="*/ 0 h 36934"/>
                  <a:gd name="connsiteX3" fmla="*/ 140693 w 140692"/>
                  <a:gd name="connsiteY3" fmla="*/ 0 h 36934"/>
                  <a:gd name="connsiteX4" fmla="*/ 108425 w 140692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92" h="36934">
                    <a:moveTo>
                      <a:pt x="108425" y="36935"/>
                    </a:moveTo>
                    <a:lnTo>
                      <a:pt x="0" y="36935"/>
                    </a:lnTo>
                    <a:lnTo>
                      <a:pt x="33875" y="0"/>
                    </a:lnTo>
                    <a:lnTo>
                      <a:pt x="140693" y="0"/>
                    </a:lnTo>
                    <a:lnTo>
                      <a:pt x="108425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6" name="Freeform: Shape 2155">
                <a:extLst>
                  <a:ext uri="{FF2B5EF4-FFF2-40B4-BE49-F238E27FC236}">
                    <a16:creationId xmlns:a16="http://schemas.microsoft.com/office/drawing/2014/main" id="{DF549A50-6A19-1CA8-985D-9229B0696C99}"/>
                  </a:ext>
                </a:extLst>
              </p:cNvPr>
              <p:cNvSpPr/>
              <p:nvPr/>
            </p:nvSpPr>
            <p:spPr>
              <a:xfrm>
                <a:off x="1595954" y="5522505"/>
                <a:ext cx="137880" cy="36934"/>
              </a:xfrm>
              <a:custGeom>
                <a:avLst/>
                <a:gdLst>
                  <a:gd name="connsiteX0" fmla="*/ 108425 w 137880"/>
                  <a:gd name="connsiteY0" fmla="*/ 36935 h 36934"/>
                  <a:gd name="connsiteX1" fmla="*/ 0 w 137880"/>
                  <a:gd name="connsiteY1" fmla="*/ 36935 h 36934"/>
                  <a:gd name="connsiteX2" fmla="*/ 31062 w 137880"/>
                  <a:gd name="connsiteY2" fmla="*/ 0 h 36934"/>
                  <a:gd name="connsiteX3" fmla="*/ 137880 w 137880"/>
                  <a:gd name="connsiteY3" fmla="*/ 0 h 36934"/>
                  <a:gd name="connsiteX4" fmla="*/ 108425 w 137880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80" h="36934">
                    <a:moveTo>
                      <a:pt x="108425" y="36935"/>
                    </a:moveTo>
                    <a:lnTo>
                      <a:pt x="0" y="36935"/>
                    </a:lnTo>
                    <a:lnTo>
                      <a:pt x="31062" y="0"/>
                    </a:lnTo>
                    <a:lnTo>
                      <a:pt x="137880" y="0"/>
                    </a:lnTo>
                    <a:lnTo>
                      <a:pt x="108425" y="3693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7" name="Freeform: Shape 2156">
                <a:extLst>
                  <a:ext uri="{FF2B5EF4-FFF2-40B4-BE49-F238E27FC236}">
                    <a16:creationId xmlns:a16="http://schemas.microsoft.com/office/drawing/2014/main" id="{EBADC45F-83C5-2A28-A6EB-A2C1E7F34D88}"/>
                  </a:ext>
                </a:extLst>
              </p:cNvPr>
              <p:cNvSpPr/>
              <p:nvPr/>
            </p:nvSpPr>
            <p:spPr>
              <a:xfrm>
                <a:off x="2571469" y="5522505"/>
                <a:ext cx="117759" cy="24015"/>
              </a:xfrm>
              <a:custGeom>
                <a:avLst/>
                <a:gdLst>
                  <a:gd name="connsiteX0" fmla="*/ 107838 w 117759"/>
                  <a:gd name="connsiteY0" fmla="*/ 24016 h 24015"/>
                  <a:gd name="connsiteX1" fmla="*/ 0 w 117759"/>
                  <a:gd name="connsiteY1" fmla="*/ 24016 h 24015"/>
                  <a:gd name="connsiteX2" fmla="*/ 10942 w 117759"/>
                  <a:gd name="connsiteY2" fmla="*/ 0 h 24015"/>
                  <a:gd name="connsiteX3" fmla="*/ 117759 w 117759"/>
                  <a:gd name="connsiteY3" fmla="*/ 0 h 24015"/>
                  <a:gd name="connsiteX4" fmla="*/ 107838 w 117759"/>
                  <a:gd name="connsiteY4" fmla="*/ 24016 h 2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59" h="24015">
                    <a:moveTo>
                      <a:pt x="107838" y="24016"/>
                    </a:moveTo>
                    <a:lnTo>
                      <a:pt x="0" y="24016"/>
                    </a:lnTo>
                    <a:lnTo>
                      <a:pt x="10942" y="0"/>
                    </a:lnTo>
                    <a:lnTo>
                      <a:pt x="117759" y="0"/>
                    </a:lnTo>
                    <a:lnTo>
                      <a:pt x="107838" y="2401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8" name="Freeform: Shape 2157">
                <a:extLst>
                  <a:ext uri="{FF2B5EF4-FFF2-40B4-BE49-F238E27FC236}">
                    <a16:creationId xmlns:a16="http://schemas.microsoft.com/office/drawing/2014/main" id="{7367E2F2-0978-DE90-7BDF-B60044061BD5}"/>
                  </a:ext>
                </a:extLst>
              </p:cNvPr>
              <p:cNvSpPr/>
              <p:nvPr/>
            </p:nvSpPr>
            <p:spPr>
              <a:xfrm>
                <a:off x="3341262" y="5522505"/>
                <a:ext cx="112288" cy="36934"/>
              </a:xfrm>
              <a:custGeom>
                <a:avLst/>
                <a:gdLst>
                  <a:gd name="connsiteX0" fmla="*/ 108425 w 112288"/>
                  <a:gd name="connsiteY0" fmla="*/ 36935 h 36934"/>
                  <a:gd name="connsiteX1" fmla="*/ 0 w 112288"/>
                  <a:gd name="connsiteY1" fmla="*/ 36935 h 36934"/>
                  <a:gd name="connsiteX2" fmla="*/ 5470 w 112288"/>
                  <a:gd name="connsiteY2" fmla="*/ 0 h 36934"/>
                  <a:gd name="connsiteX3" fmla="*/ 112288 w 112288"/>
                  <a:gd name="connsiteY3" fmla="*/ 0 h 36934"/>
                  <a:gd name="connsiteX4" fmla="*/ 108425 w 112288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288" h="36934">
                    <a:moveTo>
                      <a:pt x="108425" y="36935"/>
                    </a:moveTo>
                    <a:lnTo>
                      <a:pt x="0" y="36935"/>
                    </a:lnTo>
                    <a:lnTo>
                      <a:pt x="5470" y="0"/>
                    </a:lnTo>
                    <a:lnTo>
                      <a:pt x="112288" y="0"/>
                    </a:lnTo>
                    <a:lnTo>
                      <a:pt x="108425" y="3693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9" name="Freeform: Shape 2158">
                <a:extLst>
                  <a:ext uri="{FF2B5EF4-FFF2-40B4-BE49-F238E27FC236}">
                    <a16:creationId xmlns:a16="http://schemas.microsoft.com/office/drawing/2014/main" id="{BC7B7396-FF00-978E-1862-EACAC990DFE6}"/>
                  </a:ext>
                </a:extLst>
              </p:cNvPr>
              <p:cNvSpPr/>
              <p:nvPr/>
            </p:nvSpPr>
            <p:spPr>
              <a:xfrm>
                <a:off x="4493199" y="5522505"/>
                <a:ext cx="120015" cy="36934"/>
              </a:xfrm>
              <a:custGeom>
                <a:avLst/>
                <a:gdLst>
                  <a:gd name="connsiteX0" fmla="*/ 120015 w 120015"/>
                  <a:gd name="connsiteY0" fmla="*/ 36935 h 36934"/>
                  <a:gd name="connsiteX1" fmla="*/ 11621 w 120015"/>
                  <a:gd name="connsiteY1" fmla="*/ 36935 h 36934"/>
                  <a:gd name="connsiteX2" fmla="*/ 0 w 120015"/>
                  <a:gd name="connsiteY2" fmla="*/ 0 h 36934"/>
                  <a:gd name="connsiteX3" fmla="*/ 106818 w 120015"/>
                  <a:gd name="connsiteY3" fmla="*/ 0 h 36934"/>
                  <a:gd name="connsiteX4" fmla="*/ 120015 w 120015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5" h="36934">
                    <a:moveTo>
                      <a:pt x="120015" y="36935"/>
                    </a:moveTo>
                    <a:lnTo>
                      <a:pt x="11621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20015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0" name="Freeform: Shape 2159">
                <a:extLst>
                  <a:ext uri="{FF2B5EF4-FFF2-40B4-BE49-F238E27FC236}">
                    <a16:creationId xmlns:a16="http://schemas.microsoft.com/office/drawing/2014/main" id="{D39ED372-FD27-38DF-7726-1B2D7A2C0802}"/>
                  </a:ext>
                </a:extLst>
              </p:cNvPr>
              <p:cNvSpPr/>
              <p:nvPr/>
            </p:nvSpPr>
            <p:spPr>
              <a:xfrm>
                <a:off x="4684302" y="5522505"/>
                <a:ext cx="122827" cy="36934"/>
              </a:xfrm>
              <a:custGeom>
                <a:avLst/>
                <a:gdLst>
                  <a:gd name="connsiteX0" fmla="*/ 122828 w 122827"/>
                  <a:gd name="connsiteY0" fmla="*/ 36935 h 36934"/>
                  <a:gd name="connsiteX1" fmla="*/ 14434 w 122827"/>
                  <a:gd name="connsiteY1" fmla="*/ 36935 h 36934"/>
                  <a:gd name="connsiteX2" fmla="*/ 0 w 122827"/>
                  <a:gd name="connsiteY2" fmla="*/ 0 h 36934"/>
                  <a:gd name="connsiteX3" fmla="*/ 106818 w 122827"/>
                  <a:gd name="connsiteY3" fmla="*/ 0 h 36934"/>
                  <a:gd name="connsiteX4" fmla="*/ 122828 w 122827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27" h="36934">
                    <a:moveTo>
                      <a:pt x="122828" y="36935"/>
                    </a:moveTo>
                    <a:lnTo>
                      <a:pt x="14434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22828" y="3693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1" name="Freeform: Shape 2160">
                <a:extLst>
                  <a:ext uri="{FF2B5EF4-FFF2-40B4-BE49-F238E27FC236}">
                    <a16:creationId xmlns:a16="http://schemas.microsoft.com/office/drawing/2014/main" id="{47097CAC-B02F-A5EA-6F6E-690DCE815273}"/>
                  </a:ext>
                </a:extLst>
              </p:cNvPr>
              <p:cNvSpPr/>
              <p:nvPr/>
            </p:nvSpPr>
            <p:spPr>
              <a:xfrm>
                <a:off x="4875375" y="5522505"/>
                <a:ext cx="125671" cy="36934"/>
              </a:xfrm>
              <a:custGeom>
                <a:avLst/>
                <a:gdLst>
                  <a:gd name="connsiteX0" fmla="*/ 125672 w 125671"/>
                  <a:gd name="connsiteY0" fmla="*/ 36935 h 36934"/>
                  <a:gd name="connsiteX1" fmla="*/ 17277 w 125671"/>
                  <a:gd name="connsiteY1" fmla="*/ 36935 h 36934"/>
                  <a:gd name="connsiteX2" fmla="*/ 0 w 125671"/>
                  <a:gd name="connsiteY2" fmla="*/ 0 h 36934"/>
                  <a:gd name="connsiteX3" fmla="*/ 106818 w 125671"/>
                  <a:gd name="connsiteY3" fmla="*/ 0 h 36934"/>
                  <a:gd name="connsiteX4" fmla="*/ 125672 w 125671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71" h="36934">
                    <a:moveTo>
                      <a:pt x="125672" y="36935"/>
                    </a:moveTo>
                    <a:lnTo>
                      <a:pt x="17277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25672" y="3693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2" name="Freeform: Shape 2161">
                <a:extLst>
                  <a:ext uri="{FF2B5EF4-FFF2-40B4-BE49-F238E27FC236}">
                    <a16:creationId xmlns:a16="http://schemas.microsoft.com/office/drawing/2014/main" id="{94F862C0-059E-D240-36A0-75E6CEB82958}"/>
                  </a:ext>
                </a:extLst>
              </p:cNvPr>
              <p:cNvSpPr/>
              <p:nvPr/>
            </p:nvSpPr>
            <p:spPr>
              <a:xfrm>
                <a:off x="5066448" y="5522505"/>
                <a:ext cx="128546" cy="36934"/>
              </a:xfrm>
              <a:custGeom>
                <a:avLst/>
                <a:gdLst>
                  <a:gd name="connsiteX0" fmla="*/ 128546 w 128546"/>
                  <a:gd name="connsiteY0" fmla="*/ 36935 h 36934"/>
                  <a:gd name="connsiteX1" fmla="*/ 20121 w 128546"/>
                  <a:gd name="connsiteY1" fmla="*/ 36935 h 36934"/>
                  <a:gd name="connsiteX2" fmla="*/ 0 w 128546"/>
                  <a:gd name="connsiteY2" fmla="*/ 0 h 36934"/>
                  <a:gd name="connsiteX3" fmla="*/ 106818 w 128546"/>
                  <a:gd name="connsiteY3" fmla="*/ 0 h 36934"/>
                  <a:gd name="connsiteX4" fmla="*/ 128546 w 128546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46" h="36934">
                    <a:moveTo>
                      <a:pt x="128546" y="36935"/>
                    </a:moveTo>
                    <a:lnTo>
                      <a:pt x="20121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28546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3" name="Freeform: Shape 2162">
                <a:extLst>
                  <a:ext uri="{FF2B5EF4-FFF2-40B4-BE49-F238E27FC236}">
                    <a16:creationId xmlns:a16="http://schemas.microsoft.com/office/drawing/2014/main" id="{6A49DDEC-25F4-B4B4-A5FB-1815593D87FC}"/>
                  </a:ext>
                </a:extLst>
              </p:cNvPr>
              <p:cNvSpPr/>
              <p:nvPr/>
            </p:nvSpPr>
            <p:spPr>
              <a:xfrm>
                <a:off x="5257521" y="5522505"/>
                <a:ext cx="131389" cy="36934"/>
              </a:xfrm>
              <a:custGeom>
                <a:avLst/>
                <a:gdLst>
                  <a:gd name="connsiteX0" fmla="*/ 131390 w 131389"/>
                  <a:gd name="connsiteY0" fmla="*/ 36935 h 36934"/>
                  <a:gd name="connsiteX1" fmla="*/ 22964 w 131389"/>
                  <a:gd name="connsiteY1" fmla="*/ 36935 h 36934"/>
                  <a:gd name="connsiteX2" fmla="*/ 0 w 131389"/>
                  <a:gd name="connsiteY2" fmla="*/ 0 h 36934"/>
                  <a:gd name="connsiteX3" fmla="*/ 106818 w 131389"/>
                  <a:gd name="connsiteY3" fmla="*/ 0 h 36934"/>
                  <a:gd name="connsiteX4" fmla="*/ 131390 w 131389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389" h="36934">
                    <a:moveTo>
                      <a:pt x="131390" y="36935"/>
                    </a:moveTo>
                    <a:lnTo>
                      <a:pt x="22964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31390" y="3693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4" name="Freeform: Shape 2163">
                <a:extLst>
                  <a:ext uri="{FF2B5EF4-FFF2-40B4-BE49-F238E27FC236}">
                    <a16:creationId xmlns:a16="http://schemas.microsoft.com/office/drawing/2014/main" id="{31B094AD-B46E-93EE-2BCA-14B811D646D5}"/>
                  </a:ext>
                </a:extLst>
              </p:cNvPr>
              <p:cNvSpPr/>
              <p:nvPr/>
            </p:nvSpPr>
            <p:spPr>
              <a:xfrm>
                <a:off x="5448624" y="5522505"/>
                <a:ext cx="134202" cy="36934"/>
              </a:xfrm>
              <a:custGeom>
                <a:avLst/>
                <a:gdLst>
                  <a:gd name="connsiteX0" fmla="*/ 134202 w 134202"/>
                  <a:gd name="connsiteY0" fmla="*/ 36935 h 36934"/>
                  <a:gd name="connsiteX1" fmla="*/ 25808 w 134202"/>
                  <a:gd name="connsiteY1" fmla="*/ 36935 h 36934"/>
                  <a:gd name="connsiteX2" fmla="*/ 0 w 134202"/>
                  <a:gd name="connsiteY2" fmla="*/ 0 h 36934"/>
                  <a:gd name="connsiteX3" fmla="*/ 106818 w 134202"/>
                  <a:gd name="connsiteY3" fmla="*/ 0 h 36934"/>
                  <a:gd name="connsiteX4" fmla="*/ 134202 w 134202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202" h="36934">
                    <a:moveTo>
                      <a:pt x="134202" y="36935"/>
                    </a:moveTo>
                    <a:lnTo>
                      <a:pt x="25808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34202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5" name="Freeform: Shape 2164">
                <a:extLst>
                  <a:ext uri="{FF2B5EF4-FFF2-40B4-BE49-F238E27FC236}">
                    <a16:creationId xmlns:a16="http://schemas.microsoft.com/office/drawing/2014/main" id="{016728AD-9EB7-F5A9-6B5F-63C39342E824}"/>
                  </a:ext>
                </a:extLst>
              </p:cNvPr>
              <p:cNvSpPr/>
              <p:nvPr/>
            </p:nvSpPr>
            <p:spPr>
              <a:xfrm>
                <a:off x="5639697" y="5522505"/>
                <a:ext cx="137045" cy="36934"/>
              </a:xfrm>
              <a:custGeom>
                <a:avLst/>
                <a:gdLst>
                  <a:gd name="connsiteX0" fmla="*/ 137046 w 137045"/>
                  <a:gd name="connsiteY0" fmla="*/ 36935 h 36934"/>
                  <a:gd name="connsiteX1" fmla="*/ 28651 w 137045"/>
                  <a:gd name="connsiteY1" fmla="*/ 36935 h 36934"/>
                  <a:gd name="connsiteX2" fmla="*/ 0 w 137045"/>
                  <a:gd name="connsiteY2" fmla="*/ 0 h 36934"/>
                  <a:gd name="connsiteX3" fmla="*/ 106818 w 137045"/>
                  <a:gd name="connsiteY3" fmla="*/ 0 h 36934"/>
                  <a:gd name="connsiteX4" fmla="*/ 137046 w 137045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45" h="36934">
                    <a:moveTo>
                      <a:pt x="137046" y="36935"/>
                    </a:moveTo>
                    <a:lnTo>
                      <a:pt x="28651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37046" y="3693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6" name="Freeform: Shape 2165">
                <a:extLst>
                  <a:ext uri="{FF2B5EF4-FFF2-40B4-BE49-F238E27FC236}">
                    <a16:creationId xmlns:a16="http://schemas.microsoft.com/office/drawing/2014/main" id="{D3C62110-BB1A-3398-9A94-84F460302542}"/>
                  </a:ext>
                </a:extLst>
              </p:cNvPr>
              <p:cNvSpPr/>
              <p:nvPr/>
            </p:nvSpPr>
            <p:spPr>
              <a:xfrm>
                <a:off x="6021842" y="5522505"/>
                <a:ext cx="142763" cy="36934"/>
              </a:xfrm>
              <a:custGeom>
                <a:avLst/>
                <a:gdLst>
                  <a:gd name="connsiteX0" fmla="*/ 142764 w 142763"/>
                  <a:gd name="connsiteY0" fmla="*/ 36935 h 36934"/>
                  <a:gd name="connsiteX1" fmla="*/ 34339 w 142763"/>
                  <a:gd name="connsiteY1" fmla="*/ 36935 h 36934"/>
                  <a:gd name="connsiteX2" fmla="*/ 0 w 142763"/>
                  <a:gd name="connsiteY2" fmla="*/ 0 h 36934"/>
                  <a:gd name="connsiteX3" fmla="*/ 106818 w 142763"/>
                  <a:gd name="connsiteY3" fmla="*/ 0 h 36934"/>
                  <a:gd name="connsiteX4" fmla="*/ 142764 w 142763"/>
                  <a:gd name="connsiteY4" fmla="*/ 36935 h 3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763" h="36934">
                    <a:moveTo>
                      <a:pt x="142764" y="36935"/>
                    </a:moveTo>
                    <a:lnTo>
                      <a:pt x="34339" y="36935"/>
                    </a:lnTo>
                    <a:lnTo>
                      <a:pt x="0" y="0"/>
                    </a:lnTo>
                    <a:lnTo>
                      <a:pt x="106818" y="0"/>
                    </a:lnTo>
                    <a:lnTo>
                      <a:pt x="142764" y="3693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7" name="Freeform: Shape 2166">
                <a:extLst>
                  <a:ext uri="{FF2B5EF4-FFF2-40B4-BE49-F238E27FC236}">
                    <a16:creationId xmlns:a16="http://schemas.microsoft.com/office/drawing/2014/main" id="{91009EBA-6C6A-9C70-EBBD-F4DCB8C89612}"/>
                  </a:ext>
                </a:extLst>
              </p:cNvPr>
              <p:cNvSpPr/>
              <p:nvPr/>
            </p:nvSpPr>
            <p:spPr>
              <a:xfrm>
                <a:off x="1348907" y="5578726"/>
                <a:ext cx="144679" cy="38665"/>
              </a:xfrm>
              <a:custGeom>
                <a:avLst/>
                <a:gdLst>
                  <a:gd name="connsiteX0" fmla="*/ 110898 w 144679"/>
                  <a:gd name="connsiteY0" fmla="*/ 38666 h 38665"/>
                  <a:gd name="connsiteX1" fmla="*/ 0 w 144679"/>
                  <a:gd name="connsiteY1" fmla="*/ 38666 h 38665"/>
                  <a:gd name="connsiteX2" fmla="*/ 35451 w 144679"/>
                  <a:gd name="connsiteY2" fmla="*/ 0 h 38665"/>
                  <a:gd name="connsiteX3" fmla="*/ 144680 w 144679"/>
                  <a:gd name="connsiteY3" fmla="*/ 0 h 38665"/>
                  <a:gd name="connsiteX4" fmla="*/ 110898 w 144679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679" h="38665">
                    <a:moveTo>
                      <a:pt x="110898" y="38666"/>
                    </a:moveTo>
                    <a:lnTo>
                      <a:pt x="0" y="38666"/>
                    </a:lnTo>
                    <a:lnTo>
                      <a:pt x="35451" y="0"/>
                    </a:lnTo>
                    <a:lnTo>
                      <a:pt x="144680" y="0"/>
                    </a:lnTo>
                    <a:lnTo>
                      <a:pt x="110898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8" name="Freeform: Shape 2167">
                <a:extLst>
                  <a:ext uri="{FF2B5EF4-FFF2-40B4-BE49-F238E27FC236}">
                    <a16:creationId xmlns:a16="http://schemas.microsoft.com/office/drawing/2014/main" id="{1A93FFD6-33D5-D498-2C4A-B270A83BB376}"/>
                  </a:ext>
                </a:extLst>
              </p:cNvPr>
              <p:cNvSpPr/>
              <p:nvPr/>
            </p:nvSpPr>
            <p:spPr>
              <a:xfrm>
                <a:off x="1745672" y="5578726"/>
                <a:ext cx="138745" cy="38665"/>
              </a:xfrm>
              <a:custGeom>
                <a:avLst/>
                <a:gdLst>
                  <a:gd name="connsiteX0" fmla="*/ 110898 w 138745"/>
                  <a:gd name="connsiteY0" fmla="*/ 38666 h 38665"/>
                  <a:gd name="connsiteX1" fmla="*/ 0 w 138745"/>
                  <a:gd name="connsiteY1" fmla="*/ 38666 h 38665"/>
                  <a:gd name="connsiteX2" fmla="*/ 29517 w 138745"/>
                  <a:gd name="connsiteY2" fmla="*/ 0 h 38665"/>
                  <a:gd name="connsiteX3" fmla="*/ 138746 w 138745"/>
                  <a:gd name="connsiteY3" fmla="*/ 0 h 38665"/>
                  <a:gd name="connsiteX4" fmla="*/ 110898 w 138745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745" h="38665">
                    <a:moveTo>
                      <a:pt x="110898" y="38666"/>
                    </a:moveTo>
                    <a:lnTo>
                      <a:pt x="0" y="38666"/>
                    </a:lnTo>
                    <a:lnTo>
                      <a:pt x="29517" y="0"/>
                    </a:lnTo>
                    <a:lnTo>
                      <a:pt x="138746" y="0"/>
                    </a:lnTo>
                    <a:lnTo>
                      <a:pt x="110898" y="3866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9" name="Freeform: Shape 2168">
                <a:extLst>
                  <a:ext uri="{FF2B5EF4-FFF2-40B4-BE49-F238E27FC236}">
                    <a16:creationId xmlns:a16="http://schemas.microsoft.com/office/drawing/2014/main" id="{3FAC1943-C97C-CB19-7B82-1C966EC12144}"/>
                  </a:ext>
                </a:extLst>
              </p:cNvPr>
              <p:cNvSpPr/>
              <p:nvPr/>
            </p:nvSpPr>
            <p:spPr>
              <a:xfrm>
                <a:off x="1944070" y="5578726"/>
                <a:ext cx="135747" cy="38665"/>
              </a:xfrm>
              <a:custGeom>
                <a:avLst/>
                <a:gdLst>
                  <a:gd name="connsiteX0" fmla="*/ 110898 w 135747"/>
                  <a:gd name="connsiteY0" fmla="*/ 38666 h 38665"/>
                  <a:gd name="connsiteX1" fmla="*/ 0 w 135747"/>
                  <a:gd name="connsiteY1" fmla="*/ 38666 h 38665"/>
                  <a:gd name="connsiteX2" fmla="*/ 26519 w 135747"/>
                  <a:gd name="connsiteY2" fmla="*/ 0 h 38665"/>
                  <a:gd name="connsiteX3" fmla="*/ 135747 w 135747"/>
                  <a:gd name="connsiteY3" fmla="*/ 0 h 38665"/>
                  <a:gd name="connsiteX4" fmla="*/ 110898 w 135747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747" h="38665">
                    <a:moveTo>
                      <a:pt x="110898" y="38666"/>
                    </a:moveTo>
                    <a:lnTo>
                      <a:pt x="0" y="38666"/>
                    </a:lnTo>
                    <a:lnTo>
                      <a:pt x="26519" y="0"/>
                    </a:lnTo>
                    <a:lnTo>
                      <a:pt x="135747" y="0"/>
                    </a:lnTo>
                    <a:lnTo>
                      <a:pt x="110898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0" name="Freeform: Shape 2169">
                <a:extLst>
                  <a:ext uri="{FF2B5EF4-FFF2-40B4-BE49-F238E27FC236}">
                    <a16:creationId xmlns:a16="http://schemas.microsoft.com/office/drawing/2014/main" id="{3DA3C1AE-E425-CEA0-0EE7-1B90B5E07FC6}"/>
                  </a:ext>
                </a:extLst>
              </p:cNvPr>
              <p:cNvSpPr/>
              <p:nvPr/>
            </p:nvSpPr>
            <p:spPr>
              <a:xfrm>
                <a:off x="2340804" y="5578726"/>
                <a:ext cx="129813" cy="38665"/>
              </a:xfrm>
              <a:custGeom>
                <a:avLst/>
                <a:gdLst>
                  <a:gd name="connsiteX0" fmla="*/ 110898 w 129813"/>
                  <a:gd name="connsiteY0" fmla="*/ 38666 h 38665"/>
                  <a:gd name="connsiteX1" fmla="*/ 0 w 129813"/>
                  <a:gd name="connsiteY1" fmla="*/ 38666 h 38665"/>
                  <a:gd name="connsiteX2" fmla="*/ 20585 w 129813"/>
                  <a:gd name="connsiteY2" fmla="*/ 0 h 38665"/>
                  <a:gd name="connsiteX3" fmla="*/ 129813 w 129813"/>
                  <a:gd name="connsiteY3" fmla="*/ 0 h 38665"/>
                  <a:gd name="connsiteX4" fmla="*/ 110898 w 129813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13" h="38665">
                    <a:moveTo>
                      <a:pt x="110898" y="38666"/>
                    </a:moveTo>
                    <a:lnTo>
                      <a:pt x="0" y="38666"/>
                    </a:lnTo>
                    <a:lnTo>
                      <a:pt x="20585" y="0"/>
                    </a:lnTo>
                    <a:lnTo>
                      <a:pt x="129813" y="0"/>
                    </a:lnTo>
                    <a:lnTo>
                      <a:pt x="110898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1" name="Freeform: Shape 2170">
                <a:extLst>
                  <a:ext uri="{FF2B5EF4-FFF2-40B4-BE49-F238E27FC236}">
                    <a16:creationId xmlns:a16="http://schemas.microsoft.com/office/drawing/2014/main" id="{EA5C0A9A-B5A6-3480-2AC8-3E7D622278EB}"/>
                  </a:ext>
                </a:extLst>
              </p:cNvPr>
              <p:cNvSpPr/>
              <p:nvPr/>
            </p:nvSpPr>
            <p:spPr>
              <a:xfrm>
                <a:off x="2935966" y="5578726"/>
                <a:ext cx="120880" cy="38665"/>
              </a:xfrm>
              <a:custGeom>
                <a:avLst/>
                <a:gdLst>
                  <a:gd name="connsiteX0" fmla="*/ 110898 w 120880"/>
                  <a:gd name="connsiteY0" fmla="*/ 38666 h 38665"/>
                  <a:gd name="connsiteX1" fmla="*/ 0 w 120880"/>
                  <a:gd name="connsiteY1" fmla="*/ 38666 h 38665"/>
                  <a:gd name="connsiteX2" fmla="*/ 11652 w 120880"/>
                  <a:gd name="connsiteY2" fmla="*/ 0 h 38665"/>
                  <a:gd name="connsiteX3" fmla="*/ 120881 w 120880"/>
                  <a:gd name="connsiteY3" fmla="*/ 0 h 38665"/>
                  <a:gd name="connsiteX4" fmla="*/ 110898 w 120880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80" h="38665">
                    <a:moveTo>
                      <a:pt x="110898" y="38666"/>
                    </a:moveTo>
                    <a:lnTo>
                      <a:pt x="0" y="38666"/>
                    </a:lnTo>
                    <a:lnTo>
                      <a:pt x="11652" y="0"/>
                    </a:lnTo>
                    <a:lnTo>
                      <a:pt x="120881" y="0"/>
                    </a:lnTo>
                    <a:lnTo>
                      <a:pt x="110898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2" name="Freeform: Shape 2171">
                <a:extLst>
                  <a:ext uri="{FF2B5EF4-FFF2-40B4-BE49-F238E27FC236}">
                    <a16:creationId xmlns:a16="http://schemas.microsoft.com/office/drawing/2014/main" id="{710D7469-C5D6-D476-3868-4A27DAE84E20}"/>
                  </a:ext>
                </a:extLst>
              </p:cNvPr>
              <p:cNvSpPr/>
              <p:nvPr/>
            </p:nvSpPr>
            <p:spPr>
              <a:xfrm>
                <a:off x="3332700" y="5578726"/>
                <a:ext cx="114946" cy="38665"/>
              </a:xfrm>
              <a:custGeom>
                <a:avLst/>
                <a:gdLst>
                  <a:gd name="connsiteX0" fmla="*/ 110929 w 114946"/>
                  <a:gd name="connsiteY0" fmla="*/ 38666 h 38665"/>
                  <a:gd name="connsiteX1" fmla="*/ 0 w 114946"/>
                  <a:gd name="connsiteY1" fmla="*/ 38666 h 38665"/>
                  <a:gd name="connsiteX2" fmla="*/ 5718 w 114946"/>
                  <a:gd name="connsiteY2" fmla="*/ 0 h 38665"/>
                  <a:gd name="connsiteX3" fmla="*/ 114946 w 114946"/>
                  <a:gd name="connsiteY3" fmla="*/ 0 h 38665"/>
                  <a:gd name="connsiteX4" fmla="*/ 110929 w 114946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946" h="38665">
                    <a:moveTo>
                      <a:pt x="110929" y="38666"/>
                    </a:moveTo>
                    <a:lnTo>
                      <a:pt x="0" y="38666"/>
                    </a:lnTo>
                    <a:lnTo>
                      <a:pt x="5718" y="0"/>
                    </a:lnTo>
                    <a:lnTo>
                      <a:pt x="114946" y="0"/>
                    </a:lnTo>
                    <a:lnTo>
                      <a:pt x="110929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3" name="Freeform: Shape 2172">
                <a:extLst>
                  <a:ext uri="{FF2B5EF4-FFF2-40B4-BE49-F238E27FC236}">
                    <a16:creationId xmlns:a16="http://schemas.microsoft.com/office/drawing/2014/main" id="{516FEFB5-B353-6217-712F-836377295300}"/>
                  </a:ext>
                </a:extLst>
              </p:cNvPr>
              <p:cNvSpPr/>
              <p:nvPr/>
            </p:nvSpPr>
            <p:spPr>
              <a:xfrm>
                <a:off x="3531345" y="5578726"/>
                <a:ext cx="106632" cy="35173"/>
              </a:xfrm>
              <a:custGeom>
                <a:avLst/>
                <a:gdLst>
                  <a:gd name="connsiteX0" fmla="*/ 105581 w 106632"/>
                  <a:gd name="connsiteY0" fmla="*/ 35173 h 35173"/>
                  <a:gd name="connsiteX1" fmla="*/ 0 w 106632"/>
                  <a:gd name="connsiteY1" fmla="*/ 35173 h 35173"/>
                  <a:gd name="connsiteX2" fmla="*/ 2472 w 106632"/>
                  <a:gd name="connsiteY2" fmla="*/ 0 h 35173"/>
                  <a:gd name="connsiteX3" fmla="*/ 106632 w 106632"/>
                  <a:gd name="connsiteY3" fmla="*/ 0 h 35173"/>
                  <a:gd name="connsiteX4" fmla="*/ 105581 w 106632"/>
                  <a:gd name="connsiteY4" fmla="*/ 35173 h 35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32" h="35173">
                    <a:moveTo>
                      <a:pt x="105581" y="35173"/>
                    </a:moveTo>
                    <a:lnTo>
                      <a:pt x="0" y="35173"/>
                    </a:lnTo>
                    <a:lnTo>
                      <a:pt x="2472" y="0"/>
                    </a:lnTo>
                    <a:lnTo>
                      <a:pt x="106632" y="0"/>
                    </a:lnTo>
                    <a:lnTo>
                      <a:pt x="105581" y="351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4" name="Freeform: Shape 2173">
                <a:extLst>
                  <a:ext uri="{FF2B5EF4-FFF2-40B4-BE49-F238E27FC236}">
                    <a16:creationId xmlns:a16="http://schemas.microsoft.com/office/drawing/2014/main" id="{E474774D-A429-95C6-392F-95C9D0B6C1B5}"/>
                  </a:ext>
                </a:extLst>
              </p:cNvPr>
              <p:cNvSpPr/>
              <p:nvPr/>
            </p:nvSpPr>
            <p:spPr>
              <a:xfrm>
                <a:off x="3924648" y="5578726"/>
                <a:ext cx="114111" cy="38665"/>
              </a:xfrm>
              <a:custGeom>
                <a:avLst/>
                <a:gdLst>
                  <a:gd name="connsiteX0" fmla="*/ 114112 w 114111"/>
                  <a:gd name="connsiteY0" fmla="*/ 38666 h 38665"/>
                  <a:gd name="connsiteX1" fmla="*/ 3214 w 114111"/>
                  <a:gd name="connsiteY1" fmla="*/ 38666 h 38665"/>
                  <a:gd name="connsiteX2" fmla="*/ 0 w 114111"/>
                  <a:gd name="connsiteY2" fmla="*/ 0 h 38665"/>
                  <a:gd name="connsiteX3" fmla="*/ 109228 w 114111"/>
                  <a:gd name="connsiteY3" fmla="*/ 0 h 38665"/>
                  <a:gd name="connsiteX4" fmla="*/ 114112 w 114111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11" h="38665">
                    <a:moveTo>
                      <a:pt x="114112" y="38666"/>
                    </a:moveTo>
                    <a:lnTo>
                      <a:pt x="3214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14112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5" name="Freeform: Shape 2174">
                <a:extLst>
                  <a:ext uri="{FF2B5EF4-FFF2-40B4-BE49-F238E27FC236}">
                    <a16:creationId xmlns:a16="http://schemas.microsoft.com/office/drawing/2014/main" id="{19E6FB3C-DAEF-6D97-5098-32F1EA21AE50}"/>
                  </a:ext>
                </a:extLst>
              </p:cNvPr>
              <p:cNvSpPr/>
              <p:nvPr/>
            </p:nvSpPr>
            <p:spPr>
              <a:xfrm>
                <a:off x="4120048" y="5578726"/>
                <a:ext cx="117079" cy="38665"/>
              </a:xfrm>
              <a:custGeom>
                <a:avLst/>
                <a:gdLst>
                  <a:gd name="connsiteX0" fmla="*/ 117079 w 117079"/>
                  <a:gd name="connsiteY0" fmla="*/ 38666 h 38665"/>
                  <a:gd name="connsiteX1" fmla="*/ 6182 w 117079"/>
                  <a:gd name="connsiteY1" fmla="*/ 38666 h 38665"/>
                  <a:gd name="connsiteX2" fmla="*/ 0 w 117079"/>
                  <a:gd name="connsiteY2" fmla="*/ 0 h 38665"/>
                  <a:gd name="connsiteX3" fmla="*/ 109228 w 117079"/>
                  <a:gd name="connsiteY3" fmla="*/ 0 h 38665"/>
                  <a:gd name="connsiteX4" fmla="*/ 117079 w 117079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79" h="38665">
                    <a:moveTo>
                      <a:pt x="117079" y="38666"/>
                    </a:moveTo>
                    <a:lnTo>
                      <a:pt x="6182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17079" y="3866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6" name="Freeform: Shape 2175">
                <a:extLst>
                  <a:ext uri="{FF2B5EF4-FFF2-40B4-BE49-F238E27FC236}">
                    <a16:creationId xmlns:a16="http://schemas.microsoft.com/office/drawing/2014/main" id="{40B0270C-4290-B4DB-4789-8CD0943D0898}"/>
                  </a:ext>
                </a:extLst>
              </p:cNvPr>
              <p:cNvSpPr/>
              <p:nvPr/>
            </p:nvSpPr>
            <p:spPr>
              <a:xfrm>
                <a:off x="4706278" y="5578726"/>
                <a:ext cx="125980" cy="38665"/>
              </a:xfrm>
              <a:custGeom>
                <a:avLst/>
                <a:gdLst>
                  <a:gd name="connsiteX0" fmla="*/ 125980 w 125980"/>
                  <a:gd name="connsiteY0" fmla="*/ 38666 h 38665"/>
                  <a:gd name="connsiteX1" fmla="*/ 15083 w 125980"/>
                  <a:gd name="connsiteY1" fmla="*/ 38666 h 38665"/>
                  <a:gd name="connsiteX2" fmla="*/ 0 w 125980"/>
                  <a:gd name="connsiteY2" fmla="*/ 0 h 38665"/>
                  <a:gd name="connsiteX3" fmla="*/ 109228 w 125980"/>
                  <a:gd name="connsiteY3" fmla="*/ 0 h 38665"/>
                  <a:gd name="connsiteX4" fmla="*/ 125980 w 125980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980" h="38665">
                    <a:moveTo>
                      <a:pt x="125980" y="38666"/>
                    </a:moveTo>
                    <a:lnTo>
                      <a:pt x="15083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25980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7" name="Freeform: Shape 2176">
                <a:extLst>
                  <a:ext uri="{FF2B5EF4-FFF2-40B4-BE49-F238E27FC236}">
                    <a16:creationId xmlns:a16="http://schemas.microsoft.com/office/drawing/2014/main" id="{9B187388-CE4B-380B-02CA-B16170BB36B5}"/>
                  </a:ext>
                </a:extLst>
              </p:cNvPr>
              <p:cNvSpPr/>
              <p:nvPr/>
            </p:nvSpPr>
            <p:spPr>
              <a:xfrm>
                <a:off x="5097078" y="5578726"/>
                <a:ext cx="131945" cy="38665"/>
              </a:xfrm>
              <a:custGeom>
                <a:avLst/>
                <a:gdLst>
                  <a:gd name="connsiteX0" fmla="*/ 131946 w 131945"/>
                  <a:gd name="connsiteY0" fmla="*/ 38666 h 38665"/>
                  <a:gd name="connsiteX1" fmla="*/ 21048 w 131945"/>
                  <a:gd name="connsiteY1" fmla="*/ 38666 h 38665"/>
                  <a:gd name="connsiteX2" fmla="*/ 0 w 131945"/>
                  <a:gd name="connsiteY2" fmla="*/ 0 h 38665"/>
                  <a:gd name="connsiteX3" fmla="*/ 109228 w 131945"/>
                  <a:gd name="connsiteY3" fmla="*/ 0 h 38665"/>
                  <a:gd name="connsiteX4" fmla="*/ 131946 w 131945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945" h="38665">
                    <a:moveTo>
                      <a:pt x="131946" y="38666"/>
                    </a:moveTo>
                    <a:lnTo>
                      <a:pt x="21048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31946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:a16="http://schemas.microsoft.com/office/drawing/2014/main" id="{BC2F7FFF-B529-BF31-13B2-B662A65C1A71}"/>
                  </a:ext>
                </a:extLst>
              </p:cNvPr>
              <p:cNvSpPr/>
              <p:nvPr/>
            </p:nvSpPr>
            <p:spPr>
              <a:xfrm>
                <a:off x="5683308" y="5578726"/>
                <a:ext cx="140847" cy="38665"/>
              </a:xfrm>
              <a:custGeom>
                <a:avLst/>
                <a:gdLst>
                  <a:gd name="connsiteX0" fmla="*/ 140847 w 140847"/>
                  <a:gd name="connsiteY0" fmla="*/ 38666 h 38665"/>
                  <a:gd name="connsiteX1" fmla="*/ 29950 w 140847"/>
                  <a:gd name="connsiteY1" fmla="*/ 38666 h 38665"/>
                  <a:gd name="connsiteX2" fmla="*/ 0 w 140847"/>
                  <a:gd name="connsiteY2" fmla="*/ 0 h 38665"/>
                  <a:gd name="connsiteX3" fmla="*/ 109228 w 140847"/>
                  <a:gd name="connsiteY3" fmla="*/ 0 h 38665"/>
                  <a:gd name="connsiteX4" fmla="*/ 140847 w 140847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847" h="38665">
                    <a:moveTo>
                      <a:pt x="140847" y="38666"/>
                    </a:moveTo>
                    <a:lnTo>
                      <a:pt x="29950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40847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:a16="http://schemas.microsoft.com/office/drawing/2014/main" id="{3F8D1070-4E22-61B8-3E13-104A1975A8A3}"/>
                  </a:ext>
                </a:extLst>
              </p:cNvPr>
              <p:cNvSpPr/>
              <p:nvPr/>
            </p:nvSpPr>
            <p:spPr>
              <a:xfrm>
                <a:off x="6269507" y="5578726"/>
                <a:ext cx="149810" cy="38665"/>
              </a:xfrm>
              <a:custGeom>
                <a:avLst/>
                <a:gdLst>
                  <a:gd name="connsiteX0" fmla="*/ 149811 w 149810"/>
                  <a:gd name="connsiteY0" fmla="*/ 38666 h 38665"/>
                  <a:gd name="connsiteX1" fmla="*/ 38913 w 149810"/>
                  <a:gd name="connsiteY1" fmla="*/ 38666 h 38665"/>
                  <a:gd name="connsiteX2" fmla="*/ 0 w 149810"/>
                  <a:gd name="connsiteY2" fmla="*/ 0 h 38665"/>
                  <a:gd name="connsiteX3" fmla="*/ 109228 w 149810"/>
                  <a:gd name="connsiteY3" fmla="*/ 0 h 38665"/>
                  <a:gd name="connsiteX4" fmla="*/ 149811 w 149810"/>
                  <a:gd name="connsiteY4" fmla="*/ 38666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810" h="38665">
                    <a:moveTo>
                      <a:pt x="149811" y="38666"/>
                    </a:moveTo>
                    <a:lnTo>
                      <a:pt x="38913" y="38666"/>
                    </a:lnTo>
                    <a:lnTo>
                      <a:pt x="0" y="0"/>
                    </a:lnTo>
                    <a:lnTo>
                      <a:pt x="109228" y="0"/>
                    </a:lnTo>
                    <a:lnTo>
                      <a:pt x="149811" y="3866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0" name="Freeform: Shape 2179">
                <a:extLst>
                  <a:ext uri="{FF2B5EF4-FFF2-40B4-BE49-F238E27FC236}">
                    <a16:creationId xmlns:a16="http://schemas.microsoft.com/office/drawing/2014/main" id="{9318A0CB-F3E6-0EDC-4A11-F2F64BD221B8}"/>
                  </a:ext>
                </a:extLst>
              </p:cNvPr>
              <p:cNvSpPr/>
              <p:nvPr/>
            </p:nvSpPr>
            <p:spPr>
              <a:xfrm>
                <a:off x="887205" y="5637544"/>
                <a:ext cx="155126" cy="40489"/>
              </a:xfrm>
              <a:custGeom>
                <a:avLst/>
                <a:gdLst>
                  <a:gd name="connsiteX0" fmla="*/ 113494 w 155126"/>
                  <a:gd name="connsiteY0" fmla="*/ 40489 h 40489"/>
                  <a:gd name="connsiteX1" fmla="*/ 0 w 155126"/>
                  <a:gd name="connsiteY1" fmla="*/ 40489 h 40489"/>
                  <a:gd name="connsiteX2" fmla="*/ 43333 w 155126"/>
                  <a:gd name="connsiteY2" fmla="*/ 0 h 40489"/>
                  <a:gd name="connsiteX3" fmla="*/ 155127 w 155126"/>
                  <a:gd name="connsiteY3" fmla="*/ 0 h 40489"/>
                  <a:gd name="connsiteX4" fmla="*/ 113494 w 155126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26" h="40489">
                    <a:moveTo>
                      <a:pt x="113494" y="40489"/>
                    </a:moveTo>
                    <a:lnTo>
                      <a:pt x="0" y="40489"/>
                    </a:lnTo>
                    <a:lnTo>
                      <a:pt x="43333" y="0"/>
                    </a:lnTo>
                    <a:lnTo>
                      <a:pt x="155127" y="0"/>
                    </a:lnTo>
                    <a:lnTo>
                      <a:pt x="113494" y="404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1" name="Freeform: Shape 2180">
                <a:extLst>
                  <a:ext uri="{FF2B5EF4-FFF2-40B4-BE49-F238E27FC236}">
                    <a16:creationId xmlns:a16="http://schemas.microsoft.com/office/drawing/2014/main" id="{3720B699-9FD2-A44F-AAB1-5A10AEBCAEE7}"/>
                  </a:ext>
                </a:extLst>
              </p:cNvPr>
              <p:cNvSpPr/>
              <p:nvPr/>
            </p:nvSpPr>
            <p:spPr>
              <a:xfrm>
                <a:off x="1293304" y="5637544"/>
                <a:ext cx="148883" cy="40489"/>
              </a:xfrm>
              <a:custGeom>
                <a:avLst/>
                <a:gdLst>
                  <a:gd name="connsiteX0" fmla="*/ 113494 w 148883"/>
                  <a:gd name="connsiteY0" fmla="*/ 40489 h 40489"/>
                  <a:gd name="connsiteX1" fmla="*/ 0 w 148883"/>
                  <a:gd name="connsiteY1" fmla="*/ 40489 h 40489"/>
                  <a:gd name="connsiteX2" fmla="*/ 37120 w 148883"/>
                  <a:gd name="connsiteY2" fmla="*/ 0 h 40489"/>
                  <a:gd name="connsiteX3" fmla="*/ 148883 w 148883"/>
                  <a:gd name="connsiteY3" fmla="*/ 0 h 40489"/>
                  <a:gd name="connsiteX4" fmla="*/ 113494 w 148883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883" h="40489">
                    <a:moveTo>
                      <a:pt x="113494" y="40489"/>
                    </a:moveTo>
                    <a:lnTo>
                      <a:pt x="0" y="40489"/>
                    </a:lnTo>
                    <a:lnTo>
                      <a:pt x="37120" y="0"/>
                    </a:lnTo>
                    <a:lnTo>
                      <a:pt x="148883" y="0"/>
                    </a:lnTo>
                    <a:lnTo>
                      <a:pt x="113494" y="4048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2" name="Freeform: Shape 2181">
                <a:extLst>
                  <a:ext uri="{FF2B5EF4-FFF2-40B4-BE49-F238E27FC236}">
                    <a16:creationId xmlns:a16="http://schemas.microsoft.com/office/drawing/2014/main" id="{5B25C085-BCF3-D51F-4CDF-D9D7B22B53E6}"/>
                  </a:ext>
                </a:extLst>
              </p:cNvPr>
              <p:cNvSpPr/>
              <p:nvPr/>
            </p:nvSpPr>
            <p:spPr>
              <a:xfrm>
                <a:off x="1496338" y="5637544"/>
                <a:ext cx="145761" cy="40489"/>
              </a:xfrm>
              <a:custGeom>
                <a:avLst/>
                <a:gdLst>
                  <a:gd name="connsiteX0" fmla="*/ 113525 w 145761"/>
                  <a:gd name="connsiteY0" fmla="*/ 40489 h 40489"/>
                  <a:gd name="connsiteX1" fmla="*/ 0 w 145761"/>
                  <a:gd name="connsiteY1" fmla="*/ 40489 h 40489"/>
                  <a:gd name="connsiteX2" fmla="*/ 33999 w 145761"/>
                  <a:gd name="connsiteY2" fmla="*/ 0 h 40489"/>
                  <a:gd name="connsiteX3" fmla="*/ 145762 w 145761"/>
                  <a:gd name="connsiteY3" fmla="*/ 0 h 40489"/>
                  <a:gd name="connsiteX4" fmla="*/ 113525 w 145761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61" h="40489">
                    <a:moveTo>
                      <a:pt x="113525" y="40489"/>
                    </a:moveTo>
                    <a:lnTo>
                      <a:pt x="0" y="40489"/>
                    </a:lnTo>
                    <a:lnTo>
                      <a:pt x="33999" y="0"/>
                    </a:lnTo>
                    <a:lnTo>
                      <a:pt x="145762" y="0"/>
                    </a:lnTo>
                    <a:lnTo>
                      <a:pt x="113525" y="404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3" name="Freeform: Shape 2182">
                <a:extLst>
                  <a:ext uri="{FF2B5EF4-FFF2-40B4-BE49-F238E27FC236}">
                    <a16:creationId xmlns:a16="http://schemas.microsoft.com/office/drawing/2014/main" id="{4CE3A029-CF59-5F9D-DE17-F44AB75602CE}"/>
                  </a:ext>
                </a:extLst>
              </p:cNvPr>
              <p:cNvSpPr/>
              <p:nvPr/>
            </p:nvSpPr>
            <p:spPr>
              <a:xfrm>
                <a:off x="3729589" y="5637544"/>
                <a:ext cx="113771" cy="40489"/>
              </a:xfrm>
              <a:custGeom>
                <a:avLst/>
                <a:gdLst>
                  <a:gd name="connsiteX0" fmla="*/ 113772 w 113771"/>
                  <a:gd name="connsiteY0" fmla="*/ 40489 h 40489"/>
                  <a:gd name="connsiteX1" fmla="*/ 247 w 113771"/>
                  <a:gd name="connsiteY1" fmla="*/ 40489 h 40489"/>
                  <a:gd name="connsiteX2" fmla="*/ 0 w 113771"/>
                  <a:gd name="connsiteY2" fmla="*/ 0 h 40489"/>
                  <a:gd name="connsiteX3" fmla="*/ 111763 w 113771"/>
                  <a:gd name="connsiteY3" fmla="*/ 0 h 40489"/>
                  <a:gd name="connsiteX4" fmla="*/ 113772 w 113771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71" h="40489">
                    <a:moveTo>
                      <a:pt x="113772" y="40489"/>
                    </a:moveTo>
                    <a:lnTo>
                      <a:pt x="247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13772" y="4048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id="{D5B8C1AA-3D5C-7040-CA06-D934D9139E0E}"/>
                  </a:ext>
                </a:extLst>
              </p:cNvPr>
              <p:cNvSpPr/>
              <p:nvPr/>
            </p:nvSpPr>
            <p:spPr>
              <a:xfrm>
                <a:off x="4129475" y="5637544"/>
                <a:ext cx="119984" cy="40489"/>
              </a:xfrm>
              <a:custGeom>
                <a:avLst/>
                <a:gdLst>
                  <a:gd name="connsiteX0" fmla="*/ 119985 w 119984"/>
                  <a:gd name="connsiteY0" fmla="*/ 40489 h 40489"/>
                  <a:gd name="connsiteX1" fmla="*/ 6460 w 119984"/>
                  <a:gd name="connsiteY1" fmla="*/ 40489 h 40489"/>
                  <a:gd name="connsiteX2" fmla="*/ 0 w 119984"/>
                  <a:gd name="connsiteY2" fmla="*/ 0 h 40489"/>
                  <a:gd name="connsiteX3" fmla="*/ 111763 w 119984"/>
                  <a:gd name="connsiteY3" fmla="*/ 0 h 40489"/>
                  <a:gd name="connsiteX4" fmla="*/ 119985 w 119984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84" h="40489">
                    <a:moveTo>
                      <a:pt x="119985" y="40489"/>
                    </a:moveTo>
                    <a:lnTo>
                      <a:pt x="6460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19985" y="4048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5" name="Freeform: Shape 2184">
                <a:extLst>
                  <a:ext uri="{FF2B5EF4-FFF2-40B4-BE49-F238E27FC236}">
                    <a16:creationId xmlns:a16="http://schemas.microsoft.com/office/drawing/2014/main" id="{FB0E2F4F-337F-1E2A-5AC6-D367B2BFA375}"/>
                  </a:ext>
                </a:extLst>
              </p:cNvPr>
              <p:cNvSpPr/>
              <p:nvPr/>
            </p:nvSpPr>
            <p:spPr>
              <a:xfrm>
                <a:off x="4529330" y="5637544"/>
                <a:ext cx="126196" cy="40489"/>
              </a:xfrm>
              <a:custGeom>
                <a:avLst/>
                <a:gdLst>
                  <a:gd name="connsiteX0" fmla="*/ 126197 w 126196"/>
                  <a:gd name="connsiteY0" fmla="*/ 40489 h 40489"/>
                  <a:gd name="connsiteX1" fmla="*/ 12703 w 126196"/>
                  <a:gd name="connsiteY1" fmla="*/ 40489 h 40489"/>
                  <a:gd name="connsiteX2" fmla="*/ 0 w 126196"/>
                  <a:gd name="connsiteY2" fmla="*/ 0 h 40489"/>
                  <a:gd name="connsiteX3" fmla="*/ 111763 w 126196"/>
                  <a:gd name="connsiteY3" fmla="*/ 0 h 40489"/>
                  <a:gd name="connsiteX4" fmla="*/ 126197 w 126196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6" h="40489">
                    <a:moveTo>
                      <a:pt x="126197" y="40489"/>
                    </a:moveTo>
                    <a:lnTo>
                      <a:pt x="12703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26197" y="4048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6" name="Freeform: Shape 2185">
                <a:extLst>
                  <a:ext uri="{FF2B5EF4-FFF2-40B4-BE49-F238E27FC236}">
                    <a16:creationId xmlns:a16="http://schemas.microsoft.com/office/drawing/2014/main" id="{8BEF4D8A-BF37-632E-FA21-00AAFA270124}"/>
                  </a:ext>
                </a:extLst>
              </p:cNvPr>
              <p:cNvSpPr/>
              <p:nvPr/>
            </p:nvSpPr>
            <p:spPr>
              <a:xfrm>
                <a:off x="4729274" y="5637544"/>
                <a:ext cx="129318" cy="40489"/>
              </a:xfrm>
              <a:custGeom>
                <a:avLst/>
                <a:gdLst>
                  <a:gd name="connsiteX0" fmla="*/ 129319 w 129318"/>
                  <a:gd name="connsiteY0" fmla="*/ 40489 h 40489"/>
                  <a:gd name="connsiteX1" fmla="*/ 15794 w 129318"/>
                  <a:gd name="connsiteY1" fmla="*/ 40489 h 40489"/>
                  <a:gd name="connsiteX2" fmla="*/ 0 w 129318"/>
                  <a:gd name="connsiteY2" fmla="*/ 0 h 40489"/>
                  <a:gd name="connsiteX3" fmla="*/ 111763 w 129318"/>
                  <a:gd name="connsiteY3" fmla="*/ 0 h 40489"/>
                  <a:gd name="connsiteX4" fmla="*/ 129319 w 129318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318" h="40489">
                    <a:moveTo>
                      <a:pt x="129319" y="40489"/>
                    </a:moveTo>
                    <a:lnTo>
                      <a:pt x="15794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29319" y="404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947B86DC-4644-37CB-A269-E95899B418AD}"/>
                  </a:ext>
                </a:extLst>
              </p:cNvPr>
              <p:cNvSpPr/>
              <p:nvPr/>
            </p:nvSpPr>
            <p:spPr>
              <a:xfrm>
                <a:off x="4929186" y="5637544"/>
                <a:ext cx="132440" cy="40489"/>
              </a:xfrm>
              <a:custGeom>
                <a:avLst/>
                <a:gdLst>
                  <a:gd name="connsiteX0" fmla="*/ 132440 w 132440"/>
                  <a:gd name="connsiteY0" fmla="*/ 40489 h 40489"/>
                  <a:gd name="connsiteX1" fmla="*/ 18947 w 132440"/>
                  <a:gd name="connsiteY1" fmla="*/ 40489 h 40489"/>
                  <a:gd name="connsiteX2" fmla="*/ 0 w 132440"/>
                  <a:gd name="connsiteY2" fmla="*/ 0 h 40489"/>
                  <a:gd name="connsiteX3" fmla="*/ 111763 w 132440"/>
                  <a:gd name="connsiteY3" fmla="*/ 0 h 40489"/>
                  <a:gd name="connsiteX4" fmla="*/ 132440 w 132440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40" h="40489">
                    <a:moveTo>
                      <a:pt x="132440" y="40489"/>
                    </a:moveTo>
                    <a:lnTo>
                      <a:pt x="18947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32440" y="4048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6D78EE23-B72C-9663-193D-E124343AC905}"/>
                  </a:ext>
                </a:extLst>
              </p:cNvPr>
              <p:cNvSpPr/>
              <p:nvPr/>
            </p:nvSpPr>
            <p:spPr>
              <a:xfrm>
                <a:off x="6128783" y="5637544"/>
                <a:ext cx="151108" cy="40489"/>
              </a:xfrm>
              <a:custGeom>
                <a:avLst/>
                <a:gdLst>
                  <a:gd name="connsiteX0" fmla="*/ 151108 w 151108"/>
                  <a:gd name="connsiteY0" fmla="*/ 40489 h 40489"/>
                  <a:gd name="connsiteX1" fmla="*/ 37615 w 151108"/>
                  <a:gd name="connsiteY1" fmla="*/ 40489 h 40489"/>
                  <a:gd name="connsiteX2" fmla="*/ 0 w 151108"/>
                  <a:gd name="connsiteY2" fmla="*/ 0 h 40489"/>
                  <a:gd name="connsiteX3" fmla="*/ 111763 w 151108"/>
                  <a:gd name="connsiteY3" fmla="*/ 0 h 40489"/>
                  <a:gd name="connsiteX4" fmla="*/ 151108 w 151108"/>
                  <a:gd name="connsiteY4" fmla="*/ 40489 h 4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108" h="40489">
                    <a:moveTo>
                      <a:pt x="151108" y="40489"/>
                    </a:moveTo>
                    <a:lnTo>
                      <a:pt x="37615" y="40489"/>
                    </a:lnTo>
                    <a:lnTo>
                      <a:pt x="0" y="0"/>
                    </a:lnTo>
                    <a:lnTo>
                      <a:pt x="111763" y="0"/>
                    </a:lnTo>
                    <a:lnTo>
                      <a:pt x="151108" y="404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9" name="Freeform: Shape 2188">
                <a:extLst>
                  <a:ext uri="{FF2B5EF4-FFF2-40B4-BE49-F238E27FC236}">
                    <a16:creationId xmlns:a16="http://schemas.microsoft.com/office/drawing/2014/main" id="{B1625098-E1A1-C6BB-AF96-2353459352C2}"/>
                  </a:ext>
                </a:extLst>
              </p:cNvPr>
              <p:cNvSpPr/>
              <p:nvPr/>
            </p:nvSpPr>
            <p:spPr>
              <a:xfrm>
                <a:off x="611198" y="5699175"/>
                <a:ext cx="163100" cy="42436"/>
              </a:xfrm>
              <a:custGeom>
                <a:avLst/>
                <a:gdLst>
                  <a:gd name="connsiteX0" fmla="*/ 116214 w 163100"/>
                  <a:gd name="connsiteY0" fmla="*/ 42436 h 42436"/>
                  <a:gd name="connsiteX1" fmla="*/ 0 w 163100"/>
                  <a:gd name="connsiteY1" fmla="*/ 42436 h 42436"/>
                  <a:gd name="connsiteX2" fmla="*/ 48680 w 163100"/>
                  <a:gd name="connsiteY2" fmla="*/ 0 h 42436"/>
                  <a:gd name="connsiteX3" fmla="*/ 163101 w 163100"/>
                  <a:gd name="connsiteY3" fmla="*/ 0 h 42436"/>
                  <a:gd name="connsiteX4" fmla="*/ 116214 w 163100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100" h="42436">
                    <a:moveTo>
                      <a:pt x="116214" y="42436"/>
                    </a:moveTo>
                    <a:lnTo>
                      <a:pt x="0" y="42436"/>
                    </a:lnTo>
                    <a:lnTo>
                      <a:pt x="48680" y="0"/>
                    </a:lnTo>
                    <a:lnTo>
                      <a:pt x="163101" y="0"/>
                    </a:lnTo>
                    <a:lnTo>
                      <a:pt x="116214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0" name="Freeform: Shape 2189">
                <a:extLst>
                  <a:ext uri="{FF2B5EF4-FFF2-40B4-BE49-F238E27FC236}">
                    <a16:creationId xmlns:a16="http://schemas.microsoft.com/office/drawing/2014/main" id="{07C3AD9E-BD24-85F6-1DB1-0281006159AD}"/>
                  </a:ext>
                </a:extLst>
              </p:cNvPr>
              <p:cNvSpPr/>
              <p:nvPr/>
            </p:nvSpPr>
            <p:spPr>
              <a:xfrm>
                <a:off x="1027063" y="5699175"/>
                <a:ext cx="156579" cy="42436"/>
              </a:xfrm>
              <a:custGeom>
                <a:avLst/>
                <a:gdLst>
                  <a:gd name="connsiteX0" fmla="*/ 116245 w 156579"/>
                  <a:gd name="connsiteY0" fmla="*/ 42436 h 42436"/>
                  <a:gd name="connsiteX1" fmla="*/ 0 w 156579"/>
                  <a:gd name="connsiteY1" fmla="*/ 42436 h 42436"/>
                  <a:gd name="connsiteX2" fmla="*/ 42158 w 156579"/>
                  <a:gd name="connsiteY2" fmla="*/ 0 h 42436"/>
                  <a:gd name="connsiteX3" fmla="*/ 156579 w 156579"/>
                  <a:gd name="connsiteY3" fmla="*/ 0 h 42436"/>
                  <a:gd name="connsiteX4" fmla="*/ 116245 w 156579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579" h="42436">
                    <a:moveTo>
                      <a:pt x="116245" y="42436"/>
                    </a:moveTo>
                    <a:lnTo>
                      <a:pt x="0" y="42436"/>
                    </a:lnTo>
                    <a:lnTo>
                      <a:pt x="42158" y="0"/>
                    </a:lnTo>
                    <a:lnTo>
                      <a:pt x="156579" y="0"/>
                    </a:lnTo>
                    <a:lnTo>
                      <a:pt x="116245" y="424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C46F7F5A-D06B-BD13-8C49-42C58DCD583E}"/>
                  </a:ext>
                </a:extLst>
              </p:cNvPr>
              <p:cNvSpPr/>
              <p:nvPr/>
            </p:nvSpPr>
            <p:spPr>
              <a:xfrm>
                <a:off x="1234981" y="5699175"/>
                <a:ext cx="153334" cy="42436"/>
              </a:xfrm>
              <a:custGeom>
                <a:avLst/>
                <a:gdLst>
                  <a:gd name="connsiteX0" fmla="*/ 116245 w 153334"/>
                  <a:gd name="connsiteY0" fmla="*/ 42436 h 42436"/>
                  <a:gd name="connsiteX1" fmla="*/ 0 w 153334"/>
                  <a:gd name="connsiteY1" fmla="*/ 42436 h 42436"/>
                  <a:gd name="connsiteX2" fmla="*/ 38913 w 153334"/>
                  <a:gd name="connsiteY2" fmla="*/ 0 h 42436"/>
                  <a:gd name="connsiteX3" fmla="*/ 153334 w 153334"/>
                  <a:gd name="connsiteY3" fmla="*/ 0 h 42436"/>
                  <a:gd name="connsiteX4" fmla="*/ 116245 w 153334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34" h="42436">
                    <a:moveTo>
                      <a:pt x="116245" y="42436"/>
                    </a:moveTo>
                    <a:lnTo>
                      <a:pt x="0" y="42436"/>
                    </a:lnTo>
                    <a:lnTo>
                      <a:pt x="38913" y="0"/>
                    </a:lnTo>
                    <a:lnTo>
                      <a:pt x="153334" y="0"/>
                    </a:lnTo>
                    <a:lnTo>
                      <a:pt x="116245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C671E3B4-B412-BE52-DE4F-4AE31D9C5847}"/>
                  </a:ext>
                </a:extLst>
              </p:cNvPr>
              <p:cNvSpPr/>
              <p:nvPr/>
            </p:nvSpPr>
            <p:spPr>
              <a:xfrm>
                <a:off x="1442929" y="5699175"/>
                <a:ext cx="150057" cy="42436"/>
              </a:xfrm>
              <a:custGeom>
                <a:avLst/>
                <a:gdLst>
                  <a:gd name="connsiteX0" fmla="*/ 116245 w 150057"/>
                  <a:gd name="connsiteY0" fmla="*/ 42436 h 42436"/>
                  <a:gd name="connsiteX1" fmla="*/ 0 w 150057"/>
                  <a:gd name="connsiteY1" fmla="*/ 42436 h 42436"/>
                  <a:gd name="connsiteX2" fmla="*/ 35637 w 150057"/>
                  <a:gd name="connsiteY2" fmla="*/ 0 h 42436"/>
                  <a:gd name="connsiteX3" fmla="*/ 150058 w 150057"/>
                  <a:gd name="connsiteY3" fmla="*/ 0 h 42436"/>
                  <a:gd name="connsiteX4" fmla="*/ 116245 w 150057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057" h="42436">
                    <a:moveTo>
                      <a:pt x="116245" y="42436"/>
                    </a:moveTo>
                    <a:lnTo>
                      <a:pt x="0" y="42436"/>
                    </a:lnTo>
                    <a:lnTo>
                      <a:pt x="35637" y="0"/>
                    </a:lnTo>
                    <a:lnTo>
                      <a:pt x="150058" y="0"/>
                    </a:lnTo>
                    <a:lnTo>
                      <a:pt x="116245" y="424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7A54FA09-1A61-E998-946C-BE74573C497B}"/>
                  </a:ext>
                </a:extLst>
              </p:cNvPr>
              <p:cNvSpPr/>
              <p:nvPr/>
            </p:nvSpPr>
            <p:spPr>
              <a:xfrm>
                <a:off x="2274692" y="5699175"/>
                <a:ext cx="136983" cy="42436"/>
              </a:xfrm>
              <a:custGeom>
                <a:avLst/>
                <a:gdLst>
                  <a:gd name="connsiteX0" fmla="*/ 116245 w 136983"/>
                  <a:gd name="connsiteY0" fmla="*/ 42436 h 42436"/>
                  <a:gd name="connsiteX1" fmla="*/ 0 w 136983"/>
                  <a:gd name="connsiteY1" fmla="*/ 42436 h 42436"/>
                  <a:gd name="connsiteX2" fmla="*/ 22594 w 136983"/>
                  <a:gd name="connsiteY2" fmla="*/ 0 h 42436"/>
                  <a:gd name="connsiteX3" fmla="*/ 136984 w 136983"/>
                  <a:gd name="connsiteY3" fmla="*/ 0 h 42436"/>
                  <a:gd name="connsiteX4" fmla="*/ 116245 w 136983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983" h="42436">
                    <a:moveTo>
                      <a:pt x="116245" y="42436"/>
                    </a:moveTo>
                    <a:lnTo>
                      <a:pt x="0" y="42436"/>
                    </a:lnTo>
                    <a:lnTo>
                      <a:pt x="22594" y="0"/>
                    </a:lnTo>
                    <a:lnTo>
                      <a:pt x="136984" y="0"/>
                    </a:lnTo>
                    <a:lnTo>
                      <a:pt x="116245" y="424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3E1E3B55-C734-8C28-8B18-B06C7BAC763A}"/>
                  </a:ext>
                </a:extLst>
              </p:cNvPr>
              <p:cNvSpPr/>
              <p:nvPr/>
            </p:nvSpPr>
            <p:spPr>
              <a:xfrm>
                <a:off x="2690558" y="5699175"/>
                <a:ext cx="130462" cy="42436"/>
              </a:xfrm>
              <a:custGeom>
                <a:avLst/>
                <a:gdLst>
                  <a:gd name="connsiteX0" fmla="*/ 116245 w 130462"/>
                  <a:gd name="connsiteY0" fmla="*/ 42436 h 42436"/>
                  <a:gd name="connsiteX1" fmla="*/ 0 w 130462"/>
                  <a:gd name="connsiteY1" fmla="*/ 42436 h 42436"/>
                  <a:gd name="connsiteX2" fmla="*/ 16072 w 130462"/>
                  <a:gd name="connsiteY2" fmla="*/ 0 h 42436"/>
                  <a:gd name="connsiteX3" fmla="*/ 130462 w 130462"/>
                  <a:gd name="connsiteY3" fmla="*/ 0 h 42436"/>
                  <a:gd name="connsiteX4" fmla="*/ 116245 w 130462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62" h="42436">
                    <a:moveTo>
                      <a:pt x="116245" y="42436"/>
                    </a:moveTo>
                    <a:lnTo>
                      <a:pt x="0" y="42436"/>
                    </a:lnTo>
                    <a:lnTo>
                      <a:pt x="16072" y="0"/>
                    </a:lnTo>
                    <a:lnTo>
                      <a:pt x="130462" y="0"/>
                    </a:lnTo>
                    <a:lnTo>
                      <a:pt x="116245" y="424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75FB201A-C7C2-AC5D-6213-417D9D4B2740}"/>
                  </a:ext>
                </a:extLst>
              </p:cNvPr>
              <p:cNvSpPr/>
              <p:nvPr/>
            </p:nvSpPr>
            <p:spPr>
              <a:xfrm>
                <a:off x="2898506" y="5699175"/>
                <a:ext cx="127186" cy="42436"/>
              </a:xfrm>
              <a:custGeom>
                <a:avLst/>
                <a:gdLst>
                  <a:gd name="connsiteX0" fmla="*/ 116214 w 127186"/>
                  <a:gd name="connsiteY0" fmla="*/ 42436 h 42436"/>
                  <a:gd name="connsiteX1" fmla="*/ 0 w 127186"/>
                  <a:gd name="connsiteY1" fmla="*/ 42436 h 42436"/>
                  <a:gd name="connsiteX2" fmla="*/ 12796 w 127186"/>
                  <a:gd name="connsiteY2" fmla="*/ 0 h 42436"/>
                  <a:gd name="connsiteX3" fmla="*/ 127186 w 127186"/>
                  <a:gd name="connsiteY3" fmla="*/ 0 h 42436"/>
                  <a:gd name="connsiteX4" fmla="*/ 116214 w 127186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186" h="42436">
                    <a:moveTo>
                      <a:pt x="116214" y="42436"/>
                    </a:moveTo>
                    <a:lnTo>
                      <a:pt x="0" y="42436"/>
                    </a:lnTo>
                    <a:lnTo>
                      <a:pt x="12796" y="0"/>
                    </a:lnTo>
                    <a:lnTo>
                      <a:pt x="127186" y="0"/>
                    </a:lnTo>
                    <a:lnTo>
                      <a:pt x="116214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9E520153-9033-440B-7EA1-EFCBDE18EDF0}"/>
                  </a:ext>
                </a:extLst>
              </p:cNvPr>
              <p:cNvSpPr/>
              <p:nvPr/>
            </p:nvSpPr>
            <p:spPr>
              <a:xfrm>
                <a:off x="4139334" y="5699175"/>
                <a:ext cx="123013" cy="42436"/>
              </a:xfrm>
              <a:custGeom>
                <a:avLst/>
                <a:gdLst>
                  <a:gd name="connsiteX0" fmla="*/ 123014 w 123013"/>
                  <a:gd name="connsiteY0" fmla="*/ 42436 h 42436"/>
                  <a:gd name="connsiteX1" fmla="*/ 6769 w 123013"/>
                  <a:gd name="connsiteY1" fmla="*/ 42436 h 42436"/>
                  <a:gd name="connsiteX2" fmla="*/ 0 w 123013"/>
                  <a:gd name="connsiteY2" fmla="*/ 0 h 42436"/>
                  <a:gd name="connsiteX3" fmla="*/ 114421 w 123013"/>
                  <a:gd name="connsiteY3" fmla="*/ 0 h 42436"/>
                  <a:gd name="connsiteX4" fmla="*/ 123014 w 123013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13" h="42436">
                    <a:moveTo>
                      <a:pt x="123014" y="42436"/>
                    </a:moveTo>
                    <a:lnTo>
                      <a:pt x="6769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23014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44C431E8-E9C1-EDB4-1AFE-F31DC4566FC8}"/>
                  </a:ext>
                </a:extLst>
              </p:cNvPr>
              <p:cNvSpPr/>
              <p:nvPr/>
            </p:nvSpPr>
            <p:spPr>
              <a:xfrm>
                <a:off x="4753351" y="5699175"/>
                <a:ext cx="132811" cy="42436"/>
              </a:xfrm>
              <a:custGeom>
                <a:avLst/>
                <a:gdLst>
                  <a:gd name="connsiteX0" fmla="*/ 132811 w 132811"/>
                  <a:gd name="connsiteY0" fmla="*/ 42436 h 42436"/>
                  <a:gd name="connsiteX1" fmla="*/ 16567 w 132811"/>
                  <a:gd name="connsiteY1" fmla="*/ 42436 h 42436"/>
                  <a:gd name="connsiteX2" fmla="*/ 0 w 132811"/>
                  <a:gd name="connsiteY2" fmla="*/ 0 h 42436"/>
                  <a:gd name="connsiteX3" fmla="*/ 114421 w 132811"/>
                  <a:gd name="connsiteY3" fmla="*/ 0 h 42436"/>
                  <a:gd name="connsiteX4" fmla="*/ 132811 w 132811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11" h="42436">
                    <a:moveTo>
                      <a:pt x="132811" y="42436"/>
                    </a:moveTo>
                    <a:lnTo>
                      <a:pt x="16567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32811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FB322DAD-0287-A124-9875-C3879B3BBFC9}"/>
                  </a:ext>
                </a:extLst>
              </p:cNvPr>
              <p:cNvSpPr/>
              <p:nvPr/>
            </p:nvSpPr>
            <p:spPr>
              <a:xfrm>
                <a:off x="4958023" y="5699175"/>
                <a:ext cx="136087" cy="42436"/>
              </a:xfrm>
              <a:custGeom>
                <a:avLst/>
                <a:gdLst>
                  <a:gd name="connsiteX0" fmla="*/ 136088 w 136087"/>
                  <a:gd name="connsiteY0" fmla="*/ 42436 h 42436"/>
                  <a:gd name="connsiteX1" fmla="*/ 19843 w 136087"/>
                  <a:gd name="connsiteY1" fmla="*/ 42436 h 42436"/>
                  <a:gd name="connsiteX2" fmla="*/ 0 w 136087"/>
                  <a:gd name="connsiteY2" fmla="*/ 0 h 42436"/>
                  <a:gd name="connsiteX3" fmla="*/ 114421 w 136087"/>
                  <a:gd name="connsiteY3" fmla="*/ 0 h 42436"/>
                  <a:gd name="connsiteX4" fmla="*/ 136088 w 136087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087" h="42436">
                    <a:moveTo>
                      <a:pt x="136088" y="42436"/>
                    </a:moveTo>
                    <a:lnTo>
                      <a:pt x="19843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36088" y="424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95EC514E-2C26-2C2E-A02A-F64C3E9F5B24}"/>
                  </a:ext>
                </a:extLst>
              </p:cNvPr>
              <p:cNvSpPr/>
              <p:nvPr/>
            </p:nvSpPr>
            <p:spPr>
              <a:xfrm>
                <a:off x="5162695" y="5699175"/>
                <a:ext cx="139333" cy="42436"/>
              </a:xfrm>
              <a:custGeom>
                <a:avLst/>
                <a:gdLst>
                  <a:gd name="connsiteX0" fmla="*/ 139333 w 139333"/>
                  <a:gd name="connsiteY0" fmla="*/ 42436 h 42436"/>
                  <a:gd name="connsiteX1" fmla="*/ 23119 w 139333"/>
                  <a:gd name="connsiteY1" fmla="*/ 42436 h 42436"/>
                  <a:gd name="connsiteX2" fmla="*/ 0 w 139333"/>
                  <a:gd name="connsiteY2" fmla="*/ 0 h 42436"/>
                  <a:gd name="connsiteX3" fmla="*/ 114421 w 139333"/>
                  <a:gd name="connsiteY3" fmla="*/ 0 h 42436"/>
                  <a:gd name="connsiteX4" fmla="*/ 139333 w 139333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33" h="42436">
                    <a:moveTo>
                      <a:pt x="139333" y="42436"/>
                    </a:moveTo>
                    <a:lnTo>
                      <a:pt x="23119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39333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DEE1FB3C-F9AC-2456-8681-CB7B7A88B9A7}"/>
                  </a:ext>
                </a:extLst>
              </p:cNvPr>
              <p:cNvSpPr/>
              <p:nvPr/>
            </p:nvSpPr>
            <p:spPr>
              <a:xfrm>
                <a:off x="5367367" y="5699175"/>
                <a:ext cx="142609" cy="42436"/>
              </a:xfrm>
              <a:custGeom>
                <a:avLst/>
                <a:gdLst>
                  <a:gd name="connsiteX0" fmla="*/ 142609 w 142609"/>
                  <a:gd name="connsiteY0" fmla="*/ 42436 h 42436"/>
                  <a:gd name="connsiteX1" fmla="*/ 26365 w 142609"/>
                  <a:gd name="connsiteY1" fmla="*/ 42436 h 42436"/>
                  <a:gd name="connsiteX2" fmla="*/ 0 w 142609"/>
                  <a:gd name="connsiteY2" fmla="*/ 0 h 42436"/>
                  <a:gd name="connsiteX3" fmla="*/ 114421 w 142609"/>
                  <a:gd name="connsiteY3" fmla="*/ 0 h 42436"/>
                  <a:gd name="connsiteX4" fmla="*/ 142609 w 142609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09" h="42436">
                    <a:moveTo>
                      <a:pt x="142609" y="42436"/>
                    </a:moveTo>
                    <a:lnTo>
                      <a:pt x="26365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42609" y="4243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B4711C5D-F1D0-A594-5765-414276F97C16}"/>
                  </a:ext>
                </a:extLst>
              </p:cNvPr>
              <p:cNvSpPr/>
              <p:nvPr/>
            </p:nvSpPr>
            <p:spPr>
              <a:xfrm>
                <a:off x="5572039" y="5699175"/>
                <a:ext cx="145885" cy="42436"/>
              </a:xfrm>
              <a:custGeom>
                <a:avLst/>
                <a:gdLst>
                  <a:gd name="connsiteX0" fmla="*/ 145885 w 145885"/>
                  <a:gd name="connsiteY0" fmla="*/ 42436 h 42436"/>
                  <a:gd name="connsiteX1" fmla="*/ 29641 w 145885"/>
                  <a:gd name="connsiteY1" fmla="*/ 42436 h 42436"/>
                  <a:gd name="connsiteX2" fmla="*/ 0 w 145885"/>
                  <a:gd name="connsiteY2" fmla="*/ 0 h 42436"/>
                  <a:gd name="connsiteX3" fmla="*/ 114421 w 145885"/>
                  <a:gd name="connsiteY3" fmla="*/ 0 h 42436"/>
                  <a:gd name="connsiteX4" fmla="*/ 145885 w 145885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85" h="42436">
                    <a:moveTo>
                      <a:pt x="145885" y="42436"/>
                    </a:moveTo>
                    <a:lnTo>
                      <a:pt x="29641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45885" y="4243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C0A2EE10-2015-14A8-320C-AD3CF4CAB1F0}"/>
                  </a:ext>
                </a:extLst>
              </p:cNvPr>
              <p:cNvSpPr/>
              <p:nvPr/>
            </p:nvSpPr>
            <p:spPr>
              <a:xfrm>
                <a:off x="6186055" y="5699175"/>
                <a:ext cx="155683" cy="42436"/>
              </a:xfrm>
              <a:custGeom>
                <a:avLst/>
                <a:gdLst>
                  <a:gd name="connsiteX0" fmla="*/ 155683 w 155683"/>
                  <a:gd name="connsiteY0" fmla="*/ 42436 h 42436"/>
                  <a:gd name="connsiteX1" fmla="*/ 39439 w 155683"/>
                  <a:gd name="connsiteY1" fmla="*/ 42436 h 42436"/>
                  <a:gd name="connsiteX2" fmla="*/ 0 w 155683"/>
                  <a:gd name="connsiteY2" fmla="*/ 0 h 42436"/>
                  <a:gd name="connsiteX3" fmla="*/ 114421 w 155683"/>
                  <a:gd name="connsiteY3" fmla="*/ 0 h 42436"/>
                  <a:gd name="connsiteX4" fmla="*/ 155683 w 155683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683" h="42436">
                    <a:moveTo>
                      <a:pt x="155683" y="42436"/>
                    </a:moveTo>
                    <a:lnTo>
                      <a:pt x="39439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55683" y="424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F520828E-49D9-825A-8EF3-59D52948E031}"/>
                  </a:ext>
                </a:extLst>
              </p:cNvPr>
              <p:cNvSpPr/>
              <p:nvPr/>
            </p:nvSpPr>
            <p:spPr>
              <a:xfrm>
                <a:off x="6390728" y="5699175"/>
                <a:ext cx="158928" cy="42436"/>
              </a:xfrm>
              <a:custGeom>
                <a:avLst/>
                <a:gdLst>
                  <a:gd name="connsiteX0" fmla="*/ 158928 w 158928"/>
                  <a:gd name="connsiteY0" fmla="*/ 42436 h 42436"/>
                  <a:gd name="connsiteX1" fmla="*/ 42684 w 158928"/>
                  <a:gd name="connsiteY1" fmla="*/ 42436 h 42436"/>
                  <a:gd name="connsiteX2" fmla="*/ 0 w 158928"/>
                  <a:gd name="connsiteY2" fmla="*/ 0 h 42436"/>
                  <a:gd name="connsiteX3" fmla="*/ 114421 w 158928"/>
                  <a:gd name="connsiteY3" fmla="*/ 0 h 42436"/>
                  <a:gd name="connsiteX4" fmla="*/ 158928 w 158928"/>
                  <a:gd name="connsiteY4" fmla="*/ 42436 h 4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928" h="42436">
                    <a:moveTo>
                      <a:pt x="158928" y="42436"/>
                    </a:moveTo>
                    <a:lnTo>
                      <a:pt x="42684" y="42436"/>
                    </a:lnTo>
                    <a:lnTo>
                      <a:pt x="0" y="0"/>
                    </a:lnTo>
                    <a:lnTo>
                      <a:pt x="114421" y="0"/>
                    </a:lnTo>
                    <a:lnTo>
                      <a:pt x="158928" y="4243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4" name="Freeform: Shape 2203">
                <a:extLst>
                  <a:ext uri="{FF2B5EF4-FFF2-40B4-BE49-F238E27FC236}">
                    <a16:creationId xmlns:a16="http://schemas.microsoft.com/office/drawing/2014/main" id="{DA6B4E9C-20F1-BA5D-57B8-F262A86AA1FB}"/>
                  </a:ext>
                </a:extLst>
              </p:cNvPr>
              <p:cNvSpPr/>
              <p:nvPr/>
            </p:nvSpPr>
            <p:spPr>
              <a:xfrm>
                <a:off x="534608" y="5763772"/>
                <a:ext cx="168324" cy="44538"/>
              </a:xfrm>
              <a:custGeom>
                <a:avLst/>
                <a:gdLst>
                  <a:gd name="connsiteX0" fmla="*/ 119119 w 168324"/>
                  <a:gd name="connsiteY0" fmla="*/ 44538 h 44538"/>
                  <a:gd name="connsiteX1" fmla="*/ 0 w 168324"/>
                  <a:gd name="connsiteY1" fmla="*/ 44538 h 44538"/>
                  <a:gd name="connsiteX2" fmla="*/ 51122 w 168324"/>
                  <a:gd name="connsiteY2" fmla="*/ 0 h 44538"/>
                  <a:gd name="connsiteX3" fmla="*/ 168324 w 168324"/>
                  <a:gd name="connsiteY3" fmla="*/ 0 h 44538"/>
                  <a:gd name="connsiteX4" fmla="*/ 119119 w 168324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4" h="44538">
                    <a:moveTo>
                      <a:pt x="119119" y="44538"/>
                    </a:moveTo>
                    <a:lnTo>
                      <a:pt x="0" y="44538"/>
                    </a:lnTo>
                    <a:lnTo>
                      <a:pt x="51122" y="0"/>
                    </a:lnTo>
                    <a:lnTo>
                      <a:pt x="168324" y="0"/>
                    </a:lnTo>
                    <a:lnTo>
                      <a:pt x="119119" y="4453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5" name="Freeform: Shape 2204">
                <a:extLst>
                  <a:ext uri="{FF2B5EF4-FFF2-40B4-BE49-F238E27FC236}">
                    <a16:creationId xmlns:a16="http://schemas.microsoft.com/office/drawing/2014/main" id="{1FDB0E3D-7EB1-5EC7-C810-8DBF46DAFE7D}"/>
                  </a:ext>
                </a:extLst>
              </p:cNvPr>
              <p:cNvSpPr/>
              <p:nvPr/>
            </p:nvSpPr>
            <p:spPr>
              <a:xfrm>
                <a:off x="1386893" y="5763772"/>
                <a:ext cx="154601" cy="44538"/>
              </a:xfrm>
              <a:custGeom>
                <a:avLst/>
                <a:gdLst>
                  <a:gd name="connsiteX0" fmla="*/ 119088 w 154601"/>
                  <a:gd name="connsiteY0" fmla="*/ 44538 h 44538"/>
                  <a:gd name="connsiteX1" fmla="*/ 0 w 154601"/>
                  <a:gd name="connsiteY1" fmla="*/ 44538 h 44538"/>
                  <a:gd name="connsiteX2" fmla="*/ 37399 w 154601"/>
                  <a:gd name="connsiteY2" fmla="*/ 0 h 44538"/>
                  <a:gd name="connsiteX3" fmla="*/ 154601 w 154601"/>
                  <a:gd name="connsiteY3" fmla="*/ 0 h 44538"/>
                  <a:gd name="connsiteX4" fmla="*/ 119088 w 154601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601" h="44538">
                    <a:moveTo>
                      <a:pt x="119088" y="44538"/>
                    </a:moveTo>
                    <a:lnTo>
                      <a:pt x="0" y="44538"/>
                    </a:lnTo>
                    <a:lnTo>
                      <a:pt x="37399" y="0"/>
                    </a:lnTo>
                    <a:lnTo>
                      <a:pt x="154601" y="0"/>
                    </a:lnTo>
                    <a:lnTo>
                      <a:pt x="119088" y="4453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:a16="http://schemas.microsoft.com/office/drawing/2014/main" id="{6314423D-1729-FC1C-3318-8B6EBBC24D5D}"/>
                  </a:ext>
                </a:extLst>
              </p:cNvPr>
              <p:cNvSpPr/>
              <p:nvPr/>
            </p:nvSpPr>
            <p:spPr>
              <a:xfrm>
                <a:off x="1813020" y="5763772"/>
                <a:ext cx="147770" cy="44538"/>
              </a:xfrm>
              <a:custGeom>
                <a:avLst/>
                <a:gdLst>
                  <a:gd name="connsiteX0" fmla="*/ 119119 w 147770"/>
                  <a:gd name="connsiteY0" fmla="*/ 44538 h 44538"/>
                  <a:gd name="connsiteX1" fmla="*/ 0 w 147770"/>
                  <a:gd name="connsiteY1" fmla="*/ 44538 h 44538"/>
                  <a:gd name="connsiteX2" fmla="*/ 30568 w 147770"/>
                  <a:gd name="connsiteY2" fmla="*/ 0 h 44538"/>
                  <a:gd name="connsiteX3" fmla="*/ 147771 w 147770"/>
                  <a:gd name="connsiteY3" fmla="*/ 0 h 44538"/>
                  <a:gd name="connsiteX4" fmla="*/ 119119 w 147770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770" h="44538">
                    <a:moveTo>
                      <a:pt x="119119" y="44538"/>
                    </a:moveTo>
                    <a:lnTo>
                      <a:pt x="0" y="44538"/>
                    </a:lnTo>
                    <a:lnTo>
                      <a:pt x="30568" y="0"/>
                    </a:lnTo>
                    <a:lnTo>
                      <a:pt x="147771" y="0"/>
                    </a:lnTo>
                    <a:lnTo>
                      <a:pt x="119119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7" name="Freeform: Shape 2206">
                <a:extLst>
                  <a:ext uri="{FF2B5EF4-FFF2-40B4-BE49-F238E27FC236}">
                    <a16:creationId xmlns:a16="http://schemas.microsoft.com/office/drawing/2014/main" id="{ED7DBE14-1A3F-F6DE-5943-82B303301127}"/>
                  </a:ext>
                </a:extLst>
              </p:cNvPr>
              <p:cNvSpPr/>
              <p:nvPr/>
            </p:nvSpPr>
            <p:spPr>
              <a:xfrm>
                <a:off x="2452227" y="5763772"/>
                <a:ext cx="137478" cy="44538"/>
              </a:xfrm>
              <a:custGeom>
                <a:avLst/>
                <a:gdLst>
                  <a:gd name="connsiteX0" fmla="*/ 119119 w 137478"/>
                  <a:gd name="connsiteY0" fmla="*/ 44538 h 44538"/>
                  <a:gd name="connsiteX1" fmla="*/ 0 w 137478"/>
                  <a:gd name="connsiteY1" fmla="*/ 44538 h 44538"/>
                  <a:gd name="connsiteX2" fmla="*/ 20276 w 137478"/>
                  <a:gd name="connsiteY2" fmla="*/ 0 h 44538"/>
                  <a:gd name="connsiteX3" fmla="*/ 137478 w 137478"/>
                  <a:gd name="connsiteY3" fmla="*/ 0 h 44538"/>
                  <a:gd name="connsiteX4" fmla="*/ 119119 w 137478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78" h="44538">
                    <a:moveTo>
                      <a:pt x="119119" y="44538"/>
                    </a:moveTo>
                    <a:lnTo>
                      <a:pt x="0" y="44538"/>
                    </a:lnTo>
                    <a:lnTo>
                      <a:pt x="20276" y="0"/>
                    </a:lnTo>
                    <a:lnTo>
                      <a:pt x="137478" y="0"/>
                    </a:lnTo>
                    <a:lnTo>
                      <a:pt x="119119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:a16="http://schemas.microsoft.com/office/drawing/2014/main" id="{7E2A6E6E-8E07-F9E1-DE61-292D29549B3C}"/>
                  </a:ext>
                </a:extLst>
              </p:cNvPr>
              <p:cNvSpPr/>
              <p:nvPr/>
            </p:nvSpPr>
            <p:spPr>
              <a:xfrm>
                <a:off x="2665306" y="5763772"/>
                <a:ext cx="134047" cy="44538"/>
              </a:xfrm>
              <a:custGeom>
                <a:avLst/>
                <a:gdLst>
                  <a:gd name="connsiteX0" fmla="*/ 119119 w 134047"/>
                  <a:gd name="connsiteY0" fmla="*/ 44538 h 44538"/>
                  <a:gd name="connsiteX1" fmla="*/ 0 w 134047"/>
                  <a:gd name="connsiteY1" fmla="*/ 44538 h 44538"/>
                  <a:gd name="connsiteX2" fmla="*/ 16845 w 134047"/>
                  <a:gd name="connsiteY2" fmla="*/ 0 h 44538"/>
                  <a:gd name="connsiteX3" fmla="*/ 134048 w 134047"/>
                  <a:gd name="connsiteY3" fmla="*/ 0 h 44538"/>
                  <a:gd name="connsiteX4" fmla="*/ 119119 w 134047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47" h="44538">
                    <a:moveTo>
                      <a:pt x="119119" y="44538"/>
                    </a:moveTo>
                    <a:lnTo>
                      <a:pt x="0" y="44538"/>
                    </a:lnTo>
                    <a:lnTo>
                      <a:pt x="16845" y="0"/>
                    </a:lnTo>
                    <a:lnTo>
                      <a:pt x="134048" y="0"/>
                    </a:lnTo>
                    <a:lnTo>
                      <a:pt x="119119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9" name="Freeform: Shape 2208">
                <a:extLst>
                  <a:ext uri="{FF2B5EF4-FFF2-40B4-BE49-F238E27FC236}">
                    <a16:creationId xmlns:a16="http://schemas.microsoft.com/office/drawing/2014/main" id="{6ED4A9E3-BE35-4419-DE7C-9A4C93E83308}"/>
                  </a:ext>
                </a:extLst>
              </p:cNvPr>
              <p:cNvSpPr/>
              <p:nvPr/>
            </p:nvSpPr>
            <p:spPr>
              <a:xfrm>
                <a:off x="3304512" y="5763772"/>
                <a:ext cx="123785" cy="44538"/>
              </a:xfrm>
              <a:custGeom>
                <a:avLst/>
                <a:gdLst>
                  <a:gd name="connsiteX0" fmla="*/ 119119 w 123785"/>
                  <a:gd name="connsiteY0" fmla="*/ 44538 h 44538"/>
                  <a:gd name="connsiteX1" fmla="*/ 0 w 123785"/>
                  <a:gd name="connsiteY1" fmla="*/ 44538 h 44538"/>
                  <a:gd name="connsiteX2" fmla="*/ 6583 w 123785"/>
                  <a:gd name="connsiteY2" fmla="*/ 0 h 44538"/>
                  <a:gd name="connsiteX3" fmla="*/ 123786 w 123785"/>
                  <a:gd name="connsiteY3" fmla="*/ 0 h 44538"/>
                  <a:gd name="connsiteX4" fmla="*/ 119119 w 123785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85" h="44538">
                    <a:moveTo>
                      <a:pt x="119119" y="44538"/>
                    </a:moveTo>
                    <a:lnTo>
                      <a:pt x="0" y="44538"/>
                    </a:lnTo>
                    <a:lnTo>
                      <a:pt x="6583" y="0"/>
                    </a:lnTo>
                    <a:lnTo>
                      <a:pt x="123786" y="0"/>
                    </a:lnTo>
                    <a:lnTo>
                      <a:pt x="119119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id="{5843358A-406E-13D8-F2BE-FA3B3A10C491}"/>
                  </a:ext>
                </a:extLst>
              </p:cNvPr>
              <p:cNvSpPr/>
              <p:nvPr/>
            </p:nvSpPr>
            <p:spPr>
              <a:xfrm>
                <a:off x="3517591" y="5763772"/>
                <a:ext cx="120324" cy="44538"/>
              </a:xfrm>
              <a:custGeom>
                <a:avLst/>
                <a:gdLst>
                  <a:gd name="connsiteX0" fmla="*/ 119088 w 120324"/>
                  <a:gd name="connsiteY0" fmla="*/ 44538 h 44538"/>
                  <a:gd name="connsiteX1" fmla="*/ 0 w 120324"/>
                  <a:gd name="connsiteY1" fmla="*/ 44538 h 44538"/>
                  <a:gd name="connsiteX2" fmla="*/ 3153 w 120324"/>
                  <a:gd name="connsiteY2" fmla="*/ 0 h 44538"/>
                  <a:gd name="connsiteX3" fmla="*/ 120325 w 120324"/>
                  <a:gd name="connsiteY3" fmla="*/ 0 h 44538"/>
                  <a:gd name="connsiteX4" fmla="*/ 119088 w 120324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324" h="44538">
                    <a:moveTo>
                      <a:pt x="119088" y="44538"/>
                    </a:moveTo>
                    <a:lnTo>
                      <a:pt x="0" y="44538"/>
                    </a:lnTo>
                    <a:lnTo>
                      <a:pt x="3153" y="0"/>
                    </a:lnTo>
                    <a:lnTo>
                      <a:pt x="120325" y="0"/>
                    </a:lnTo>
                    <a:lnTo>
                      <a:pt x="119088" y="4453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id="{18D725FE-E43F-52D4-E427-A0C1B0A72F81}"/>
                  </a:ext>
                </a:extLst>
              </p:cNvPr>
              <p:cNvSpPr/>
              <p:nvPr/>
            </p:nvSpPr>
            <p:spPr>
              <a:xfrm>
                <a:off x="4778602" y="5763772"/>
                <a:ext cx="136520" cy="44538"/>
              </a:xfrm>
              <a:custGeom>
                <a:avLst/>
                <a:gdLst>
                  <a:gd name="connsiteX0" fmla="*/ 136520 w 136520"/>
                  <a:gd name="connsiteY0" fmla="*/ 44538 h 44538"/>
                  <a:gd name="connsiteX1" fmla="*/ 17401 w 136520"/>
                  <a:gd name="connsiteY1" fmla="*/ 44538 h 44538"/>
                  <a:gd name="connsiteX2" fmla="*/ 0 w 136520"/>
                  <a:gd name="connsiteY2" fmla="*/ 0 h 44538"/>
                  <a:gd name="connsiteX3" fmla="*/ 117172 w 136520"/>
                  <a:gd name="connsiteY3" fmla="*/ 0 h 44538"/>
                  <a:gd name="connsiteX4" fmla="*/ 136520 w 136520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20" h="44538">
                    <a:moveTo>
                      <a:pt x="136520" y="44538"/>
                    </a:moveTo>
                    <a:lnTo>
                      <a:pt x="17401" y="44538"/>
                    </a:lnTo>
                    <a:lnTo>
                      <a:pt x="0" y="0"/>
                    </a:lnTo>
                    <a:lnTo>
                      <a:pt x="117172" y="0"/>
                    </a:lnTo>
                    <a:lnTo>
                      <a:pt x="136520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id="{DD0F718A-45C9-840B-0A98-8BDCD6ACFA4A}"/>
                  </a:ext>
                </a:extLst>
              </p:cNvPr>
              <p:cNvSpPr/>
              <p:nvPr/>
            </p:nvSpPr>
            <p:spPr>
              <a:xfrm>
                <a:off x="4988251" y="5763772"/>
                <a:ext cx="139920" cy="44538"/>
              </a:xfrm>
              <a:custGeom>
                <a:avLst/>
                <a:gdLst>
                  <a:gd name="connsiteX0" fmla="*/ 139920 w 139920"/>
                  <a:gd name="connsiteY0" fmla="*/ 44538 h 44538"/>
                  <a:gd name="connsiteX1" fmla="*/ 20832 w 139920"/>
                  <a:gd name="connsiteY1" fmla="*/ 44538 h 44538"/>
                  <a:gd name="connsiteX2" fmla="*/ 0 w 139920"/>
                  <a:gd name="connsiteY2" fmla="*/ 0 h 44538"/>
                  <a:gd name="connsiteX3" fmla="*/ 117172 w 139920"/>
                  <a:gd name="connsiteY3" fmla="*/ 0 h 44538"/>
                  <a:gd name="connsiteX4" fmla="*/ 139920 w 139920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920" h="44538">
                    <a:moveTo>
                      <a:pt x="139920" y="44538"/>
                    </a:moveTo>
                    <a:lnTo>
                      <a:pt x="20832" y="44538"/>
                    </a:lnTo>
                    <a:lnTo>
                      <a:pt x="0" y="0"/>
                    </a:lnTo>
                    <a:lnTo>
                      <a:pt x="117172" y="0"/>
                    </a:lnTo>
                    <a:lnTo>
                      <a:pt x="139920" y="4453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3" name="Freeform: Shape 2212">
                <a:extLst>
                  <a:ext uri="{FF2B5EF4-FFF2-40B4-BE49-F238E27FC236}">
                    <a16:creationId xmlns:a16="http://schemas.microsoft.com/office/drawing/2014/main" id="{B59ABDDF-B535-F0B9-6B11-838CB8D8EA6A}"/>
                  </a:ext>
                </a:extLst>
              </p:cNvPr>
              <p:cNvSpPr/>
              <p:nvPr/>
            </p:nvSpPr>
            <p:spPr>
              <a:xfrm>
                <a:off x="5407516" y="5763772"/>
                <a:ext cx="146812" cy="44538"/>
              </a:xfrm>
              <a:custGeom>
                <a:avLst/>
                <a:gdLst>
                  <a:gd name="connsiteX0" fmla="*/ 146813 w 146812"/>
                  <a:gd name="connsiteY0" fmla="*/ 44538 h 44538"/>
                  <a:gd name="connsiteX1" fmla="*/ 27694 w 146812"/>
                  <a:gd name="connsiteY1" fmla="*/ 44538 h 44538"/>
                  <a:gd name="connsiteX2" fmla="*/ 0 w 146812"/>
                  <a:gd name="connsiteY2" fmla="*/ 0 h 44538"/>
                  <a:gd name="connsiteX3" fmla="*/ 117203 w 146812"/>
                  <a:gd name="connsiteY3" fmla="*/ 0 h 44538"/>
                  <a:gd name="connsiteX4" fmla="*/ 146813 w 146812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12" h="44538">
                    <a:moveTo>
                      <a:pt x="146813" y="44538"/>
                    </a:moveTo>
                    <a:lnTo>
                      <a:pt x="27694" y="44538"/>
                    </a:lnTo>
                    <a:lnTo>
                      <a:pt x="0" y="0"/>
                    </a:lnTo>
                    <a:lnTo>
                      <a:pt x="117203" y="0"/>
                    </a:lnTo>
                    <a:lnTo>
                      <a:pt x="146813" y="4453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4" name="Freeform: Shape 2213">
                <a:extLst>
                  <a:ext uri="{FF2B5EF4-FFF2-40B4-BE49-F238E27FC236}">
                    <a16:creationId xmlns:a16="http://schemas.microsoft.com/office/drawing/2014/main" id="{C88245E8-C02D-BF02-636D-D01B357F1978}"/>
                  </a:ext>
                </a:extLst>
              </p:cNvPr>
              <p:cNvSpPr/>
              <p:nvPr/>
            </p:nvSpPr>
            <p:spPr>
              <a:xfrm>
                <a:off x="5617165" y="5763772"/>
                <a:ext cx="150212" cy="44538"/>
              </a:xfrm>
              <a:custGeom>
                <a:avLst/>
                <a:gdLst>
                  <a:gd name="connsiteX0" fmla="*/ 150212 w 150212"/>
                  <a:gd name="connsiteY0" fmla="*/ 44538 h 44538"/>
                  <a:gd name="connsiteX1" fmla="*/ 31124 w 150212"/>
                  <a:gd name="connsiteY1" fmla="*/ 44538 h 44538"/>
                  <a:gd name="connsiteX2" fmla="*/ 0 w 150212"/>
                  <a:gd name="connsiteY2" fmla="*/ 0 h 44538"/>
                  <a:gd name="connsiteX3" fmla="*/ 117203 w 150212"/>
                  <a:gd name="connsiteY3" fmla="*/ 0 h 44538"/>
                  <a:gd name="connsiteX4" fmla="*/ 150212 w 150212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212" h="44538">
                    <a:moveTo>
                      <a:pt x="150212" y="44538"/>
                    </a:moveTo>
                    <a:lnTo>
                      <a:pt x="31124" y="44538"/>
                    </a:lnTo>
                    <a:lnTo>
                      <a:pt x="0" y="0"/>
                    </a:lnTo>
                    <a:lnTo>
                      <a:pt x="117203" y="0"/>
                    </a:lnTo>
                    <a:lnTo>
                      <a:pt x="150212" y="445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5" name="Freeform: Shape 2214">
                <a:extLst>
                  <a:ext uri="{FF2B5EF4-FFF2-40B4-BE49-F238E27FC236}">
                    <a16:creationId xmlns:a16="http://schemas.microsoft.com/office/drawing/2014/main" id="{FCF193BC-4F96-EB47-6CAE-4759C0849C83}"/>
                  </a:ext>
                </a:extLst>
              </p:cNvPr>
              <p:cNvSpPr/>
              <p:nvPr/>
            </p:nvSpPr>
            <p:spPr>
              <a:xfrm>
                <a:off x="5826813" y="5763772"/>
                <a:ext cx="153643" cy="44538"/>
              </a:xfrm>
              <a:custGeom>
                <a:avLst/>
                <a:gdLst>
                  <a:gd name="connsiteX0" fmla="*/ 153643 w 153643"/>
                  <a:gd name="connsiteY0" fmla="*/ 44538 h 44538"/>
                  <a:gd name="connsiteX1" fmla="*/ 34524 w 153643"/>
                  <a:gd name="connsiteY1" fmla="*/ 44538 h 44538"/>
                  <a:gd name="connsiteX2" fmla="*/ 0 w 153643"/>
                  <a:gd name="connsiteY2" fmla="*/ 0 h 44538"/>
                  <a:gd name="connsiteX3" fmla="*/ 117203 w 153643"/>
                  <a:gd name="connsiteY3" fmla="*/ 0 h 44538"/>
                  <a:gd name="connsiteX4" fmla="*/ 153643 w 153643"/>
                  <a:gd name="connsiteY4" fmla="*/ 44538 h 4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43" h="44538">
                    <a:moveTo>
                      <a:pt x="153643" y="44538"/>
                    </a:moveTo>
                    <a:lnTo>
                      <a:pt x="34524" y="44538"/>
                    </a:lnTo>
                    <a:lnTo>
                      <a:pt x="0" y="0"/>
                    </a:lnTo>
                    <a:lnTo>
                      <a:pt x="117203" y="0"/>
                    </a:lnTo>
                    <a:lnTo>
                      <a:pt x="153643" y="4453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6" name="Freeform: Shape 2215">
                <a:extLst>
                  <a:ext uri="{FF2B5EF4-FFF2-40B4-BE49-F238E27FC236}">
                    <a16:creationId xmlns:a16="http://schemas.microsoft.com/office/drawing/2014/main" id="{86C0758B-EAF4-BD87-9148-F029A1D50656}"/>
                  </a:ext>
                </a:extLst>
              </p:cNvPr>
              <p:cNvSpPr/>
              <p:nvPr/>
            </p:nvSpPr>
            <p:spPr>
              <a:xfrm>
                <a:off x="672612" y="5831584"/>
                <a:ext cx="170240" cy="46794"/>
              </a:xfrm>
              <a:custGeom>
                <a:avLst/>
                <a:gdLst>
                  <a:gd name="connsiteX0" fmla="*/ 122117 w 170240"/>
                  <a:gd name="connsiteY0" fmla="*/ 46795 h 46794"/>
                  <a:gd name="connsiteX1" fmla="*/ 0 w 170240"/>
                  <a:gd name="connsiteY1" fmla="*/ 46795 h 46794"/>
                  <a:gd name="connsiteX2" fmla="*/ 50133 w 170240"/>
                  <a:gd name="connsiteY2" fmla="*/ 0 h 46794"/>
                  <a:gd name="connsiteX3" fmla="*/ 170241 w 170240"/>
                  <a:gd name="connsiteY3" fmla="*/ 0 h 46794"/>
                  <a:gd name="connsiteX4" fmla="*/ 122117 w 170240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40" h="46794">
                    <a:moveTo>
                      <a:pt x="122117" y="46795"/>
                    </a:moveTo>
                    <a:lnTo>
                      <a:pt x="0" y="46795"/>
                    </a:lnTo>
                    <a:lnTo>
                      <a:pt x="50133" y="0"/>
                    </a:lnTo>
                    <a:lnTo>
                      <a:pt x="170241" y="0"/>
                    </a:lnTo>
                    <a:lnTo>
                      <a:pt x="122117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7" name="Freeform: Shape 2216">
                <a:extLst>
                  <a:ext uri="{FF2B5EF4-FFF2-40B4-BE49-F238E27FC236}">
                    <a16:creationId xmlns:a16="http://schemas.microsoft.com/office/drawing/2014/main" id="{24058FF8-4CA2-8596-E237-214C15DA0D53}"/>
                  </a:ext>
                </a:extLst>
              </p:cNvPr>
              <p:cNvSpPr/>
              <p:nvPr/>
            </p:nvSpPr>
            <p:spPr>
              <a:xfrm>
                <a:off x="1327983" y="5831584"/>
                <a:ext cx="159453" cy="46794"/>
              </a:xfrm>
              <a:custGeom>
                <a:avLst/>
                <a:gdLst>
                  <a:gd name="connsiteX0" fmla="*/ 122148 w 159453"/>
                  <a:gd name="connsiteY0" fmla="*/ 46795 h 46794"/>
                  <a:gd name="connsiteX1" fmla="*/ 0 w 159453"/>
                  <a:gd name="connsiteY1" fmla="*/ 46795 h 46794"/>
                  <a:gd name="connsiteX2" fmla="*/ 39346 w 159453"/>
                  <a:gd name="connsiteY2" fmla="*/ 0 h 46794"/>
                  <a:gd name="connsiteX3" fmla="*/ 159454 w 159453"/>
                  <a:gd name="connsiteY3" fmla="*/ 0 h 46794"/>
                  <a:gd name="connsiteX4" fmla="*/ 122148 w 159453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53" h="46794">
                    <a:moveTo>
                      <a:pt x="122148" y="46795"/>
                    </a:moveTo>
                    <a:lnTo>
                      <a:pt x="0" y="46795"/>
                    </a:lnTo>
                    <a:lnTo>
                      <a:pt x="39346" y="0"/>
                    </a:lnTo>
                    <a:lnTo>
                      <a:pt x="159454" y="0"/>
                    </a:lnTo>
                    <a:lnTo>
                      <a:pt x="122148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8" name="Freeform: Shape 2217">
                <a:extLst>
                  <a:ext uri="{FF2B5EF4-FFF2-40B4-BE49-F238E27FC236}">
                    <a16:creationId xmlns:a16="http://schemas.microsoft.com/office/drawing/2014/main" id="{00687548-31EC-F0B9-98C5-2FD7AC64E795}"/>
                  </a:ext>
                </a:extLst>
              </p:cNvPr>
              <p:cNvSpPr/>
              <p:nvPr/>
            </p:nvSpPr>
            <p:spPr>
              <a:xfrm>
                <a:off x="1764928" y="5831584"/>
                <a:ext cx="152221" cy="46794"/>
              </a:xfrm>
              <a:custGeom>
                <a:avLst/>
                <a:gdLst>
                  <a:gd name="connsiteX0" fmla="*/ 122117 w 152221"/>
                  <a:gd name="connsiteY0" fmla="*/ 46795 h 46794"/>
                  <a:gd name="connsiteX1" fmla="*/ 0 w 152221"/>
                  <a:gd name="connsiteY1" fmla="*/ 46795 h 46794"/>
                  <a:gd name="connsiteX2" fmla="*/ 32113 w 152221"/>
                  <a:gd name="connsiteY2" fmla="*/ 0 h 46794"/>
                  <a:gd name="connsiteX3" fmla="*/ 152221 w 152221"/>
                  <a:gd name="connsiteY3" fmla="*/ 0 h 46794"/>
                  <a:gd name="connsiteX4" fmla="*/ 122117 w 152221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21" h="46794">
                    <a:moveTo>
                      <a:pt x="122117" y="46795"/>
                    </a:moveTo>
                    <a:lnTo>
                      <a:pt x="0" y="46795"/>
                    </a:lnTo>
                    <a:lnTo>
                      <a:pt x="32113" y="0"/>
                    </a:lnTo>
                    <a:lnTo>
                      <a:pt x="152221" y="0"/>
                    </a:lnTo>
                    <a:lnTo>
                      <a:pt x="122117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9" name="Freeform: Shape 2218">
                <a:extLst>
                  <a:ext uri="{FF2B5EF4-FFF2-40B4-BE49-F238E27FC236}">
                    <a16:creationId xmlns:a16="http://schemas.microsoft.com/office/drawing/2014/main" id="{6CF55648-B33A-3991-9ACF-AC7844E83F96}"/>
                  </a:ext>
                </a:extLst>
              </p:cNvPr>
              <p:cNvSpPr/>
              <p:nvPr/>
            </p:nvSpPr>
            <p:spPr>
              <a:xfrm>
                <a:off x="1983385" y="5831584"/>
                <a:ext cx="148635" cy="46794"/>
              </a:xfrm>
              <a:custGeom>
                <a:avLst/>
                <a:gdLst>
                  <a:gd name="connsiteX0" fmla="*/ 122117 w 148635"/>
                  <a:gd name="connsiteY0" fmla="*/ 46795 h 46794"/>
                  <a:gd name="connsiteX1" fmla="*/ 0 w 148635"/>
                  <a:gd name="connsiteY1" fmla="*/ 46795 h 46794"/>
                  <a:gd name="connsiteX2" fmla="*/ 28528 w 148635"/>
                  <a:gd name="connsiteY2" fmla="*/ 0 h 46794"/>
                  <a:gd name="connsiteX3" fmla="*/ 148636 w 148635"/>
                  <a:gd name="connsiteY3" fmla="*/ 0 h 46794"/>
                  <a:gd name="connsiteX4" fmla="*/ 122117 w 148635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35" h="46794">
                    <a:moveTo>
                      <a:pt x="122117" y="46795"/>
                    </a:moveTo>
                    <a:lnTo>
                      <a:pt x="0" y="46795"/>
                    </a:lnTo>
                    <a:lnTo>
                      <a:pt x="28528" y="0"/>
                    </a:lnTo>
                    <a:lnTo>
                      <a:pt x="148636" y="0"/>
                    </a:lnTo>
                    <a:lnTo>
                      <a:pt x="122117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0" name="Freeform: Shape 2219">
                <a:extLst>
                  <a:ext uri="{FF2B5EF4-FFF2-40B4-BE49-F238E27FC236}">
                    <a16:creationId xmlns:a16="http://schemas.microsoft.com/office/drawing/2014/main" id="{F3D1B37A-ECD6-219A-BB4C-9BAC8EC08E1E}"/>
                  </a:ext>
                </a:extLst>
              </p:cNvPr>
              <p:cNvSpPr/>
              <p:nvPr/>
            </p:nvSpPr>
            <p:spPr>
              <a:xfrm>
                <a:off x="2857244" y="5831584"/>
                <a:ext cx="134202" cy="46794"/>
              </a:xfrm>
              <a:custGeom>
                <a:avLst/>
                <a:gdLst>
                  <a:gd name="connsiteX0" fmla="*/ 122117 w 134202"/>
                  <a:gd name="connsiteY0" fmla="*/ 46795 h 46794"/>
                  <a:gd name="connsiteX1" fmla="*/ 0 w 134202"/>
                  <a:gd name="connsiteY1" fmla="*/ 46795 h 46794"/>
                  <a:gd name="connsiteX2" fmla="*/ 14094 w 134202"/>
                  <a:gd name="connsiteY2" fmla="*/ 0 h 46794"/>
                  <a:gd name="connsiteX3" fmla="*/ 134202 w 134202"/>
                  <a:gd name="connsiteY3" fmla="*/ 0 h 46794"/>
                  <a:gd name="connsiteX4" fmla="*/ 122117 w 134202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202" h="46794">
                    <a:moveTo>
                      <a:pt x="122117" y="46795"/>
                    </a:moveTo>
                    <a:lnTo>
                      <a:pt x="0" y="46795"/>
                    </a:lnTo>
                    <a:lnTo>
                      <a:pt x="14094" y="0"/>
                    </a:lnTo>
                    <a:lnTo>
                      <a:pt x="134202" y="0"/>
                    </a:lnTo>
                    <a:lnTo>
                      <a:pt x="122117" y="467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1" name="Freeform: Shape 2220">
                <a:extLst>
                  <a:ext uri="{FF2B5EF4-FFF2-40B4-BE49-F238E27FC236}">
                    <a16:creationId xmlns:a16="http://schemas.microsoft.com/office/drawing/2014/main" id="{CA8E7C00-7EA7-2022-277C-31296E3F7239}"/>
                  </a:ext>
                </a:extLst>
              </p:cNvPr>
              <p:cNvSpPr/>
              <p:nvPr/>
            </p:nvSpPr>
            <p:spPr>
              <a:xfrm>
                <a:off x="3294158" y="5831584"/>
                <a:ext cx="127031" cy="46794"/>
              </a:xfrm>
              <a:custGeom>
                <a:avLst/>
                <a:gdLst>
                  <a:gd name="connsiteX0" fmla="*/ 122117 w 127031"/>
                  <a:gd name="connsiteY0" fmla="*/ 46795 h 46794"/>
                  <a:gd name="connsiteX1" fmla="*/ 0 w 127031"/>
                  <a:gd name="connsiteY1" fmla="*/ 46795 h 46794"/>
                  <a:gd name="connsiteX2" fmla="*/ 6923 w 127031"/>
                  <a:gd name="connsiteY2" fmla="*/ 0 h 46794"/>
                  <a:gd name="connsiteX3" fmla="*/ 127031 w 127031"/>
                  <a:gd name="connsiteY3" fmla="*/ 0 h 46794"/>
                  <a:gd name="connsiteX4" fmla="*/ 122117 w 127031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31" h="46794">
                    <a:moveTo>
                      <a:pt x="122117" y="46795"/>
                    </a:moveTo>
                    <a:lnTo>
                      <a:pt x="0" y="46795"/>
                    </a:lnTo>
                    <a:lnTo>
                      <a:pt x="6923" y="0"/>
                    </a:lnTo>
                    <a:lnTo>
                      <a:pt x="127031" y="0"/>
                    </a:lnTo>
                    <a:lnTo>
                      <a:pt x="122117" y="467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2" name="Freeform: Shape 2221">
                <a:extLst>
                  <a:ext uri="{FF2B5EF4-FFF2-40B4-BE49-F238E27FC236}">
                    <a16:creationId xmlns:a16="http://schemas.microsoft.com/office/drawing/2014/main" id="{28970F05-5F71-BF8F-A99C-5AD148C68F8D}"/>
                  </a:ext>
                </a:extLst>
              </p:cNvPr>
              <p:cNvSpPr/>
              <p:nvPr/>
            </p:nvSpPr>
            <p:spPr>
              <a:xfrm>
                <a:off x="4160506" y="5831584"/>
                <a:ext cx="129627" cy="46794"/>
              </a:xfrm>
              <a:custGeom>
                <a:avLst/>
                <a:gdLst>
                  <a:gd name="connsiteX0" fmla="*/ 129628 w 129627"/>
                  <a:gd name="connsiteY0" fmla="*/ 46795 h 46794"/>
                  <a:gd name="connsiteX1" fmla="*/ 7511 w 129627"/>
                  <a:gd name="connsiteY1" fmla="*/ 46795 h 46794"/>
                  <a:gd name="connsiteX2" fmla="*/ 0 w 129627"/>
                  <a:gd name="connsiteY2" fmla="*/ 0 h 46794"/>
                  <a:gd name="connsiteX3" fmla="*/ 120139 w 129627"/>
                  <a:gd name="connsiteY3" fmla="*/ 0 h 46794"/>
                  <a:gd name="connsiteX4" fmla="*/ 129628 w 129627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27" h="46794">
                    <a:moveTo>
                      <a:pt x="129628" y="46795"/>
                    </a:moveTo>
                    <a:lnTo>
                      <a:pt x="7511" y="46795"/>
                    </a:lnTo>
                    <a:lnTo>
                      <a:pt x="0" y="0"/>
                    </a:lnTo>
                    <a:lnTo>
                      <a:pt x="120139" y="0"/>
                    </a:lnTo>
                    <a:lnTo>
                      <a:pt x="129628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3" name="Freeform: Shape 2222">
                <a:extLst>
                  <a:ext uri="{FF2B5EF4-FFF2-40B4-BE49-F238E27FC236}">
                    <a16:creationId xmlns:a16="http://schemas.microsoft.com/office/drawing/2014/main" id="{BCDA0730-C0AA-9087-5AA9-6A2DD290E4E1}"/>
                  </a:ext>
                </a:extLst>
              </p:cNvPr>
              <p:cNvSpPr/>
              <p:nvPr/>
            </p:nvSpPr>
            <p:spPr>
              <a:xfrm>
                <a:off x="4590250" y="5831584"/>
                <a:ext cx="136798" cy="46794"/>
              </a:xfrm>
              <a:custGeom>
                <a:avLst/>
                <a:gdLst>
                  <a:gd name="connsiteX0" fmla="*/ 136798 w 136798"/>
                  <a:gd name="connsiteY0" fmla="*/ 46795 h 46794"/>
                  <a:gd name="connsiteX1" fmla="*/ 14681 w 136798"/>
                  <a:gd name="connsiteY1" fmla="*/ 46795 h 46794"/>
                  <a:gd name="connsiteX2" fmla="*/ 0 w 136798"/>
                  <a:gd name="connsiteY2" fmla="*/ 0 h 46794"/>
                  <a:gd name="connsiteX3" fmla="*/ 120108 w 136798"/>
                  <a:gd name="connsiteY3" fmla="*/ 0 h 46794"/>
                  <a:gd name="connsiteX4" fmla="*/ 136798 w 136798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798" h="46794">
                    <a:moveTo>
                      <a:pt x="136798" y="46795"/>
                    </a:moveTo>
                    <a:lnTo>
                      <a:pt x="14681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36798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4" name="Freeform: Shape 2223">
                <a:extLst>
                  <a:ext uri="{FF2B5EF4-FFF2-40B4-BE49-F238E27FC236}">
                    <a16:creationId xmlns:a16="http://schemas.microsoft.com/office/drawing/2014/main" id="{EAA78296-6848-080C-6F62-0C10CC098446}"/>
                  </a:ext>
                </a:extLst>
              </p:cNvPr>
              <p:cNvSpPr/>
              <p:nvPr/>
            </p:nvSpPr>
            <p:spPr>
              <a:xfrm>
                <a:off x="4805091" y="5831584"/>
                <a:ext cx="140445" cy="46794"/>
              </a:xfrm>
              <a:custGeom>
                <a:avLst/>
                <a:gdLst>
                  <a:gd name="connsiteX0" fmla="*/ 140445 w 140445"/>
                  <a:gd name="connsiteY0" fmla="*/ 46795 h 46794"/>
                  <a:gd name="connsiteX1" fmla="*/ 18297 w 140445"/>
                  <a:gd name="connsiteY1" fmla="*/ 46795 h 46794"/>
                  <a:gd name="connsiteX2" fmla="*/ 0 w 140445"/>
                  <a:gd name="connsiteY2" fmla="*/ 0 h 46794"/>
                  <a:gd name="connsiteX3" fmla="*/ 120139 w 140445"/>
                  <a:gd name="connsiteY3" fmla="*/ 0 h 46794"/>
                  <a:gd name="connsiteX4" fmla="*/ 140445 w 140445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45" h="46794">
                    <a:moveTo>
                      <a:pt x="140445" y="46795"/>
                    </a:moveTo>
                    <a:lnTo>
                      <a:pt x="18297" y="46795"/>
                    </a:lnTo>
                    <a:lnTo>
                      <a:pt x="0" y="0"/>
                    </a:lnTo>
                    <a:lnTo>
                      <a:pt x="120139" y="0"/>
                    </a:lnTo>
                    <a:lnTo>
                      <a:pt x="140445" y="4679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5" name="Freeform: Shape 2224">
                <a:extLst>
                  <a:ext uri="{FF2B5EF4-FFF2-40B4-BE49-F238E27FC236}">
                    <a16:creationId xmlns:a16="http://schemas.microsoft.com/office/drawing/2014/main" id="{4A45A5EB-0428-C752-C574-BC215BF1B90C}"/>
                  </a:ext>
                </a:extLst>
              </p:cNvPr>
              <p:cNvSpPr/>
              <p:nvPr/>
            </p:nvSpPr>
            <p:spPr>
              <a:xfrm>
                <a:off x="5019962" y="5831584"/>
                <a:ext cx="144030" cy="46794"/>
              </a:xfrm>
              <a:custGeom>
                <a:avLst/>
                <a:gdLst>
                  <a:gd name="connsiteX0" fmla="*/ 144031 w 144030"/>
                  <a:gd name="connsiteY0" fmla="*/ 46795 h 46794"/>
                  <a:gd name="connsiteX1" fmla="*/ 21883 w 144030"/>
                  <a:gd name="connsiteY1" fmla="*/ 46795 h 46794"/>
                  <a:gd name="connsiteX2" fmla="*/ 0 w 144030"/>
                  <a:gd name="connsiteY2" fmla="*/ 0 h 46794"/>
                  <a:gd name="connsiteX3" fmla="*/ 120108 w 144030"/>
                  <a:gd name="connsiteY3" fmla="*/ 0 h 46794"/>
                  <a:gd name="connsiteX4" fmla="*/ 144031 w 144030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30" h="46794">
                    <a:moveTo>
                      <a:pt x="144031" y="46795"/>
                    </a:moveTo>
                    <a:lnTo>
                      <a:pt x="21883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44031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6" name="Freeform: Shape 2225">
                <a:extLst>
                  <a:ext uri="{FF2B5EF4-FFF2-40B4-BE49-F238E27FC236}">
                    <a16:creationId xmlns:a16="http://schemas.microsoft.com/office/drawing/2014/main" id="{DD5B3D49-25B5-6ED2-41A7-4AF5AD3EE78C}"/>
                  </a:ext>
                </a:extLst>
              </p:cNvPr>
              <p:cNvSpPr/>
              <p:nvPr/>
            </p:nvSpPr>
            <p:spPr>
              <a:xfrm>
                <a:off x="5234834" y="5831584"/>
                <a:ext cx="147616" cy="46794"/>
              </a:xfrm>
              <a:custGeom>
                <a:avLst/>
                <a:gdLst>
                  <a:gd name="connsiteX0" fmla="*/ 147616 w 147616"/>
                  <a:gd name="connsiteY0" fmla="*/ 46795 h 46794"/>
                  <a:gd name="connsiteX1" fmla="*/ 25499 w 147616"/>
                  <a:gd name="connsiteY1" fmla="*/ 46795 h 46794"/>
                  <a:gd name="connsiteX2" fmla="*/ 0 w 147616"/>
                  <a:gd name="connsiteY2" fmla="*/ 0 h 46794"/>
                  <a:gd name="connsiteX3" fmla="*/ 120108 w 147616"/>
                  <a:gd name="connsiteY3" fmla="*/ 0 h 46794"/>
                  <a:gd name="connsiteX4" fmla="*/ 147616 w 147616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616" h="46794">
                    <a:moveTo>
                      <a:pt x="147616" y="46795"/>
                    </a:moveTo>
                    <a:lnTo>
                      <a:pt x="25499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47616" y="4679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7" name="Freeform: Shape 2226">
                <a:extLst>
                  <a:ext uri="{FF2B5EF4-FFF2-40B4-BE49-F238E27FC236}">
                    <a16:creationId xmlns:a16="http://schemas.microsoft.com/office/drawing/2014/main" id="{5C7602A7-9D4E-2FC6-86A7-31C5B880ACAD}"/>
                  </a:ext>
                </a:extLst>
              </p:cNvPr>
              <p:cNvSpPr/>
              <p:nvPr/>
            </p:nvSpPr>
            <p:spPr>
              <a:xfrm>
                <a:off x="5664546" y="5831584"/>
                <a:ext cx="154817" cy="46794"/>
              </a:xfrm>
              <a:custGeom>
                <a:avLst/>
                <a:gdLst>
                  <a:gd name="connsiteX0" fmla="*/ 154818 w 154817"/>
                  <a:gd name="connsiteY0" fmla="*/ 46795 h 46794"/>
                  <a:gd name="connsiteX1" fmla="*/ 32701 w 154817"/>
                  <a:gd name="connsiteY1" fmla="*/ 46795 h 46794"/>
                  <a:gd name="connsiteX2" fmla="*/ 0 w 154817"/>
                  <a:gd name="connsiteY2" fmla="*/ 0 h 46794"/>
                  <a:gd name="connsiteX3" fmla="*/ 120108 w 154817"/>
                  <a:gd name="connsiteY3" fmla="*/ 0 h 46794"/>
                  <a:gd name="connsiteX4" fmla="*/ 154818 w 154817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817" h="46794">
                    <a:moveTo>
                      <a:pt x="154818" y="46795"/>
                    </a:moveTo>
                    <a:lnTo>
                      <a:pt x="32701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54818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8" name="Freeform: Shape 2227">
                <a:extLst>
                  <a:ext uri="{FF2B5EF4-FFF2-40B4-BE49-F238E27FC236}">
                    <a16:creationId xmlns:a16="http://schemas.microsoft.com/office/drawing/2014/main" id="{A28726A1-DF5D-DA01-398A-AFFC6A2D71AC}"/>
                  </a:ext>
                </a:extLst>
              </p:cNvPr>
              <p:cNvSpPr/>
              <p:nvPr/>
            </p:nvSpPr>
            <p:spPr>
              <a:xfrm>
                <a:off x="5879418" y="5831584"/>
                <a:ext cx="158402" cy="46794"/>
              </a:xfrm>
              <a:custGeom>
                <a:avLst/>
                <a:gdLst>
                  <a:gd name="connsiteX0" fmla="*/ 158403 w 158402"/>
                  <a:gd name="connsiteY0" fmla="*/ 46795 h 46794"/>
                  <a:gd name="connsiteX1" fmla="*/ 36286 w 158402"/>
                  <a:gd name="connsiteY1" fmla="*/ 46795 h 46794"/>
                  <a:gd name="connsiteX2" fmla="*/ 0 w 158402"/>
                  <a:gd name="connsiteY2" fmla="*/ 0 h 46794"/>
                  <a:gd name="connsiteX3" fmla="*/ 120108 w 158402"/>
                  <a:gd name="connsiteY3" fmla="*/ 0 h 46794"/>
                  <a:gd name="connsiteX4" fmla="*/ 158403 w 158402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402" h="46794">
                    <a:moveTo>
                      <a:pt x="158403" y="46795"/>
                    </a:moveTo>
                    <a:lnTo>
                      <a:pt x="36286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58403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9" name="Freeform: Shape 2228">
                <a:extLst>
                  <a:ext uri="{FF2B5EF4-FFF2-40B4-BE49-F238E27FC236}">
                    <a16:creationId xmlns:a16="http://schemas.microsoft.com/office/drawing/2014/main" id="{A430CF9F-47B6-6E81-6C61-87D0D0C140E3}"/>
                  </a:ext>
                </a:extLst>
              </p:cNvPr>
              <p:cNvSpPr/>
              <p:nvPr/>
            </p:nvSpPr>
            <p:spPr>
              <a:xfrm>
                <a:off x="6309131" y="5831584"/>
                <a:ext cx="165635" cy="46794"/>
              </a:xfrm>
              <a:custGeom>
                <a:avLst/>
                <a:gdLst>
                  <a:gd name="connsiteX0" fmla="*/ 165636 w 165635"/>
                  <a:gd name="connsiteY0" fmla="*/ 46795 h 46794"/>
                  <a:gd name="connsiteX1" fmla="*/ 43488 w 165635"/>
                  <a:gd name="connsiteY1" fmla="*/ 46795 h 46794"/>
                  <a:gd name="connsiteX2" fmla="*/ 0 w 165635"/>
                  <a:gd name="connsiteY2" fmla="*/ 0 h 46794"/>
                  <a:gd name="connsiteX3" fmla="*/ 120108 w 165635"/>
                  <a:gd name="connsiteY3" fmla="*/ 0 h 46794"/>
                  <a:gd name="connsiteX4" fmla="*/ 165636 w 165635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635" h="46794">
                    <a:moveTo>
                      <a:pt x="165636" y="46795"/>
                    </a:moveTo>
                    <a:lnTo>
                      <a:pt x="43488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65636" y="4679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0" name="Freeform: Shape 2229">
                <a:extLst>
                  <a:ext uri="{FF2B5EF4-FFF2-40B4-BE49-F238E27FC236}">
                    <a16:creationId xmlns:a16="http://schemas.microsoft.com/office/drawing/2014/main" id="{7278B7B0-CE60-54C7-5889-53FA84A0577E}"/>
                  </a:ext>
                </a:extLst>
              </p:cNvPr>
              <p:cNvSpPr/>
              <p:nvPr/>
            </p:nvSpPr>
            <p:spPr>
              <a:xfrm>
                <a:off x="6524002" y="5831584"/>
                <a:ext cx="169220" cy="46794"/>
              </a:xfrm>
              <a:custGeom>
                <a:avLst/>
                <a:gdLst>
                  <a:gd name="connsiteX0" fmla="*/ 169221 w 169220"/>
                  <a:gd name="connsiteY0" fmla="*/ 46795 h 46794"/>
                  <a:gd name="connsiteX1" fmla="*/ 47104 w 169220"/>
                  <a:gd name="connsiteY1" fmla="*/ 46795 h 46794"/>
                  <a:gd name="connsiteX2" fmla="*/ 0 w 169220"/>
                  <a:gd name="connsiteY2" fmla="*/ 0 h 46794"/>
                  <a:gd name="connsiteX3" fmla="*/ 120108 w 169220"/>
                  <a:gd name="connsiteY3" fmla="*/ 0 h 46794"/>
                  <a:gd name="connsiteX4" fmla="*/ 169221 w 169220"/>
                  <a:gd name="connsiteY4" fmla="*/ 46795 h 46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220" h="46794">
                    <a:moveTo>
                      <a:pt x="169221" y="46795"/>
                    </a:moveTo>
                    <a:lnTo>
                      <a:pt x="47104" y="46795"/>
                    </a:lnTo>
                    <a:lnTo>
                      <a:pt x="0" y="0"/>
                    </a:lnTo>
                    <a:lnTo>
                      <a:pt x="120108" y="0"/>
                    </a:lnTo>
                    <a:lnTo>
                      <a:pt x="169221" y="4679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6088A4FB-EB9A-47A5-55C3-455A2B83CD12}"/>
                  </a:ext>
                </a:extLst>
              </p:cNvPr>
              <p:cNvSpPr/>
              <p:nvPr/>
            </p:nvSpPr>
            <p:spPr>
              <a:xfrm>
                <a:off x="369529" y="5902888"/>
                <a:ext cx="179698" cy="49236"/>
              </a:xfrm>
              <a:custGeom>
                <a:avLst/>
                <a:gdLst>
                  <a:gd name="connsiteX0" fmla="*/ 125270 w 179698"/>
                  <a:gd name="connsiteY0" fmla="*/ 49236 h 49236"/>
                  <a:gd name="connsiteX1" fmla="*/ 0 w 179698"/>
                  <a:gd name="connsiteY1" fmla="*/ 49236 h 49236"/>
                  <a:gd name="connsiteX2" fmla="*/ 56500 w 179698"/>
                  <a:gd name="connsiteY2" fmla="*/ 0 h 49236"/>
                  <a:gd name="connsiteX3" fmla="*/ 179699 w 179698"/>
                  <a:gd name="connsiteY3" fmla="*/ 0 h 49236"/>
                  <a:gd name="connsiteX4" fmla="*/ 125270 w 179698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698" h="49236">
                    <a:moveTo>
                      <a:pt x="125270" y="49236"/>
                    </a:moveTo>
                    <a:lnTo>
                      <a:pt x="0" y="49236"/>
                    </a:lnTo>
                    <a:lnTo>
                      <a:pt x="56500" y="0"/>
                    </a:lnTo>
                    <a:lnTo>
                      <a:pt x="179699" y="0"/>
                    </a:lnTo>
                    <a:lnTo>
                      <a:pt x="125270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D5A2203D-AA24-EE36-E4CA-CB27AC74E498}"/>
                  </a:ext>
                </a:extLst>
              </p:cNvPr>
              <p:cNvSpPr/>
              <p:nvPr/>
            </p:nvSpPr>
            <p:spPr>
              <a:xfrm>
                <a:off x="817786" y="5902888"/>
                <a:ext cx="172126" cy="49236"/>
              </a:xfrm>
              <a:custGeom>
                <a:avLst/>
                <a:gdLst>
                  <a:gd name="connsiteX0" fmla="*/ 125301 w 172126"/>
                  <a:gd name="connsiteY0" fmla="*/ 49236 h 49236"/>
                  <a:gd name="connsiteX1" fmla="*/ 0 w 172126"/>
                  <a:gd name="connsiteY1" fmla="*/ 49236 h 49236"/>
                  <a:gd name="connsiteX2" fmla="*/ 48958 w 172126"/>
                  <a:gd name="connsiteY2" fmla="*/ 0 h 49236"/>
                  <a:gd name="connsiteX3" fmla="*/ 172126 w 172126"/>
                  <a:gd name="connsiteY3" fmla="*/ 0 h 49236"/>
                  <a:gd name="connsiteX4" fmla="*/ 125301 w 172126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26" h="49236">
                    <a:moveTo>
                      <a:pt x="125301" y="49236"/>
                    </a:moveTo>
                    <a:lnTo>
                      <a:pt x="0" y="49236"/>
                    </a:lnTo>
                    <a:lnTo>
                      <a:pt x="48958" y="0"/>
                    </a:lnTo>
                    <a:lnTo>
                      <a:pt x="172126" y="0"/>
                    </a:lnTo>
                    <a:lnTo>
                      <a:pt x="125301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2089ACFA-FC01-A81E-9850-427EF3EAE5F5}"/>
                  </a:ext>
                </a:extLst>
              </p:cNvPr>
              <p:cNvSpPr/>
              <p:nvPr/>
            </p:nvSpPr>
            <p:spPr>
              <a:xfrm>
                <a:off x="1266043" y="5902888"/>
                <a:ext cx="164553" cy="49236"/>
              </a:xfrm>
              <a:custGeom>
                <a:avLst/>
                <a:gdLst>
                  <a:gd name="connsiteX0" fmla="*/ 125301 w 164553"/>
                  <a:gd name="connsiteY0" fmla="*/ 49236 h 49236"/>
                  <a:gd name="connsiteX1" fmla="*/ 0 w 164553"/>
                  <a:gd name="connsiteY1" fmla="*/ 49236 h 49236"/>
                  <a:gd name="connsiteX2" fmla="*/ 41386 w 164553"/>
                  <a:gd name="connsiteY2" fmla="*/ 0 h 49236"/>
                  <a:gd name="connsiteX3" fmla="*/ 164554 w 164553"/>
                  <a:gd name="connsiteY3" fmla="*/ 0 h 49236"/>
                  <a:gd name="connsiteX4" fmla="*/ 125301 w 164553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553" h="49236">
                    <a:moveTo>
                      <a:pt x="125301" y="49236"/>
                    </a:moveTo>
                    <a:lnTo>
                      <a:pt x="0" y="49236"/>
                    </a:lnTo>
                    <a:lnTo>
                      <a:pt x="41386" y="0"/>
                    </a:lnTo>
                    <a:lnTo>
                      <a:pt x="164554" y="0"/>
                    </a:lnTo>
                    <a:lnTo>
                      <a:pt x="125301" y="492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949E129B-14D4-3B11-2E6D-EEA62A4636AC}"/>
                  </a:ext>
                </a:extLst>
              </p:cNvPr>
              <p:cNvSpPr/>
              <p:nvPr/>
            </p:nvSpPr>
            <p:spPr>
              <a:xfrm>
                <a:off x="2834990" y="5902888"/>
                <a:ext cx="138034" cy="49236"/>
              </a:xfrm>
              <a:custGeom>
                <a:avLst/>
                <a:gdLst>
                  <a:gd name="connsiteX0" fmla="*/ 125301 w 138034"/>
                  <a:gd name="connsiteY0" fmla="*/ 49236 h 49236"/>
                  <a:gd name="connsiteX1" fmla="*/ 0 w 138034"/>
                  <a:gd name="connsiteY1" fmla="*/ 49236 h 49236"/>
                  <a:gd name="connsiteX2" fmla="*/ 14867 w 138034"/>
                  <a:gd name="connsiteY2" fmla="*/ 0 h 49236"/>
                  <a:gd name="connsiteX3" fmla="*/ 138035 w 138034"/>
                  <a:gd name="connsiteY3" fmla="*/ 0 h 49236"/>
                  <a:gd name="connsiteX4" fmla="*/ 125301 w 138034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034" h="49236">
                    <a:moveTo>
                      <a:pt x="125301" y="49236"/>
                    </a:moveTo>
                    <a:lnTo>
                      <a:pt x="0" y="49236"/>
                    </a:lnTo>
                    <a:lnTo>
                      <a:pt x="14867" y="0"/>
                    </a:lnTo>
                    <a:lnTo>
                      <a:pt x="138035" y="0"/>
                    </a:lnTo>
                    <a:lnTo>
                      <a:pt x="125301" y="492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5" name="Freeform: Shape 2234">
                <a:extLst>
                  <a:ext uri="{FF2B5EF4-FFF2-40B4-BE49-F238E27FC236}">
                    <a16:creationId xmlns:a16="http://schemas.microsoft.com/office/drawing/2014/main" id="{007042B2-CC18-D386-8846-9F692C5EA094}"/>
                  </a:ext>
                </a:extLst>
              </p:cNvPr>
              <p:cNvSpPr/>
              <p:nvPr/>
            </p:nvSpPr>
            <p:spPr>
              <a:xfrm>
                <a:off x="3059134" y="5902888"/>
                <a:ext cx="134232" cy="49236"/>
              </a:xfrm>
              <a:custGeom>
                <a:avLst/>
                <a:gdLst>
                  <a:gd name="connsiteX0" fmla="*/ 125301 w 134232"/>
                  <a:gd name="connsiteY0" fmla="*/ 49236 h 49236"/>
                  <a:gd name="connsiteX1" fmla="*/ 0 w 134232"/>
                  <a:gd name="connsiteY1" fmla="*/ 49236 h 49236"/>
                  <a:gd name="connsiteX2" fmla="*/ 11065 w 134232"/>
                  <a:gd name="connsiteY2" fmla="*/ 0 h 49236"/>
                  <a:gd name="connsiteX3" fmla="*/ 134233 w 134232"/>
                  <a:gd name="connsiteY3" fmla="*/ 0 h 49236"/>
                  <a:gd name="connsiteX4" fmla="*/ 125301 w 134232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232" h="49236">
                    <a:moveTo>
                      <a:pt x="125301" y="49236"/>
                    </a:moveTo>
                    <a:lnTo>
                      <a:pt x="0" y="49236"/>
                    </a:lnTo>
                    <a:lnTo>
                      <a:pt x="11065" y="0"/>
                    </a:lnTo>
                    <a:lnTo>
                      <a:pt x="134233" y="0"/>
                    </a:lnTo>
                    <a:lnTo>
                      <a:pt x="125301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6" name="Freeform: Shape 2235">
                <a:extLst>
                  <a:ext uri="{FF2B5EF4-FFF2-40B4-BE49-F238E27FC236}">
                    <a16:creationId xmlns:a16="http://schemas.microsoft.com/office/drawing/2014/main" id="{FB52F04B-069F-578E-A03C-93851D9785F9}"/>
                  </a:ext>
                </a:extLst>
              </p:cNvPr>
              <p:cNvSpPr/>
              <p:nvPr/>
            </p:nvSpPr>
            <p:spPr>
              <a:xfrm>
                <a:off x="3283278" y="5902888"/>
                <a:ext cx="130431" cy="49236"/>
              </a:xfrm>
              <a:custGeom>
                <a:avLst/>
                <a:gdLst>
                  <a:gd name="connsiteX0" fmla="*/ 125300 w 130431"/>
                  <a:gd name="connsiteY0" fmla="*/ 49236 h 49236"/>
                  <a:gd name="connsiteX1" fmla="*/ 0 w 130431"/>
                  <a:gd name="connsiteY1" fmla="*/ 49236 h 49236"/>
                  <a:gd name="connsiteX2" fmla="*/ 7263 w 130431"/>
                  <a:gd name="connsiteY2" fmla="*/ 0 h 49236"/>
                  <a:gd name="connsiteX3" fmla="*/ 130431 w 130431"/>
                  <a:gd name="connsiteY3" fmla="*/ 0 h 49236"/>
                  <a:gd name="connsiteX4" fmla="*/ 125300 w 130431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31" h="49236">
                    <a:moveTo>
                      <a:pt x="125300" y="49236"/>
                    </a:moveTo>
                    <a:lnTo>
                      <a:pt x="0" y="49236"/>
                    </a:lnTo>
                    <a:lnTo>
                      <a:pt x="7263" y="0"/>
                    </a:lnTo>
                    <a:lnTo>
                      <a:pt x="130431" y="0"/>
                    </a:lnTo>
                    <a:lnTo>
                      <a:pt x="125300" y="49236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7" name="Freeform: Shape 2236">
                <a:extLst>
                  <a:ext uri="{FF2B5EF4-FFF2-40B4-BE49-F238E27FC236}">
                    <a16:creationId xmlns:a16="http://schemas.microsoft.com/office/drawing/2014/main" id="{194D5681-4E08-78BB-E2AB-C5BB6D271279}"/>
                  </a:ext>
                </a:extLst>
              </p:cNvPr>
              <p:cNvSpPr/>
              <p:nvPr/>
            </p:nvSpPr>
            <p:spPr>
              <a:xfrm>
                <a:off x="4832970" y="5902888"/>
                <a:ext cx="144525" cy="49236"/>
              </a:xfrm>
              <a:custGeom>
                <a:avLst/>
                <a:gdLst>
                  <a:gd name="connsiteX0" fmla="*/ 144525 w 144525"/>
                  <a:gd name="connsiteY0" fmla="*/ 49236 h 49236"/>
                  <a:gd name="connsiteX1" fmla="*/ 19256 w 144525"/>
                  <a:gd name="connsiteY1" fmla="*/ 49236 h 49236"/>
                  <a:gd name="connsiteX2" fmla="*/ 0 w 144525"/>
                  <a:gd name="connsiteY2" fmla="*/ 0 h 49236"/>
                  <a:gd name="connsiteX3" fmla="*/ 123168 w 144525"/>
                  <a:gd name="connsiteY3" fmla="*/ 0 h 49236"/>
                  <a:gd name="connsiteX4" fmla="*/ 144525 w 144525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525" h="49236">
                    <a:moveTo>
                      <a:pt x="144525" y="49236"/>
                    </a:moveTo>
                    <a:lnTo>
                      <a:pt x="19256" y="49236"/>
                    </a:lnTo>
                    <a:lnTo>
                      <a:pt x="0" y="0"/>
                    </a:lnTo>
                    <a:lnTo>
                      <a:pt x="123168" y="0"/>
                    </a:lnTo>
                    <a:lnTo>
                      <a:pt x="144525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8" name="Freeform: Shape 2237">
                <a:extLst>
                  <a:ext uri="{FF2B5EF4-FFF2-40B4-BE49-F238E27FC236}">
                    <a16:creationId xmlns:a16="http://schemas.microsoft.com/office/drawing/2014/main" id="{6AB07898-F064-B0F2-97AB-9E952AA63242}"/>
                  </a:ext>
                </a:extLst>
              </p:cNvPr>
              <p:cNvSpPr/>
              <p:nvPr/>
            </p:nvSpPr>
            <p:spPr>
              <a:xfrm>
                <a:off x="5273654" y="5902888"/>
                <a:ext cx="152128" cy="49236"/>
              </a:xfrm>
              <a:custGeom>
                <a:avLst/>
                <a:gdLst>
                  <a:gd name="connsiteX0" fmla="*/ 152129 w 152128"/>
                  <a:gd name="connsiteY0" fmla="*/ 49236 h 49236"/>
                  <a:gd name="connsiteX1" fmla="*/ 26828 w 152128"/>
                  <a:gd name="connsiteY1" fmla="*/ 49236 h 49236"/>
                  <a:gd name="connsiteX2" fmla="*/ 0 w 152128"/>
                  <a:gd name="connsiteY2" fmla="*/ 0 h 49236"/>
                  <a:gd name="connsiteX3" fmla="*/ 123199 w 152128"/>
                  <a:gd name="connsiteY3" fmla="*/ 0 h 49236"/>
                  <a:gd name="connsiteX4" fmla="*/ 152129 w 152128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128" h="49236">
                    <a:moveTo>
                      <a:pt x="152129" y="49236"/>
                    </a:moveTo>
                    <a:lnTo>
                      <a:pt x="26828" y="49236"/>
                    </a:lnTo>
                    <a:lnTo>
                      <a:pt x="0" y="0"/>
                    </a:lnTo>
                    <a:lnTo>
                      <a:pt x="123199" y="0"/>
                    </a:lnTo>
                    <a:lnTo>
                      <a:pt x="152129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9" name="Freeform: Shape 2238">
                <a:extLst>
                  <a:ext uri="{FF2B5EF4-FFF2-40B4-BE49-F238E27FC236}">
                    <a16:creationId xmlns:a16="http://schemas.microsoft.com/office/drawing/2014/main" id="{9AEB6608-6E7F-8924-D670-C1EEE17F3256}"/>
                  </a:ext>
                </a:extLst>
              </p:cNvPr>
              <p:cNvSpPr/>
              <p:nvPr/>
            </p:nvSpPr>
            <p:spPr>
              <a:xfrm>
                <a:off x="6155055" y="5902888"/>
                <a:ext cx="167273" cy="49236"/>
              </a:xfrm>
              <a:custGeom>
                <a:avLst/>
                <a:gdLst>
                  <a:gd name="connsiteX0" fmla="*/ 167273 w 167273"/>
                  <a:gd name="connsiteY0" fmla="*/ 49236 h 49236"/>
                  <a:gd name="connsiteX1" fmla="*/ 41973 w 167273"/>
                  <a:gd name="connsiteY1" fmla="*/ 49236 h 49236"/>
                  <a:gd name="connsiteX2" fmla="*/ 0 w 167273"/>
                  <a:gd name="connsiteY2" fmla="*/ 0 h 49236"/>
                  <a:gd name="connsiteX3" fmla="*/ 123168 w 167273"/>
                  <a:gd name="connsiteY3" fmla="*/ 0 h 49236"/>
                  <a:gd name="connsiteX4" fmla="*/ 167273 w 167273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273" h="49236">
                    <a:moveTo>
                      <a:pt x="167273" y="49236"/>
                    </a:moveTo>
                    <a:lnTo>
                      <a:pt x="41973" y="49236"/>
                    </a:lnTo>
                    <a:lnTo>
                      <a:pt x="0" y="0"/>
                    </a:lnTo>
                    <a:lnTo>
                      <a:pt x="123168" y="0"/>
                    </a:lnTo>
                    <a:lnTo>
                      <a:pt x="167273" y="49236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0" name="Freeform: Shape 2239">
                <a:extLst>
                  <a:ext uri="{FF2B5EF4-FFF2-40B4-BE49-F238E27FC236}">
                    <a16:creationId xmlns:a16="http://schemas.microsoft.com/office/drawing/2014/main" id="{F588A742-0FA4-3267-835D-13CD850503BB}"/>
                  </a:ext>
                </a:extLst>
              </p:cNvPr>
              <p:cNvSpPr/>
              <p:nvPr/>
            </p:nvSpPr>
            <p:spPr>
              <a:xfrm>
                <a:off x="6595739" y="5902888"/>
                <a:ext cx="174846" cy="49236"/>
              </a:xfrm>
              <a:custGeom>
                <a:avLst/>
                <a:gdLst>
                  <a:gd name="connsiteX0" fmla="*/ 174846 w 174846"/>
                  <a:gd name="connsiteY0" fmla="*/ 49236 h 49236"/>
                  <a:gd name="connsiteX1" fmla="*/ 49545 w 174846"/>
                  <a:gd name="connsiteY1" fmla="*/ 49236 h 49236"/>
                  <a:gd name="connsiteX2" fmla="*/ 0 w 174846"/>
                  <a:gd name="connsiteY2" fmla="*/ 0 h 49236"/>
                  <a:gd name="connsiteX3" fmla="*/ 123168 w 174846"/>
                  <a:gd name="connsiteY3" fmla="*/ 0 h 49236"/>
                  <a:gd name="connsiteX4" fmla="*/ 174846 w 174846"/>
                  <a:gd name="connsiteY4" fmla="*/ 49236 h 4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6" h="49236">
                    <a:moveTo>
                      <a:pt x="174846" y="49236"/>
                    </a:moveTo>
                    <a:lnTo>
                      <a:pt x="49545" y="49236"/>
                    </a:lnTo>
                    <a:lnTo>
                      <a:pt x="0" y="0"/>
                    </a:lnTo>
                    <a:lnTo>
                      <a:pt x="123168" y="0"/>
                    </a:lnTo>
                    <a:lnTo>
                      <a:pt x="174846" y="492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1" name="Freeform: Shape 2240">
                <a:extLst>
                  <a:ext uri="{FF2B5EF4-FFF2-40B4-BE49-F238E27FC236}">
                    <a16:creationId xmlns:a16="http://schemas.microsoft.com/office/drawing/2014/main" id="{533AF711-30A7-CD9A-371D-582CF6FEB7E2}"/>
                  </a:ext>
                </a:extLst>
              </p:cNvPr>
              <p:cNvSpPr/>
              <p:nvPr/>
            </p:nvSpPr>
            <p:spPr>
              <a:xfrm>
                <a:off x="740578" y="5977902"/>
                <a:ext cx="177967" cy="51863"/>
              </a:xfrm>
              <a:custGeom>
                <a:avLst/>
                <a:gdLst>
                  <a:gd name="connsiteX0" fmla="*/ 128639 w 177967"/>
                  <a:gd name="connsiteY0" fmla="*/ 51863 h 51863"/>
                  <a:gd name="connsiteX1" fmla="*/ 0 w 177967"/>
                  <a:gd name="connsiteY1" fmla="*/ 51863 h 51863"/>
                  <a:gd name="connsiteX2" fmla="*/ 51585 w 177967"/>
                  <a:gd name="connsiteY2" fmla="*/ 0 h 51863"/>
                  <a:gd name="connsiteX3" fmla="*/ 177968 w 177967"/>
                  <a:gd name="connsiteY3" fmla="*/ 0 h 51863"/>
                  <a:gd name="connsiteX4" fmla="*/ 128639 w 177967"/>
                  <a:gd name="connsiteY4" fmla="*/ 51863 h 5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967" h="51863">
                    <a:moveTo>
                      <a:pt x="128639" y="51863"/>
                    </a:moveTo>
                    <a:lnTo>
                      <a:pt x="0" y="51863"/>
                    </a:lnTo>
                    <a:lnTo>
                      <a:pt x="51585" y="0"/>
                    </a:lnTo>
                    <a:lnTo>
                      <a:pt x="177968" y="0"/>
                    </a:lnTo>
                    <a:lnTo>
                      <a:pt x="128639" y="5186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2" name="Freeform: Shape 2241">
                <a:extLst>
                  <a:ext uri="{FF2B5EF4-FFF2-40B4-BE49-F238E27FC236}">
                    <a16:creationId xmlns:a16="http://schemas.microsoft.com/office/drawing/2014/main" id="{DBAE9A98-A87F-C33C-FC51-AF0A57E1998A}"/>
                  </a:ext>
                </a:extLst>
              </p:cNvPr>
              <p:cNvSpPr/>
              <p:nvPr/>
            </p:nvSpPr>
            <p:spPr>
              <a:xfrm>
                <a:off x="1661015" y="5977902"/>
                <a:ext cx="162019" cy="51863"/>
              </a:xfrm>
              <a:custGeom>
                <a:avLst/>
                <a:gdLst>
                  <a:gd name="connsiteX0" fmla="*/ 128639 w 162019"/>
                  <a:gd name="connsiteY0" fmla="*/ 51863 h 51863"/>
                  <a:gd name="connsiteX1" fmla="*/ 0 w 162019"/>
                  <a:gd name="connsiteY1" fmla="*/ 51863 h 51863"/>
                  <a:gd name="connsiteX2" fmla="*/ 35606 w 162019"/>
                  <a:gd name="connsiteY2" fmla="*/ 0 h 51863"/>
                  <a:gd name="connsiteX3" fmla="*/ 162019 w 162019"/>
                  <a:gd name="connsiteY3" fmla="*/ 0 h 51863"/>
                  <a:gd name="connsiteX4" fmla="*/ 128639 w 162019"/>
                  <a:gd name="connsiteY4" fmla="*/ 51863 h 5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19" h="51863">
                    <a:moveTo>
                      <a:pt x="128639" y="51863"/>
                    </a:moveTo>
                    <a:lnTo>
                      <a:pt x="0" y="51863"/>
                    </a:lnTo>
                    <a:lnTo>
                      <a:pt x="35606" y="0"/>
                    </a:lnTo>
                    <a:lnTo>
                      <a:pt x="162019" y="0"/>
                    </a:lnTo>
                    <a:lnTo>
                      <a:pt x="128639" y="51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3" name="Freeform: Shape 2242">
                <a:extLst>
                  <a:ext uri="{FF2B5EF4-FFF2-40B4-BE49-F238E27FC236}">
                    <a16:creationId xmlns:a16="http://schemas.microsoft.com/office/drawing/2014/main" id="{C049DCD9-D0D2-242B-F996-E6F19DAC46F6}"/>
                  </a:ext>
                </a:extLst>
              </p:cNvPr>
              <p:cNvSpPr/>
              <p:nvPr/>
            </p:nvSpPr>
            <p:spPr>
              <a:xfrm>
                <a:off x="2351343" y="5977902"/>
                <a:ext cx="150057" cy="51863"/>
              </a:xfrm>
              <a:custGeom>
                <a:avLst/>
                <a:gdLst>
                  <a:gd name="connsiteX0" fmla="*/ 128639 w 150057"/>
                  <a:gd name="connsiteY0" fmla="*/ 51863 h 51863"/>
                  <a:gd name="connsiteX1" fmla="*/ 0 w 150057"/>
                  <a:gd name="connsiteY1" fmla="*/ 51863 h 51863"/>
                  <a:gd name="connsiteX2" fmla="*/ 23644 w 150057"/>
                  <a:gd name="connsiteY2" fmla="*/ 0 h 51863"/>
                  <a:gd name="connsiteX3" fmla="*/ 150058 w 150057"/>
                  <a:gd name="connsiteY3" fmla="*/ 0 h 51863"/>
                  <a:gd name="connsiteX4" fmla="*/ 128639 w 150057"/>
                  <a:gd name="connsiteY4" fmla="*/ 51863 h 5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057" h="51863">
                    <a:moveTo>
                      <a:pt x="128639" y="51863"/>
                    </a:moveTo>
                    <a:lnTo>
                      <a:pt x="0" y="51863"/>
                    </a:lnTo>
                    <a:lnTo>
                      <a:pt x="23644" y="0"/>
                    </a:lnTo>
                    <a:lnTo>
                      <a:pt x="150058" y="0"/>
                    </a:lnTo>
                    <a:lnTo>
                      <a:pt x="128639" y="51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4" name="Freeform: Shape 2243">
                <a:extLst>
                  <a:ext uri="{FF2B5EF4-FFF2-40B4-BE49-F238E27FC236}">
                    <a16:creationId xmlns:a16="http://schemas.microsoft.com/office/drawing/2014/main" id="{24226E1D-B8DB-3081-04BC-0F56A4403FFD}"/>
                  </a:ext>
                </a:extLst>
              </p:cNvPr>
              <p:cNvSpPr/>
              <p:nvPr/>
            </p:nvSpPr>
            <p:spPr>
              <a:xfrm>
                <a:off x="3041702" y="5977902"/>
                <a:ext cx="138034" cy="51863"/>
              </a:xfrm>
              <a:custGeom>
                <a:avLst/>
                <a:gdLst>
                  <a:gd name="connsiteX0" fmla="*/ 128608 w 138034"/>
                  <a:gd name="connsiteY0" fmla="*/ 51863 h 51863"/>
                  <a:gd name="connsiteX1" fmla="*/ 0 w 138034"/>
                  <a:gd name="connsiteY1" fmla="*/ 51863 h 51863"/>
                  <a:gd name="connsiteX2" fmla="*/ 11652 w 138034"/>
                  <a:gd name="connsiteY2" fmla="*/ 0 h 51863"/>
                  <a:gd name="connsiteX3" fmla="*/ 138035 w 138034"/>
                  <a:gd name="connsiteY3" fmla="*/ 0 h 51863"/>
                  <a:gd name="connsiteX4" fmla="*/ 128608 w 138034"/>
                  <a:gd name="connsiteY4" fmla="*/ 51863 h 5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034" h="51863">
                    <a:moveTo>
                      <a:pt x="128608" y="51863"/>
                    </a:moveTo>
                    <a:lnTo>
                      <a:pt x="0" y="51863"/>
                    </a:lnTo>
                    <a:lnTo>
                      <a:pt x="11652" y="0"/>
                    </a:lnTo>
                    <a:lnTo>
                      <a:pt x="138035" y="0"/>
                    </a:lnTo>
                    <a:lnTo>
                      <a:pt x="128608" y="51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5" name="Freeform: Shape 2244">
                <a:extLst>
                  <a:ext uri="{FF2B5EF4-FFF2-40B4-BE49-F238E27FC236}">
                    <a16:creationId xmlns:a16="http://schemas.microsoft.com/office/drawing/2014/main" id="{2BE6CFA9-5761-A47F-C884-79419073DDAA}"/>
                  </a:ext>
                </a:extLst>
              </p:cNvPr>
              <p:cNvSpPr/>
              <p:nvPr/>
            </p:nvSpPr>
            <p:spPr>
              <a:xfrm>
                <a:off x="5088423" y="5977902"/>
                <a:ext cx="152901" cy="51863"/>
              </a:xfrm>
              <a:custGeom>
                <a:avLst/>
                <a:gdLst>
                  <a:gd name="connsiteX0" fmla="*/ 152902 w 152901"/>
                  <a:gd name="connsiteY0" fmla="*/ 51863 h 51863"/>
                  <a:gd name="connsiteX1" fmla="*/ 24263 w 152901"/>
                  <a:gd name="connsiteY1" fmla="*/ 51863 h 51863"/>
                  <a:gd name="connsiteX2" fmla="*/ 0 w 152901"/>
                  <a:gd name="connsiteY2" fmla="*/ 0 h 51863"/>
                  <a:gd name="connsiteX3" fmla="*/ 126382 w 152901"/>
                  <a:gd name="connsiteY3" fmla="*/ 0 h 51863"/>
                  <a:gd name="connsiteX4" fmla="*/ 152902 w 152901"/>
                  <a:gd name="connsiteY4" fmla="*/ 51863 h 5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901" h="51863">
                    <a:moveTo>
                      <a:pt x="152902" y="51863"/>
                    </a:moveTo>
                    <a:lnTo>
                      <a:pt x="24263" y="51863"/>
                    </a:lnTo>
                    <a:lnTo>
                      <a:pt x="0" y="0"/>
                    </a:lnTo>
                    <a:lnTo>
                      <a:pt x="126382" y="0"/>
                    </a:lnTo>
                    <a:lnTo>
                      <a:pt x="152902" y="5186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6" name="Freeform: Shape 2245">
                <a:extLst>
                  <a:ext uri="{FF2B5EF4-FFF2-40B4-BE49-F238E27FC236}">
                    <a16:creationId xmlns:a16="http://schemas.microsoft.com/office/drawing/2014/main" id="{F65A70BC-953A-27D0-F0F9-0766BBDEFA1B}"/>
                  </a:ext>
                </a:extLst>
              </p:cNvPr>
              <p:cNvSpPr/>
              <p:nvPr/>
            </p:nvSpPr>
            <p:spPr>
              <a:xfrm>
                <a:off x="186338" y="6056964"/>
                <a:ext cx="192618" cy="54706"/>
              </a:xfrm>
              <a:custGeom>
                <a:avLst/>
                <a:gdLst>
                  <a:gd name="connsiteX0" fmla="*/ 132162 w 192618"/>
                  <a:gd name="connsiteY0" fmla="*/ 54707 h 54706"/>
                  <a:gd name="connsiteX1" fmla="*/ 0 w 192618"/>
                  <a:gd name="connsiteY1" fmla="*/ 54707 h 54706"/>
                  <a:gd name="connsiteX2" fmla="*/ 62836 w 192618"/>
                  <a:gd name="connsiteY2" fmla="*/ 0 h 54706"/>
                  <a:gd name="connsiteX3" fmla="*/ 192618 w 192618"/>
                  <a:gd name="connsiteY3" fmla="*/ 0 h 54706"/>
                  <a:gd name="connsiteX4" fmla="*/ 132162 w 192618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618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62836" y="0"/>
                    </a:lnTo>
                    <a:lnTo>
                      <a:pt x="192618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7" name="Freeform: Shape 2246">
                <a:extLst>
                  <a:ext uri="{FF2B5EF4-FFF2-40B4-BE49-F238E27FC236}">
                    <a16:creationId xmlns:a16="http://schemas.microsoft.com/office/drawing/2014/main" id="{AB4F2950-2429-722B-A495-943F51FFED76}"/>
                  </a:ext>
                </a:extLst>
              </p:cNvPr>
              <p:cNvSpPr/>
              <p:nvPr/>
            </p:nvSpPr>
            <p:spPr>
              <a:xfrm>
                <a:off x="1131996" y="6056964"/>
                <a:ext cx="175773" cy="54706"/>
              </a:xfrm>
              <a:custGeom>
                <a:avLst/>
                <a:gdLst>
                  <a:gd name="connsiteX0" fmla="*/ 132162 w 175773"/>
                  <a:gd name="connsiteY0" fmla="*/ 54707 h 54706"/>
                  <a:gd name="connsiteX1" fmla="*/ 0 w 175773"/>
                  <a:gd name="connsiteY1" fmla="*/ 54707 h 54706"/>
                  <a:gd name="connsiteX2" fmla="*/ 45960 w 175773"/>
                  <a:gd name="connsiteY2" fmla="*/ 0 h 54706"/>
                  <a:gd name="connsiteX3" fmla="*/ 175773 w 175773"/>
                  <a:gd name="connsiteY3" fmla="*/ 0 h 54706"/>
                  <a:gd name="connsiteX4" fmla="*/ 132162 w 175773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773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45960" y="0"/>
                    </a:lnTo>
                    <a:lnTo>
                      <a:pt x="175773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8" name="Freeform: Shape 2247">
                <a:extLst>
                  <a:ext uri="{FF2B5EF4-FFF2-40B4-BE49-F238E27FC236}">
                    <a16:creationId xmlns:a16="http://schemas.microsoft.com/office/drawing/2014/main" id="{0B99BE94-C904-3782-F0FD-DB19C4239157}"/>
                  </a:ext>
                </a:extLst>
              </p:cNvPr>
              <p:cNvSpPr/>
              <p:nvPr/>
            </p:nvSpPr>
            <p:spPr>
              <a:xfrm>
                <a:off x="1368410" y="6056964"/>
                <a:ext cx="171569" cy="54706"/>
              </a:xfrm>
              <a:custGeom>
                <a:avLst/>
                <a:gdLst>
                  <a:gd name="connsiteX0" fmla="*/ 132162 w 171569"/>
                  <a:gd name="connsiteY0" fmla="*/ 54707 h 54706"/>
                  <a:gd name="connsiteX1" fmla="*/ 0 w 171569"/>
                  <a:gd name="connsiteY1" fmla="*/ 54707 h 54706"/>
                  <a:gd name="connsiteX2" fmla="*/ 41757 w 171569"/>
                  <a:gd name="connsiteY2" fmla="*/ 0 h 54706"/>
                  <a:gd name="connsiteX3" fmla="*/ 171570 w 171569"/>
                  <a:gd name="connsiteY3" fmla="*/ 0 h 54706"/>
                  <a:gd name="connsiteX4" fmla="*/ 132162 w 171569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569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41757" y="0"/>
                    </a:lnTo>
                    <a:lnTo>
                      <a:pt x="171570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9" name="Freeform: Shape 2248">
                <a:extLst>
                  <a:ext uri="{FF2B5EF4-FFF2-40B4-BE49-F238E27FC236}">
                    <a16:creationId xmlns:a16="http://schemas.microsoft.com/office/drawing/2014/main" id="{707584F6-B668-4D74-D873-D3BA2B7DC5CE}"/>
                  </a:ext>
                </a:extLst>
              </p:cNvPr>
              <p:cNvSpPr/>
              <p:nvPr/>
            </p:nvSpPr>
            <p:spPr>
              <a:xfrm>
                <a:off x="2550452" y="6056964"/>
                <a:ext cx="150521" cy="54706"/>
              </a:xfrm>
              <a:custGeom>
                <a:avLst/>
                <a:gdLst>
                  <a:gd name="connsiteX0" fmla="*/ 132162 w 150521"/>
                  <a:gd name="connsiteY0" fmla="*/ 54707 h 54706"/>
                  <a:gd name="connsiteX1" fmla="*/ 0 w 150521"/>
                  <a:gd name="connsiteY1" fmla="*/ 54707 h 54706"/>
                  <a:gd name="connsiteX2" fmla="*/ 20739 w 150521"/>
                  <a:gd name="connsiteY2" fmla="*/ 0 h 54706"/>
                  <a:gd name="connsiteX3" fmla="*/ 150522 w 150521"/>
                  <a:gd name="connsiteY3" fmla="*/ 0 h 54706"/>
                  <a:gd name="connsiteX4" fmla="*/ 132162 w 150521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521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20739" y="0"/>
                    </a:lnTo>
                    <a:lnTo>
                      <a:pt x="150522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0" name="Freeform: Shape 2249">
                <a:extLst>
                  <a:ext uri="{FF2B5EF4-FFF2-40B4-BE49-F238E27FC236}">
                    <a16:creationId xmlns:a16="http://schemas.microsoft.com/office/drawing/2014/main" id="{F22950C6-0A5E-68D3-072F-85D1D90A2DC5}"/>
                  </a:ext>
                </a:extLst>
              </p:cNvPr>
              <p:cNvSpPr/>
              <p:nvPr/>
            </p:nvSpPr>
            <p:spPr>
              <a:xfrm>
                <a:off x="3023281" y="6056964"/>
                <a:ext cx="142114" cy="54706"/>
              </a:xfrm>
              <a:custGeom>
                <a:avLst/>
                <a:gdLst>
                  <a:gd name="connsiteX0" fmla="*/ 132162 w 142114"/>
                  <a:gd name="connsiteY0" fmla="*/ 54707 h 54706"/>
                  <a:gd name="connsiteX1" fmla="*/ 0 w 142114"/>
                  <a:gd name="connsiteY1" fmla="*/ 54707 h 54706"/>
                  <a:gd name="connsiteX2" fmla="*/ 12301 w 142114"/>
                  <a:gd name="connsiteY2" fmla="*/ 0 h 54706"/>
                  <a:gd name="connsiteX3" fmla="*/ 142115 w 142114"/>
                  <a:gd name="connsiteY3" fmla="*/ 0 h 54706"/>
                  <a:gd name="connsiteX4" fmla="*/ 132162 w 142114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14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12301" y="0"/>
                    </a:lnTo>
                    <a:lnTo>
                      <a:pt x="142115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1" name="Freeform: Shape 2250">
                <a:extLst>
                  <a:ext uri="{FF2B5EF4-FFF2-40B4-BE49-F238E27FC236}">
                    <a16:creationId xmlns:a16="http://schemas.microsoft.com/office/drawing/2014/main" id="{99E5ABD2-55A9-098B-3E0C-1FE8B396AEAA}"/>
                  </a:ext>
                </a:extLst>
              </p:cNvPr>
              <p:cNvSpPr/>
              <p:nvPr/>
            </p:nvSpPr>
            <p:spPr>
              <a:xfrm>
                <a:off x="3259696" y="6056964"/>
                <a:ext cx="137880" cy="54706"/>
              </a:xfrm>
              <a:custGeom>
                <a:avLst/>
                <a:gdLst>
                  <a:gd name="connsiteX0" fmla="*/ 132162 w 137880"/>
                  <a:gd name="connsiteY0" fmla="*/ 54707 h 54706"/>
                  <a:gd name="connsiteX1" fmla="*/ 0 w 137880"/>
                  <a:gd name="connsiteY1" fmla="*/ 54707 h 54706"/>
                  <a:gd name="connsiteX2" fmla="*/ 8098 w 137880"/>
                  <a:gd name="connsiteY2" fmla="*/ 0 h 54706"/>
                  <a:gd name="connsiteX3" fmla="*/ 137880 w 137880"/>
                  <a:gd name="connsiteY3" fmla="*/ 0 h 54706"/>
                  <a:gd name="connsiteX4" fmla="*/ 132162 w 137880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80" h="54706">
                    <a:moveTo>
                      <a:pt x="132162" y="54707"/>
                    </a:moveTo>
                    <a:lnTo>
                      <a:pt x="0" y="54707"/>
                    </a:lnTo>
                    <a:lnTo>
                      <a:pt x="8098" y="0"/>
                    </a:lnTo>
                    <a:lnTo>
                      <a:pt x="137880" y="0"/>
                    </a:lnTo>
                    <a:lnTo>
                      <a:pt x="132162" y="547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2" name="Freeform: Shape 2251">
                <a:extLst>
                  <a:ext uri="{FF2B5EF4-FFF2-40B4-BE49-F238E27FC236}">
                    <a16:creationId xmlns:a16="http://schemas.microsoft.com/office/drawing/2014/main" id="{6D18D7C8-725E-F166-D9C9-B00F3BA015D6}"/>
                  </a:ext>
                </a:extLst>
              </p:cNvPr>
              <p:cNvSpPr/>
              <p:nvPr/>
            </p:nvSpPr>
            <p:spPr>
              <a:xfrm>
                <a:off x="3964396" y="6056964"/>
                <a:ext cx="136705" cy="54706"/>
              </a:xfrm>
              <a:custGeom>
                <a:avLst/>
                <a:gdLst>
                  <a:gd name="connsiteX0" fmla="*/ 136706 w 136705"/>
                  <a:gd name="connsiteY0" fmla="*/ 54707 h 54706"/>
                  <a:gd name="connsiteX1" fmla="*/ 4543 w 136705"/>
                  <a:gd name="connsiteY1" fmla="*/ 54707 h 54706"/>
                  <a:gd name="connsiteX2" fmla="*/ 0 w 136705"/>
                  <a:gd name="connsiteY2" fmla="*/ 0 h 54706"/>
                  <a:gd name="connsiteX3" fmla="*/ 129782 w 136705"/>
                  <a:gd name="connsiteY3" fmla="*/ 0 h 54706"/>
                  <a:gd name="connsiteX4" fmla="*/ 136706 w 136705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705" h="54706">
                    <a:moveTo>
                      <a:pt x="136706" y="54707"/>
                    </a:moveTo>
                    <a:lnTo>
                      <a:pt x="4543" y="54707"/>
                    </a:lnTo>
                    <a:lnTo>
                      <a:pt x="0" y="0"/>
                    </a:lnTo>
                    <a:lnTo>
                      <a:pt x="129782" y="0"/>
                    </a:lnTo>
                    <a:lnTo>
                      <a:pt x="136706" y="54707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3" name="Freeform: Shape 2252">
                <a:extLst>
                  <a:ext uri="{FF2B5EF4-FFF2-40B4-BE49-F238E27FC236}">
                    <a16:creationId xmlns:a16="http://schemas.microsoft.com/office/drawing/2014/main" id="{AA38E4B1-E8AF-DD31-E3A0-89737DA00CFE}"/>
                  </a:ext>
                </a:extLst>
              </p:cNvPr>
              <p:cNvSpPr/>
              <p:nvPr/>
            </p:nvSpPr>
            <p:spPr>
              <a:xfrm>
                <a:off x="6518593" y="6056964"/>
                <a:ext cx="183036" cy="54706"/>
              </a:xfrm>
              <a:custGeom>
                <a:avLst/>
                <a:gdLst>
                  <a:gd name="connsiteX0" fmla="*/ 183037 w 183036"/>
                  <a:gd name="connsiteY0" fmla="*/ 54707 h 54706"/>
                  <a:gd name="connsiteX1" fmla="*/ 50874 w 183036"/>
                  <a:gd name="connsiteY1" fmla="*/ 54707 h 54706"/>
                  <a:gd name="connsiteX2" fmla="*/ 0 w 183036"/>
                  <a:gd name="connsiteY2" fmla="*/ 0 h 54706"/>
                  <a:gd name="connsiteX3" fmla="*/ 129813 w 183036"/>
                  <a:gd name="connsiteY3" fmla="*/ 0 h 54706"/>
                  <a:gd name="connsiteX4" fmla="*/ 183037 w 183036"/>
                  <a:gd name="connsiteY4" fmla="*/ 54707 h 54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036" h="54706">
                    <a:moveTo>
                      <a:pt x="183037" y="54707"/>
                    </a:moveTo>
                    <a:lnTo>
                      <a:pt x="50874" y="54707"/>
                    </a:lnTo>
                    <a:lnTo>
                      <a:pt x="0" y="0"/>
                    </a:lnTo>
                    <a:lnTo>
                      <a:pt x="129813" y="0"/>
                    </a:lnTo>
                    <a:lnTo>
                      <a:pt x="183037" y="547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4" name="Freeform: Shape 2253">
                <a:extLst>
                  <a:ext uri="{FF2B5EF4-FFF2-40B4-BE49-F238E27FC236}">
                    <a16:creationId xmlns:a16="http://schemas.microsoft.com/office/drawing/2014/main" id="{FCE0F626-21F0-ACDF-2D44-DA1CEEF442A3}"/>
                  </a:ext>
                </a:extLst>
              </p:cNvPr>
              <p:cNvSpPr/>
              <p:nvPr/>
            </p:nvSpPr>
            <p:spPr>
              <a:xfrm>
                <a:off x="330090" y="6140385"/>
                <a:ext cx="195307" cy="57828"/>
              </a:xfrm>
              <a:custGeom>
                <a:avLst/>
                <a:gdLst>
                  <a:gd name="connsiteX0" fmla="*/ 135871 w 195307"/>
                  <a:gd name="connsiteY0" fmla="*/ 57829 h 57828"/>
                  <a:gd name="connsiteX1" fmla="*/ 0 w 195307"/>
                  <a:gd name="connsiteY1" fmla="*/ 57829 h 57828"/>
                  <a:gd name="connsiteX2" fmla="*/ 61909 w 195307"/>
                  <a:gd name="connsiteY2" fmla="*/ 0 h 57828"/>
                  <a:gd name="connsiteX3" fmla="*/ 195307 w 195307"/>
                  <a:gd name="connsiteY3" fmla="*/ 0 h 57828"/>
                  <a:gd name="connsiteX4" fmla="*/ 135871 w 195307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307" h="57828">
                    <a:moveTo>
                      <a:pt x="135871" y="57829"/>
                    </a:moveTo>
                    <a:lnTo>
                      <a:pt x="0" y="57829"/>
                    </a:lnTo>
                    <a:lnTo>
                      <a:pt x="61909" y="0"/>
                    </a:lnTo>
                    <a:lnTo>
                      <a:pt x="195307" y="0"/>
                    </a:lnTo>
                    <a:lnTo>
                      <a:pt x="135871" y="5782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5" name="Freeform: Shape 2254">
                <a:extLst>
                  <a:ext uri="{FF2B5EF4-FFF2-40B4-BE49-F238E27FC236}">
                    <a16:creationId xmlns:a16="http://schemas.microsoft.com/office/drawing/2014/main" id="{E4FD24E1-18D4-BF91-BFD7-92F2551AE231}"/>
                  </a:ext>
                </a:extLst>
              </p:cNvPr>
              <p:cNvSpPr/>
              <p:nvPr/>
            </p:nvSpPr>
            <p:spPr>
              <a:xfrm>
                <a:off x="573150" y="6140385"/>
                <a:ext cx="190887" cy="57828"/>
              </a:xfrm>
              <a:custGeom>
                <a:avLst/>
                <a:gdLst>
                  <a:gd name="connsiteX0" fmla="*/ 135871 w 190887"/>
                  <a:gd name="connsiteY0" fmla="*/ 57829 h 57828"/>
                  <a:gd name="connsiteX1" fmla="*/ 0 w 190887"/>
                  <a:gd name="connsiteY1" fmla="*/ 57829 h 57828"/>
                  <a:gd name="connsiteX2" fmla="*/ 57489 w 190887"/>
                  <a:gd name="connsiteY2" fmla="*/ 0 h 57828"/>
                  <a:gd name="connsiteX3" fmla="*/ 190887 w 190887"/>
                  <a:gd name="connsiteY3" fmla="*/ 0 h 57828"/>
                  <a:gd name="connsiteX4" fmla="*/ 135871 w 190887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87" h="57828">
                    <a:moveTo>
                      <a:pt x="135871" y="57829"/>
                    </a:moveTo>
                    <a:lnTo>
                      <a:pt x="0" y="57829"/>
                    </a:lnTo>
                    <a:lnTo>
                      <a:pt x="57489" y="0"/>
                    </a:lnTo>
                    <a:lnTo>
                      <a:pt x="190887" y="0"/>
                    </a:lnTo>
                    <a:lnTo>
                      <a:pt x="135871" y="57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6" name="Freeform: Shape 2255">
                <a:extLst>
                  <a:ext uri="{FF2B5EF4-FFF2-40B4-BE49-F238E27FC236}">
                    <a16:creationId xmlns:a16="http://schemas.microsoft.com/office/drawing/2014/main" id="{9424977C-3436-FCE1-95BE-9F368D1E28C5}"/>
                  </a:ext>
                </a:extLst>
              </p:cNvPr>
              <p:cNvSpPr/>
              <p:nvPr/>
            </p:nvSpPr>
            <p:spPr>
              <a:xfrm>
                <a:off x="2517720" y="6140385"/>
                <a:ext cx="155281" cy="57828"/>
              </a:xfrm>
              <a:custGeom>
                <a:avLst/>
                <a:gdLst>
                  <a:gd name="connsiteX0" fmla="*/ 135871 w 155281"/>
                  <a:gd name="connsiteY0" fmla="*/ 57829 h 57828"/>
                  <a:gd name="connsiteX1" fmla="*/ 0 w 155281"/>
                  <a:gd name="connsiteY1" fmla="*/ 57829 h 57828"/>
                  <a:gd name="connsiteX2" fmla="*/ 21883 w 155281"/>
                  <a:gd name="connsiteY2" fmla="*/ 0 h 57828"/>
                  <a:gd name="connsiteX3" fmla="*/ 155281 w 155281"/>
                  <a:gd name="connsiteY3" fmla="*/ 0 h 57828"/>
                  <a:gd name="connsiteX4" fmla="*/ 135871 w 155281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281" h="57828">
                    <a:moveTo>
                      <a:pt x="135871" y="57829"/>
                    </a:moveTo>
                    <a:lnTo>
                      <a:pt x="0" y="57829"/>
                    </a:lnTo>
                    <a:lnTo>
                      <a:pt x="21883" y="0"/>
                    </a:lnTo>
                    <a:lnTo>
                      <a:pt x="155281" y="0"/>
                    </a:lnTo>
                    <a:lnTo>
                      <a:pt x="135871" y="5782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7" name="Freeform: Shape 2256">
                <a:extLst>
                  <a:ext uri="{FF2B5EF4-FFF2-40B4-BE49-F238E27FC236}">
                    <a16:creationId xmlns:a16="http://schemas.microsoft.com/office/drawing/2014/main" id="{357377C3-3D7F-FC12-2E99-E6CECAF38A36}"/>
                  </a:ext>
                </a:extLst>
              </p:cNvPr>
              <p:cNvSpPr/>
              <p:nvPr/>
            </p:nvSpPr>
            <p:spPr>
              <a:xfrm>
                <a:off x="4209928" y="6140385"/>
                <a:ext cx="145143" cy="57828"/>
              </a:xfrm>
              <a:custGeom>
                <a:avLst/>
                <a:gdLst>
                  <a:gd name="connsiteX0" fmla="*/ 145144 w 145143"/>
                  <a:gd name="connsiteY0" fmla="*/ 57829 h 57828"/>
                  <a:gd name="connsiteX1" fmla="*/ 9272 w 145143"/>
                  <a:gd name="connsiteY1" fmla="*/ 57829 h 57828"/>
                  <a:gd name="connsiteX2" fmla="*/ 0 w 145143"/>
                  <a:gd name="connsiteY2" fmla="*/ 0 h 57828"/>
                  <a:gd name="connsiteX3" fmla="*/ 133399 w 145143"/>
                  <a:gd name="connsiteY3" fmla="*/ 0 h 57828"/>
                  <a:gd name="connsiteX4" fmla="*/ 145144 w 145143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143" h="57828">
                    <a:moveTo>
                      <a:pt x="145144" y="57829"/>
                    </a:moveTo>
                    <a:lnTo>
                      <a:pt x="9272" y="57829"/>
                    </a:lnTo>
                    <a:lnTo>
                      <a:pt x="0" y="0"/>
                    </a:lnTo>
                    <a:lnTo>
                      <a:pt x="133399" y="0"/>
                    </a:lnTo>
                    <a:lnTo>
                      <a:pt x="145144" y="5782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8" name="Freeform: Shape 2257">
                <a:extLst>
                  <a:ext uri="{FF2B5EF4-FFF2-40B4-BE49-F238E27FC236}">
                    <a16:creationId xmlns:a16="http://schemas.microsoft.com/office/drawing/2014/main" id="{8FD4EA3E-EFC4-988D-D3C0-21FBE32BF841}"/>
                  </a:ext>
                </a:extLst>
              </p:cNvPr>
              <p:cNvSpPr/>
              <p:nvPr/>
            </p:nvSpPr>
            <p:spPr>
              <a:xfrm>
                <a:off x="5164426" y="6140385"/>
                <a:ext cx="162915" cy="57828"/>
              </a:xfrm>
              <a:custGeom>
                <a:avLst/>
                <a:gdLst>
                  <a:gd name="connsiteX0" fmla="*/ 162915 w 162915"/>
                  <a:gd name="connsiteY0" fmla="*/ 57829 h 57828"/>
                  <a:gd name="connsiteX1" fmla="*/ 27044 w 162915"/>
                  <a:gd name="connsiteY1" fmla="*/ 57829 h 57828"/>
                  <a:gd name="connsiteX2" fmla="*/ 0 w 162915"/>
                  <a:gd name="connsiteY2" fmla="*/ 0 h 57828"/>
                  <a:gd name="connsiteX3" fmla="*/ 133398 w 162915"/>
                  <a:gd name="connsiteY3" fmla="*/ 0 h 57828"/>
                  <a:gd name="connsiteX4" fmla="*/ 162915 w 162915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915" h="57828">
                    <a:moveTo>
                      <a:pt x="162915" y="57829"/>
                    </a:moveTo>
                    <a:lnTo>
                      <a:pt x="27044" y="57829"/>
                    </a:lnTo>
                    <a:lnTo>
                      <a:pt x="0" y="0"/>
                    </a:lnTo>
                    <a:lnTo>
                      <a:pt x="133398" y="0"/>
                    </a:lnTo>
                    <a:lnTo>
                      <a:pt x="162915" y="57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9" name="Freeform: Shape 2258">
                <a:extLst>
                  <a:ext uri="{FF2B5EF4-FFF2-40B4-BE49-F238E27FC236}">
                    <a16:creationId xmlns:a16="http://schemas.microsoft.com/office/drawing/2014/main" id="{FF7B730E-43C9-29FE-D245-4EF37E7CC57B}"/>
                  </a:ext>
                </a:extLst>
              </p:cNvPr>
              <p:cNvSpPr/>
              <p:nvPr/>
            </p:nvSpPr>
            <p:spPr>
              <a:xfrm>
                <a:off x="5641675" y="6140385"/>
                <a:ext cx="171817" cy="57828"/>
              </a:xfrm>
              <a:custGeom>
                <a:avLst/>
                <a:gdLst>
                  <a:gd name="connsiteX0" fmla="*/ 171817 w 171817"/>
                  <a:gd name="connsiteY0" fmla="*/ 57829 h 57828"/>
                  <a:gd name="connsiteX1" fmla="*/ 35946 w 171817"/>
                  <a:gd name="connsiteY1" fmla="*/ 57829 h 57828"/>
                  <a:gd name="connsiteX2" fmla="*/ 0 w 171817"/>
                  <a:gd name="connsiteY2" fmla="*/ 0 h 57828"/>
                  <a:gd name="connsiteX3" fmla="*/ 133368 w 171817"/>
                  <a:gd name="connsiteY3" fmla="*/ 0 h 57828"/>
                  <a:gd name="connsiteX4" fmla="*/ 171817 w 171817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817" h="57828">
                    <a:moveTo>
                      <a:pt x="171817" y="57829"/>
                    </a:moveTo>
                    <a:lnTo>
                      <a:pt x="35946" y="57829"/>
                    </a:lnTo>
                    <a:lnTo>
                      <a:pt x="0" y="0"/>
                    </a:lnTo>
                    <a:lnTo>
                      <a:pt x="133368" y="0"/>
                    </a:lnTo>
                    <a:lnTo>
                      <a:pt x="171817" y="5782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0" name="Freeform: Shape 2259">
                <a:extLst>
                  <a:ext uri="{FF2B5EF4-FFF2-40B4-BE49-F238E27FC236}">
                    <a16:creationId xmlns:a16="http://schemas.microsoft.com/office/drawing/2014/main" id="{BC478298-0C42-F2AA-E86D-4FC1C99AB233}"/>
                  </a:ext>
                </a:extLst>
              </p:cNvPr>
              <p:cNvSpPr/>
              <p:nvPr/>
            </p:nvSpPr>
            <p:spPr>
              <a:xfrm>
                <a:off x="6834750" y="6140385"/>
                <a:ext cx="194101" cy="57828"/>
              </a:xfrm>
              <a:custGeom>
                <a:avLst/>
                <a:gdLst>
                  <a:gd name="connsiteX0" fmla="*/ 194102 w 194101"/>
                  <a:gd name="connsiteY0" fmla="*/ 57829 h 57828"/>
                  <a:gd name="connsiteX1" fmla="*/ 58200 w 194101"/>
                  <a:gd name="connsiteY1" fmla="*/ 57829 h 57828"/>
                  <a:gd name="connsiteX2" fmla="*/ 0 w 194101"/>
                  <a:gd name="connsiteY2" fmla="*/ 0 h 57828"/>
                  <a:gd name="connsiteX3" fmla="*/ 133399 w 194101"/>
                  <a:gd name="connsiteY3" fmla="*/ 0 h 57828"/>
                  <a:gd name="connsiteX4" fmla="*/ 194102 w 194101"/>
                  <a:gd name="connsiteY4" fmla="*/ 57829 h 5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01" h="57828">
                    <a:moveTo>
                      <a:pt x="194102" y="57829"/>
                    </a:moveTo>
                    <a:lnTo>
                      <a:pt x="58200" y="57829"/>
                    </a:lnTo>
                    <a:lnTo>
                      <a:pt x="0" y="0"/>
                    </a:lnTo>
                    <a:lnTo>
                      <a:pt x="133399" y="0"/>
                    </a:lnTo>
                    <a:lnTo>
                      <a:pt x="194102" y="5782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1" name="Freeform: Shape 2260">
                <a:extLst>
                  <a:ext uri="{FF2B5EF4-FFF2-40B4-BE49-F238E27FC236}">
                    <a16:creationId xmlns:a16="http://schemas.microsoft.com/office/drawing/2014/main" id="{CBE7FB49-A90A-9FF4-6E03-2D45F50200D4}"/>
                  </a:ext>
                </a:extLst>
              </p:cNvPr>
              <p:cNvSpPr/>
              <p:nvPr/>
            </p:nvSpPr>
            <p:spPr>
              <a:xfrm>
                <a:off x="1482615" y="6228534"/>
                <a:ext cx="179173" cy="61197"/>
              </a:xfrm>
              <a:custGeom>
                <a:avLst/>
                <a:gdLst>
                  <a:gd name="connsiteX0" fmla="*/ 139827 w 179173"/>
                  <a:gd name="connsiteY0" fmla="*/ 61198 h 61197"/>
                  <a:gd name="connsiteX1" fmla="*/ 0 w 179173"/>
                  <a:gd name="connsiteY1" fmla="*/ 61198 h 61197"/>
                  <a:gd name="connsiteX2" fmla="*/ 42004 w 179173"/>
                  <a:gd name="connsiteY2" fmla="*/ 0 h 61197"/>
                  <a:gd name="connsiteX3" fmla="*/ 179173 w 179173"/>
                  <a:gd name="connsiteY3" fmla="*/ 0 h 61197"/>
                  <a:gd name="connsiteX4" fmla="*/ 139827 w 179173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73" h="61197">
                    <a:moveTo>
                      <a:pt x="139827" y="61198"/>
                    </a:moveTo>
                    <a:lnTo>
                      <a:pt x="0" y="61198"/>
                    </a:lnTo>
                    <a:lnTo>
                      <a:pt x="42004" y="0"/>
                    </a:lnTo>
                    <a:lnTo>
                      <a:pt x="179173" y="0"/>
                    </a:lnTo>
                    <a:lnTo>
                      <a:pt x="139827" y="611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2" name="Freeform: Shape 2261">
                <a:extLst>
                  <a:ext uri="{FF2B5EF4-FFF2-40B4-BE49-F238E27FC236}">
                    <a16:creationId xmlns:a16="http://schemas.microsoft.com/office/drawing/2014/main" id="{F4482453-5620-1570-A225-79EA2073F807}"/>
                  </a:ext>
                </a:extLst>
              </p:cNvPr>
              <p:cNvSpPr/>
              <p:nvPr/>
            </p:nvSpPr>
            <p:spPr>
              <a:xfrm>
                <a:off x="1732722" y="6228534"/>
                <a:ext cx="174475" cy="61197"/>
              </a:xfrm>
              <a:custGeom>
                <a:avLst/>
                <a:gdLst>
                  <a:gd name="connsiteX0" fmla="*/ 139827 w 174475"/>
                  <a:gd name="connsiteY0" fmla="*/ 61198 h 61197"/>
                  <a:gd name="connsiteX1" fmla="*/ 0 w 174475"/>
                  <a:gd name="connsiteY1" fmla="*/ 61198 h 61197"/>
                  <a:gd name="connsiteX2" fmla="*/ 37275 w 174475"/>
                  <a:gd name="connsiteY2" fmla="*/ 0 h 61197"/>
                  <a:gd name="connsiteX3" fmla="*/ 174475 w 174475"/>
                  <a:gd name="connsiteY3" fmla="*/ 0 h 61197"/>
                  <a:gd name="connsiteX4" fmla="*/ 139827 w 174475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5" h="61197">
                    <a:moveTo>
                      <a:pt x="139827" y="61198"/>
                    </a:moveTo>
                    <a:lnTo>
                      <a:pt x="0" y="61198"/>
                    </a:lnTo>
                    <a:lnTo>
                      <a:pt x="37275" y="0"/>
                    </a:lnTo>
                    <a:lnTo>
                      <a:pt x="174475" y="0"/>
                    </a:lnTo>
                    <a:lnTo>
                      <a:pt x="139827" y="61198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3" name="Freeform: Shape 2262">
                <a:extLst>
                  <a:ext uri="{FF2B5EF4-FFF2-40B4-BE49-F238E27FC236}">
                    <a16:creationId xmlns:a16="http://schemas.microsoft.com/office/drawing/2014/main" id="{1B8658FE-1891-39B2-3530-B2CD4BAB463E}"/>
                  </a:ext>
                </a:extLst>
              </p:cNvPr>
              <p:cNvSpPr/>
              <p:nvPr/>
            </p:nvSpPr>
            <p:spPr>
              <a:xfrm>
                <a:off x="3733235" y="6228534"/>
                <a:ext cx="140198" cy="61197"/>
              </a:xfrm>
              <a:custGeom>
                <a:avLst/>
                <a:gdLst>
                  <a:gd name="connsiteX0" fmla="*/ 140198 w 140198"/>
                  <a:gd name="connsiteY0" fmla="*/ 61198 h 61197"/>
                  <a:gd name="connsiteX1" fmla="*/ 371 w 140198"/>
                  <a:gd name="connsiteY1" fmla="*/ 61198 h 61197"/>
                  <a:gd name="connsiteX2" fmla="*/ 0 w 140198"/>
                  <a:gd name="connsiteY2" fmla="*/ 0 h 61197"/>
                  <a:gd name="connsiteX3" fmla="*/ 137200 w 140198"/>
                  <a:gd name="connsiteY3" fmla="*/ 0 h 61197"/>
                  <a:gd name="connsiteX4" fmla="*/ 140198 w 140198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98" h="61197">
                    <a:moveTo>
                      <a:pt x="140198" y="61198"/>
                    </a:moveTo>
                    <a:lnTo>
                      <a:pt x="371" y="61198"/>
                    </a:lnTo>
                    <a:lnTo>
                      <a:pt x="0" y="0"/>
                    </a:lnTo>
                    <a:lnTo>
                      <a:pt x="137200" y="0"/>
                    </a:lnTo>
                    <a:lnTo>
                      <a:pt x="140198" y="611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4" name="Freeform: Shape 2263">
                <a:extLst>
                  <a:ext uri="{FF2B5EF4-FFF2-40B4-BE49-F238E27FC236}">
                    <a16:creationId xmlns:a16="http://schemas.microsoft.com/office/drawing/2014/main" id="{EA949607-D21D-5418-4E8D-AC2F9AF8E1DB}"/>
                  </a:ext>
                </a:extLst>
              </p:cNvPr>
              <p:cNvSpPr/>
              <p:nvPr/>
            </p:nvSpPr>
            <p:spPr>
              <a:xfrm>
                <a:off x="4469462" y="6228534"/>
                <a:ext cx="154323" cy="61197"/>
              </a:xfrm>
              <a:custGeom>
                <a:avLst/>
                <a:gdLst>
                  <a:gd name="connsiteX0" fmla="*/ 154323 w 154323"/>
                  <a:gd name="connsiteY0" fmla="*/ 61198 h 61197"/>
                  <a:gd name="connsiteX1" fmla="*/ 14496 w 154323"/>
                  <a:gd name="connsiteY1" fmla="*/ 61198 h 61197"/>
                  <a:gd name="connsiteX2" fmla="*/ 0 w 154323"/>
                  <a:gd name="connsiteY2" fmla="*/ 0 h 61197"/>
                  <a:gd name="connsiteX3" fmla="*/ 137169 w 154323"/>
                  <a:gd name="connsiteY3" fmla="*/ 0 h 61197"/>
                  <a:gd name="connsiteX4" fmla="*/ 154323 w 154323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23" h="61197">
                    <a:moveTo>
                      <a:pt x="154323" y="61198"/>
                    </a:moveTo>
                    <a:lnTo>
                      <a:pt x="14496" y="61198"/>
                    </a:lnTo>
                    <a:lnTo>
                      <a:pt x="0" y="0"/>
                    </a:lnTo>
                    <a:lnTo>
                      <a:pt x="137169" y="0"/>
                    </a:lnTo>
                    <a:lnTo>
                      <a:pt x="154323" y="6119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5" name="Freeform: Shape 2264">
                <a:extLst>
                  <a:ext uri="{FF2B5EF4-FFF2-40B4-BE49-F238E27FC236}">
                    <a16:creationId xmlns:a16="http://schemas.microsoft.com/office/drawing/2014/main" id="{71C2651A-5502-A20F-D681-A16A95D0DCA1}"/>
                  </a:ext>
                </a:extLst>
              </p:cNvPr>
              <p:cNvSpPr/>
              <p:nvPr/>
            </p:nvSpPr>
            <p:spPr>
              <a:xfrm>
                <a:off x="5941883" y="6228534"/>
                <a:ext cx="182573" cy="61197"/>
              </a:xfrm>
              <a:custGeom>
                <a:avLst/>
                <a:gdLst>
                  <a:gd name="connsiteX0" fmla="*/ 182573 w 182573"/>
                  <a:gd name="connsiteY0" fmla="*/ 61198 h 61197"/>
                  <a:gd name="connsiteX1" fmla="*/ 42746 w 182573"/>
                  <a:gd name="connsiteY1" fmla="*/ 61198 h 61197"/>
                  <a:gd name="connsiteX2" fmla="*/ 0 w 182573"/>
                  <a:gd name="connsiteY2" fmla="*/ 0 h 61197"/>
                  <a:gd name="connsiteX3" fmla="*/ 137200 w 182573"/>
                  <a:gd name="connsiteY3" fmla="*/ 0 h 61197"/>
                  <a:gd name="connsiteX4" fmla="*/ 182573 w 182573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3" h="61197">
                    <a:moveTo>
                      <a:pt x="182573" y="61198"/>
                    </a:moveTo>
                    <a:lnTo>
                      <a:pt x="42746" y="61198"/>
                    </a:lnTo>
                    <a:lnTo>
                      <a:pt x="0" y="0"/>
                    </a:lnTo>
                    <a:lnTo>
                      <a:pt x="137200" y="0"/>
                    </a:lnTo>
                    <a:lnTo>
                      <a:pt x="182573" y="61198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6" name="Freeform: Shape 2265">
                <a:extLst>
                  <a:ext uri="{FF2B5EF4-FFF2-40B4-BE49-F238E27FC236}">
                    <a16:creationId xmlns:a16="http://schemas.microsoft.com/office/drawing/2014/main" id="{0708416E-FCCD-3C0F-C624-0F0231F9A8F4}"/>
                  </a:ext>
                </a:extLst>
              </p:cNvPr>
              <p:cNvSpPr/>
              <p:nvPr/>
            </p:nvSpPr>
            <p:spPr>
              <a:xfrm>
                <a:off x="6187292" y="6228534"/>
                <a:ext cx="187271" cy="61197"/>
              </a:xfrm>
              <a:custGeom>
                <a:avLst/>
                <a:gdLst>
                  <a:gd name="connsiteX0" fmla="*/ 187271 w 187271"/>
                  <a:gd name="connsiteY0" fmla="*/ 61198 h 61197"/>
                  <a:gd name="connsiteX1" fmla="*/ 47444 w 187271"/>
                  <a:gd name="connsiteY1" fmla="*/ 61198 h 61197"/>
                  <a:gd name="connsiteX2" fmla="*/ 0 w 187271"/>
                  <a:gd name="connsiteY2" fmla="*/ 0 h 61197"/>
                  <a:gd name="connsiteX3" fmla="*/ 137170 w 187271"/>
                  <a:gd name="connsiteY3" fmla="*/ 0 h 61197"/>
                  <a:gd name="connsiteX4" fmla="*/ 187271 w 187271"/>
                  <a:gd name="connsiteY4" fmla="*/ 61198 h 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71" h="61197">
                    <a:moveTo>
                      <a:pt x="187271" y="61198"/>
                    </a:moveTo>
                    <a:lnTo>
                      <a:pt x="47444" y="61198"/>
                    </a:lnTo>
                    <a:lnTo>
                      <a:pt x="0" y="0"/>
                    </a:lnTo>
                    <a:lnTo>
                      <a:pt x="137170" y="0"/>
                    </a:lnTo>
                    <a:lnTo>
                      <a:pt x="187271" y="611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7" name="Freeform: Shape 2266">
                <a:extLst>
                  <a:ext uri="{FF2B5EF4-FFF2-40B4-BE49-F238E27FC236}">
                    <a16:creationId xmlns:a16="http://schemas.microsoft.com/office/drawing/2014/main" id="{BAC805BA-135F-52E5-BCC6-294C0EB0A7FC}"/>
                  </a:ext>
                </a:extLst>
              </p:cNvPr>
              <p:cNvSpPr/>
              <p:nvPr/>
            </p:nvSpPr>
            <p:spPr>
              <a:xfrm>
                <a:off x="385724" y="6321876"/>
                <a:ext cx="205692" cy="64844"/>
              </a:xfrm>
              <a:custGeom>
                <a:avLst/>
                <a:gdLst>
                  <a:gd name="connsiteX0" fmla="*/ 144000 w 205692"/>
                  <a:gd name="connsiteY0" fmla="*/ 64845 h 64844"/>
                  <a:gd name="connsiteX1" fmla="*/ 0 w 205692"/>
                  <a:gd name="connsiteY1" fmla="*/ 64845 h 64844"/>
                  <a:gd name="connsiteX2" fmla="*/ 64474 w 205692"/>
                  <a:gd name="connsiteY2" fmla="*/ 0 h 64844"/>
                  <a:gd name="connsiteX3" fmla="*/ 205692 w 205692"/>
                  <a:gd name="connsiteY3" fmla="*/ 0 h 64844"/>
                  <a:gd name="connsiteX4" fmla="*/ 144000 w 205692"/>
                  <a:gd name="connsiteY4" fmla="*/ 64845 h 6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692" h="64844">
                    <a:moveTo>
                      <a:pt x="144000" y="64845"/>
                    </a:moveTo>
                    <a:lnTo>
                      <a:pt x="0" y="64845"/>
                    </a:lnTo>
                    <a:lnTo>
                      <a:pt x="64474" y="0"/>
                    </a:lnTo>
                    <a:lnTo>
                      <a:pt x="205692" y="0"/>
                    </a:lnTo>
                    <a:lnTo>
                      <a:pt x="144000" y="6484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8" name="Freeform: Shape 2267">
                <a:extLst>
                  <a:ext uri="{FF2B5EF4-FFF2-40B4-BE49-F238E27FC236}">
                    <a16:creationId xmlns:a16="http://schemas.microsoft.com/office/drawing/2014/main" id="{50ED8102-8F25-F96D-FD20-1B774DB5FF34}"/>
                  </a:ext>
                </a:extLst>
              </p:cNvPr>
              <p:cNvSpPr/>
              <p:nvPr/>
            </p:nvSpPr>
            <p:spPr>
              <a:xfrm>
                <a:off x="900897" y="6321876"/>
                <a:ext cx="195678" cy="64844"/>
              </a:xfrm>
              <a:custGeom>
                <a:avLst/>
                <a:gdLst>
                  <a:gd name="connsiteX0" fmla="*/ 143969 w 195678"/>
                  <a:gd name="connsiteY0" fmla="*/ 64845 h 64844"/>
                  <a:gd name="connsiteX1" fmla="*/ 0 w 195678"/>
                  <a:gd name="connsiteY1" fmla="*/ 64845 h 64844"/>
                  <a:gd name="connsiteX2" fmla="*/ 54491 w 195678"/>
                  <a:gd name="connsiteY2" fmla="*/ 0 h 64844"/>
                  <a:gd name="connsiteX3" fmla="*/ 195678 w 195678"/>
                  <a:gd name="connsiteY3" fmla="*/ 0 h 64844"/>
                  <a:gd name="connsiteX4" fmla="*/ 143969 w 195678"/>
                  <a:gd name="connsiteY4" fmla="*/ 64845 h 6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678" h="64844">
                    <a:moveTo>
                      <a:pt x="143969" y="64845"/>
                    </a:moveTo>
                    <a:lnTo>
                      <a:pt x="0" y="64845"/>
                    </a:lnTo>
                    <a:lnTo>
                      <a:pt x="54491" y="0"/>
                    </a:lnTo>
                    <a:lnTo>
                      <a:pt x="195678" y="0"/>
                    </a:lnTo>
                    <a:lnTo>
                      <a:pt x="143969" y="6484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9" name="Freeform: Shape 2268">
                <a:extLst>
                  <a:ext uri="{FF2B5EF4-FFF2-40B4-BE49-F238E27FC236}">
                    <a16:creationId xmlns:a16="http://schemas.microsoft.com/office/drawing/2014/main" id="{5D061596-8525-B244-635A-5C8AD2D28F26}"/>
                  </a:ext>
                </a:extLst>
              </p:cNvPr>
              <p:cNvSpPr/>
              <p:nvPr/>
            </p:nvSpPr>
            <p:spPr>
              <a:xfrm>
                <a:off x="2446354" y="6321876"/>
                <a:ext cx="165728" cy="64844"/>
              </a:xfrm>
              <a:custGeom>
                <a:avLst/>
                <a:gdLst>
                  <a:gd name="connsiteX0" fmla="*/ 143969 w 165728"/>
                  <a:gd name="connsiteY0" fmla="*/ 64845 h 64844"/>
                  <a:gd name="connsiteX1" fmla="*/ 0 w 165728"/>
                  <a:gd name="connsiteY1" fmla="*/ 64845 h 64844"/>
                  <a:gd name="connsiteX2" fmla="*/ 24541 w 165728"/>
                  <a:gd name="connsiteY2" fmla="*/ 0 h 64844"/>
                  <a:gd name="connsiteX3" fmla="*/ 165728 w 165728"/>
                  <a:gd name="connsiteY3" fmla="*/ 0 h 64844"/>
                  <a:gd name="connsiteX4" fmla="*/ 143969 w 165728"/>
                  <a:gd name="connsiteY4" fmla="*/ 64845 h 6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728" h="64844">
                    <a:moveTo>
                      <a:pt x="143969" y="64845"/>
                    </a:moveTo>
                    <a:lnTo>
                      <a:pt x="0" y="64845"/>
                    </a:lnTo>
                    <a:lnTo>
                      <a:pt x="24541" y="0"/>
                    </a:lnTo>
                    <a:lnTo>
                      <a:pt x="165728" y="0"/>
                    </a:lnTo>
                    <a:lnTo>
                      <a:pt x="143969" y="6484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0" name="Freeform: Shape 2269">
                <a:extLst>
                  <a:ext uri="{FF2B5EF4-FFF2-40B4-BE49-F238E27FC236}">
                    <a16:creationId xmlns:a16="http://schemas.microsoft.com/office/drawing/2014/main" id="{17384D87-4754-13DE-4DAE-C004B2388326}"/>
                  </a:ext>
                </a:extLst>
              </p:cNvPr>
              <p:cNvSpPr/>
              <p:nvPr/>
            </p:nvSpPr>
            <p:spPr>
              <a:xfrm>
                <a:off x="5501909" y="6321876"/>
                <a:ext cx="179327" cy="64844"/>
              </a:xfrm>
              <a:custGeom>
                <a:avLst/>
                <a:gdLst>
                  <a:gd name="connsiteX0" fmla="*/ 179328 w 179327"/>
                  <a:gd name="connsiteY0" fmla="*/ 64845 h 64844"/>
                  <a:gd name="connsiteX1" fmla="*/ 35328 w 179327"/>
                  <a:gd name="connsiteY1" fmla="*/ 64845 h 64844"/>
                  <a:gd name="connsiteX2" fmla="*/ 0 w 179327"/>
                  <a:gd name="connsiteY2" fmla="*/ 0 h 64844"/>
                  <a:gd name="connsiteX3" fmla="*/ 141218 w 179327"/>
                  <a:gd name="connsiteY3" fmla="*/ 0 h 64844"/>
                  <a:gd name="connsiteX4" fmla="*/ 179328 w 179327"/>
                  <a:gd name="connsiteY4" fmla="*/ 64845 h 6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7" h="64844">
                    <a:moveTo>
                      <a:pt x="179328" y="64845"/>
                    </a:moveTo>
                    <a:lnTo>
                      <a:pt x="35328" y="64845"/>
                    </a:lnTo>
                    <a:lnTo>
                      <a:pt x="0" y="0"/>
                    </a:lnTo>
                    <a:lnTo>
                      <a:pt x="141218" y="0"/>
                    </a:lnTo>
                    <a:lnTo>
                      <a:pt x="179328" y="64845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1" name="Freeform: Shape 2270">
                <a:extLst>
                  <a:ext uri="{FF2B5EF4-FFF2-40B4-BE49-F238E27FC236}">
                    <a16:creationId xmlns:a16="http://schemas.microsoft.com/office/drawing/2014/main" id="{004346CB-AFB8-113A-E457-4EBAD9FFDA9E}"/>
                  </a:ext>
                </a:extLst>
              </p:cNvPr>
              <p:cNvSpPr/>
              <p:nvPr/>
            </p:nvSpPr>
            <p:spPr>
              <a:xfrm>
                <a:off x="6007099" y="6321876"/>
                <a:ext cx="189279" cy="64844"/>
              </a:xfrm>
              <a:custGeom>
                <a:avLst/>
                <a:gdLst>
                  <a:gd name="connsiteX0" fmla="*/ 189280 w 189279"/>
                  <a:gd name="connsiteY0" fmla="*/ 64845 h 64844"/>
                  <a:gd name="connsiteX1" fmla="*/ 45311 w 189279"/>
                  <a:gd name="connsiteY1" fmla="*/ 64845 h 64844"/>
                  <a:gd name="connsiteX2" fmla="*/ 0 w 189279"/>
                  <a:gd name="connsiteY2" fmla="*/ 0 h 64844"/>
                  <a:gd name="connsiteX3" fmla="*/ 141187 w 189279"/>
                  <a:gd name="connsiteY3" fmla="*/ 0 h 64844"/>
                  <a:gd name="connsiteX4" fmla="*/ 189280 w 189279"/>
                  <a:gd name="connsiteY4" fmla="*/ 64845 h 6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279" h="64844">
                    <a:moveTo>
                      <a:pt x="189280" y="64845"/>
                    </a:moveTo>
                    <a:lnTo>
                      <a:pt x="45311" y="64845"/>
                    </a:lnTo>
                    <a:lnTo>
                      <a:pt x="0" y="0"/>
                    </a:lnTo>
                    <a:lnTo>
                      <a:pt x="141187" y="0"/>
                    </a:lnTo>
                    <a:lnTo>
                      <a:pt x="189280" y="6484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2" name="Freeform: Shape 2271">
                <a:extLst>
                  <a:ext uri="{FF2B5EF4-FFF2-40B4-BE49-F238E27FC236}">
                    <a16:creationId xmlns:a16="http://schemas.microsoft.com/office/drawing/2014/main" id="{E49291D2-80DD-9605-5643-A0D43F650EFD}"/>
                  </a:ext>
                </a:extLst>
              </p:cNvPr>
              <p:cNvSpPr/>
              <p:nvPr/>
            </p:nvSpPr>
            <p:spPr>
              <a:xfrm>
                <a:off x="814386" y="6420843"/>
                <a:ext cx="203312" cy="68862"/>
              </a:xfrm>
              <a:custGeom>
                <a:avLst/>
                <a:gdLst>
                  <a:gd name="connsiteX0" fmla="*/ 148420 w 203312"/>
                  <a:gd name="connsiteY0" fmla="*/ 68863 h 68862"/>
                  <a:gd name="connsiteX1" fmla="*/ 0 w 203312"/>
                  <a:gd name="connsiteY1" fmla="*/ 68863 h 68862"/>
                  <a:gd name="connsiteX2" fmla="*/ 57860 w 203312"/>
                  <a:gd name="connsiteY2" fmla="*/ 0 h 68862"/>
                  <a:gd name="connsiteX3" fmla="*/ 203312 w 203312"/>
                  <a:gd name="connsiteY3" fmla="*/ 0 h 68862"/>
                  <a:gd name="connsiteX4" fmla="*/ 148420 w 203312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312" h="68862">
                    <a:moveTo>
                      <a:pt x="148420" y="68863"/>
                    </a:moveTo>
                    <a:lnTo>
                      <a:pt x="0" y="68863"/>
                    </a:lnTo>
                    <a:lnTo>
                      <a:pt x="57860" y="0"/>
                    </a:lnTo>
                    <a:lnTo>
                      <a:pt x="203312" y="0"/>
                    </a:lnTo>
                    <a:lnTo>
                      <a:pt x="148420" y="68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3" name="Freeform: Shape 2272">
                <a:extLst>
                  <a:ext uri="{FF2B5EF4-FFF2-40B4-BE49-F238E27FC236}">
                    <a16:creationId xmlns:a16="http://schemas.microsoft.com/office/drawing/2014/main" id="{E4738137-1D00-E758-3DE4-16088384F4FE}"/>
                  </a:ext>
                </a:extLst>
              </p:cNvPr>
              <p:cNvSpPr/>
              <p:nvPr/>
            </p:nvSpPr>
            <p:spPr>
              <a:xfrm>
                <a:off x="2141850" y="6420843"/>
                <a:ext cx="176855" cy="68862"/>
              </a:xfrm>
              <a:custGeom>
                <a:avLst/>
                <a:gdLst>
                  <a:gd name="connsiteX0" fmla="*/ 148420 w 176855"/>
                  <a:gd name="connsiteY0" fmla="*/ 68863 h 68862"/>
                  <a:gd name="connsiteX1" fmla="*/ 0 w 176855"/>
                  <a:gd name="connsiteY1" fmla="*/ 68863 h 68862"/>
                  <a:gd name="connsiteX2" fmla="*/ 31372 w 176855"/>
                  <a:gd name="connsiteY2" fmla="*/ 0 h 68862"/>
                  <a:gd name="connsiteX3" fmla="*/ 176855 w 176855"/>
                  <a:gd name="connsiteY3" fmla="*/ 0 h 68862"/>
                  <a:gd name="connsiteX4" fmla="*/ 148420 w 176855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55" h="68862">
                    <a:moveTo>
                      <a:pt x="148420" y="68863"/>
                    </a:moveTo>
                    <a:lnTo>
                      <a:pt x="0" y="68863"/>
                    </a:lnTo>
                    <a:lnTo>
                      <a:pt x="31372" y="0"/>
                    </a:lnTo>
                    <a:lnTo>
                      <a:pt x="176855" y="0"/>
                    </a:lnTo>
                    <a:lnTo>
                      <a:pt x="148420" y="6886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4" name="Freeform: Shape 2273">
                <a:extLst>
                  <a:ext uri="{FF2B5EF4-FFF2-40B4-BE49-F238E27FC236}">
                    <a16:creationId xmlns:a16="http://schemas.microsoft.com/office/drawing/2014/main" id="{8F384DB8-C838-80AF-92BF-FDC2E9B106E3}"/>
                  </a:ext>
                </a:extLst>
              </p:cNvPr>
              <p:cNvSpPr/>
              <p:nvPr/>
            </p:nvSpPr>
            <p:spPr>
              <a:xfrm>
                <a:off x="2672847" y="6420843"/>
                <a:ext cx="166253" cy="68862"/>
              </a:xfrm>
              <a:custGeom>
                <a:avLst/>
                <a:gdLst>
                  <a:gd name="connsiteX0" fmla="*/ 148420 w 166253"/>
                  <a:gd name="connsiteY0" fmla="*/ 68863 h 68862"/>
                  <a:gd name="connsiteX1" fmla="*/ 0 w 166253"/>
                  <a:gd name="connsiteY1" fmla="*/ 68863 h 68862"/>
                  <a:gd name="connsiteX2" fmla="*/ 20770 w 166253"/>
                  <a:gd name="connsiteY2" fmla="*/ 0 h 68862"/>
                  <a:gd name="connsiteX3" fmla="*/ 166254 w 166253"/>
                  <a:gd name="connsiteY3" fmla="*/ 0 h 68862"/>
                  <a:gd name="connsiteX4" fmla="*/ 148420 w 166253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253" h="68862">
                    <a:moveTo>
                      <a:pt x="148420" y="68863"/>
                    </a:moveTo>
                    <a:lnTo>
                      <a:pt x="0" y="68863"/>
                    </a:lnTo>
                    <a:lnTo>
                      <a:pt x="20770" y="0"/>
                    </a:lnTo>
                    <a:lnTo>
                      <a:pt x="166254" y="0"/>
                    </a:lnTo>
                    <a:lnTo>
                      <a:pt x="148420" y="68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5" name="Freeform: Shape 2274">
                <a:extLst>
                  <a:ext uri="{FF2B5EF4-FFF2-40B4-BE49-F238E27FC236}">
                    <a16:creationId xmlns:a16="http://schemas.microsoft.com/office/drawing/2014/main" id="{5B3DA8E1-A70E-61AC-DBDA-1272102B8F07}"/>
                  </a:ext>
                </a:extLst>
              </p:cNvPr>
              <p:cNvSpPr/>
              <p:nvPr/>
            </p:nvSpPr>
            <p:spPr>
              <a:xfrm>
                <a:off x="3203845" y="6420843"/>
                <a:ext cx="155652" cy="68862"/>
              </a:xfrm>
              <a:custGeom>
                <a:avLst/>
                <a:gdLst>
                  <a:gd name="connsiteX0" fmla="*/ 148420 w 155652"/>
                  <a:gd name="connsiteY0" fmla="*/ 68863 h 68862"/>
                  <a:gd name="connsiteX1" fmla="*/ 0 w 155652"/>
                  <a:gd name="connsiteY1" fmla="*/ 68863 h 68862"/>
                  <a:gd name="connsiteX2" fmla="*/ 10200 w 155652"/>
                  <a:gd name="connsiteY2" fmla="*/ 0 h 68862"/>
                  <a:gd name="connsiteX3" fmla="*/ 155652 w 155652"/>
                  <a:gd name="connsiteY3" fmla="*/ 0 h 68862"/>
                  <a:gd name="connsiteX4" fmla="*/ 148420 w 155652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652" h="68862">
                    <a:moveTo>
                      <a:pt x="148420" y="68863"/>
                    </a:moveTo>
                    <a:lnTo>
                      <a:pt x="0" y="68863"/>
                    </a:lnTo>
                    <a:lnTo>
                      <a:pt x="10200" y="0"/>
                    </a:lnTo>
                    <a:lnTo>
                      <a:pt x="155652" y="0"/>
                    </a:lnTo>
                    <a:lnTo>
                      <a:pt x="148420" y="68863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6" name="Freeform: Shape 2275">
                <a:extLst>
                  <a:ext uri="{FF2B5EF4-FFF2-40B4-BE49-F238E27FC236}">
                    <a16:creationId xmlns:a16="http://schemas.microsoft.com/office/drawing/2014/main" id="{71E6AAF3-7EF3-9009-A2E8-831DEABC96D0}"/>
                  </a:ext>
                </a:extLst>
              </p:cNvPr>
              <p:cNvSpPr/>
              <p:nvPr/>
            </p:nvSpPr>
            <p:spPr>
              <a:xfrm>
                <a:off x="4515020" y="6420843"/>
                <a:ext cx="164738" cy="68862"/>
              </a:xfrm>
              <a:custGeom>
                <a:avLst/>
                <a:gdLst>
                  <a:gd name="connsiteX0" fmla="*/ 164739 w 164738"/>
                  <a:gd name="connsiteY0" fmla="*/ 68863 h 68862"/>
                  <a:gd name="connsiteX1" fmla="*/ 16319 w 164738"/>
                  <a:gd name="connsiteY1" fmla="*/ 68863 h 68862"/>
                  <a:gd name="connsiteX2" fmla="*/ 0 w 164738"/>
                  <a:gd name="connsiteY2" fmla="*/ 0 h 68862"/>
                  <a:gd name="connsiteX3" fmla="*/ 145452 w 164738"/>
                  <a:gd name="connsiteY3" fmla="*/ 0 h 68862"/>
                  <a:gd name="connsiteX4" fmla="*/ 164739 w 164738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738" h="68862">
                    <a:moveTo>
                      <a:pt x="164739" y="68863"/>
                    </a:moveTo>
                    <a:lnTo>
                      <a:pt x="16319" y="68863"/>
                    </a:lnTo>
                    <a:lnTo>
                      <a:pt x="0" y="0"/>
                    </a:lnTo>
                    <a:lnTo>
                      <a:pt x="145452" y="0"/>
                    </a:lnTo>
                    <a:lnTo>
                      <a:pt x="164739" y="68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7" name="Freeform: Shape 2276">
                <a:extLst>
                  <a:ext uri="{FF2B5EF4-FFF2-40B4-BE49-F238E27FC236}">
                    <a16:creationId xmlns:a16="http://schemas.microsoft.com/office/drawing/2014/main" id="{9AB36B36-9C66-5AD2-6C63-D9EF79D6BF09}"/>
                  </a:ext>
                </a:extLst>
              </p:cNvPr>
              <p:cNvSpPr/>
              <p:nvPr/>
            </p:nvSpPr>
            <p:spPr>
              <a:xfrm>
                <a:off x="5035416" y="6420843"/>
                <a:ext cx="175340" cy="68862"/>
              </a:xfrm>
              <a:custGeom>
                <a:avLst/>
                <a:gdLst>
                  <a:gd name="connsiteX0" fmla="*/ 175340 w 175340"/>
                  <a:gd name="connsiteY0" fmla="*/ 68863 h 68862"/>
                  <a:gd name="connsiteX1" fmla="*/ 26921 w 175340"/>
                  <a:gd name="connsiteY1" fmla="*/ 68863 h 68862"/>
                  <a:gd name="connsiteX2" fmla="*/ 0 w 175340"/>
                  <a:gd name="connsiteY2" fmla="*/ 0 h 68862"/>
                  <a:gd name="connsiteX3" fmla="*/ 145452 w 175340"/>
                  <a:gd name="connsiteY3" fmla="*/ 0 h 68862"/>
                  <a:gd name="connsiteX4" fmla="*/ 175340 w 175340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340" h="68862">
                    <a:moveTo>
                      <a:pt x="175340" y="68863"/>
                    </a:moveTo>
                    <a:lnTo>
                      <a:pt x="26921" y="68863"/>
                    </a:lnTo>
                    <a:lnTo>
                      <a:pt x="0" y="0"/>
                    </a:lnTo>
                    <a:lnTo>
                      <a:pt x="145452" y="0"/>
                    </a:lnTo>
                    <a:lnTo>
                      <a:pt x="175340" y="6886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8" name="Freeform: Shape 2277">
                <a:extLst>
                  <a:ext uri="{FF2B5EF4-FFF2-40B4-BE49-F238E27FC236}">
                    <a16:creationId xmlns:a16="http://schemas.microsoft.com/office/drawing/2014/main" id="{61583701-0F70-6073-7050-B82BDA875355}"/>
                  </a:ext>
                </a:extLst>
              </p:cNvPr>
              <p:cNvSpPr/>
              <p:nvPr/>
            </p:nvSpPr>
            <p:spPr>
              <a:xfrm>
                <a:off x="6856819" y="6420843"/>
                <a:ext cx="212429" cy="68862"/>
              </a:xfrm>
              <a:custGeom>
                <a:avLst/>
                <a:gdLst>
                  <a:gd name="connsiteX0" fmla="*/ 212430 w 212429"/>
                  <a:gd name="connsiteY0" fmla="*/ 68863 h 68862"/>
                  <a:gd name="connsiteX1" fmla="*/ 64010 w 212429"/>
                  <a:gd name="connsiteY1" fmla="*/ 68863 h 68862"/>
                  <a:gd name="connsiteX2" fmla="*/ 0 w 212429"/>
                  <a:gd name="connsiteY2" fmla="*/ 0 h 68862"/>
                  <a:gd name="connsiteX3" fmla="*/ 145452 w 212429"/>
                  <a:gd name="connsiteY3" fmla="*/ 0 h 68862"/>
                  <a:gd name="connsiteX4" fmla="*/ 212430 w 212429"/>
                  <a:gd name="connsiteY4" fmla="*/ 68863 h 6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429" h="68862">
                    <a:moveTo>
                      <a:pt x="212430" y="68863"/>
                    </a:moveTo>
                    <a:lnTo>
                      <a:pt x="64010" y="68863"/>
                    </a:lnTo>
                    <a:lnTo>
                      <a:pt x="0" y="0"/>
                    </a:lnTo>
                    <a:lnTo>
                      <a:pt x="145452" y="0"/>
                    </a:lnTo>
                    <a:lnTo>
                      <a:pt x="212430" y="6886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9" name="Freeform: Shape 2278">
                <a:extLst>
                  <a:ext uri="{FF2B5EF4-FFF2-40B4-BE49-F238E27FC236}">
                    <a16:creationId xmlns:a16="http://schemas.microsoft.com/office/drawing/2014/main" id="{629D0D6A-74A2-1C08-90AC-EE0C7F681881}"/>
                  </a:ext>
                </a:extLst>
              </p:cNvPr>
              <p:cNvSpPr/>
              <p:nvPr/>
            </p:nvSpPr>
            <p:spPr>
              <a:xfrm>
                <a:off x="5613085" y="6525930"/>
                <a:ext cx="193051" cy="73282"/>
              </a:xfrm>
              <a:custGeom>
                <a:avLst/>
                <a:gdLst>
                  <a:gd name="connsiteX0" fmla="*/ 193051 w 193051"/>
                  <a:gd name="connsiteY0" fmla="*/ 73283 h 73282"/>
                  <a:gd name="connsiteX1" fmla="*/ 39902 w 193051"/>
                  <a:gd name="connsiteY1" fmla="*/ 73283 h 73282"/>
                  <a:gd name="connsiteX2" fmla="*/ 0 w 193051"/>
                  <a:gd name="connsiteY2" fmla="*/ 0 h 73282"/>
                  <a:gd name="connsiteX3" fmla="*/ 149965 w 193051"/>
                  <a:gd name="connsiteY3" fmla="*/ 0 h 73282"/>
                  <a:gd name="connsiteX4" fmla="*/ 193051 w 193051"/>
                  <a:gd name="connsiteY4" fmla="*/ 73283 h 7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51" h="73282">
                    <a:moveTo>
                      <a:pt x="193051" y="73283"/>
                    </a:moveTo>
                    <a:lnTo>
                      <a:pt x="39902" y="73283"/>
                    </a:lnTo>
                    <a:lnTo>
                      <a:pt x="0" y="0"/>
                    </a:lnTo>
                    <a:lnTo>
                      <a:pt x="149965" y="0"/>
                    </a:lnTo>
                    <a:lnTo>
                      <a:pt x="193051" y="7328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0" name="Freeform: Shape 2279">
                <a:extLst>
                  <a:ext uri="{FF2B5EF4-FFF2-40B4-BE49-F238E27FC236}">
                    <a16:creationId xmlns:a16="http://schemas.microsoft.com/office/drawing/2014/main" id="{2925009F-D182-8D20-1C58-45D0F0F09A65}"/>
                  </a:ext>
                </a:extLst>
              </p:cNvPr>
              <p:cNvSpPr/>
              <p:nvPr/>
            </p:nvSpPr>
            <p:spPr>
              <a:xfrm>
                <a:off x="6954519" y="6525930"/>
                <a:ext cx="221238" cy="73282"/>
              </a:xfrm>
              <a:custGeom>
                <a:avLst/>
                <a:gdLst>
                  <a:gd name="connsiteX0" fmla="*/ 221239 w 221238"/>
                  <a:gd name="connsiteY0" fmla="*/ 73283 h 73282"/>
                  <a:gd name="connsiteX1" fmla="*/ 68090 w 221238"/>
                  <a:gd name="connsiteY1" fmla="*/ 73283 h 73282"/>
                  <a:gd name="connsiteX2" fmla="*/ 0 w 221238"/>
                  <a:gd name="connsiteY2" fmla="*/ 0 h 73282"/>
                  <a:gd name="connsiteX3" fmla="*/ 149965 w 221238"/>
                  <a:gd name="connsiteY3" fmla="*/ 0 h 73282"/>
                  <a:gd name="connsiteX4" fmla="*/ 221239 w 221238"/>
                  <a:gd name="connsiteY4" fmla="*/ 73283 h 7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238" h="73282">
                    <a:moveTo>
                      <a:pt x="221239" y="73283"/>
                    </a:moveTo>
                    <a:lnTo>
                      <a:pt x="68090" y="73283"/>
                    </a:lnTo>
                    <a:lnTo>
                      <a:pt x="0" y="0"/>
                    </a:lnTo>
                    <a:lnTo>
                      <a:pt x="149965" y="0"/>
                    </a:lnTo>
                    <a:lnTo>
                      <a:pt x="221239" y="73283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1" name="Freeform: Shape 2280">
                <a:extLst>
                  <a:ext uri="{FF2B5EF4-FFF2-40B4-BE49-F238E27FC236}">
                    <a16:creationId xmlns:a16="http://schemas.microsoft.com/office/drawing/2014/main" id="{12F729B5-55B5-0A40-7F5C-8433D21403D1}"/>
                  </a:ext>
                </a:extLst>
              </p:cNvPr>
              <p:cNvSpPr/>
              <p:nvPr/>
            </p:nvSpPr>
            <p:spPr>
              <a:xfrm>
                <a:off x="341433" y="6637786"/>
                <a:ext cx="226400" cy="78104"/>
              </a:xfrm>
              <a:custGeom>
                <a:avLst/>
                <a:gdLst>
                  <a:gd name="connsiteX0" fmla="*/ 158156 w 226400"/>
                  <a:gd name="connsiteY0" fmla="*/ 78104 h 78104"/>
                  <a:gd name="connsiteX1" fmla="*/ 0 w 226400"/>
                  <a:gd name="connsiteY1" fmla="*/ 78104 h 78104"/>
                  <a:gd name="connsiteX2" fmla="*/ 71614 w 226400"/>
                  <a:gd name="connsiteY2" fmla="*/ 0 h 78104"/>
                  <a:gd name="connsiteX3" fmla="*/ 226400 w 226400"/>
                  <a:gd name="connsiteY3" fmla="*/ 0 h 78104"/>
                  <a:gd name="connsiteX4" fmla="*/ 158156 w 226400"/>
                  <a:gd name="connsiteY4" fmla="*/ 78104 h 7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400" h="78104">
                    <a:moveTo>
                      <a:pt x="158156" y="78104"/>
                    </a:moveTo>
                    <a:lnTo>
                      <a:pt x="0" y="78104"/>
                    </a:lnTo>
                    <a:lnTo>
                      <a:pt x="71614" y="0"/>
                    </a:lnTo>
                    <a:lnTo>
                      <a:pt x="226400" y="0"/>
                    </a:lnTo>
                    <a:lnTo>
                      <a:pt x="158156" y="7810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2" name="Freeform: Shape 2281">
                <a:extLst>
                  <a:ext uri="{FF2B5EF4-FFF2-40B4-BE49-F238E27FC236}">
                    <a16:creationId xmlns:a16="http://schemas.microsoft.com/office/drawing/2014/main" id="{3D6267FF-CB6E-40F8-0692-07761182B090}"/>
                  </a:ext>
                </a:extLst>
              </p:cNvPr>
              <p:cNvSpPr/>
              <p:nvPr/>
            </p:nvSpPr>
            <p:spPr>
              <a:xfrm>
                <a:off x="1334628" y="6551676"/>
                <a:ext cx="191474" cy="70995"/>
              </a:xfrm>
              <a:custGeom>
                <a:avLst/>
                <a:gdLst>
                  <a:gd name="connsiteX0" fmla="*/ 147276 w 191474"/>
                  <a:gd name="connsiteY0" fmla="*/ 70995 h 70995"/>
                  <a:gd name="connsiteX1" fmla="*/ 0 w 191474"/>
                  <a:gd name="connsiteY1" fmla="*/ 70995 h 70995"/>
                  <a:gd name="connsiteX2" fmla="*/ 47104 w 191474"/>
                  <a:gd name="connsiteY2" fmla="*/ 0 h 70995"/>
                  <a:gd name="connsiteX3" fmla="*/ 191474 w 191474"/>
                  <a:gd name="connsiteY3" fmla="*/ 0 h 70995"/>
                  <a:gd name="connsiteX4" fmla="*/ 147276 w 191474"/>
                  <a:gd name="connsiteY4" fmla="*/ 70995 h 7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474" h="70995">
                    <a:moveTo>
                      <a:pt x="147276" y="70995"/>
                    </a:moveTo>
                    <a:lnTo>
                      <a:pt x="0" y="70995"/>
                    </a:lnTo>
                    <a:lnTo>
                      <a:pt x="47104" y="0"/>
                    </a:lnTo>
                    <a:lnTo>
                      <a:pt x="191474" y="0"/>
                    </a:lnTo>
                    <a:lnTo>
                      <a:pt x="147276" y="70995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3" name="Freeform: Shape 2282">
                <a:extLst>
                  <a:ext uri="{FF2B5EF4-FFF2-40B4-BE49-F238E27FC236}">
                    <a16:creationId xmlns:a16="http://schemas.microsoft.com/office/drawing/2014/main" id="{2C233154-B0B4-D23A-EC0A-2E12B2B0D5AA}"/>
                  </a:ext>
                </a:extLst>
              </p:cNvPr>
              <p:cNvSpPr/>
              <p:nvPr/>
            </p:nvSpPr>
            <p:spPr>
              <a:xfrm>
                <a:off x="3453334" y="6637786"/>
                <a:ext cx="160319" cy="78104"/>
              </a:xfrm>
              <a:custGeom>
                <a:avLst/>
                <a:gdLst>
                  <a:gd name="connsiteX0" fmla="*/ 158155 w 160319"/>
                  <a:gd name="connsiteY0" fmla="*/ 78104 h 78104"/>
                  <a:gd name="connsiteX1" fmla="*/ 0 w 160319"/>
                  <a:gd name="connsiteY1" fmla="*/ 78104 h 78104"/>
                  <a:gd name="connsiteX2" fmla="*/ 5532 w 160319"/>
                  <a:gd name="connsiteY2" fmla="*/ 0 h 78104"/>
                  <a:gd name="connsiteX3" fmla="*/ 160319 w 160319"/>
                  <a:gd name="connsiteY3" fmla="*/ 0 h 78104"/>
                  <a:gd name="connsiteX4" fmla="*/ 158155 w 160319"/>
                  <a:gd name="connsiteY4" fmla="*/ 78104 h 7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319" h="78104">
                    <a:moveTo>
                      <a:pt x="158155" y="78104"/>
                    </a:moveTo>
                    <a:lnTo>
                      <a:pt x="0" y="78104"/>
                    </a:lnTo>
                    <a:lnTo>
                      <a:pt x="5532" y="0"/>
                    </a:lnTo>
                    <a:lnTo>
                      <a:pt x="160319" y="0"/>
                    </a:lnTo>
                    <a:lnTo>
                      <a:pt x="158155" y="7810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4" name="Freeform: Shape 2283">
                <a:extLst>
                  <a:ext uri="{FF2B5EF4-FFF2-40B4-BE49-F238E27FC236}">
                    <a16:creationId xmlns:a16="http://schemas.microsoft.com/office/drawing/2014/main" id="{04CD0488-8101-D3B4-144E-2724CEB49C33}"/>
                  </a:ext>
                </a:extLst>
              </p:cNvPr>
              <p:cNvSpPr/>
              <p:nvPr/>
            </p:nvSpPr>
            <p:spPr>
              <a:xfrm>
                <a:off x="4012674" y="6637786"/>
                <a:ext cx="164615" cy="78104"/>
              </a:xfrm>
              <a:custGeom>
                <a:avLst/>
                <a:gdLst>
                  <a:gd name="connsiteX0" fmla="*/ 164616 w 164615"/>
                  <a:gd name="connsiteY0" fmla="*/ 78104 h 78104"/>
                  <a:gd name="connsiteX1" fmla="*/ 6491 w 164615"/>
                  <a:gd name="connsiteY1" fmla="*/ 78104 h 78104"/>
                  <a:gd name="connsiteX2" fmla="*/ 0 w 164615"/>
                  <a:gd name="connsiteY2" fmla="*/ 0 h 78104"/>
                  <a:gd name="connsiteX3" fmla="*/ 154787 w 164615"/>
                  <a:gd name="connsiteY3" fmla="*/ 0 h 78104"/>
                  <a:gd name="connsiteX4" fmla="*/ 164616 w 164615"/>
                  <a:gd name="connsiteY4" fmla="*/ 78104 h 7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615" h="78104">
                    <a:moveTo>
                      <a:pt x="164616" y="78104"/>
                    </a:moveTo>
                    <a:lnTo>
                      <a:pt x="6491" y="78104"/>
                    </a:lnTo>
                    <a:lnTo>
                      <a:pt x="0" y="0"/>
                    </a:lnTo>
                    <a:lnTo>
                      <a:pt x="154787" y="0"/>
                    </a:lnTo>
                    <a:lnTo>
                      <a:pt x="164616" y="7810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5" name="Freeform: Shape 2284">
                <a:extLst>
                  <a:ext uri="{FF2B5EF4-FFF2-40B4-BE49-F238E27FC236}">
                    <a16:creationId xmlns:a16="http://schemas.microsoft.com/office/drawing/2014/main" id="{86D42A9C-DA28-5122-6866-FC1AB536BC29}"/>
                  </a:ext>
                </a:extLst>
              </p:cNvPr>
              <p:cNvSpPr/>
              <p:nvPr/>
            </p:nvSpPr>
            <p:spPr>
              <a:xfrm>
                <a:off x="6781589" y="6637786"/>
                <a:ext cx="224731" cy="78104"/>
              </a:xfrm>
              <a:custGeom>
                <a:avLst/>
                <a:gdLst>
                  <a:gd name="connsiteX0" fmla="*/ 224731 w 224731"/>
                  <a:gd name="connsiteY0" fmla="*/ 78104 h 78104"/>
                  <a:gd name="connsiteX1" fmla="*/ 66576 w 224731"/>
                  <a:gd name="connsiteY1" fmla="*/ 78104 h 78104"/>
                  <a:gd name="connsiteX2" fmla="*/ 0 w 224731"/>
                  <a:gd name="connsiteY2" fmla="*/ 0 h 78104"/>
                  <a:gd name="connsiteX3" fmla="*/ 154787 w 224731"/>
                  <a:gd name="connsiteY3" fmla="*/ 0 h 78104"/>
                  <a:gd name="connsiteX4" fmla="*/ 224731 w 224731"/>
                  <a:gd name="connsiteY4" fmla="*/ 78104 h 7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731" h="78104">
                    <a:moveTo>
                      <a:pt x="224731" y="78104"/>
                    </a:moveTo>
                    <a:lnTo>
                      <a:pt x="66576" y="78104"/>
                    </a:lnTo>
                    <a:lnTo>
                      <a:pt x="0" y="0"/>
                    </a:lnTo>
                    <a:lnTo>
                      <a:pt x="154787" y="0"/>
                    </a:lnTo>
                    <a:lnTo>
                      <a:pt x="224731" y="78104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6" name="Freeform: Shape 2285">
                <a:extLst>
                  <a:ext uri="{FF2B5EF4-FFF2-40B4-BE49-F238E27FC236}">
                    <a16:creationId xmlns:a16="http://schemas.microsoft.com/office/drawing/2014/main" id="{09699D84-636D-975F-9FEA-9BC5D8510A5A}"/>
                  </a:ext>
                </a:extLst>
              </p:cNvPr>
              <p:cNvSpPr/>
              <p:nvPr/>
            </p:nvSpPr>
            <p:spPr>
              <a:xfrm>
                <a:off x="-65314" y="6757059"/>
                <a:ext cx="242843" cy="83389"/>
              </a:xfrm>
              <a:custGeom>
                <a:avLst/>
                <a:gdLst>
                  <a:gd name="connsiteX0" fmla="*/ 163503 w 242843"/>
                  <a:gd name="connsiteY0" fmla="*/ 83389 h 83389"/>
                  <a:gd name="connsiteX1" fmla="*/ 0 w 242843"/>
                  <a:gd name="connsiteY1" fmla="*/ 83389 h 83389"/>
                  <a:gd name="connsiteX2" fmla="*/ 82926 w 242843"/>
                  <a:gd name="connsiteY2" fmla="*/ 0 h 83389"/>
                  <a:gd name="connsiteX3" fmla="*/ 242843 w 242843"/>
                  <a:gd name="connsiteY3" fmla="*/ 0 h 83389"/>
                  <a:gd name="connsiteX4" fmla="*/ 163503 w 242843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843" h="83389">
                    <a:moveTo>
                      <a:pt x="163503" y="83389"/>
                    </a:moveTo>
                    <a:lnTo>
                      <a:pt x="0" y="83389"/>
                    </a:lnTo>
                    <a:lnTo>
                      <a:pt x="82926" y="0"/>
                    </a:lnTo>
                    <a:lnTo>
                      <a:pt x="242843" y="0"/>
                    </a:lnTo>
                    <a:lnTo>
                      <a:pt x="163503" y="83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7" name="Freeform: Shape 2286">
                <a:extLst>
                  <a:ext uri="{FF2B5EF4-FFF2-40B4-BE49-F238E27FC236}">
                    <a16:creationId xmlns:a16="http://schemas.microsoft.com/office/drawing/2014/main" id="{04DCF20D-A4D3-94FE-DF0B-D0560B10015A}"/>
                  </a:ext>
                </a:extLst>
              </p:cNvPr>
              <p:cNvSpPr/>
              <p:nvPr/>
            </p:nvSpPr>
            <p:spPr>
              <a:xfrm>
                <a:off x="1689605" y="6757059"/>
                <a:ext cx="204332" cy="83389"/>
              </a:xfrm>
              <a:custGeom>
                <a:avLst/>
                <a:gdLst>
                  <a:gd name="connsiteX0" fmla="*/ 163503 w 204332"/>
                  <a:gd name="connsiteY0" fmla="*/ 83389 h 83389"/>
                  <a:gd name="connsiteX1" fmla="*/ 0 w 204332"/>
                  <a:gd name="connsiteY1" fmla="*/ 83389 h 83389"/>
                  <a:gd name="connsiteX2" fmla="*/ 44415 w 204332"/>
                  <a:gd name="connsiteY2" fmla="*/ 0 h 83389"/>
                  <a:gd name="connsiteX3" fmla="*/ 204332 w 204332"/>
                  <a:gd name="connsiteY3" fmla="*/ 0 h 83389"/>
                  <a:gd name="connsiteX4" fmla="*/ 163503 w 204332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332" h="83389">
                    <a:moveTo>
                      <a:pt x="163503" y="83389"/>
                    </a:moveTo>
                    <a:lnTo>
                      <a:pt x="0" y="83389"/>
                    </a:lnTo>
                    <a:lnTo>
                      <a:pt x="44415" y="0"/>
                    </a:lnTo>
                    <a:lnTo>
                      <a:pt x="204332" y="0"/>
                    </a:lnTo>
                    <a:lnTo>
                      <a:pt x="163503" y="83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8" name="Freeform: Shape 2287">
                <a:extLst>
                  <a:ext uri="{FF2B5EF4-FFF2-40B4-BE49-F238E27FC236}">
                    <a16:creationId xmlns:a16="http://schemas.microsoft.com/office/drawing/2014/main" id="{81A95BAF-CE24-38AB-39B3-23FC346D72C2}"/>
                  </a:ext>
                </a:extLst>
              </p:cNvPr>
              <p:cNvSpPr/>
              <p:nvPr/>
            </p:nvSpPr>
            <p:spPr>
              <a:xfrm>
                <a:off x="4022564" y="6757059"/>
                <a:ext cx="170457" cy="83389"/>
              </a:xfrm>
              <a:custGeom>
                <a:avLst/>
                <a:gdLst>
                  <a:gd name="connsiteX0" fmla="*/ 170457 w 170457"/>
                  <a:gd name="connsiteY0" fmla="*/ 83389 h 83389"/>
                  <a:gd name="connsiteX1" fmla="*/ 6954 w 170457"/>
                  <a:gd name="connsiteY1" fmla="*/ 83389 h 83389"/>
                  <a:gd name="connsiteX2" fmla="*/ 0 w 170457"/>
                  <a:gd name="connsiteY2" fmla="*/ 0 h 83389"/>
                  <a:gd name="connsiteX3" fmla="*/ 159917 w 170457"/>
                  <a:gd name="connsiteY3" fmla="*/ 0 h 83389"/>
                  <a:gd name="connsiteX4" fmla="*/ 170457 w 170457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457" h="83389">
                    <a:moveTo>
                      <a:pt x="170457" y="83389"/>
                    </a:moveTo>
                    <a:lnTo>
                      <a:pt x="6954" y="83389"/>
                    </a:lnTo>
                    <a:lnTo>
                      <a:pt x="0" y="0"/>
                    </a:lnTo>
                    <a:lnTo>
                      <a:pt x="159917" y="0"/>
                    </a:lnTo>
                    <a:lnTo>
                      <a:pt x="170457" y="83389"/>
                    </a:lnTo>
                    <a:close/>
                  </a:path>
                </a:pathLst>
              </a:custGeom>
              <a:solidFill>
                <a:srgbClr val="B5B5B5">
                  <a:alpha val="5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9" name="Freeform: Shape 2288">
                <a:extLst>
                  <a:ext uri="{FF2B5EF4-FFF2-40B4-BE49-F238E27FC236}">
                    <a16:creationId xmlns:a16="http://schemas.microsoft.com/office/drawing/2014/main" id="{CEEDAD51-098C-E8A5-553A-C8933BEF10A0}"/>
                  </a:ext>
                </a:extLst>
              </p:cNvPr>
              <p:cNvSpPr/>
              <p:nvPr/>
            </p:nvSpPr>
            <p:spPr>
              <a:xfrm>
                <a:off x="4308648" y="6757059"/>
                <a:ext cx="176854" cy="83389"/>
              </a:xfrm>
              <a:custGeom>
                <a:avLst/>
                <a:gdLst>
                  <a:gd name="connsiteX0" fmla="*/ 176855 w 176854"/>
                  <a:gd name="connsiteY0" fmla="*/ 83389 h 83389"/>
                  <a:gd name="connsiteX1" fmla="*/ 13352 w 176854"/>
                  <a:gd name="connsiteY1" fmla="*/ 83389 h 83389"/>
                  <a:gd name="connsiteX2" fmla="*/ 0 w 176854"/>
                  <a:gd name="connsiteY2" fmla="*/ 0 h 83389"/>
                  <a:gd name="connsiteX3" fmla="*/ 159917 w 176854"/>
                  <a:gd name="connsiteY3" fmla="*/ 0 h 83389"/>
                  <a:gd name="connsiteX4" fmla="*/ 176855 w 176854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54" h="83389">
                    <a:moveTo>
                      <a:pt x="176855" y="83389"/>
                    </a:moveTo>
                    <a:lnTo>
                      <a:pt x="13352" y="83389"/>
                    </a:lnTo>
                    <a:lnTo>
                      <a:pt x="0" y="0"/>
                    </a:lnTo>
                    <a:lnTo>
                      <a:pt x="159917" y="0"/>
                    </a:lnTo>
                    <a:lnTo>
                      <a:pt x="176855" y="83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0" name="Freeform: Shape 2289">
                <a:extLst>
                  <a:ext uri="{FF2B5EF4-FFF2-40B4-BE49-F238E27FC236}">
                    <a16:creationId xmlns:a16="http://schemas.microsoft.com/office/drawing/2014/main" id="{C44C0204-8A56-33AE-22B3-83030BE0D3EA}"/>
                  </a:ext>
                </a:extLst>
              </p:cNvPr>
              <p:cNvSpPr/>
              <p:nvPr/>
            </p:nvSpPr>
            <p:spPr>
              <a:xfrm>
                <a:off x="5166836" y="6757059"/>
                <a:ext cx="196110" cy="83389"/>
              </a:xfrm>
              <a:custGeom>
                <a:avLst/>
                <a:gdLst>
                  <a:gd name="connsiteX0" fmla="*/ 196111 w 196110"/>
                  <a:gd name="connsiteY0" fmla="*/ 83389 h 83389"/>
                  <a:gd name="connsiteX1" fmla="*/ 32608 w 196110"/>
                  <a:gd name="connsiteY1" fmla="*/ 83389 h 83389"/>
                  <a:gd name="connsiteX2" fmla="*/ 0 w 196110"/>
                  <a:gd name="connsiteY2" fmla="*/ 0 h 83389"/>
                  <a:gd name="connsiteX3" fmla="*/ 159918 w 196110"/>
                  <a:gd name="connsiteY3" fmla="*/ 0 h 83389"/>
                  <a:gd name="connsiteX4" fmla="*/ 196111 w 196110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110" h="83389">
                    <a:moveTo>
                      <a:pt x="196111" y="83389"/>
                    </a:moveTo>
                    <a:lnTo>
                      <a:pt x="32608" y="83389"/>
                    </a:lnTo>
                    <a:lnTo>
                      <a:pt x="0" y="0"/>
                    </a:lnTo>
                    <a:lnTo>
                      <a:pt x="159918" y="0"/>
                    </a:lnTo>
                    <a:lnTo>
                      <a:pt x="196111" y="83389"/>
                    </a:ln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1" name="Freeform: Shape 2290">
                <a:extLst>
                  <a:ext uri="{FF2B5EF4-FFF2-40B4-BE49-F238E27FC236}">
                    <a16:creationId xmlns:a16="http://schemas.microsoft.com/office/drawing/2014/main" id="{3E664128-C8CA-9EF5-D8A5-B3AC04FE6EF3}"/>
                  </a:ext>
                </a:extLst>
              </p:cNvPr>
              <p:cNvSpPr/>
              <p:nvPr/>
            </p:nvSpPr>
            <p:spPr>
              <a:xfrm>
                <a:off x="6025056" y="6757059"/>
                <a:ext cx="215366" cy="83389"/>
              </a:xfrm>
              <a:custGeom>
                <a:avLst/>
                <a:gdLst>
                  <a:gd name="connsiteX0" fmla="*/ 215366 w 215366"/>
                  <a:gd name="connsiteY0" fmla="*/ 83389 h 83389"/>
                  <a:gd name="connsiteX1" fmla="*/ 51864 w 215366"/>
                  <a:gd name="connsiteY1" fmla="*/ 83389 h 83389"/>
                  <a:gd name="connsiteX2" fmla="*/ 0 w 215366"/>
                  <a:gd name="connsiteY2" fmla="*/ 0 h 83389"/>
                  <a:gd name="connsiteX3" fmla="*/ 159917 w 215366"/>
                  <a:gd name="connsiteY3" fmla="*/ 0 h 83389"/>
                  <a:gd name="connsiteX4" fmla="*/ 215366 w 215366"/>
                  <a:gd name="connsiteY4" fmla="*/ 83389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366" h="83389">
                    <a:moveTo>
                      <a:pt x="215366" y="83389"/>
                    </a:moveTo>
                    <a:lnTo>
                      <a:pt x="51864" y="83389"/>
                    </a:lnTo>
                    <a:lnTo>
                      <a:pt x="0" y="0"/>
                    </a:lnTo>
                    <a:lnTo>
                      <a:pt x="159917" y="0"/>
                    </a:lnTo>
                    <a:lnTo>
                      <a:pt x="215366" y="83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2" name="Freeform: Shape 2291">
                <a:extLst>
                  <a:ext uri="{FF2B5EF4-FFF2-40B4-BE49-F238E27FC236}">
                    <a16:creationId xmlns:a16="http://schemas.microsoft.com/office/drawing/2014/main" id="{64DBD3B8-18BE-D392-A3F1-F3851628DA42}"/>
                  </a:ext>
                </a:extLst>
              </p:cNvPr>
              <p:cNvSpPr/>
              <p:nvPr/>
            </p:nvSpPr>
            <p:spPr>
              <a:xfrm>
                <a:off x="3672780" y="3613417"/>
                <a:ext cx="24849" cy="1947"/>
              </a:xfrm>
              <a:custGeom>
                <a:avLst/>
                <a:gdLst>
                  <a:gd name="connsiteX0" fmla="*/ 24788 w 24849"/>
                  <a:gd name="connsiteY0" fmla="*/ 1947 h 1947"/>
                  <a:gd name="connsiteX1" fmla="*/ 0 w 24849"/>
                  <a:gd name="connsiteY1" fmla="*/ 1947 h 1947"/>
                  <a:gd name="connsiteX2" fmla="*/ 154 w 24849"/>
                  <a:gd name="connsiteY2" fmla="*/ 0 h 1947"/>
                  <a:gd name="connsiteX3" fmla="*/ 24850 w 24849"/>
                  <a:gd name="connsiteY3" fmla="*/ 0 h 1947"/>
                  <a:gd name="connsiteX4" fmla="*/ 24788 w 24849"/>
                  <a:gd name="connsiteY4" fmla="*/ 1947 h 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49" h="1947">
                    <a:moveTo>
                      <a:pt x="24788" y="1947"/>
                    </a:moveTo>
                    <a:lnTo>
                      <a:pt x="0" y="1947"/>
                    </a:lnTo>
                    <a:lnTo>
                      <a:pt x="154" y="0"/>
                    </a:lnTo>
                    <a:lnTo>
                      <a:pt x="24850" y="0"/>
                    </a:lnTo>
                    <a:lnTo>
                      <a:pt x="24788" y="19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3" name="Freeform: Shape 2292">
                <a:extLst>
                  <a:ext uri="{FF2B5EF4-FFF2-40B4-BE49-F238E27FC236}">
                    <a16:creationId xmlns:a16="http://schemas.microsoft.com/office/drawing/2014/main" id="{39655583-E735-527F-95C0-3C0406FC0062}"/>
                  </a:ext>
                </a:extLst>
              </p:cNvPr>
              <p:cNvSpPr/>
              <p:nvPr/>
            </p:nvSpPr>
            <p:spPr>
              <a:xfrm>
                <a:off x="3672563" y="3616384"/>
                <a:ext cx="24973" cy="1947"/>
              </a:xfrm>
              <a:custGeom>
                <a:avLst/>
                <a:gdLst>
                  <a:gd name="connsiteX0" fmla="*/ 24912 w 24973"/>
                  <a:gd name="connsiteY0" fmla="*/ 1947 h 1947"/>
                  <a:gd name="connsiteX1" fmla="*/ 0 w 24973"/>
                  <a:gd name="connsiteY1" fmla="*/ 1947 h 1947"/>
                  <a:gd name="connsiteX2" fmla="*/ 155 w 24973"/>
                  <a:gd name="connsiteY2" fmla="*/ 0 h 1947"/>
                  <a:gd name="connsiteX3" fmla="*/ 24973 w 24973"/>
                  <a:gd name="connsiteY3" fmla="*/ 0 h 1947"/>
                  <a:gd name="connsiteX4" fmla="*/ 24912 w 24973"/>
                  <a:gd name="connsiteY4" fmla="*/ 1947 h 1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73" h="1947">
                    <a:moveTo>
                      <a:pt x="24912" y="1947"/>
                    </a:moveTo>
                    <a:lnTo>
                      <a:pt x="0" y="1947"/>
                    </a:lnTo>
                    <a:lnTo>
                      <a:pt x="155" y="0"/>
                    </a:lnTo>
                    <a:lnTo>
                      <a:pt x="24973" y="0"/>
                    </a:lnTo>
                    <a:lnTo>
                      <a:pt x="24912" y="19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4" name="Freeform: Shape 2293">
                <a:extLst>
                  <a:ext uri="{FF2B5EF4-FFF2-40B4-BE49-F238E27FC236}">
                    <a16:creationId xmlns:a16="http://schemas.microsoft.com/office/drawing/2014/main" id="{D29B47B3-6469-01C2-ACE6-CD140C238D9F}"/>
                  </a:ext>
                </a:extLst>
              </p:cNvPr>
              <p:cNvSpPr/>
              <p:nvPr/>
            </p:nvSpPr>
            <p:spPr>
              <a:xfrm>
                <a:off x="3627562" y="3619351"/>
                <a:ext cx="25251" cy="2009"/>
              </a:xfrm>
              <a:custGeom>
                <a:avLst/>
                <a:gdLst>
                  <a:gd name="connsiteX0" fmla="*/ 25035 w 25251"/>
                  <a:gd name="connsiteY0" fmla="*/ 2009 h 2009"/>
                  <a:gd name="connsiteX1" fmla="*/ 0 w 25251"/>
                  <a:gd name="connsiteY1" fmla="*/ 2009 h 2009"/>
                  <a:gd name="connsiteX2" fmla="*/ 309 w 25251"/>
                  <a:gd name="connsiteY2" fmla="*/ 0 h 2009"/>
                  <a:gd name="connsiteX3" fmla="*/ 25252 w 25251"/>
                  <a:gd name="connsiteY3" fmla="*/ 0 h 2009"/>
                  <a:gd name="connsiteX4" fmla="*/ 25035 w 25251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1" h="2009">
                    <a:moveTo>
                      <a:pt x="25035" y="2009"/>
                    </a:moveTo>
                    <a:lnTo>
                      <a:pt x="0" y="2009"/>
                    </a:lnTo>
                    <a:lnTo>
                      <a:pt x="309" y="0"/>
                    </a:lnTo>
                    <a:lnTo>
                      <a:pt x="25252" y="0"/>
                    </a:lnTo>
                    <a:lnTo>
                      <a:pt x="25035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5" name="Freeform: Shape 2294">
                <a:extLst>
                  <a:ext uri="{FF2B5EF4-FFF2-40B4-BE49-F238E27FC236}">
                    <a16:creationId xmlns:a16="http://schemas.microsoft.com/office/drawing/2014/main" id="{C05E4DF4-E652-72FF-6E6C-A149F56AEFF1}"/>
                  </a:ext>
                </a:extLst>
              </p:cNvPr>
              <p:cNvSpPr/>
              <p:nvPr/>
            </p:nvSpPr>
            <p:spPr>
              <a:xfrm>
                <a:off x="3672378" y="3619351"/>
                <a:ext cx="25097" cy="2009"/>
              </a:xfrm>
              <a:custGeom>
                <a:avLst/>
                <a:gdLst>
                  <a:gd name="connsiteX0" fmla="*/ 25035 w 25097"/>
                  <a:gd name="connsiteY0" fmla="*/ 2009 h 2009"/>
                  <a:gd name="connsiteX1" fmla="*/ 0 w 25097"/>
                  <a:gd name="connsiteY1" fmla="*/ 2009 h 2009"/>
                  <a:gd name="connsiteX2" fmla="*/ 123 w 25097"/>
                  <a:gd name="connsiteY2" fmla="*/ 0 h 2009"/>
                  <a:gd name="connsiteX3" fmla="*/ 25097 w 25097"/>
                  <a:gd name="connsiteY3" fmla="*/ 0 h 2009"/>
                  <a:gd name="connsiteX4" fmla="*/ 25035 w 25097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97" h="2009">
                    <a:moveTo>
                      <a:pt x="25035" y="2009"/>
                    </a:moveTo>
                    <a:lnTo>
                      <a:pt x="0" y="2009"/>
                    </a:lnTo>
                    <a:lnTo>
                      <a:pt x="123" y="0"/>
                    </a:lnTo>
                    <a:lnTo>
                      <a:pt x="25097" y="0"/>
                    </a:lnTo>
                    <a:lnTo>
                      <a:pt x="25035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6" name="Freeform: Shape 2295">
                <a:extLst>
                  <a:ext uri="{FF2B5EF4-FFF2-40B4-BE49-F238E27FC236}">
                    <a16:creationId xmlns:a16="http://schemas.microsoft.com/office/drawing/2014/main" id="{396F783C-BC99-1166-2C6F-006EC1F03C98}"/>
                  </a:ext>
                </a:extLst>
              </p:cNvPr>
              <p:cNvSpPr/>
              <p:nvPr/>
            </p:nvSpPr>
            <p:spPr>
              <a:xfrm>
                <a:off x="3717164" y="3619351"/>
                <a:ext cx="25035" cy="2009"/>
              </a:xfrm>
              <a:custGeom>
                <a:avLst/>
                <a:gdLst>
                  <a:gd name="connsiteX0" fmla="*/ 25035 w 25035"/>
                  <a:gd name="connsiteY0" fmla="*/ 2009 h 2009"/>
                  <a:gd name="connsiteX1" fmla="*/ 0 w 25035"/>
                  <a:gd name="connsiteY1" fmla="*/ 2009 h 2009"/>
                  <a:gd name="connsiteX2" fmla="*/ 0 w 25035"/>
                  <a:gd name="connsiteY2" fmla="*/ 0 h 2009"/>
                  <a:gd name="connsiteX3" fmla="*/ 24943 w 25035"/>
                  <a:gd name="connsiteY3" fmla="*/ 0 h 2009"/>
                  <a:gd name="connsiteX4" fmla="*/ 25035 w 25035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35" h="2009">
                    <a:moveTo>
                      <a:pt x="25035" y="2009"/>
                    </a:moveTo>
                    <a:lnTo>
                      <a:pt x="0" y="2009"/>
                    </a:lnTo>
                    <a:lnTo>
                      <a:pt x="0" y="0"/>
                    </a:lnTo>
                    <a:lnTo>
                      <a:pt x="24943" y="0"/>
                    </a:lnTo>
                    <a:lnTo>
                      <a:pt x="25035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7" name="Freeform: Shape 2296">
                <a:extLst>
                  <a:ext uri="{FF2B5EF4-FFF2-40B4-BE49-F238E27FC236}">
                    <a16:creationId xmlns:a16="http://schemas.microsoft.com/office/drawing/2014/main" id="{57E89B59-13D9-0280-9EBC-499492F7DBF0}"/>
                  </a:ext>
                </a:extLst>
              </p:cNvPr>
              <p:cNvSpPr/>
              <p:nvPr/>
            </p:nvSpPr>
            <p:spPr>
              <a:xfrm>
                <a:off x="3627129" y="3622380"/>
                <a:ext cx="25375" cy="2009"/>
              </a:xfrm>
              <a:custGeom>
                <a:avLst/>
                <a:gdLst>
                  <a:gd name="connsiteX0" fmla="*/ 25159 w 25375"/>
                  <a:gd name="connsiteY0" fmla="*/ 2009 h 2009"/>
                  <a:gd name="connsiteX1" fmla="*/ 0 w 25375"/>
                  <a:gd name="connsiteY1" fmla="*/ 2009 h 2009"/>
                  <a:gd name="connsiteX2" fmla="*/ 278 w 25375"/>
                  <a:gd name="connsiteY2" fmla="*/ 0 h 2009"/>
                  <a:gd name="connsiteX3" fmla="*/ 25375 w 25375"/>
                  <a:gd name="connsiteY3" fmla="*/ 0 h 2009"/>
                  <a:gd name="connsiteX4" fmla="*/ 25159 w 25375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75" h="2009">
                    <a:moveTo>
                      <a:pt x="25159" y="2009"/>
                    </a:moveTo>
                    <a:lnTo>
                      <a:pt x="0" y="2009"/>
                    </a:lnTo>
                    <a:lnTo>
                      <a:pt x="278" y="0"/>
                    </a:lnTo>
                    <a:lnTo>
                      <a:pt x="25375" y="0"/>
                    </a:lnTo>
                    <a:lnTo>
                      <a:pt x="25159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8" name="Freeform: Shape 2297">
                <a:extLst>
                  <a:ext uri="{FF2B5EF4-FFF2-40B4-BE49-F238E27FC236}">
                    <a16:creationId xmlns:a16="http://schemas.microsoft.com/office/drawing/2014/main" id="{C2EC3FB0-D164-4FA8-FA73-EF101876FC6C}"/>
                  </a:ext>
                </a:extLst>
              </p:cNvPr>
              <p:cNvSpPr/>
              <p:nvPr/>
            </p:nvSpPr>
            <p:spPr>
              <a:xfrm>
                <a:off x="3672161" y="3622380"/>
                <a:ext cx="25220" cy="2009"/>
              </a:xfrm>
              <a:custGeom>
                <a:avLst/>
                <a:gdLst>
                  <a:gd name="connsiteX0" fmla="*/ 25159 w 25220"/>
                  <a:gd name="connsiteY0" fmla="*/ 2009 h 2009"/>
                  <a:gd name="connsiteX1" fmla="*/ 0 w 25220"/>
                  <a:gd name="connsiteY1" fmla="*/ 2009 h 2009"/>
                  <a:gd name="connsiteX2" fmla="*/ 124 w 25220"/>
                  <a:gd name="connsiteY2" fmla="*/ 0 h 2009"/>
                  <a:gd name="connsiteX3" fmla="*/ 25221 w 25220"/>
                  <a:gd name="connsiteY3" fmla="*/ 0 h 2009"/>
                  <a:gd name="connsiteX4" fmla="*/ 25159 w 25220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20" h="2009">
                    <a:moveTo>
                      <a:pt x="25159" y="2009"/>
                    </a:moveTo>
                    <a:lnTo>
                      <a:pt x="0" y="2009"/>
                    </a:lnTo>
                    <a:lnTo>
                      <a:pt x="124" y="0"/>
                    </a:lnTo>
                    <a:lnTo>
                      <a:pt x="25221" y="0"/>
                    </a:lnTo>
                    <a:lnTo>
                      <a:pt x="25159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9" name="Freeform: Shape 2298">
                <a:extLst>
                  <a:ext uri="{FF2B5EF4-FFF2-40B4-BE49-F238E27FC236}">
                    <a16:creationId xmlns:a16="http://schemas.microsoft.com/office/drawing/2014/main" id="{AEB0DD3A-26DE-757D-5B19-371172D68DA3}"/>
                  </a:ext>
                </a:extLst>
              </p:cNvPr>
              <p:cNvSpPr/>
              <p:nvPr/>
            </p:nvSpPr>
            <p:spPr>
              <a:xfrm>
                <a:off x="3717164" y="3622380"/>
                <a:ext cx="25189" cy="2009"/>
              </a:xfrm>
              <a:custGeom>
                <a:avLst/>
                <a:gdLst>
                  <a:gd name="connsiteX0" fmla="*/ 25190 w 25189"/>
                  <a:gd name="connsiteY0" fmla="*/ 2009 h 2009"/>
                  <a:gd name="connsiteX1" fmla="*/ 31 w 25189"/>
                  <a:gd name="connsiteY1" fmla="*/ 2009 h 2009"/>
                  <a:gd name="connsiteX2" fmla="*/ 0 w 25189"/>
                  <a:gd name="connsiteY2" fmla="*/ 0 h 2009"/>
                  <a:gd name="connsiteX3" fmla="*/ 25097 w 25189"/>
                  <a:gd name="connsiteY3" fmla="*/ 0 h 2009"/>
                  <a:gd name="connsiteX4" fmla="*/ 25190 w 25189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89" h="2009">
                    <a:moveTo>
                      <a:pt x="25190" y="2009"/>
                    </a:moveTo>
                    <a:lnTo>
                      <a:pt x="31" y="2009"/>
                    </a:lnTo>
                    <a:lnTo>
                      <a:pt x="0" y="0"/>
                    </a:lnTo>
                    <a:lnTo>
                      <a:pt x="25097" y="0"/>
                    </a:lnTo>
                    <a:lnTo>
                      <a:pt x="25190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0" name="Freeform: Shape 2299">
                <a:extLst>
                  <a:ext uri="{FF2B5EF4-FFF2-40B4-BE49-F238E27FC236}">
                    <a16:creationId xmlns:a16="http://schemas.microsoft.com/office/drawing/2014/main" id="{D37090AA-B5C2-28CF-E4AE-3B7E8A20DE45}"/>
                  </a:ext>
                </a:extLst>
              </p:cNvPr>
              <p:cNvSpPr/>
              <p:nvPr/>
            </p:nvSpPr>
            <p:spPr>
              <a:xfrm>
                <a:off x="3762042" y="3622380"/>
                <a:ext cx="25344" cy="2009"/>
              </a:xfrm>
              <a:custGeom>
                <a:avLst/>
                <a:gdLst>
                  <a:gd name="connsiteX0" fmla="*/ 25344 w 25344"/>
                  <a:gd name="connsiteY0" fmla="*/ 2009 h 2009"/>
                  <a:gd name="connsiteX1" fmla="*/ 185 w 25344"/>
                  <a:gd name="connsiteY1" fmla="*/ 2009 h 2009"/>
                  <a:gd name="connsiteX2" fmla="*/ 0 w 25344"/>
                  <a:gd name="connsiteY2" fmla="*/ 0 h 2009"/>
                  <a:gd name="connsiteX3" fmla="*/ 25097 w 25344"/>
                  <a:gd name="connsiteY3" fmla="*/ 0 h 2009"/>
                  <a:gd name="connsiteX4" fmla="*/ 25344 w 25344"/>
                  <a:gd name="connsiteY4" fmla="*/ 2009 h 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44" h="2009">
                    <a:moveTo>
                      <a:pt x="25344" y="2009"/>
                    </a:moveTo>
                    <a:lnTo>
                      <a:pt x="185" y="2009"/>
                    </a:lnTo>
                    <a:lnTo>
                      <a:pt x="0" y="0"/>
                    </a:lnTo>
                    <a:lnTo>
                      <a:pt x="25097" y="0"/>
                    </a:lnTo>
                    <a:lnTo>
                      <a:pt x="25344" y="200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1" name="Freeform: Shape 2300">
                <a:extLst>
                  <a:ext uri="{FF2B5EF4-FFF2-40B4-BE49-F238E27FC236}">
                    <a16:creationId xmlns:a16="http://schemas.microsoft.com/office/drawing/2014/main" id="{8DCF70E6-51A0-E3BB-2794-A2073D33F1D9}"/>
                  </a:ext>
                </a:extLst>
              </p:cNvPr>
              <p:cNvSpPr/>
              <p:nvPr/>
            </p:nvSpPr>
            <p:spPr>
              <a:xfrm>
                <a:off x="3581385" y="3625409"/>
                <a:ext cx="25684" cy="2039"/>
              </a:xfrm>
              <a:custGeom>
                <a:avLst/>
                <a:gdLst>
                  <a:gd name="connsiteX0" fmla="*/ 25314 w 25684"/>
                  <a:gd name="connsiteY0" fmla="*/ 2040 h 2039"/>
                  <a:gd name="connsiteX1" fmla="*/ 0 w 25684"/>
                  <a:gd name="connsiteY1" fmla="*/ 2040 h 2039"/>
                  <a:gd name="connsiteX2" fmla="*/ 464 w 25684"/>
                  <a:gd name="connsiteY2" fmla="*/ 0 h 2039"/>
                  <a:gd name="connsiteX3" fmla="*/ 25685 w 25684"/>
                  <a:gd name="connsiteY3" fmla="*/ 0 h 2039"/>
                  <a:gd name="connsiteX4" fmla="*/ 25314 w 25684"/>
                  <a:gd name="connsiteY4" fmla="*/ 2040 h 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84" h="2039">
                    <a:moveTo>
                      <a:pt x="25314" y="2040"/>
                    </a:moveTo>
                    <a:lnTo>
                      <a:pt x="0" y="2040"/>
                    </a:lnTo>
                    <a:lnTo>
                      <a:pt x="464" y="0"/>
                    </a:lnTo>
                    <a:lnTo>
                      <a:pt x="25685" y="0"/>
                    </a:lnTo>
                    <a:lnTo>
                      <a:pt x="25314" y="20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2" name="Freeform: Shape 2301">
                <a:extLst>
                  <a:ext uri="{FF2B5EF4-FFF2-40B4-BE49-F238E27FC236}">
                    <a16:creationId xmlns:a16="http://schemas.microsoft.com/office/drawing/2014/main" id="{4255634E-0DED-EE17-0229-972D42C0E413}"/>
                  </a:ext>
                </a:extLst>
              </p:cNvPr>
              <p:cNvSpPr/>
              <p:nvPr/>
            </p:nvSpPr>
            <p:spPr>
              <a:xfrm>
                <a:off x="3626665" y="3625409"/>
                <a:ext cx="25529" cy="2039"/>
              </a:xfrm>
              <a:custGeom>
                <a:avLst/>
                <a:gdLst>
                  <a:gd name="connsiteX0" fmla="*/ 25313 w 25529"/>
                  <a:gd name="connsiteY0" fmla="*/ 2040 h 2039"/>
                  <a:gd name="connsiteX1" fmla="*/ 0 w 25529"/>
                  <a:gd name="connsiteY1" fmla="*/ 2040 h 2039"/>
                  <a:gd name="connsiteX2" fmla="*/ 309 w 25529"/>
                  <a:gd name="connsiteY2" fmla="*/ 0 h 2039"/>
                  <a:gd name="connsiteX3" fmla="*/ 25530 w 25529"/>
                  <a:gd name="connsiteY3" fmla="*/ 0 h 2039"/>
                  <a:gd name="connsiteX4" fmla="*/ 25313 w 25529"/>
                  <a:gd name="connsiteY4" fmla="*/ 2040 h 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9" h="2039">
                    <a:moveTo>
                      <a:pt x="25313" y="2040"/>
                    </a:moveTo>
                    <a:lnTo>
                      <a:pt x="0" y="2040"/>
                    </a:lnTo>
                    <a:lnTo>
                      <a:pt x="309" y="0"/>
                    </a:lnTo>
                    <a:lnTo>
                      <a:pt x="25530" y="0"/>
                    </a:lnTo>
                    <a:lnTo>
                      <a:pt x="25313" y="20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3" name="Freeform: Shape 2302">
                <a:extLst>
                  <a:ext uri="{FF2B5EF4-FFF2-40B4-BE49-F238E27FC236}">
                    <a16:creationId xmlns:a16="http://schemas.microsoft.com/office/drawing/2014/main" id="{11D1B420-730D-E167-CDEA-8DA265C2AEB1}"/>
                  </a:ext>
                </a:extLst>
              </p:cNvPr>
              <p:cNvSpPr/>
              <p:nvPr/>
            </p:nvSpPr>
            <p:spPr>
              <a:xfrm>
                <a:off x="3671945" y="3625409"/>
                <a:ext cx="25344" cy="2039"/>
              </a:xfrm>
              <a:custGeom>
                <a:avLst/>
                <a:gdLst>
                  <a:gd name="connsiteX0" fmla="*/ 25282 w 25344"/>
                  <a:gd name="connsiteY0" fmla="*/ 2040 h 2039"/>
                  <a:gd name="connsiteX1" fmla="*/ 0 w 25344"/>
                  <a:gd name="connsiteY1" fmla="*/ 2040 h 2039"/>
                  <a:gd name="connsiteX2" fmla="*/ 123 w 25344"/>
                  <a:gd name="connsiteY2" fmla="*/ 0 h 2039"/>
                  <a:gd name="connsiteX3" fmla="*/ 25344 w 25344"/>
                  <a:gd name="connsiteY3" fmla="*/ 0 h 2039"/>
                  <a:gd name="connsiteX4" fmla="*/ 25282 w 25344"/>
                  <a:gd name="connsiteY4" fmla="*/ 2040 h 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44" h="2039">
                    <a:moveTo>
                      <a:pt x="25282" y="2040"/>
                    </a:moveTo>
                    <a:lnTo>
                      <a:pt x="0" y="2040"/>
                    </a:lnTo>
                    <a:lnTo>
                      <a:pt x="123" y="0"/>
                    </a:lnTo>
                    <a:lnTo>
                      <a:pt x="25344" y="0"/>
                    </a:lnTo>
                    <a:lnTo>
                      <a:pt x="25282" y="20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4" name="Freeform: Shape 2303">
                <a:extLst>
                  <a:ext uri="{FF2B5EF4-FFF2-40B4-BE49-F238E27FC236}">
                    <a16:creationId xmlns:a16="http://schemas.microsoft.com/office/drawing/2014/main" id="{BE95F2B2-287D-C3BF-0C80-BAA7655304F5}"/>
                  </a:ext>
                </a:extLst>
              </p:cNvPr>
              <p:cNvSpPr/>
              <p:nvPr/>
            </p:nvSpPr>
            <p:spPr>
              <a:xfrm>
                <a:off x="3717194" y="3625409"/>
                <a:ext cx="25313" cy="2039"/>
              </a:xfrm>
              <a:custGeom>
                <a:avLst/>
                <a:gdLst>
                  <a:gd name="connsiteX0" fmla="*/ 25313 w 25313"/>
                  <a:gd name="connsiteY0" fmla="*/ 2040 h 2039"/>
                  <a:gd name="connsiteX1" fmla="*/ 0 w 25313"/>
                  <a:gd name="connsiteY1" fmla="*/ 2040 h 2039"/>
                  <a:gd name="connsiteX2" fmla="*/ 0 w 25313"/>
                  <a:gd name="connsiteY2" fmla="*/ 0 h 2039"/>
                  <a:gd name="connsiteX3" fmla="*/ 25221 w 25313"/>
                  <a:gd name="connsiteY3" fmla="*/ 0 h 2039"/>
                  <a:gd name="connsiteX4" fmla="*/ 25313 w 25313"/>
                  <a:gd name="connsiteY4" fmla="*/ 2040 h 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13" h="2039">
                    <a:moveTo>
                      <a:pt x="25313" y="2040"/>
                    </a:moveTo>
                    <a:lnTo>
                      <a:pt x="0" y="2040"/>
                    </a:lnTo>
                    <a:lnTo>
                      <a:pt x="0" y="0"/>
                    </a:lnTo>
                    <a:lnTo>
                      <a:pt x="25221" y="0"/>
                    </a:lnTo>
                    <a:lnTo>
                      <a:pt x="25313" y="20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5" name="Freeform: Shape 2304">
                <a:extLst>
                  <a:ext uri="{FF2B5EF4-FFF2-40B4-BE49-F238E27FC236}">
                    <a16:creationId xmlns:a16="http://schemas.microsoft.com/office/drawing/2014/main" id="{1C48C56C-A734-74C0-E5E4-EE351FAF4ADE}"/>
                  </a:ext>
                </a:extLst>
              </p:cNvPr>
              <p:cNvSpPr/>
              <p:nvPr/>
            </p:nvSpPr>
            <p:spPr>
              <a:xfrm>
                <a:off x="3762289" y="3625409"/>
                <a:ext cx="25499" cy="2039"/>
              </a:xfrm>
              <a:custGeom>
                <a:avLst/>
                <a:gdLst>
                  <a:gd name="connsiteX0" fmla="*/ 25499 w 25499"/>
                  <a:gd name="connsiteY0" fmla="*/ 2040 h 2039"/>
                  <a:gd name="connsiteX1" fmla="*/ 185 w 25499"/>
                  <a:gd name="connsiteY1" fmla="*/ 2040 h 2039"/>
                  <a:gd name="connsiteX2" fmla="*/ 0 w 25499"/>
                  <a:gd name="connsiteY2" fmla="*/ 0 h 2039"/>
                  <a:gd name="connsiteX3" fmla="*/ 25221 w 25499"/>
                  <a:gd name="connsiteY3" fmla="*/ 0 h 2039"/>
                  <a:gd name="connsiteX4" fmla="*/ 25499 w 25499"/>
                  <a:gd name="connsiteY4" fmla="*/ 2040 h 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99" h="2039">
                    <a:moveTo>
                      <a:pt x="25499" y="2040"/>
                    </a:moveTo>
                    <a:lnTo>
                      <a:pt x="185" y="2040"/>
                    </a:lnTo>
                    <a:lnTo>
                      <a:pt x="0" y="0"/>
                    </a:lnTo>
                    <a:lnTo>
                      <a:pt x="25221" y="0"/>
                    </a:lnTo>
                    <a:lnTo>
                      <a:pt x="25499" y="20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6" name="Freeform: Shape 2305">
                <a:extLst>
                  <a:ext uri="{FF2B5EF4-FFF2-40B4-BE49-F238E27FC236}">
                    <a16:creationId xmlns:a16="http://schemas.microsoft.com/office/drawing/2014/main" id="{1FD01014-B89C-96B3-5102-0BA356F5CEF4}"/>
                  </a:ext>
                </a:extLst>
              </p:cNvPr>
              <p:cNvSpPr/>
              <p:nvPr/>
            </p:nvSpPr>
            <p:spPr>
              <a:xfrm>
                <a:off x="3535178" y="3628500"/>
                <a:ext cx="25993" cy="2070"/>
              </a:xfrm>
              <a:custGeom>
                <a:avLst/>
                <a:gdLst>
                  <a:gd name="connsiteX0" fmla="*/ 25437 w 25993"/>
                  <a:gd name="connsiteY0" fmla="*/ 2071 h 2070"/>
                  <a:gd name="connsiteX1" fmla="*/ 0 w 25993"/>
                  <a:gd name="connsiteY1" fmla="*/ 2071 h 2070"/>
                  <a:gd name="connsiteX2" fmla="*/ 618 w 25993"/>
                  <a:gd name="connsiteY2" fmla="*/ 0 h 2070"/>
                  <a:gd name="connsiteX3" fmla="*/ 25993 w 25993"/>
                  <a:gd name="connsiteY3" fmla="*/ 0 h 2070"/>
                  <a:gd name="connsiteX4" fmla="*/ 25437 w 25993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3" h="2070">
                    <a:moveTo>
                      <a:pt x="25437" y="2071"/>
                    </a:moveTo>
                    <a:lnTo>
                      <a:pt x="0" y="2071"/>
                    </a:lnTo>
                    <a:lnTo>
                      <a:pt x="618" y="0"/>
                    </a:lnTo>
                    <a:lnTo>
                      <a:pt x="25993" y="0"/>
                    </a:lnTo>
                    <a:lnTo>
                      <a:pt x="25437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7" name="Freeform: Shape 2306">
                <a:extLst>
                  <a:ext uri="{FF2B5EF4-FFF2-40B4-BE49-F238E27FC236}">
                    <a16:creationId xmlns:a16="http://schemas.microsoft.com/office/drawing/2014/main" id="{DF175373-C51B-3BEA-FB7A-70D3DE76FC3D}"/>
                  </a:ext>
                </a:extLst>
              </p:cNvPr>
              <p:cNvSpPr/>
              <p:nvPr/>
            </p:nvSpPr>
            <p:spPr>
              <a:xfrm>
                <a:off x="3580705" y="3628500"/>
                <a:ext cx="25808" cy="2070"/>
              </a:xfrm>
              <a:custGeom>
                <a:avLst/>
                <a:gdLst>
                  <a:gd name="connsiteX0" fmla="*/ 25437 w 25808"/>
                  <a:gd name="connsiteY0" fmla="*/ 2071 h 2070"/>
                  <a:gd name="connsiteX1" fmla="*/ 0 w 25808"/>
                  <a:gd name="connsiteY1" fmla="*/ 2071 h 2070"/>
                  <a:gd name="connsiteX2" fmla="*/ 464 w 25808"/>
                  <a:gd name="connsiteY2" fmla="*/ 0 h 2070"/>
                  <a:gd name="connsiteX3" fmla="*/ 25808 w 25808"/>
                  <a:gd name="connsiteY3" fmla="*/ 0 h 2070"/>
                  <a:gd name="connsiteX4" fmla="*/ 25437 w 25808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08" h="2070">
                    <a:moveTo>
                      <a:pt x="25437" y="2071"/>
                    </a:moveTo>
                    <a:lnTo>
                      <a:pt x="0" y="2071"/>
                    </a:lnTo>
                    <a:lnTo>
                      <a:pt x="464" y="0"/>
                    </a:lnTo>
                    <a:lnTo>
                      <a:pt x="25808" y="0"/>
                    </a:lnTo>
                    <a:lnTo>
                      <a:pt x="25437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8" name="Freeform: Shape 2307">
                <a:extLst>
                  <a:ext uri="{FF2B5EF4-FFF2-40B4-BE49-F238E27FC236}">
                    <a16:creationId xmlns:a16="http://schemas.microsoft.com/office/drawing/2014/main" id="{CA077057-00AA-C572-AA33-2B2BEE5DEC8F}"/>
                  </a:ext>
                </a:extLst>
              </p:cNvPr>
              <p:cNvSpPr/>
              <p:nvPr/>
            </p:nvSpPr>
            <p:spPr>
              <a:xfrm>
                <a:off x="3626201" y="3628500"/>
                <a:ext cx="25653" cy="2070"/>
              </a:xfrm>
              <a:custGeom>
                <a:avLst/>
                <a:gdLst>
                  <a:gd name="connsiteX0" fmla="*/ 25437 w 25653"/>
                  <a:gd name="connsiteY0" fmla="*/ 2071 h 2070"/>
                  <a:gd name="connsiteX1" fmla="*/ 0 w 25653"/>
                  <a:gd name="connsiteY1" fmla="*/ 2071 h 2070"/>
                  <a:gd name="connsiteX2" fmla="*/ 309 w 25653"/>
                  <a:gd name="connsiteY2" fmla="*/ 0 h 2070"/>
                  <a:gd name="connsiteX3" fmla="*/ 25654 w 25653"/>
                  <a:gd name="connsiteY3" fmla="*/ 0 h 2070"/>
                  <a:gd name="connsiteX4" fmla="*/ 25437 w 25653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3" h="2070">
                    <a:moveTo>
                      <a:pt x="25437" y="2071"/>
                    </a:moveTo>
                    <a:lnTo>
                      <a:pt x="0" y="2071"/>
                    </a:lnTo>
                    <a:lnTo>
                      <a:pt x="309" y="0"/>
                    </a:lnTo>
                    <a:lnTo>
                      <a:pt x="25654" y="0"/>
                    </a:lnTo>
                    <a:lnTo>
                      <a:pt x="25437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9" name="Freeform: Shape 2308">
                <a:extLst>
                  <a:ext uri="{FF2B5EF4-FFF2-40B4-BE49-F238E27FC236}">
                    <a16:creationId xmlns:a16="http://schemas.microsoft.com/office/drawing/2014/main" id="{3A5E37A9-2060-2134-2B52-F6842D9930D2}"/>
                  </a:ext>
                </a:extLst>
              </p:cNvPr>
              <p:cNvSpPr/>
              <p:nvPr/>
            </p:nvSpPr>
            <p:spPr>
              <a:xfrm>
                <a:off x="3671698" y="3628500"/>
                <a:ext cx="25499" cy="2070"/>
              </a:xfrm>
              <a:custGeom>
                <a:avLst/>
                <a:gdLst>
                  <a:gd name="connsiteX0" fmla="*/ 25468 w 25499"/>
                  <a:gd name="connsiteY0" fmla="*/ 2071 h 2070"/>
                  <a:gd name="connsiteX1" fmla="*/ 0 w 25499"/>
                  <a:gd name="connsiteY1" fmla="*/ 2071 h 2070"/>
                  <a:gd name="connsiteX2" fmla="*/ 155 w 25499"/>
                  <a:gd name="connsiteY2" fmla="*/ 0 h 2070"/>
                  <a:gd name="connsiteX3" fmla="*/ 25499 w 25499"/>
                  <a:gd name="connsiteY3" fmla="*/ 0 h 2070"/>
                  <a:gd name="connsiteX4" fmla="*/ 25468 w 25499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99" h="2070">
                    <a:moveTo>
                      <a:pt x="25468" y="2071"/>
                    </a:moveTo>
                    <a:lnTo>
                      <a:pt x="0" y="2071"/>
                    </a:lnTo>
                    <a:lnTo>
                      <a:pt x="155" y="0"/>
                    </a:lnTo>
                    <a:lnTo>
                      <a:pt x="25499" y="0"/>
                    </a:lnTo>
                    <a:lnTo>
                      <a:pt x="25468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0" name="Freeform: Shape 2309">
                <a:extLst>
                  <a:ext uri="{FF2B5EF4-FFF2-40B4-BE49-F238E27FC236}">
                    <a16:creationId xmlns:a16="http://schemas.microsoft.com/office/drawing/2014/main" id="{458289E2-74B5-80C6-10C3-49C3B02A43BD}"/>
                  </a:ext>
                </a:extLst>
              </p:cNvPr>
              <p:cNvSpPr/>
              <p:nvPr/>
            </p:nvSpPr>
            <p:spPr>
              <a:xfrm>
                <a:off x="3717194" y="3628500"/>
                <a:ext cx="25468" cy="2070"/>
              </a:xfrm>
              <a:custGeom>
                <a:avLst/>
                <a:gdLst>
                  <a:gd name="connsiteX0" fmla="*/ 25468 w 25468"/>
                  <a:gd name="connsiteY0" fmla="*/ 2071 h 2070"/>
                  <a:gd name="connsiteX1" fmla="*/ 31 w 25468"/>
                  <a:gd name="connsiteY1" fmla="*/ 2071 h 2070"/>
                  <a:gd name="connsiteX2" fmla="*/ 0 w 25468"/>
                  <a:gd name="connsiteY2" fmla="*/ 0 h 2070"/>
                  <a:gd name="connsiteX3" fmla="*/ 25375 w 25468"/>
                  <a:gd name="connsiteY3" fmla="*/ 0 h 2070"/>
                  <a:gd name="connsiteX4" fmla="*/ 25468 w 25468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68" h="2070">
                    <a:moveTo>
                      <a:pt x="25468" y="2071"/>
                    </a:moveTo>
                    <a:lnTo>
                      <a:pt x="31" y="2071"/>
                    </a:lnTo>
                    <a:lnTo>
                      <a:pt x="0" y="0"/>
                    </a:lnTo>
                    <a:lnTo>
                      <a:pt x="25375" y="0"/>
                    </a:lnTo>
                    <a:lnTo>
                      <a:pt x="25468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1" name="Freeform: Shape 2310">
                <a:extLst>
                  <a:ext uri="{FF2B5EF4-FFF2-40B4-BE49-F238E27FC236}">
                    <a16:creationId xmlns:a16="http://schemas.microsoft.com/office/drawing/2014/main" id="{122EA25A-FB3E-3FE8-304D-97DD5FA0F074}"/>
                  </a:ext>
                </a:extLst>
              </p:cNvPr>
              <p:cNvSpPr/>
              <p:nvPr/>
            </p:nvSpPr>
            <p:spPr>
              <a:xfrm>
                <a:off x="3762567" y="3628500"/>
                <a:ext cx="25591" cy="2070"/>
              </a:xfrm>
              <a:custGeom>
                <a:avLst/>
                <a:gdLst>
                  <a:gd name="connsiteX0" fmla="*/ 25592 w 25591"/>
                  <a:gd name="connsiteY0" fmla="*/ 2071 h 2070"/>
                  <a:gd name="connsiteX1" fmla="*/ 155 w 25591"/>
                  <a:gd name="connsiteY1" fmla="*/ 2071 h 2070"/>
                  <a:gd name="connsiteX2" fmla="*/ 0 w 25591"/>
                  <a:gd name="connsiteY2" fmla="*/ 0 h 2070"/>
                  <a:gd name="connsiteX3" fmla="*/ 25345 w 25591"/>
                  <a:gd name="connsiteY3" fmla="*/ 0 h 2070"/>
                  <a:gd name="connsiteX4" fmla="*/ 25592 w 25591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91" h="2070">
                    <a:moveTo>
                      <a:pt x="25592" y="2071"/>
                    </a:moveTo>
                    <a:lnTo>
                      <a:pt x="155" y="2071"/>
                    </a:lnTo>
                    <a:lnTo>
                      <a:pt x="0" y="0"/>
                    </a:lnTo>
                    <a:lnTo>
                      <a:pt x="25345" y="0"/>
                    </a:lnTo>
                    <a:lnTo>
                      <a:pt x="25592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2" name="Freeform: Shape 2311">
                <a:extLst>
                  <a:ext uri="{FF2B5EF4-FFF2-40B4-BE49-F238E27FC236}">
                    <a16:creationId xmlns:a16="http://schemas.microsoft.com/office/drawing/2014/main" id="{70782B75-A368-1F89-1957-0E722AECE7FF}"/>
                  </a:ext>
                </a:extLst>
              </p:cNvPr>
              <p:cNvSpPr/>
              <p:nvPr/>
            </p:nvSpPr>
            <p:spPr>
              <a:xfrm>
                <a:off x="3807909" y="3628500"/>
                <a:ext cx="25777" cy="2070"/>
              </a:xfrm>
              <a:custGeom>
                <a:avLst/>
                <a:gdLst>
                  <a:gd name="connsiteX0" fmla="*/ 25777 w 25777"/>
                  <a:gd name="connsiteY0" fmla="*/ 2071 h 2070"/>
                  <a:gd name="connsiteX1" fmla="*/ 340 w 25777"/>
                  <a:gd name="connsiteY1" fmla="*/ 2071 h 2070"/>
                  <a:gd name="connsiteX2" fmla="*/ 0 w 25777"/>
                  <a:gd name="connsiteY2" fmla="*/ 0 h 2070"/>
                  <a:gd name="connsiteX3" fmla="*/ 25344 w 25777"/>
                  <a:gd name="connsiteY3" fmla="*/ 0 h 2070"/>
                  <a:gd name="connsiteX4" fmla="*/ 25777 w 25777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7" h="2070">
                    <a:moveTo>
                      <a:pt x="25777" y="2071"/>
                    </a:moveTo>
                    <a:lnTo>
                      <a:pt x="340" y="2071"/>
                    </a:lnTo>
                    <a:lnTo>
                      <a:pt x="0" y="0"/>
                    </a:lnTo>
                    <a:lnTo>
                      <a:pt x="25344" y="0"/>
                    </a:lnTo>
                    <a:lnTo>
                      <a:pt x="25777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3" name="Freeform: Shape 2312">
                <a:extLst>
                  <a:ext uri="{FF2B5EF4-FFF2-40B4-BE49-F238E27FC236}">
                    <a16:creationId xmlns:a16="http://schemas.microsoft.com/office/drawing/2014/main" id="{939BDC78-CA4E-40B9-84B1-BF73087FCA21}"/>
                  </a:ext>
                </a:extLst>
              </p:cNvPr>
              <p:cNvSpPr/>
              <p:nvPr/>
            </p:nvSpPr>
            <p:spPr>
              <a:xfrm>
                <a:off x="3534250" y="3631621"/>
                <a:ext cx="26117" cy="2070"/>
              </a:xfrm>
              <a:custGeom>
                <a:avLst/>
                <a:gdLst>
                  <a:gd name="connsiteX0" fmla="*/ 25561 w 26117"/>
                  <a:gd name="connsiteY0" fmla="*/ 2071 h 2070"/>
                  <a:gd name="connsiteX1" fmla="*/ 0 w 26117"/>
                  <a:gd name="connsiteY1" fmla="*/ 2071 h 2070"/>
                  <a:gd name="connsiteX2" fmla="*/ 618 w 26117"/>
                  <a:gd name="connsiteY2" fmla="*/ 0 h 2070"/>
                  <a:gd name="connsiteX3" fmla="*/ 26117 w 26117"/>
                  <a:gd name="connsiteY3" fmla="*/ 0 h 2070"/>
                  <a:gd name="connsiteX4" fmla="*/ 25561 w 26117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7" h="2070">
                    <a:moveTo>
                      <a:pt x="25561" y="2071"/>
                    </a:moveTo>
                    <a:lnTo>
                      <a:pt x="0" y="2071"/>
                    </a:lnTo>
                    <a:lnTo>
                      <a:pt x="618" y="0"/>
                    </a:lnTo>
                    <a:lnTo>
                      <a:pt x="26117" y="0"/>
                    </a:lnTo>
                    <a:lnTo>
                      <a:pt x="25561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4" name="Freeform: Shape 2313">
                <a:extLst>
                  <a:ext uri="{FF2B5EF4-FFF2-40B4-BE49-F238E27FC236}">
                    <a16:creationId xmlns:a16="http://schemas.microsoft.com/office/drawing/2014/main" id="{F1EBC209-07BC-14D3-2991-CBB7E184F335}"/>
                  </a:ext>
                </a:extLst>
              </p:cNvPr>
              <p:cNvSpPr/>
              <p:nvPr/>
            </p:nvSpPr>
            <p:spPr>
              <a:xfrm>
                <a:off x="3579994" y="3631621"/>
                <a:ext cx="25962" cy="2070"/>
              </a:xfrm>
              <a:custGeom>
                <a:avLst/>
                <a:gdLst>
                  <a:gd name="connsiteX0" fmla="*/ 25561 w 25962"/>
                  <a:gd name="connsiteY0" fmla="*/ 2071 h 2070"/>
                  <a:gd name="connsiteX1" fmla="*/ 0 w 25962"/>
                  <a:gd name="connsiteY1" fmla="*/ 2071 h 2070"/>
                  <a:gd name="connsiteX2" fmla="*/ 464 w 25962"/>
                  <a:gd name="connsiteY2" fmla="*/ 0 h 2070"/>
                  <a:gd name="connsiteX3" fmla="*/ 25963 w 25962"/>
                  <a:gd name="connsiteY3" fmla="*/ 0 h 2070"/>
                  <a:gd name="connsiteX4" fmla="*/ 25561 w 25962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2" h="2070">
                    <a:moveTo>
                      <a:pt x="25561" y="2071"/>
                    </a:moveTo>
                    <a:lnTo>
                      <a:pt x="0" y="2071"/>
                    </a:lnTo>
                    <a:lnTo>
                      <a:pt x="464" y="0"/>
                    </a:lnTo>
                    <a:lnTo>
                      <a:pt x="25963" y="0"/>
                    </a:lnTo>
                    <a:lnTo>
                      <a:pt x="25561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5" name="Freeform: Shape 2314">
                <a:extLst>
                  <a:ext uri="{FF2B5EF4-FFF2-40B4-BE49-F238E27FC236}">
                    <a16:creationId xmlns:a16="http://schemas.microsoft.com/office/drawing/2014/main" id="{018F32A7-366D-E778-71F2-8D5B08EC9333}"/>
                  </a:ext>
                </a:extLst>
              </p:cNvPr>
              <p:cNvSpPr/>
              <p:nvPr/>
            </p:nvSpPr>
            <p:spPr>
              <a:xfrm>
                <a:off x="3625738" y="3631621"/>
                <a:ext cx="25808" cy="2070"/>
              </a:xfrm>
              <a:custGeom>
                <a:avLst/>
                <a:gdLst>
                  <a:gd name="connsiteX0" fmla="*/ 25592 w 25808"/>
                  <a:gd name="connsiteY0" fmla="*/ 2071 h 2070"/>
                  <a:gd name="connsiteX1" fmla="*/ 0 w 25808"/>
                  <a:gd name="connsiteY1" fmla="*/ 2071 h 2070"/>
                  <a:gd name="connsiteX2" fmla="*/ 309 w 25808"/>
                  <a:gd name="connsiteY2" fmla="*/ 0 h 2070"/>
                  <a:gd name="connsiteX3" fmla="*/ 25808 w 25808"/>
                  <a:gd name="connsiteY3" fmla="*/ 0 h 2070"/>
                  <a:gd name="connsiteX4" fmla="*/ 25592 w 25808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08" h="2070">
                    <a:moveTo>
                      <a:pt x="25592" y="2071"/>
                    </a:moveTo>
                    <a:lnTo>
                      <a:pt x="0" y="2071"/>
                    </a:lnTo>
                    <a:lnTo>
                      <a:pt x="309" y="0"/>
                    </a:lnTo>
                    <a:lnTo>
                      <a:pt x="25808" y="0"/>
                    </a:lnTo>
                    <a:lnTo>
                      <a:pt x="25592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6" name="Freeform: Shape 2315">
                <a:extLst>
                  <a:ext uri="{FF2B5EF4-FFF2-40B4-BE49-F238E27FC236}">
                    <a16:creationId xmlns:a16="http://schemas.microsoft.com/office/drawing/2014/main" id="{E7BE80E9-7838-D4F1-EBB7-B3DD871A4137}"/>
                  </a:ext>
                </a:extLst>
              </p:cNvPr>
              <p:cNvSpPr/>
              <p:nvPr/>
            </p:nvSpPr>
            <p:spPr>
              <a:xfrm>
                <a:off x="3671482" y="3631621"/>
                <a:ext cx="25653" cy="2070"/>
              </a:xfrm>
              <a:custGeom>
                <a:avLst/>
                <a:gdLst>
                  <a:gd name="connsiteX0" fmla="*/ 25592 w 25653"/>
                  <a:gd name="connsiteY0" fmla="*/ 2071 h 2070"/>
                  <a:gd name="connsiteX1" fmla="*/ 0 w 25653"/>
                  <a:gd name="connsiteY1" fmla="*/ 2071 h 2070"/>
                  <a:gd name="connsiteX2" fmla="*/ 155 w 25653"/>
                  <a:gd name="connsiteY2" fmla="*/ 0 h 2070"/>
                  <a:gd name="connsiteX3" fmla="*/ 25654 w 25653"/>
                  <a:gd name="connsiteY3" fmla="*/ 0 h 2070"/>
                  <a:gd name="connsiteX4" fmla="*/ 25592 w 25653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53" h="2070">
                    <a:moveTo>
                      <a:pt x="25592" y="2071"/>
                    </a:moveTo>
                    <a:lnTo>
                      <a:pt x="0" y="2071"/>
                    </a:lnTo>
                    <a:lnTo>
                      <a:pt x="155" y="0"/>
                    </a:lnTo>
                    <a:lnTo>
                      <a:pt x="25654" y="0"/>
                    </a:lnTo>
                    <a:lnTo>
                      <a:pt x="25592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7" name="Freeform: Shape 2316">
                <a:extLst>
                  <a:ext uri="{FF2B5EF4-FFF2-40B4-BE49-F238E27FC236}">
                    <a16:creationId xmlns:a16="http://schemas.microsoft.com/office/drawing/2014/main" id="{A67B1ABB-4710-6BB2-8795-AA803999C334}"/>
                  </a:ext>
                </a:extLst>
              </p:cNvPr>
              <p:cNvSpPr/>
              <p:nvPr/>
            </p:nvSpPr>
            <p:spPr>
              <a:xfrm>
                <a:off x="3717225" y="3631621"/>
                <a:ext cx="25591" cy="2070"/>
              </a:xfrm>
              <a:custGeom>
                <a:avLst/>
                <a:gdLst>
                  <a:gd name="connsiteX0" fmla="*/ 25591 w 25591"/>
                  <a:gd name="connsiteY0" fmla="*/ 2071 h 2070"/>
                  <a:gd name="connsiteX1" fmla="*/ 0 w 25591"/>
                  <a:gd name="connsiteY1" fmla="*/ 2071 h 2070"/>
                  <a:gd name="connsiteX2" fmla="*/ 0 w 25591"/>
                  <a:gd name="connsiteY2" fmla="*/ 0 h 2070"/>
                  <a:gd name="connsiteX3" fmla="*/ 25499 w 25591"/>
                  <a:gd name="connsiteY3" fmla="*/ 0 h 2070"/>
                  <a:gd name="connsiteX4" fmla="*/ 25591 w 25591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91" h="2070">
                    <a:moveTo>
                      <a:pt x="25591" y="2071"/>
                    </a:moveTo>
                    <a:lnTo>
                      <a:pt x="0" y="2071"/>
                    </a:lnTo>
                    <a:lnTo>
                      <a:pt x="0" y="0"/>
                    </a:lnTo>
                    <a:lnTo>
                      <a:pt x="25499" y="0"/>
                    </a:lnTo>
                    <a:lnTo>
                      <a:pt x="25591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8" name="Freeform: Shape 2317">
                <a:extLst>
                  <a:ext uri="{FF2B5EF4-FFF2-40B4-BE49-F238E27FC236}">
                    <a16:creationId xmlns:a16="http://schemas.microsoft.com/office/drawing/2014/main" id="{2A51722C-D6B6-53DA-495D-27DE537DF38C}"/>
                  </a:ext>
                </a:extLst>
              </p:cNvPr>
              <p:cNvSpPr/>
              <p:nvPr/>
            </p:nvSpPr>
            <p:spPr>
              <a:xfrm>
                <a:off x="3762815" y="3631621"/>
                <a:ext cx="25746" cy="2070"/>
              </a:xfrm>
              <a:custGeom>
                <a:avLst/>
                <a:gdLst>
                  <a:gd name="connsiteX0" fmla="*/ 25746 w 25746"/>
                  <a:gd name="connsiteY0" fmla="*/ 2071 h 2070"/>
                  <a:gd name="connsiteX1" fmla="*/ 185 w 25746"/>
                  <a:gd name="connsiteY1" fmla="*/ 2071 h 2070"/>
                  <a:gd name="connsiteX2" fmla="*/ 0 w 25746"/>
                  <a:gd name="connsiteY2" fmla="*/ 0 h 2070"/>
                  <a:gd name="connsiteX3" fmla="*/ 25499 w 25746"/>
                  <a:gd name="connsiteY3" fmla="*/ 0 h 2070"/>
                  <a:gd name="connsiteX4" fmla="*/ 25746 w 25746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46" h="2070">
                    <a:moveTo>
                      <a:pt x="25746" y="2071"/>
                    </a:moveTo>
                    <a:lnTo>
                      <a:pt x="185" y="2071"/>
                    </a:lnTo>
                    <a:lnTo>
                      <a:pt x="0" y="0"/>
                    </a:lnTo>
                    <a:lnTo>
                      <a:pt x="25499" y="0"/>
                    </a:lnTo>
                    <a:lnTo>
                      <a:pt x="25746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9" name="Freeform: Shape 2318">
                <a:extLst>
                  <a:ext uri="{FF2B5EF4-FFF2-40B4-BE49-F238E27FC236}">
                    <a16:creationId xmlns:a16="http://schemas.microsoft.com/office/drawing/2014/main" id="{0581BD7B-5D9E-F8F1-E342-B7711F3322C1}"/>
                  </a:ext>
                </a:extLst>
              </p:cNvPr>
              <p:cNvSpPr/>
              <p:nvPr/>
            </p:nvSpPr>
            <p:spPr>
              <a:xfrm>
                <a:off x="3808404" y="3631621"/>
                <a:ext cx="25900" cy="2070"/>
              </a:xfrm>
              <a:custGeom>
                <a:avLst/>
                <a:gdLst>
                  <a:gd name="connsiteX0" fmla="*/ 25900 w 25900"/>
                  <a:gd name="connsiteY0" fmla="*/ 2071 h 2070"/>
                  <a:gd name="connsiteX1" fmla="*/ 340 w 25900"/>
                  <a:gd name="connsiteY1" fmla="*/ 2071 h 2070"/>
                  <a:gd name="connsiteX2" fmla="*/ 0 w 25900"/>
                  <a:gd name="connsiteY2" fmla="*/ 0 h 2070"/>
                  <a:gd name="connsiteX3" fmla="*/ 25499 w 25900"/>
                  <a:gd name="connsiteY3" fmla="*/ 0 h 2070"/>
                  <a:gd name="connsiteX4" fmla="*/ 25900 w 25900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0" h="2070">
                    <a:moveTo>
                      <a:pt x="25900" y="2071"/>
                    </a:moveTo>
                    <a:lnTo>
                      <a:pt x="340" y="2071"/>
                    </a:lnTo>
                    <a:lnTo>
                      <a:pt x="0" y="0"/>
                    </a:lnTo>
                    <a:lnTo>
                      <a:pt x="25499" y="0"/>
                    </a:lnTo>
                    <a:lnTo>
                      <a:pt x="25900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0" name="Freeform: Shape 2319">
                <a:extLst>
                  <a:ext uri="{FF2B5EF4-FFF2-40B4-BE49-F238E27FC236}">
                    <a16:creationId xmlns:a16="http://schemas.microsoft.com/office/drawing/2014/main" id="{AD862A5B-9BDB-39B2-F7F5-89BFA338AFE0}"/>
                  </a:ext>
                </a:extLst>
              </p:cNvPr>
              <p:cNvSpPr/>
              <p:nvPr/>
            </p:nvSpPr>
            <p:spPr>
              <a:xfrm>
                <a:off x="3853993" y="3631621"/>
                <a:ext cx="26055" cy="2070"/>
              </a:xfrm>
              <a:custGeom>
                <a:avLst/>
                <a:gdLst>
                  <a:gd name="connsiteX0" fmla="*/ 26055 w 26055"/>
                  <a:gd name="connsiteY0" fmla="*/ 2071 h 2070"/>
                  <a:gd name="connsiteX1" fmla="*/ 494 w 26055"/>
                  <a:gd name="connsiteY1" fmla="*/ 2071 h 2070"/>
                  <a:gd name="connsiteX2" fmla="*/ 0 w 26055"/>
                  <a:gd name="connsiteY2" fmla="*/ 0 h 2070"/>
                  <a:gd name="connsiteX3" fmla="*/ 25499 w 26055"/>
                  <a:gd name="connsiteY3" fmla="*/ 0 h 2070"/>
                  <a:gd name="connsiteX4" fmla="*/ 26055 w 26055"/>
                  <a:gd name="connsiteY4" fmla="*/ 2071 h 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5" h="2070">
                    <a:moveTo>
                      <a:pt x="26055" y="2071"/>
                    </a:moveTo>
                    <a:lnTo>
                      <a:pt x="494" y="2071"/>
                    </a:lnTo>
                    <a:lnTo>
                      <a:pt x="0" y="0"/>
                    </a:lnTo>
                    <a:lnTo>
                      <a:pt x="25499" y="0"/>
                    </a:lnTo>
                    <a:lnTo>
                      <a:pt x="26055" y="207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1" name="Freeform: Shape 2320">
                <a:extLst>
                  <a:ext uri="{FF2B5EF4-FFF2-40B4-BE49-F238E27FC236}">
                    <a16:creationId xmlns:a16="http://schemas.microsoft.com/office/drawing/2014/main" id="{78278712-5CD3-31BB-C225-C772306838E9}"/>
                  </a:ext>
                </a:extLst>
              </p:cNvPr>
              <p:cNvSpPr/>
              <p:nvPr/>
            </p:nvSpPr>
            <p:spPr>
              <a:xfrm>
                <a:off x="3487301" y="3634774"/>
                <a:ext cx="26395" cy="2101"/>
              </a:xfrm>
              <a:custGeom>
                <a:avLst/>
                <a:gdLst>
                  <a:gd name="connsiteX0" fmla="*/ 25715 w 26395"/>
                  <a:gd name="connsiteY0" fmla="*/ 2102 h 2101"/>
                  <a:gd name="connsiteX1" fmla="*/ 0 w 26395"/>
                  <a:gd name="connsiteY1" fmla="*/ 2102 h 2101"/>
                  <a:gd name="connsiteX2" fmla="*/ 773 w 26395"/>
                  <a:gd name="connsiteY2" fmla="*/ 0 h 2101"/>
                  <a:gd name="connsiteX3" fmla="*/ 26395 w 26395"/>
                  <a:gd name="connsiteY3" fmla="*/ 0 h 2101"/>
                  <a:gd name="connsiteX4" fmla="*/ 25715 w 26395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95" h="2101">
                    <a:moveTo>
                      <a:pt x="25715" y="2102"/>
                    </a:moveTo>
                    <a:lnTo>
                      <a:pt x="0" y="2102"/>
                    </a:lnTo>
                    <a:lnTo>
                      <a:pt x="773" y="0"/>
                    </a:lnTo>
                    <a:lnTo>
                      <a:pt x="26395" y="0"/>
                    </a:lnTo>
                    <a:lnTo>
                      <a:pt x="25715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2" name="Freeform: Shape 2321">
                <a:extLst>
                  <a:ext uri="{FF2B5EF4-FFF2-40B4-BE49-F238E27FC236}">
                    <a16:creationId xmlns:a16="http://schemas.microsoft.com/office/drawing/2014/main" id="{006A1232-1896-F3D8-A268-1A9F195D2EB6}"/>
                  </a:ext>
                </a:extLst>
              </p:cNvPr>
              <p:cNvSpPr/>
              <p:nvPr/>
            </p:nvSpPr>
            <p:spPr>
              <a:xfrm>
                <a:off x="3533292" y="3634774"/>
                <a:ext cx="26240" cy="2101"/>
              </a:xfrm>
              <a:custGeom>
                <a:avLst/>
                <a:gdLst>
                  <a:gd name="connsiteX0" fmla="*/ 25715 w 26240"/>
                  <a:gd name="connsiteY0" fmla="*/ 2102 h 2101"/>
                  <a:gd name="connsiteX1" fmla="*/ 0 w 26240"/>
                  <a:gd name="connsiteY1" fmla="*/ 2102 h 2101"/>
                  <a:gd name="connsiteX2" fmla="*/ 618 w 26240"/>
                  <a:gd name="connsiteY2" fmla="*/ 0 h 2101"/>
                  <a:gd name="connsiteX3" fmla="*/ 26241 w 26240"/>
                  <a:gd name="connsiteY3" fmla="*/ 0 h 2101"/>
                  <a:gd name="connsiteX4" fmla="*/ 25715 w 26240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40" h="2101">
                    <a:moveTo>
                      <a:pt x="25715" y="2102"/>
                    </a:moveTo>
                    <a:lnTo>
                      <a:pt x="0" y="2102"/>
                    </a:lnTo>
                    <a:lnTo>
                      <a:pt x="618" y="0"/>
                    </a:lnTo>
                    <a:lnTo>
                      <a:pt x="26241" y="0"/>
                    </a:lnTo>
                    <a:lnTo>
                      <a:pt x="25715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3" name="Freeform: Shape 2322">
                <a:extLst>
                  <a:ext uri="{FF2B5EF4-FFF2-40B4-BE49-F238E27FC236}">
                    <a16:creationId xmlns:a16="http://schemas.microsoft.com/office/drawing/2014/main" id="{F8913BD5-7E18-C489-249E-D96B39BD4C42}"/>
                  </a:ext>
                </a:extLst>
              </p:cNvPr>
              <p:cNvSpPr/>
              <p:nvPr/>
            </p:nvSpPr>
            <p:spPr>
              <a:xfrm>
                <a:off x="3579283" y="3634774"/>
                <a:ext cx="26086" cy="2101"/>
              </a:xfrm>
              <a:custGeom>
                <a:avLst/>
                <a:gdLst>
                  <a:gd name="connsiteX0" fmla="*/ 25715 w 26086"/>
                  <a:gd name="connsiteY0" fmla="*/ 2102 h 2101"/>
                  <a:gd name="connsiteX1" fmla="*/ 0 w 26086"/>
                  <a:gd name="connsiteY1" fmla="*/ 2102 h 2101"/>
                  <a:gd name="connsiteX2" fmla="*/ 463 w 26086"/>
                  <a:gd name="connsiteY2" fmla="*/ 0 h 2101"/>
                  <a:gd name="connsiteX3" fmla="*/ 26086 w 26086"/>
                  <a:gd name="connsiteY3" fmla="*/ 0 h 2101"/>
                  <a:gd name="connsiteX4" fmla="*/ 25715 w 26086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86" h="2101">
                    <a:moveTo>
                      <a:pt x="25715" y="2102"/>
                    </a:moveTo>
                    <a:lnTo>
                      <a:pt x="0" y="2102"/>
                    </a:lnTo>
                    <a:lnTo>
                      <a:pt x="463" y="0"/>
                    </a:lnTo>
                    <a:lnTo>
                      <a:pt x="26086" y="0"/>
                    </a:lnTo>
                    <a:lnTo>
                      <a:pt x="25715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4" name="Freeform: Shape 2323">
                <a:extLst>
                  <a:ext uri="{FF2B5EF4-FFF2-40B4-BE49-F238E27FC236}">
                    <a16:creationId xmlns:a16="http://schemas.microsoft.com/office/drawing/2014/main" id="{9D95F29D-2677-2703-BC05-ACA47F943DAC}"/>
                  </a:ext>
                </a:extLst>
              </p:cNvPr>
              <p:cNvSpPr/>
              <p:nvPr/>
            </p:nvSpPr>
            <p:spPr>
              <a:xfrm>
                <a:off x="3625274" y="3634774"/>
                <a:ext cx="25931" cy="2101"/>
              </a:xfrm>
              <a:custGeom>
                <a:avLst/>
                <a:gdLst>
                  <a:gd name="connsiteX0" fmla="*/ 25715 w 25931"/>
                  <a:gd name="connsiteY0" fmla="*/ 2102 h 2101"/>
                  <a:gd name="connsiteX1" fmla="*/ 0 w 25931"/>
                  <a:gd name="connsiteY1" fmla="*/ 2102 h 2101"/>
                  <a:gd name="connsiteX2" fmla="*/ 309 w 25931"/>
                  <a:gd name="connsiteY2" fmla="*/ 0 h 2101"/>
                  <a:gd name="connsiteX3" fmla="*/ 25931 w 25931"/>
                  <a:gd name="connsiteY3" fmla="*/ 0 h 2101"/>
                  <a:gd name="connsiteX4" fmla="*/ 25715 w 25931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31" h="2101">
                    <a:moveTo>
                      <a:pt x="25715" y="2102"/>
                    </a:moveTo>
                    <a:lnTo>
                      <a:pt x="0" y="2102"/>
                    </a:lnTo>
                    <a:lnTo>
                      <a:pt x="309" y="0"/>
                    </a:lnTo>
                    <a:lnTo>
                      <a:pt x="25931" y="0"/>
                    </a:lnTo>
                    <a:lnTo>
                      <a:pt x="25715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5" name="Freeform: Shape 2324">
                <a:extLst>
                  <a:ext uri="{FF2B5EF4-FFF2-40B4-BE49-F238E27FC236}">
                    <a16:creationId xmlns:a16="http://schemas.microsoft.com/office/drawing/2014/main" id="{7DC754BB-999B-BCF4-7DDC-FA793C0EEA2C}"/>
                  </a:ext>
                </a:extLst>
              </p:cNvPr>
              <p:cNvSpPr/>
              <p:nvPr/>
            </p:nvSpPr>
            <p:spPr>
              <a:xfrm>
                <a:off x="3671265" y="3634774"/>
                <a:ext cx="25777" cy="2101"/>
              </a:xfrm>
              <a:custGeom>
                <a:avLst/>
                <a:gdLst>
                  <a:gd name="connsiteX0" fmla="*/ 25716 w 25777"/>
                  <a:gd name="connsiteY0" fmla="*/ 2102 h 2101"/>
                  <a:gd name="connsiteX1" fmla="*/ 0 w 25777"/>
                  <a:gd name="connsiteY1" fmla="*/ 2102 h 2101"/>
                  <a:gd name="connsiteX2" fmla="*/ 155 w 25777"/>
                  <a:gd name="connsiteY2" fmla="*/ 0 h 2101"/>
                  <a:gd name="connsiteX3" fmla="*/ 25777 w 25777"/>
                  <a:gd name="connsiteY3" fmla="*/ 0 h 2101"/>
                  <a:gd name="connsiteX4" fmla="*/ 25716 w 25777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7" h="2101">
                    <a:moveTo>
                      <a:pt x="25716" y="2102"/>
                    </a:moveTo>
                    <a:lnTo>
                      <a:pt x="0" y="2102"/>
                    </a:lnTo>
                    <a:lnTo>
                      <a:pt x="155" y="0"/>
                    </a:lnTo>
                    <a:lnTo>
                      <a:pt x="25777" y="0"/>
                    </a:lnTo>
                    <a:lnTo>
                      <a:pt x="25716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6" name="Freeform: Shape 2325">
                <a:extLst>
                  <a:ext uri="{FF2B5EF4-FFF2-40B4-BE49-F238E27FC236}">
                    <a16:creationId xmlns:a16="http://schemas.microsoft.com/office/drawing/2014/main" id="{BDF31729-9ADD-BCB6-F6A2-D9E0A31B567D}"/>
                  </a:ext>
                </a:extLst>
              </p:cNvPr>
              <p:cNvSpPr/>
              <p:nvPr/>
            </p:nvSpPr>
            <p:spPr>
              <a:xfrm>
                <a:off x="3717256" y="3634774"/>
                <a:ext cx="25715" cy="2101"/>
              </a:xfrm>
              <a:custGeom>
                <a:avLst/>
                <a:gdLst>
                  <a:gd name="connsiteX0" fmla="*/ 25716 w 25715"/>
                  <a:gd name="connsiteY0" fmla="*/ 2102 h 2101"/>
                  <a:gd name="connsiteX1" fmla="*/ 0 w 25715"/>
                  <a:gd name="connsiteY1" fmla="*/ 2102 h 2101"/>
                  <a:gd name="connsiteX2" fmla="*/ 0 w 25715"/>
                  <a:gd name="connsiteY2" fmla="*/ 0 h 2101"/>
                  <a:gd name="connsiteX3" fmla="*/ 25623 w 25715"/>
                  <a:gd name="connsiteY3" fmla="*/ 0 h 2101"/>
                  <a:gd name="connsiteX4" fmla="*/ 25716 w 25715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5" h="2101">
                    <a:moveTo>
                      <a:pt x="25716" y="2102"/>
                    </a:moveTo>
                    <a:lnTo>
                      <a:pt x="0" y="2102"/>
                    </a:lnTo>
                    <a:lnTo>
                      <a:pt x="0" y="0"/>
                    </a:lnTo>
                    <a:lnTo>
                      <a:pt x="25623" y="0"/>
                    </a:lnTo>
                    <a:lnTo>
                      <a:pt x="25716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7" name="Freeform: Shape 2326">
                <a:extLst>
                  <a:ext uri="{FF2B5EF4-FFF2-40B4-BE49-F238E27FC236}">
                    <a16:creationId xmlns:a16="http://schemas.microsoft.com/office/drawing/2014/main" id="{F71916A6-E5D8-9D48-7A69-8F7C51FA4D2B}"/>
                  </a:ext>
                </a:extLst>
              </p:cNvPr>
              <p:cNvSpPr/>
              <p:nvPr/>
            </p:nvSpPr>
            <p:spPr>
              <a:xfrm>
                <a:off x="3763062" y="3634774"/>
                <a:ext cx="25900" cy="2101"/>
              </a:xfrm>
              <a:custGeom>
                <a:avLst/>
                <a:gdLst>
                  <a:gd name="connsiteX0" fmla="*/ 25901 w 25900"/>
                  <a:gd name="connsiteY0" fmla="*/ 2102 h 2101"/>
                  <a:gd name="connsiteX1" fmla="*/ 185 w 25900"/>
                  <a:gd name="connsiteY1" fmla="*/ 2102 h 2101"/>
                  <a:gd name="connsiteX2" fmla="*/ 0 w 25900"/>
                  <a:gd name="connsiteY2" fmla="*/ 0 h 2101"/>
                  <a:gd name="connsiteX3" fmla="*/ 25623 w 25900"/>
                  <a:gd name="connsiteY3" fmla="*/ 0 h 2101"/>
                  <a:gd name="connsiteX4" fmla="*/ 25901 w 25900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0" h="2101">
                    <a:moveTo>
                      <a:pt x="25901" y="2102"/>
                    </a:moveTo>
                    <a:lnTo>
                      <a:pt x="185" y="2102"/>
                    </a:lnTo>
                    <a:lnTo>
                      <a:pt x="0" y="0"/>
                    </a:lnTo>
                    <a:lnTo>
                      <a:pt x="25623" y="0"/>
                    </a:lnTo>
                    <a:lnTo>
                      <a:pt x="25901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8" name="Freeform: Shape 2327">
                <a:extLst>
                  <a:ext uri="{FF2B5EF4-FFF2-40B4-BE49-F238E27FC236}">
                    <a16:creationId xmlns:a16="http://schemas.microsoft.com/office/drawing/2014/main" id="{890DEFC5-1864-7896-B52D-00A75E139B75}"/>
                  </a:ext>
                </a:extLst>
              </p:cNvPr>
              <p:cNvSpPr/>
              <p:nvPr/>
            </p:nvSpPr>
            <p:spPr>
              <a:xfrm>
                <a:off x="3808898" y="3634774"/>
                <a:ext cx="26055" cy="2101"/>
              </a:xfrm>
              <a:custGeom>
                <a:avLst/>
                <a:gdLst>
                  <a:gd name="connsiteX0" fmla="*/ 26056 w 26055"/>
                  <a:gd name="connsiteY0" fmla="*/ 2102 h 2101"/>
                  <a:gd name="connsiteX1" fmla="*/ 340 w 26055"/>
                  <a:gd name="connsiteY1" fmla="*/ 2102 h 2101"/>
                  <a:gd name="connsiteX2" fmla="*/ 0 w 26055"/>
                  <a:gd name="connsiteY2" fmla="*/ 0 h 2101"/>
                  <a:gd name="connsiteX3" fmla="*/ 25623 w 26055"/>
                  <a:gd name="connsiteY3" fmla="*/ 0 h 2101"/>
                  <a:gd name="connsiteX4" fmla="*/ 26056 w 26055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5" h="2101">
                    <a:moveTo>
                      <a:pt x="26056" y="2102"/>
                    </a:moveTo>
                    <a:lnTo>
                      <a:pt x="340" y="2102"/>
                    </a:lnTo>
                    <a:lnTo>
                      <a:pt x="0" y="0"/>
                    </a:lnTo>
                    <a:lnTo>
                      <a:pt x="25623" y="0"/>
                    </a:lnTo>
                    <a:lnTo>
                      <a:pt x="26056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9" name="Freeform: Shape 2328">
                <a:extLst>
                  <a:ext uri="{FF2B5EF4-FFF2-40B4-BE49-F238E27FC236}">
                    <a16:creationId xmlns:a16="http://schemas.microsoft.com/office/drawing/2014/main" id="{0912F99B-CABC-FAB3-65B3-5CC2FF9EABFF}"/>
                  </a:ext>
                </a:extLst>
              </p:cNvPr>
              <p:cNvSpPr/>
              <p:nvPr/>
            </p:nvSpPr>
            <p:spPr>
              <a:xfrm>
                <a:off x="3854735" y="3634774"/>
                <a:ext cx="26209" cy="2101"/>
              </a:xfrm>
              <a:custGeom>
                <a:avLst/>
                <a:gdLst>
                  <a:gd name="connsiteX0" fmla="*/ 26210 w 26209"/>
                  <a:gd name="connsiteY0" fmla="*/ 2102 h 2101"/>
                  <a:gd name="connsiteX1" fmla="*/ 494 w 26209"/>
                  <a:gd name="connsiteY1" fmla="*/ 2102 h 2101"/>
                  <a:gd name="connsiteX2" fmla="*/ 0 w 26209"/>
                  <a:gd name="connsiteY2" fmla="*/ 0 h 2101"/>
                  <a:gd name="connsiteX3" fmla="*/ 25622 w 26209"/>
                  <a:gd name="connsiteY3" fmla="*/ 0 h 2101"/>
                  <a:gd name="connsiteX4" fmla="*/ 26210 w 26209"/>
                  <a:gd name="connsiteY4" fmla="*/ 2102 h 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09" h="2101">
                    <a:moveTo>
                      <a:pt x="26210" y="2102"/>
                    </a:moveTo>
                    <a:lnTo>
                      <a:pt x="494" y="2102"/>
                    </a:lnTo>
                    <a:lnTo>
                      <a:pt x="0" y="0"/>
                    </a:lnTo>
                    <a:lnTo>
                      <a:pt x="25622" y="0"/>
                    </a:lnTo>
                    <a:lnTo>
                      <a:pt x="26210" y="21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0" name="Freeform: Shape 2329">
                <a:extLst>
                  <a:ext uri="{FF2B5EF4-FFF2-40B4-BE49-F238E27FC236}">
                    <a16:creationId xmlns:a16="http://schemas.microsoft.com/office/drawing/2014/main" id="{D5D34531-6105-F130-16F9-4A1E81E0E45D}"/>
                  </a:ext>
                </a:extLst>
              </p:cNvPr>
              <p:cNvSpPr/>
              <p:nvPr/>
            </p:nvSpPr>
            <p:spPr>
              <a:xfrm>
                <a:off x="3439827" y="3637926"/>
                <a:ext cx="26735" cy="2132"/>
              </a:xfrm>
              <a:custGeom>
                <a:avLst/>
                <a:gdLst>
                  <a:gd name="connsiteX0" fmla="*/ 25870 w 26735"/>
                  <a:gd name="connsiteY0" fmla="*/ 2133 h 2132"/>
                  <a:gd name="connsiteX1" fmla="*/ 0 w 26735"/>
                  <a:gd name="connsiteY1" fmla="*/ 2133 h 2132"/>
                  <a:gd name="connsiteX2" fmla="*/ 989 w 26735"/>
                  <a:gd name="connsiteY2" fmla="*/ 0 h 2132"/>
                  <a:gd name="connsiteX3" fmla="*/ 26735 w 26735"/>
                  <a:gd name="connsiteY3" fmla="*/ 0 h 2132"/>
                  <a:gd name="connsiteX4" fmla="*/ 25870 w 26735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5" h="2132">
                    <a:moveTo>
                      <a:pt x="25870" y="2133"/>
                    </a:moveTo>
                    <a:lnTo>
                      <a:pt x="0" y="2133"/>
                    </a:lnTo>
                    <a:lnTo>
                      <a:pt x="989" y="0"/>
                    </a:lnTo>
                    <a:lnTo>
                      <a:pt x="26735" y="0"/>
                    </a:lnTo>
                    <a:lnTo>
                      <a:pt x="25870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1" name="Freeform: Shape 2330">
                <a:extLst>
                  <a:ext uri="{FF2B5EF4-FFF2-40B4-BE49-F238E27FC236}">
                    <a16:creationId xmlns:a16="http://schemas.microsoft.com/office/drawing/2014/main" id="{B37CD68B-D235-EB3D-7810-A4FBFFBF986D}"/>
                  </a:ext>
                </a:extLst>
              </p:cNvPr>
              <p:cNvSpPr/>
              <p:nvPr/>
            </p:nvSpPr>
            <p:spPr>
              <a:xfrm>
                <a:off x="3486096" y="3637926"/>
                <a:ext cx="26549" cy="2132"/>
              </a:xfrm>
              <a:custGeom>
                <a:avLst/>
                <a:gdLst>
                  <a:gd name="connsiteX0" fmla="*/ 25839 w 26549"/>
                  <a:gd name="connsiteY0" fmla="*/ 2133 h 2132"/>
                  <a:gd name="connsiteX1" fmla="*/ 0 w 26549"/>
                  <a:gd name="connsiteY1" fmla="*/ 2133 h 2132"/>
                  <a:gd name="connsiteX2" fmla="*/ 804 w 26549"/>
                  <a:gd name="connsiteY2" fmla="*/ 0 h 2132"/>
                  <a:gd name="connsiteX3" fmla="*/ 26550 w 26549"/>
                  <a:gd name="connsiteY3" fmla="*/ 0 h 2132"/>
                  <a:gd name="connsiteX4" fmla="*/ 25839 w 26549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49" h="2132">
                    <a:moveTo>
                      <a:pt x="25839" y="2133"/>
                    </a:moveTo>
                    <a:lnTo>
                      <a:pt x="0" y="2133"/>
                    </a:lnTo>
                    <a:lnTo>
                      <a:pt x="804" y="0"/>
                    </a:lnTo>
                    <a:lnTo>
                      <a:pt x="26550" y="0"/>
                    </a:lnTo>
                    <a:lnTo>
                      <a:pt x="2583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2" name="Freeform: Shape 2331">
                <a:extLst>
                  <a:ext uri="{FF2B5EF4-FFF2-40B4-BE49-F238E27FC236}">
                    <a16:creationId xmlns:a16="http://schemas.microsoft.com/office/drawing/2014/main" id="{38545CFE-450A-857A-17D7-BA3CDF5D4F81}"/>
                  </a:ext>
                </a:extLst>
              </p:cNvPr>
              <p:cNvSpPr/>
              <p:nvPr/>
            </p:nvSpPr>
            <p:spPr>
              <a:xfrm>
                <a:off x="3532334" y="3637926"/>
                <a:ext cx="26395" cy="2132"/>
              </a:xfrm>
              <a:custGeom>
                <a:avLst/>
                <a:gdLst>
                  <a:gd name="connsiteX0" fmla="*/ 25839 w 26395"/>
                  <a:gd name="connsiteY0" fmla="*/ 2133 h 2132"/>
                  <a:gd name="connsiteX1" fmla="*/ 0 w 26395"/>
                  <a:gd name="connsiteY1" fmla="*/ 2133 h 2132"/>
                  <a:gd name="connsiteX2" fmla="*/ 618 w 26395"/>
                  <a:gd name="connsiteY2" fmla="*/ 0 h 2132"/>
                  <a:gd name="connsiteX3" fmla="*/ 26395 w 26395"/>
                  <a:gd name="connsiteY3" fmla="*/ 0 h 2132"/>
                  <a:gd name="connsiteX4" fmla="*/ 25839 w 26395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95" h="2132">
                    <a:moveTo>
                      <a:pt x="25839" y="2133"/>
                    </a:moveTo>
                    <a:lnTo>
                      <a:pt x="0" y="2133"/>
                    </a:lnTo>
                    <a:lnTo>
                      <a:pt x="618" y="0"/>
                    </a:lnTo>
                    <a:lnTo>
                      <a:pt x="26395" y="0"/>
                    </a:lnTo>
                    <a:lnTo>
                      <a:pt x="2583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3" name="Freeform: Shape 2332">
                <a:extLst>
                  <a:ext uri="{FF2B5EF4-FFF2-40B4-BE49-F238E27FC236}">
                    <a16:creationId xmlns:a16="http://schemas.microsoft.com/office/drawing/2014/main" id="{87ADBF94-49EA-3A2F-F1DD-754CAEFE2BDD}"/>
                  </a:ext>
                </a:extLst>
              </p:cNvPr>
              <p:cNvSpPr/>
              <p:nvPr/>
            </p:nvSpPr>
            <p:spPr>
              <a:xfrm>
                <a:off x="3578572" y="3637926"/>
                <a:ext cx="26210" cy="2132"/>
              </a:xfrm>
              <a:custGeom>
                <a:avLst/>
                <a:gdLst>
                  <a:gd name="connsiteX0" fmla="*/ 25839 w 26210"/>
                  <a:gd name="connsiteY0" fmla="*/ 2133 h 2132"/>
                  <a:gd name="connsiteX1" fmla="*/ 0 w 26210"/>
                  <a:gd name="connsiteY1" fmla="*/ 2133 h 2132"/>
                  <a:gd name="connsiteX2" fmla="*/ 464 w 26210"/>
                  <a:gd name="connsiteY2" fmla="*/ 0 h 2132"/>
                  <a:gd name="connsiteX3" fmla="*/ 26210 w 26210"/>
                  <a:gd name="connsiteY3" fmla="*/ 0 h 2132"/>
                  <a:gd name="connsiteX4" fmla="*/ 25839 w 26210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10" h="2132">
                    <a:moveTo>
                      <a:pt x="25839" y="2133"/>
                    </a:moveTo>
                    <a:lnTo>
                      <a:pt x="0" y="2133"/>
                    </a:lnTo>
                    <a:lnTo>
                      <a:pt x="464" y="0"/>
                    </a:lnTo>
                    <a:lnTo>
                      <a:pt x="26210" y="0"/>
                    </a:lnTo>
                    <a:lnTo>
                      <a:pt x="2583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4" name="Freeform: Shape 2333">
                <a:extLst>
                  <a:ext uri="{FF2B5EF4-FFF2-40B4-BE49-F238E27FC236}">
                    <a16:creationId xmlns:a16="http://schemas.microsoft.com/office/drawing/2014/main" id="{C9ACA07F-BE75-05CF-10E2-98EE7AB5A63C}"/>
                  </a:ext>
                </a:extLst>
              </p:cNvPr>
              <p:cNvSpPr/>
              <p:nvPr/>
            </p:nvSpPr>
            <p:spPr>
              <a:xfrm>
                <a:off x="3624811" y="3637926"/>
                <a:ext cx="26055" cy="2132"/>
              </a:xfrm>
              <a:custGeom>
                <a:avLst/>
                <a:gdLst>
                  <a:gd name="connsiteX0" fmla="*/ 25839 w 26055"/>
                  <a:gd name="connsiteY0" fmla="*/ 2133 h 2132"/>
                  <a:gd name="connsiteX1" fmla="*/ 0 w 26055"/>
                  <a:gd name="connsiteY1" fmla="*/ 2133 h 2132"/>
                  <a:gd name="connsiteX2" fmla="*/ 309 w 26055"/>
                  <a:gd name="connsiteY2" fmla="*/ 0 h 2132"/>
                  <a:gd name="connsiteX3" fmla="*/ 26055 w 26055"/>
                  <a:gd name="connsiteY3" fmla="*/ 0 h 2132"/>
                  <a:gd name="connsiteX4" fmla="*/ 25839 w 26055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5" h="2132">
                    <a:moveTo>
                      <a:pt x="25839" y="2133"/>
                    </a:moveTo>
                    <a:lnTo>
                      <a:pt x="0" y="2133"/>
                    </a:lnTo>
                    <a:lnTo>
                      <a:pt x="309" y="0"/>
                    </a:lnTo>
                    <a:lnTo>
                      <a:pt x="26055" y="0"/>
                    </a:lnTo>
                    <a:lnTo>
                      <a:pt x="2583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5" name="Freeform: Shape 2334">
                <a:extLst>
                  <a:ext uri="{FF2B5EF4-FFF2-40B4-BE49-F238E27FC236}">
                    <a16:creationId xmlns:a16="http://schemas.microsoft.com/office/drawing/2014/main" id="{571B6CD9-000A-9455-C857-E5A5935AA679}"/>
                  </a:ext>
                </a:extLst>
              </p:cNvPr>
              <p:cNvSpPr/>
              <p:nvPr/>
            </p:nvSpPr>
            <p:spPr>
              <a:xfrm>
                <a:off x="3671049" y="3637926"/>
                <a:ext cx="25900" cy="2132"/>
              </a:xfrm>
              <a:custGeom>
                <a:avLst/>
                <a:gdLst>
                  <a:gd name="connsiteX0" fmla="*/ 25839 w 25900"/>
                  <a:gd name="connsiteY0" fmla="*/ 2133 h 2132"/>
                  <a:gd name="connsiteX1" fmla="*/ 0 w 25900"/>
                  <a:gd name="connsiteY1" fmla="*/ 2133 h 2132"/>
                  <a:gd name="connsiteX2" fmla="*/ 155 w 25900"/>
                  <a:gd name="connsiteY2" fmla="*/ 0 h 2132"/>
                  <a:gd name="connsiteX3" fmla="*/ 25901 w 25900"/>
                  <a:gd name="connsiteY3" fmla="*/ 0 h 2132"/>
                  <a:gd name="connsiteX4" fmla="*/ 25839 w 25900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0" h="2132">
                    <a:moveTo>
                      <a:pt x="25839" y="2133"/>
                    </a:moveTo>
                    <a:lnTo>
                      <a:pt x="0" y="2133"/>
                    </a:lnTo>
                    <a:lnTo>
                      <a:pt x="155" y="0"/>
                    </a:lnTo>
                    <a:lnTo>
                      <a:pt x="25901" y="0"/>
                    </a:lnTo>
                    <a:lnTo>
                      <a:pt x="2583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6" name="Freeform: Shape 2335">
                <a:extLst>
                  <a:ext uri="{FF2B5EF4-FFF2-40B4-BE49-F238E27FC236}">
                    <a16:creationId xmlns:a16="http://schemas.microsoft.com/office/drawing/2014/main" id="{D642BE51-F780-0D5D-BC13-BD8533FE55E2}"/>
                  </a:ext>
                </a:extLst>
              </p:cNvPr>
              <p:cNvSpPr/>
              <p:nvPr/>
            </p:nvSpPr>
            <p:spPr>
              <a:xfrm>
                <a:off x="3717256" y="3637926"/>
                <a:ext cx="25869" cy="2132"/>
              </a:xfrm>
              <a:custGeom>
                <a:avLst/>
                <a:gdLst>
                  <a:gd name="connsiteX0" fmla="*/ 25870 w 25869"/>
                  <a:gd name="connsiteY0" fmla="*/ 2133 h 2132"/>
                  <a:gd name="connsiteX1" fmla="*/ 31 w 25869"/>
                  <a:gd name="connsiteY1" fmla="*/ 2133 h 2132"/>
                  <a:gd name="connsiteX2" fmla="*/ 0 w 25869"/>
                  <a:gd name="connsiteY2" fmla="*/ 0 h 2132"/>
                  <a:gd name="connsiteX3" fmla="*/ 25777 w 25869"/>
                  <a:gd name="connsiteY3" fmla="*/ 0 h 2132"/>
                  <a:gd name="connsiteX4" fmla="*/ 25870 w 25869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69" h="2132">
                    <a:moveTo>
                      <a:pt x="25870" y="2133"/>
                    </a:moveTo>
                    <a:lnTo>
                      <a:pt x="31" y="2133"/>
                    </a:lnTo>
                    <a:lnTo>
                      <a:pt x="0" y="0"/>
                    </a:lnTo>
                    <a:lnTo>
                      <a:pt x="25777" y="0"/>
                    </a:lnTo>
                    <a:lnTo>
                      <a:pt x="25870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7" name="Freeform: Shape 2336">
                <a:extLst>
                  <a:ext uri="{FF2B5EF4-FFF2-40B4-BE49-F238E27FC236}">
                    <a16:creationId xmlns:a16="http://schemas.microsoft.com/office/drawing/2014/main" id="{96854152-03A9-DDBE-D56E-8A50814F856C}"/>
                  </a:ext>
                </a:extLst>
              </p:cNvPr>
              <p:cNvSpPr/>
              <p:nvPr/>
            </p:nvSpPr>
            <p:spPr>
              <a:xfrm>
                <a:off x="3763340" y="3637926"/>
                <a:ext cx="26024" cy="2132"/>
              </a:xfrm>
              <a:custGeom>
                <a:avLst/>
                <a:gdLst>
                  <a:gd name="connsiteX0" fmla="*/ 26025 w 26024"/>
                  <a:gd name="connsiteY0" fmla="*/ 2133 h 2132"/>
                  <a:gd name="connsiteX1" fmla="*/ 186 w 26024"/>
                  <a:gd name="connsiteY1" fmla="*/ 2133 h 2132"/>
                  <a:gd name="connsiteX2" fmla="*/ 0 w 26024"/>
                  <a:gd name="connsiteY2" fmla="*/ 0 h 2132"/>
                  <a:gd name="connsiteX3" fmla="*/ 25747 w 26024"/>
                  <a:gd name="connsiteY3" fmla="*/ 0 h 2132"/>
                  <a:gd name="connsiteX4" fmla="*/ 26025 w 26024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24" h="2132">
                    <a:moveTo>
                      <a:pt x="26025" y="2133"/>
                    </a:moveTo>
                    <a:lnTo>
                      <a:pt x="186" y="2133"/>
                    </a:lnTo>
                    <a:lnTo>
                      <a:pt x="0" y="0"/>
                    </a:lnTo>
                    <a:lnTo>
                      <a:pt x="25747" y="0"/>
                    </a:lnTo>
                    <a:lnTo>
                      <a:pt x="26025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8" name="Freeform: Shape 2337">
                <a:extLst>
                  <a:ext uri="{FF2B5EF4-FFF2-40B4-BE49-F238E27FC236}">
                    <a16:creationId xmlns:a16="http://schemas.microsoft.com/office/drawing/2014/main" id="{D5D945BC-AA29-9C23-7F4A-5918A86AB82B}"/>
                  </a:ext>
                </a:extLst>
              </p:cNvPr>
              <p:cNvSpPr/>
              <p:nvPr/>
            </p:nvSpPr>
            <p:spPr>
              <a:xfrm>
                <a:off x="3809424" y="3637926"/>
                <a:ext cx="26178" cy="2132"/>
              </a:xfrm>
              <a:custGeom>
                <a:avLst/>
                <a:gdLst>
                  <a:gd name="connsiteX0" fmla="*/ 26179 w 26178"/>
                  <a:gd name="connsiteY0" fmla="*/ 2133 h 2132"/>
                  <a:gd name="connsiteX1" fmla="*/ 340 w 26178"/>
                  <a:gd name="connsiteY1" fmla="*/ 2133 h 2132"/>
                  <a:gd name="connsiteX2" fmla="*/ 0 w 26178"/>
                  <a:gd name="connsiteY2" fmla="*/ 0 h 2132"/>
                  <a:gd name="connsiteX3" fmla="*/ 25746 w 26178"/>
                  <a:gd name="connsiteY3" fmla="*/ 0 h 2132"/>
                  <a:gd name="connsiteX4" fmla="*/ 26179 w 26178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78" h="2132">
                    <a:moveTo>
                      <a:pt x="26179" y="2133"/>
                    </a:moveTo>
                    <a:lnTo>
                      <a:pt x="340" y="2133"/>
                    </a:lnTo>
                    <a:lnTo>
                      <a:pt x="0" y="0"/>
                    </a:lnTo>
                    <a:lnTo>
                      <a:pt x="25746" y="0"/>
                    </a:lnTo>
                    <a:lnTo>
                      <a:pt x="2617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9" name="Freeform: Shape 2338">
                <a:extLst>
                  <a:ext uri="{FF2B5EF4-FFF2-40B4-BE49-F238E27FC236}">
                    <a16:creationId xmlns:a16="http://schemas.microsoft.com/office/drawing/2014/main" id="{BC73C93B-2404-0CB4-0E30-261151AF1536}"/>
                  </a:ext>
                </a:extLst>
              </p:cNvPr>
              <p:cNvSpPr/>
              <p:nvPr/>
            </p:nvSpPr>
            <p:spPr>
              <a:xfrm>
                <a:off x="3855507" y="3637926"/>
                <a:ext cx="26333" cy="2132"/>
              </a:xfrm>
              <a:custGeom>
                <a:avLst/>
                <a:gdLst>
                  <a:gd name="connsiteX0" fmla="*/ 26333 w 26333"/>
                  <a:gd name="connsiteY0" fmla="*/ 2133 h 2132"/>
                  <a:gd name="connsiteX1" fmla="*/ 494 w 26333"/>
                  <a:gd name="connsiteY1" fmla="*/ 2133 h 2132"/>
                  <a:gd name="connsiteX2" fmla="*/ 0 w 26333"/>
                  <a:gd name="connsiteY2" fmla="*/ 0 h 2132"/>
                  <a:gd name="connsiteX3" fmla="*/ 25746 w 26333"/>
                  <a:gd name="connsiteY3" fmla="*/ 0 h 2132"/>
                  <a:gd name="connsiteX4" fmla="*/ 26333 w 26333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33" h="2132">
                    <a:moveTo>
                      <a:pt x="26333" y="2133"/>
                    </a:moveTo>
                    <a:lnTo>
                      <a:pt x="494" y="2133"/>
                    </a:lnTo>
                    <a:lnTo>
                      <a:pt x="0" y="0"/>
                    </a:lnTo>
                    <a:lnTo>
                      <a:pt x="25746" y="0"/>
                    </a:lnTo>
                    <a:lnTo>
                      <a:pt x="26333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0" name="Freeform: Shape 2339">
                <a:extLst>
                  <a:ext uri="{FF2B5EF4-FFF2-40B4-BE49-F238E27FC236}">
                    <a16:creationId xmlns:a16="http://schemas.microsoft.com/office/drawing/2014/main" id="{8056A1E8-A1FD-ADC3-2AC7-1724D9CF104D}"/>
                  </a:ext>
                </a:extLst>
              </p:cNvPr>
              <p:cNvSpPr/>
              <p:nvPr/>
            </p:nvSpPr>
            <p:spPr>
              <a:xfrm>
                <a:off x="3901560" y="3637926"/>
                <a:ext cx="26519" cy="2132"/>
              </a:xfrm>
              <a:custGeom>
                <a:avLst/>
                <a:gdLst>
                  <a:gd name="connsiteX0" fmla="*/ 26519 w 26519"/>
                  <a:gd name="connsiteY0" fmla="*/ 2133 h 2132"/>
                  <a:gd name="connsiteX1" fmla="*/ 680 w 26519"/>
                  <a:gd name="connsiteY1" fmla="*/ 2133 h 2132"/>
                  <a:gd name="connsiteX2" fmla="*/ 0 w 26519"/>
                  <a:gd name="connsiteY2" fmla="*/ 0 h 2132"/>
                  <a:gd name="connsiteX3" fmla="*/ 25777 w 26519"/>
                  <a:gd name="connsiteY3" fmla="*/ 0 h 2132"/>
                  <a:gd name="connsiteX4" fmla="*/ 26519 w 26519"/>
                  <a:gd name="connsiteY4" fmla="*/ 2133 h 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19" h="2132">
                    <a:moveTo>
                      <a:pt x="26519" y="2133"/>
                    </a:moveTo>
                    <a:lnTo>
                      <a:pt x="680" y="2133"/>
                    </a:lnTo>
                    <a:lnTo>
                      <a:pt x="0" y="0"/>
                    </a:lnTo>
                    <a:lnTo>
                      <a:pt x="25777" y="0"/>
                    </a:lnTo>
                    <a:lnTo>
                      <a:pt x="26519" y="21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1" name="Freeform: Shape 2340">
                <a:extLst>
                  <a:ext uri="{FF2B5EF4-FFF2-40B4-BE49-F238E27FC236}">
                    <a16:creationId xmlns:a16="http://schemas.microsoft.com/office/drawing/2014/main" id="{943D1E36-7882-EAFB-EB14-209925F1C0D5}"/>
                  </a:ext>
                </a:extLst>
              </p:cNvPr>
              <p:cNvSpPr/>
              <p:nvPr/>
            </p:nvSpPr>
            <p:spPr>
              <a:xfrm>
                <a:off x="3438374" y="3641141"/>
                <a:ext cx="26859" cy="2163"/>
              </a:xfrm>
              <a:custGeom>
                <a:avLst/>
                <a:gdLst>
                  <a:gd name="connsiteX0" fmla="*/ 25994 w 26859"/>
                  <a:gd name="connsiteY0" fmla="*/ 2164 h 2163"/>
                  <a:gd name="connsiteX1" fmla="*/ 0 w 26859"/>
                  <a:gd name="connsiteY1" fmla="*/ 2164 h 2163"/>
                  <a:gd name="connsiteX2" fmla="*/ 958 w 26859"/>
                  <a:gd name="connsiteY2" fmla="*/ 0 h 2163"/>
                  <a:gd name="connsiteX3" fmla="*/ 26859 w 26859"/>
                  <a:gd name="connsiteY3" fmla="*/ 0 h 2163"/>
                  <a:gd name="connsiteX4" fmla="*/ 25994 w 2685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59" h="2163">
                    <a:moveTo>
                      <a:pt x="25994" y="2164"/>
                    </a:moveTo>
                    <a:lnTo>
                      <a:pt x="0" y="2164"/>
                    </a:lnTo>
                    <a:lnTo>
                      <a:pt x="958" y="0"/>
                    </a:lnTo>
                    <a:lnTo>
                      <a:pt x="26859" y="0"/>
                    </a:lnTo>
                    <a:lnTo>
                      <a:pt x="2599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2" name="Freeform: Shape 2341">
                <a:extLst>
                  <a:ext uri="{FF2B5EF4-FFF2-40B4-BE49-F238E27FC236}">
                    <a16:creationId xmlns:a16="http://schemas.microsoft.com/office/drawing/2014/main" id="{39C39A05-4AB5-3D62-1D8C-7F5B4F615E53}"/>
                  </a:ext>
                </a:extLst>
              </p:cNvPr>
              <p:cNvSpPr/>
              <p:nvPr/>
            </p:nvSpPr>
            <p:spPr>
              <a:xfrm>
                <a:off x="3484860" y="3641141"/>
                <a:ext cx="26704" cy="2163"/>
              </a:xfrm>
              <a:custGeom>
                <a:avLst/>
                <a:gdLst>
                  <a:gd name="connsiteX0" fmla="*/ 25994 w 26704"/>
                  <a:gd name="connsiteY0" fmla="*/ 2164 h 2163"/>
                  <a:gd name="connsiteX1" fmla="*/ 0 w 26704"/>
                  <a:gd name="connsiteY1" fmla="*/ 2164 h 2163"/>
                  <a:gd name="connsiteX2" fmla="*/ 804 w 26704"/>
                  <a:gd name="connsiteY2" fmla="*/ 0 h 2163"/>
                  <a:gd name="connsiteX3" fmla="*/ 26704 w 26704"/>
                  <a:gd name="connsiteY3" fmla="*/ 0 h 2163"/>
                  <a:gd name="connsiteX4" fmla="*/ 25994 w 26704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04" h="2163">
                    <a:moveTo>
                      <a:pt x="25994" y="2164"/>
                    </a:moveTo>
                    <a:lnTo>
                      <a:pt x="0" y="2164"/>
                    </a:lnTo>
                    <a:lnTo>
                      <a:pt x="804" y="0"/>
                    </a:lnTo>
                    <a:lnTo>
                      <a:pt x="26704" y="0"/>
                    </a:lnTo>
                    <a:lnTo>
                      <a:pt x="2599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3" name="Freeform: Shape 2342">
                <a:extLst>
                  <a:ext uri="{FF2B5EF4-FFF2-40B4-BE49-F238E27FC236}">
                    <a16:creationId xmlns:a16="http://schemas.microsoft.com/office/drawing/2014/main" id="{3E639515-05F8-A65A-6544-BFCD4FEB4E7A}"/>
                  </a:ext>
                </a:extLst>
              </p:cNvPr>
              <p:cNvSpPr/>
              <p:nvPr/>
            </p:nvSpPr>
            <p:spPr>
              <a:xfrm>
                <a:off x="3531345" y="3641141"/>
                <a:ext cx="26549" cy="2163"/>
              </a:xfrm>
              <a:custGeom>
                <a:avLst/>
                <a:gdLst>
                  <a:gd name="connsiteX0" fmla="*/ 25993 w 26549"/>
                  <a:gd name="connsiteY0" fmla="*/ 2164 h 2163"/>
                  <a:gd name="connsiteX1" fmla="*/ 0 w 26549"/>
                  <a:gd name="connsiteY1" fmla="*/ 2164 h 2163"/>
                  <a:gd name="connsiteX2" fmla="*/ 649 w 26549"/>
                  <a:gd name="connsiteY2" fmla="*/ 0 h 2163"/>
                  <a:gd name="connsiteX3" fmla="*/ 26550 w 26549"/>
                  <a:gd name="connsiteY3" fmla="*/ 0 h 2163"/>
                  <a:gd name="connsiteX4" fmla="*/ 25993 w 2654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49" h="2163">
                    <a:moveTo>
                      <a:pt x="25993" y="2164"/>
                    </a:moveTo>
                    <a:lnTo>
                      <a:pt x="0" y="2164"/>
                    </a:lnTo>
                    <a:lnTo>
                      <a:pt x="649" y="0"/>
                    </a:lnTo>
                    <a:lnTo>
                      <a:pt x="26550" y="0"/>
                    </a:lnTo>
                    <a:lnTo>
                      <a:pt x="25993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4" name="Freeform: Shape 2343">
                <a:extLst>
                  <a:ext uri="{FF2B5EF4-FFF2-40B4-BE49-F238E27FC236}">
                    <a16:creationId xmlns:a16="http://schemas.microsoft.com/office/drawing/2014/main" id="{DD52441F-3847-355F-02AA-0A3E254795E5}"/>
                  </a:ext>
                </a:extLst>
              </p:cNvPr>
              <p:cNvSpPr/>
              <p:nvPr/>
            </p:nvSpPr>
            <p:spPr>
              <a:xfrm>
                <a:off x="3577830" y="3641141"/>
                <a:ext cx="26395" cy="2163"/>
              </a:xfrm>
              <a:custGeom>
                <a:avLst/>
                <a:gdLst>
                  <a:gd name="connsiteX0" fmla="*/ 25994 w 26395"/>
                  <a:gd name="connsiteY0" fmla="*/ 2164 h 2163"/>
                  <a:gd name="connsiteX1" fmla="*/ 0 w 26395"/>
                  <a:gd name="connsiteY1" fmla="*/ 2164 h 2163"/>
                  <a:gd name="connsiteX2" fmla="*/ 495 w 26395"/>
                  <a:gd name="connsiteY2" fmla="*/ 0 h 2163"/>
                  <a:gd name="connsiteX3" fmla="*/ 26395 w 26395"/>
                  <a:gd name="connsiteY3" fmla="*/ 0 h 2163"/>
                  <a:gd name="connsiteX4" fmla="*/ 25994 w 26395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95" h="2163">
                    <a:moveTo>
                      <a:pt x="25994" y="2164"/>
                    </a:moveTo>
                    <a:lnTo>
                      <a:pt x="0" y="2164"/>
                    </a:lnTo>
                    <a:lnTo>
                      <a:pt x="495" y="0"/>
                    </a:lnTo>
                    <a:lnTo>
                      <a:pt x="26395" y="0"/>
                    </a:lnTo>
                    <a:lnTo>
                      <a:pt x="2599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5" name="Freeform: Shape 2344">
                <a:extLst>
                  <a:ext uri="{FF2B5EF4-FFF2-40B4-BE49-F238E27FC236}">
                    <a16:creationId xmlns:a16="http://schemas.microsoft.com/office/drawing/2014/main" id="{E2162CA9-5702-D9F4-6BCC-035086221291}"/>
                  </a:ext>
                </a:extLst>
              </p:cNvPr>
              <p:cNvSpPr/>
              <p:nvPr/>
            </p:nvSpPr>
            <p:spPr>
              <a:xfrm>
                <a:off x="3624316" y="3641141"/>
                <a:ext cx="26209" cy="2163"/>
              </a:xfrm>
              <a:custGeom>
                <a:avLst/>
                <a:gdLst>
                  <a:gd name="connsiteX0" fmla="*/ 25994 w 26209"/>
                  <a:gd name="connsiteY0" fmla="*/ 2164 h 2163"/>
                  <a:gd name="connsiteX1" fmla="*/ 0 w 26209"/>
                  <a:gd name="connsiteY1" fmla="*/ 2164 h 2163"/>
                  <a:gd name="connsiteX2" fmla="*/ 309 w 26209"/>
                  <a:gd name="connsiteY2" fmla="*/ 0 h 2163"/>
                  <a:gd name="connsiteX3" fmla="*/ 26210 w 26209"/>
                  <a:gd name="connsiteY3" fmla="*/ 0 h 2163"/>
                  <a:gd name="connsiteX4" fmla="*/ 25994 w 2620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09" h="2163">
                    <a:moveTo>
                      <a:pt x="25994" y="2164"/>
                    </a:moveTo>
                    <a:lnTo>
                      <a:pt x="0" y="2164"/>
                    </a:lnTo>
                    <a:lnTo>
                      <a:pt x="309" y="0"/>
                    </a:lnTo>
                    <a:lnTo>
                      <a:pt x="26210" y="0"/>
                    </a:lnTo>
                    <a:lnTo>
                      <a:pt x="2599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6" name="Freeform: Shape 2345">
                <a:extLst>
                  <a:ext uri="{FF2B5EF4-FFF2-40B4-BE49-F238E27FC236}">
                    <a16:creationId xmlns:a16="http://schemas.microsoft.com/office/drawing/2014/main" id="{33F0FE47-B673-1A08-1A3C-24FA66EFA796}"/>
                  </a:ext>
                </a:extLst>
              </p:cNvPr>
              <p:cNvSpPr/>
              <p:nvPr/>
            </p:nvSpPr>
            <p:spPr>
              <a:xfrm>
                <a:off x="3670802" y="3641141"/>
                <a:ext cx="26055" cy="2163"/>
              </a:xfrm>
              <a:custGeom>
                <a:avLst/>
                <a:gdLst>
                  <a:gd name="connsiteX0" fmla="*/ 25993 w 26055"/>
                  <a:gd name="connsiteY0" fmla="*/ 2164 h 2163"/>
                  <a:gd name="connsiteX1" fmla="*/ 0 w 26055"/>
                  <a:gd name="connsiteY1" fmla="*/ 2164 h 2163"/>
                  <a:gd name="connsiteX2" fmla="*/ 154 w 26055"/>
                  <a:gd name="connsiteY2" fmla="*/ 0 h 2163"/>
                  <a:gd name="connsiteX3" fmla="*/ 26055 w 26055"/>
                  <a:gd name="connsiteY3" fmla="*/ 0 h 2163"/>
                  <a:gd name="connsiteX4" fmla="*/ 25993 w 26055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55" h="2163">
                    <a:moveTo>
                      <a:pt x="25993" y="2164"/>
                    </a:moveTo>
                    <a:lnTo>
                      <a:pt x="0" y="2164"/>
                    </a:lnTo>
                    <a:lnTo>
                      <a:pt x="154" y="0"/>
                    </a:lnTo>
                    <a:lnTo>
                      <a:pt x="26055" y="0"/>
                    </a:lnTo>
                    <a:lnTo>
                      <a:pt x="25993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7" name="Freeform: Shape 2346">
                <a:extLst>
                  <a:ext uri="{FF2B5EF4-FFF2-40B4-BE49-F238E27FC236}">
                    <a16:creationId xmlns:a16="http://schemas.microsoft.com/office/drawing/2014/main" id="{5054E2AC-33FB-2433-CA0D-A1423B2444A7}"/>
                  </a:ext>
                </a:extLst>
              </p:cNvPr>
              <p:cNvSpPr/>
              <p:nvPr/>
            </p:nvSpPr>
            <p:spPr>
              <a:xfrm>
                <a:off x="3717287" y="3641141"/>
                <a:ext cx="25993" cy="2163"/>
              </a:xfrm>
              <a:custGeom>
                <a:avLst/>
                <a:gdLst>
                  <a:gd name="connsiteX0" fmla="*/ 25994 w 25993"/>
                  <a:gd name="connsiteY0" fmla="*/ 2164 h 2163"/>
                  <a:gd name="connsiteX1" fmla="*/ 0 w 25993"/>
                  <a:gd name="connsiteY1" fmla="*/ 2164 h 2163"/>
                  <a:gd name="connsiteX2" fmla="*/ 0 w 25993"/>
                  <a:gd name="connsiteY2" fmla="*/ 0 h 2163"/>
                  <a:gd name="connsiteX3" fmla="*/ 25901 w 25993"/>
                  <a:gd name="connsiteY3" fmla="*/ 0 h 2163"/>
                  <a:gd name="connsiteX4" fmla="*/ 25994 w 2599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3" h="2163">
                    <a:moveTo>
                      <a:pt x="25994" y="2164"/>
                    </a:moveTo>
                    <a:lnTo>
                      <a:pt x="0" y="2164"/>
                    </a:lnTo>
                    <a:lnTo>
                      <a:pt x="0" y="0"/>
                    </a:lnTo>
                    <a:lnTo>
                      <a:pt x="25901" y="0"/>
                    </a:lnTo>
                    <a:lnTo>
                      <a:pt x="2599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8" name="Freeform: Shape 2347">
                <a:extLst>
                  <a:ext uri="{FF2B5EF4-FFF2-40B4-BE49-F238E27FC236}">
                    <a16:creationId xmlns:a16="http://schemas.microsoft.com/office/drawing/2014/main" id="{EBC40785-0404-B225-20D9-E33EDA855630}"/>
                  </a:ext>
                </a:extLst>
              </p:cNvPr>
              <p:cNvSpPr/>
              <p:nvPr/>
            </p:nvSpPr>
            <p:spPr>
              <a:xfrm>
                <a:off x="3763618" y="3641141"/>
                <a:ext cx="26148" cy="2163"/>
              </a:xfrm>
              <a:custGeom>
                <a:avLst/>
                <a:gdLst>
                  <a:gd name="connsiteX0" fmla="*/ 26148 w 26148"/>
                  <a:gd name="connsiteY0" fmla="*/ 2164 h 2163"/>
                  <a:gd name="connsiteX1" fmla="*/ 155 w 26148"/>
                  <a:gd name="connsiteY1" fmla="*/ 2164 h 2163"/>
                  <a:gd name="connsiteX2" fmla="*/ 0 w 26148"/>
                  <a:gd name="connsiteY2" fmla="*/ 0 h 2163"/>
                  <a:gd name="connsiteX3" fmla="*/ 25870 w 26148"/>
                  <a:gd name="connsiteY3" fmla="*/ 0 h 2163"/>
                  <a:gd name="connsiteX4" fmla="*/ 26148 w 26148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48" h="2163">
                    <a:moveTo>
                      <a:pt x="26148" y="2164"/>
                    </a:moveTo>
                    <a:lnTo>
                      <a:pt x="155" y="2164"/>
                    </a:lnTo>
                    <a:lnTo>
                      <a:pt x="0" y="0"/>
                    </a:lnTo>
                    <a:lnTo>
                      <a:pt x="25870" y="0"/>
                    </a:lnTo>
                    <a:lnTo>
                      <a:pt x="26148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9" name="Freeform: Shape 2348">
                <a:extLst>
                  <a:ext uri="{FF2B5EF4-FFF2-40B4-BE49-F238E27FC236}">
                    <a16:creationId xmlns:a16="http://schemas.microsoft.com/office/drawing/2014/main" id="{6C47E901-AF10-BBB2-1AD8-22C70D0E4427}"/>
                  </a:ext>
                </a:extLst>
              </p:cNvPr>
              <p:cNvSpPr/>
              <p:nvPr/>
            </p:nvSpPr>
            <p:spPr>
              <a:xfrm>
                <a:off x="3809918" y="3641141"/>
                <a:ext cx="26333" cy="2163"/>
              </a:xfrm>
              <a:custGeom>
                <a:avLst/>
                <a:gdLst>
                  <a:gd name="connsiteX0" fmla="*/ 26333 w 26333"/>
                  <a:gd name="connsiteY0" fmla="*/ 2164 h 2163"/>
                  <a:gd name="connsiteX1" fmla="*/ 371 w 26333"/>
                  <a:gd name="connsiteY1" fmla="*/ 2164 h 2163"/>
                  <a:gd name="connsiteX2" fmla="*/ 0 w 26333"/>
                  <a:gd name="connsiteY2" fmla="*/ 0 h 2163"/>
                  <a:gd name="connsiteX3" fmla="*/ 25901 w 26333"/>
                  <a:gd name="connsiteY3" fmla="*/ 0 h 2163"/>
                  <a:gd name="connsiteX4" fmla="*/ 26333 w 2633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33" h="2163">
                    <a:moveTo>
                      <a:pt x="26333" y="2164"/>
                    </a:moveTo>
                    <a:lnTo>
                      <a:pt x="371" y="2164"/>
                    </a:lnTo>
                    <a:lnTo>
                      <a:pt x="0" y="0"/>
                    </a:lnTo>
                    <a:lnTo>
                      <a:pt x="25901" y="0"/>
                    </a:lnTo>
                    <a:lnTo>
                      <a:pt x="26333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0" name="Freeform: Shape 2349">
                <a:extLst>
                  <a:ext uri="{FF2B5EF4-FFF2-40B4-BE49-F238E27FC236}">
                    <a16:creationId xmlns:a16="http://schemas.microsoft.com/office/drawing/2014/main" id="{63100990-114C-4FE7-AED1-6E587627668C}"/>
                  </a:ext>
                </a:extLst>
              </p:cNvPr>
              <p:cNvSpPr/>
              <p:nvPr/>
            </p:nvSpPr>
            <p:spPr>
              <a:xfrm>
                <a:off x="3856249" y="3641141"/>
                <a:ext cx="26487" cy="2163"/>
              </a:xfrm>
              <a:custGeom>
                <a:avLst/>
                <a:gdLst>
                  <a:gd name="connsiteX0" fmla="*/ 26488 w 26487"/>
                  <a:gd name="connsiteY0" fmla="*/ 2164 h 2163"/>
                  <a:gd name="connsiteX1" fmla="*/ 525 w 26487"/>
                  <a:gd name="connsiteY1" fmla="*/ 2164 h 2163"/>
                  <a:gd name="connsiteX2" fmla="*/ 0 w 26487"/>
                  <a:gd name="connsiteY2" fmla="*/ 0 h 2163"/>
                  <a:gd name="connsiteX3" fmla="*/ 25901 w 26487"/>
                  <a:gd name="connsiteY3" fmla="*/ 0 h 2163"/>
                  <a:gd name="connsiteX4" fmla="*/ 26488 w 26487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7" h="2163">
                    <a:moveTo>
                      <a:pt x="26488" y="2164"/>
                    </a:moveTo>
                    <a:lnTo>
                      <a:pt x="525" y="2164"/>
                    </a:lnTo>
                    <a:lnTo>
                      <a:pt x="0" y="0"/>
                    </a:lnTo>
                    <a:lnTo>
                      <a:pt x="25901" y="0"/>
                    </a:lnTo>
                    <a:lnTo>
                      <a:pt x="26488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1" name="Freeform: Shape 2350">
                <a:extLst>
                  <a:ext uri="{FF2B5EF4-FFF2-40B4-BE49-F238E27FC236}">
                    <a16:creationId xmlns:a16="http://schemas.microsoft.com/office/drawing/2014/main" id="{F37A32FF-AC0D-FED9-4823-E26BB2D200B2}"/>
                  </a:ext>
                </a:extLst>
              </p:cNvPr>
              <p:cNvSpPr/>
              <p:nvPr/>
            </p:nvSpPr>
            <p:spPr>
              <a:xfrm>
                <a:off x="3902580" y="3641141"/>
                <a:ext cx="26673" cy="2163"/>
              </a:xfrm>
              <a:custGeom>
                <a:avLst/>
                <a:gdLst>
                  <a:gd name="connsiteX0" fmla="*/ 26674 w 26673"/>
                  <a:gd name="connsiteY0" fmla="*/ 2164 h 2163"/>
                  <a:gd name="connsiteX1" fmla="*/ 680 w 26673"/>
                  <a:gd name="connsiteY1" fmla="*/ 2164 h 2163"/>
                  <a:gd name="connsiteX2" fmla="*/ 0 w 26673"/>
                  <a:gd name="connsiteY2" fmla="*/ 0 h 2163"/>
                  <a:gd name="connsiteX3" fmla="*/ 25901 w 26673"/>
                  <a:gd name="connsiteY3" fmla="*/ 0 h 2163"/>
                  <a:gd name="connsiteX4" fmla="*/ 26674 w 2667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3" h="2163">
                    <a:moveTo>
                      <a:pt x="26674" y="2164"/>
                    </a:moveTo>
                    <a:lnTo>
                      <a:pt x="680" y="2164"/>
                    </a:lnTo>
                    <a:lnTo>
                      <a:pt x="0" y="0"/>
                    </a:lnTo>
                    <a:lnTo>
                      <a:pt x="25901" y="0"/>
                    </a:lnTo>
                    <a:lnTo>
                      <a:pt x="2667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2" name="Freeform: Shape 2351">
                <a:extLst>
                  <a:ext uri="{FF2B5EF4-FFF2-40B4-BE49-F238E27FC236}">
                    <a16:creationId xmlns:a16="http://schemas.microsoft.com/office/drawing/2014/main" id="{75AA0DB0-C8B9-31E2-6648-C2A5F9CC176B}"/>
                  </a:ext>
                </a:extLst>
              </p:cNvPr>
              <p:cNvSpPr/>
              <p:nvPr/>
            </p:nvSpPr>
            <p:spPr>
              <a:xfrm>
                <a:off x="3390127" y="3644417"/>
                <a:ext cx="27199" cy="2163"/>
              </a:xfrm>
              <a:custGeom>
                <a:avLst/>
                <a:gdLst>
                  <a:gd name="connsiteX0" fmla="*/ 26148 w 27199"/>
                  <a:gd name="connsiteY0" fmla="*/ 2164 h 2163"/>
                  <a:gd name="connsiteX1" fmla="*/ 0 w 27199"/>
                  <a:gd name="connsiteY1" fmla="*/ 2164 h 2163"/>
                  <a:gd name="connsiteX2" fmla="*/ 1175 w 27199"/>
                  <a:gd name="connsiteY2" fmla="*/ 0 h 2163"/>
                  <a:gd name="connsiteX3" fmla="*/ 27199 w 27199"/>
                  <a:gd name="connsiteY3" fmla="*/ 0 h 2163"/>
                  <a:gd name="connsiteX4" fmla="*/ 26148 w 2719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99" h="2163">
                    <a:moveTo>
                      <a:pt x="26148" y="2164"/>
                    </a:moveTo>
                    <a:lnTo>
                      <a:pt x="0" y="2164"/>
                    </a:lnTo>
                    <a:lnTo>
                      <a:pt x="1175" y="0"/>
                    </a:lnTo>
                    <a:lnTo>
                      <a:pt x="27199" y="0"/>
                    </a:lnTo>
                    <a:lnTo>
                      <a:pt x="26148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3" name="Freeform: Shape 2352">
                <a:extLst>
                  <a:ext uri="{FF2B5EF4-FFF2-40B4-BE49-F238E27FC236}">
                    <a16:creationId xmlns:a16="http://schemas.microsoft.com/office/drawing/2014/main" id="{70C08D09-C24E-087E-7808-0DADB02B3979}"/>
                  </a:ext>
                </a:extLst>
              </p:cNvPr>
              <p:cNvSpPr/>
              <p:nvPr/>
            </p:nvSpPr>
            <p:spPr>
              <a:xfrm>
                <a:off x="3436891" y="3644417"/>
                <a:ext cx="27013" cy="2163"/>
              </a:xfrm>
              <a:custGeom>
                <a:avLst/>
                <a:gdLst>
                  <a:gd name="connsiteX0" fmla="*/ 26117 w 27013"/>
                  <a:gd name="connsiteY0" fmla="*/ 2164 h 2163"/>
                  <a:gd name="connsiteX1" fmla="*/ 0 w 27013"/>
                  <a:gd name="connsiteY1" fmla="*/ 2164 h 2163"/>
                  <a:gd name="connsiteX2" fmla="*/ 989 w 27013"/>
                  <a:gd name="connsiteY2" fmla="*/ 0 h 2163"/>
                  <a:gd name="connsiteX3" fmla="*/ 27013 w 27013"/>
                  <a:gd name="connsiteY3" fmla="*/ 0 h 2163"/>
                  <a:gd name="connsiteX4" fmla="*/ 26117 w 2701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13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989" y="0"/>
                    </a:lnTo>
                    <a:lnTo>
                      <a:pt x="27013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4" name="Freeform: Shape 2353">
                <a:extLst>
                  <a:ext uri="{FF2B5EF4-FFF2-40B4-BE49-F238E27FC236}">
                    <a16:creationId xmlns:a16="http://schemas.microsoft.com/office/drawing/2014/main" id="{CAE78AE6-A9EC-D565-CC41-0EB4D16D31BA}"/>
                  </a:ext>
                </a:extLst>
              </p:cNvPr>
              <p:cNvSpPr/>
              <p:nvPr/>
            </p:nvSpPr>
            <p:spPr>
              <a:xfrm>
                <a:off x="3483623" y="3644417"/>
                <a:ext cx="26859" cy="2163"/>
              </a:xfrm>
              <a:custGeom>
                <a:avLst/>
                <a:gdLst>
                  <a:gd name="connsiteX0" fmla="*/ 26117 w 26859"/>
                  <a:gd name="connsiteY0" fmla="*/ 2164 h 2163"/>
                  <a:gd name="connsiteX1" fmla="*/ 0 w 26859"/>
                  <a:gd name="connsiteY1" fmla="*/ 2164 h 2163"/>
                  <a:gd name="connsiteX2" fmla="*/ 804 w 26859"/>
                  <a:gd name="connsiteY2" fmla="*/ 0 h 2163"/>
                  <a:gd name="connsiteX3" fmla="*/ 26859 w 26859"/>
                  <a:gd name="connsiteY3" fmla="*/ 0 h 2163"/>
                  <a:gd name="connsiteX4" fmla="*/ 26117 w 2685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59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804" y="0"/>
                    </a:lnTo>
                    <a:lnTo>
                      <a:pt x="26859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5" name="Freeform: Shape 2354">
                <a:extLst>
                  <a:ext uri="{FF2B5EF4-FFF2-40B4-BE49-F238E27FC236}">
                    <a16:creationId xmlns:a16="http://schemas.microsoft.com/office/drawing/2014/main" id="{626E4CAC-7B87-8FF2-CCD1-6112A741E0A6}"/>
                  </a:ext>
                </a:extLst>
              </p:cNvPr>
              <p:cNvSpPr/>
              <p:nvPr/>
            </p:nvSpPr>
            <p:spPr>
              <a:xfrm>
                <a:off x="3530356" y="3644417"/>
                <a:ext cx="26704" cy="2163"/>
              </a:xfrm>
              <a:custGeom>
                <a:avLst/>
                <a:gdLst>
                  <a:gd name="connsiteX0" fmla="*/ 26117 w 26704"/>
                  <a:gd name="connsiteY0" fmla="*/ 2164 h 2163"/>
                  <a:gd name="connsiteX1" fmla="*/ 0 w 26704"/>
                  <a:gd name="connsiteY1" fmla="*/ 2164 h 2163"/>
                  <a:gd name="connsiteX2" fmla="*/ 649 w 26704"/>
                  <a:gd name="connsiteY2" fmla="*/ 0 h 2163"/>
                  <a:gd name="connsiteX3" fmla="*/ 26704 w 26704"/>
                  <a:gd name="connsiteY3" fmla="*/ 0 h 2163"/>
                  <a:gd name="connsiteX4" fmla="*/ 26117 w 26704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04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649" y="0"/>
                    </a:lnTo>
                    <a:lnTo>
                      <a:pt x="26704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6" name="Freeform: Shape 2355">
                <a:extLst>
                  <a:ext uri="{FF2B5EF4-FFF2-40B4-BE49-F238E27FC236}">
                    <a16:creationId xmlns:a16="http://schemas.microsoft.com/office/drawing/2014/main" id="{3B225C3D-5B88-5D11-1156-94012CCD5087}"/>
                  </a:ext>
                </a:extLst>
              </p:cNvPr>
              <p:cNvSpPr/>
              <p:nvPr/>
            </p:nvSpPr>
            <p:spPr>
              <a:xfrm>
                <a:off x="3577089" y="3644417"/>
                <a:ext cx="26519" cy="2163"/>
              </a:xfrm>
              <a:custGeom>
                <a:avLst/>
                <a:gdLst>
                  <a:gd name="connsiteX0" fmla="*/ 26148 w 26519"/>
                  <a:gd name="connsiteY0" fmla="*/ 2164 h 2163"/>
                  <a:gd name="connsiteX1" fmla="*/ 0 w 26519"/>
                  <a:gd name="connsiteY1" fmla="*/ 2164 h 2163"/>
                  <a:gd name="connsiteX2" fmla="*/ 495 w 26519"/>
                  <a:gd name="connsiteY2" fmla="*/ 0 h 2163"/>
                  <a:gd name="connsiteX3" fmla="*/ 26519 w 26519"/>
                  <a:gd name="connsiteY3" fmla="*/ 0 h 2163"/>
                  <a:gd name="connsiteX4" fmla="*/ 26148 w 26519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19" h="2163">
                    <a:moveTo>
                      <a:pt x="26148" y="2164"/>
                    </a:moveTo>
                    <a:lnTo>
                      <a:pt x="0" y="2164"/>
                    </a:lnTo>
                    <a:lnTo>
                      <a:pt x="495" y="0"/>
                    </a:lnTo>
                    <a:lnTo>
                      <a:pt x="26519" y="0"/>
                    </a:lnTo>
                    <a:lnTo>
                      <a:pt x="26148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7" name="Freeform: Shape 2356">
                <a:extLst>
                  <a:ext uri="{FF2B5EF4-FFF2-40B4-BE49-F238E27FC236}">
                    <a16:creationId xmlns:a16="http://schemas.microsoft.com/office/drawing/2014/main" id="{6B42111E-2928-FAF5-74E1-C65C5E8CC203}"/>
                  </a:ext>
                </a:extLst>
              </p:cNvPr>
              <p:cNvSpPr/>
              <p:nvPr/>
            </p:nvSpPr>
            <p:spPr>
              <a:xfrm>
                <a:off x="3623852" y="3644417"/>
                <a:ext cx="26333" cy="2163"/>
              </a:xfrm>
              <a:custGeom>
                <a:avLst/>
                <a:gdLst>
                  <a:gd name="connsiteX0" fmla="*/ 26117 w 26333"/>
                  <a:gd name="connsiteY0" fmla="*/ 2164 h 2163"/>
                  <a:gd name="connsiteX1" fmla="*/ 0 w 26333"/>
                  <a:gd name="connsiteY1" fmla="*/ 2164 h 2163"/>
                  <a:gd name="connsiteX2" fmla="*/ 309 w 26333"/>
                  <a:gd name="connsiteY2" fmla="*/ 0 h 2163"/>
                  <a:gd name="connsiteX3" fmla="*/ 26334 w 26333"/>
                  <a:gd name="connsiteY3" fmla="*/ 0 h 2163"/>
                  <a:gd name="connsiteX4" fmla="*/ 26117 w 2633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33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309" y="0"/>
                    </a:lnTo>
                    <a:lnTo>
                      <a:pt x="26334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8" name="Freeform: Shape 2357">
                <a:extLst>
                  <a:ext uri="{FF2B5EF4-FFF2-40B4-BE49-F238E27FC236}">
                    <a16:creationId xmlns:a16="http://schemas.microsoft.com/office/drawing/2014/main" id="{5EC70470-AD04-5FBB-29DB-26A977546DF8}"/>
                  </a:ext>
                </a:extLst>
              </p:cNvPr>
              <p:cNvSpPr/>
              <p:nvPr/>
            </p:nvSpPr>
            <p:spPr>
              <a:xfrm>
                <a:off x="3670585" y="3644417"/>
                <a:ext cx="26178" cy="2163"/>
              </a:xfrm>
              <a:custGeom>
                <a:avLst/>
                <a:gdLst>
                  <a:gd name="connsiteX0" fmla="*/ 26117 w 26178"/>
                  <a:gd name="connsiteY0" fmla="*/ 2164 h 2163"/>
                  <a:gd name="connsiteX1" fmla="*/ 0 w 26178"/>
                  <a:gd name="connsiteY1" fmla="*/ 2164 h 2163"/>
                  <a:gd name="connsiteX2" fmla="*/ 155 w 26178"/>
                  <a:gd name="connsiteY2" fmla="*/ 0 h 2163"/>
                  <a:gd name="connsiteX3" fmla="*/ 26179 w 26178"/>
                  <a:gd name="connsiteY3" fmla="*/ 0 h 2163"/>
                  <a:gd name="connsiteX4" fmla="*/ 26117 w 26178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78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155" y="0"/>
                    </a:lnTo>
                    <a:lnTo>
                      <a:pt x="26179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9" name="Freeform: Shape 2358">
                <a:extLst>
                  <a:ext uri="{FF2B5EF4-FFF2-40B4-BE49-F238E27FC236}">
                    <a16:creationId xmlns:a16="http://schemas.microsoft.com/office/drawing/2014/main" id="{DDD65D2D-AC60-4CCC-707E-218FE92C6AF5}"/>
                  </a:ext>
                </a:extLst>
              </p:cNvPr>
              <p:cNvSpPr/>
              <p:nvPr/>
            </p:nvSpPr>
            <p:spPr>
              <a:xfrm>
                <a:off x="3717318" y="3644417"/>
                <a:ext cx="26117" cy="2163"/>
              </a:xfrm>
              <a:custGeom>
                <a:avLst/>
                <a:gdLst>
                  <a:gd name="connsiteX0" fmla="*/ 26117 w 26117"/>
                  <a:gd name="connsiteY0" fmla="*/ 2164 h 2163"/>
                  <a:gd name="connsiteX1" fmla="*/ 0 w 26117"/>
                  <a:gd name="connsiteY1" fmla="*/ 2164 h 2163"/>
                  <a:gd name="connsiteX2" fmla="*/ 0 w 26117"/>
                  <a:gd name="connsiteY2" fmla="*/ 0 h 2163"/>
                  <a:gd name="connsiteX3" fmla="*/ 26025 w 26117"/>
                  <a:gd name="connsiteY3" fmla="*/ 0 h 2163"/>
                  <a:gd name="connsiteX4" fmla="*/ 26117 w 26117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7" h="2163">
                    <a:moveTo>
                      <a:pt x="26117" y="2164"/>
                    </a:moveTo>
                    <a:lnTo>
                      <a:pt x="0" y="2164"/>
                    </a:lnTo>
                    <a:lnTo>
                      <a:pt x="0" y="0"/>
                    </a:lnTo>
                    <a:lnTo>
                      <a:pt x="26025" y="0"/>
                    </a:lnTo>
                    <a:lnTo>
                      <a:pt x="2611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0" name="Freeform: Shape 2359">
                <a:extLst>
                  <a:ext uri="{FF2B5EF4-FFF2-40B4-BE49-F238E27FC236}">
                    <a16:creationId xmlns:a16="http://schemas.microsoft.com/office/drawing/2014/main" id="{B83C2FB6-9919-D0DD-089C-99740103E591}"/>
                  </a:ext>
                </a:extLst>
              </p:cNvPr>
              <p:cNvSpPr/>
              <p:nvPr/>
            </p:nvSpPr>
            <p:spPr>
              <a:xfrm>
                <a:off x="3763865" y="3644417"/>
                <a:ext cx="26333" cy="2163"/>
              </a:xfrm>
              <a:custGeom>
                <a:avLst/>
                <a:gdLst>
                  <a:gd name="connsiteX0" fmla="*/ 26334 w 26333"/>
                  <a:gd name="connsiteY0" fmla="*/ 2164 h 2163"/>
                  <a:gd name="connsiteX1" fmla="*/ 185 w 26333"/>
                  <a:gd name="connsiteY1" fmla="*/ 2164 h 2163"/>
                  <a:gd name="connsiteX2" fmla="*/ 0 w 26333"/>
                  <a:gd name="connsiteY2" fmla="*/ 0 h 2163"/>
                  <a:gd name="connsiteX3" fmla="*/ 26055 w 26333"/>
                  <a:gd name="connsiteY3" fmla="*/ 0 h 2163"/>
                  <a:gd name="connsiteX4" fmla="*/ 26334 w 26333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33" h="2163">
                    <a:moveTo>
                      <a:pt x="26334" y="2164"/>
                    </a:moveTo>
                    <a:lnTo>
                      <a:pt x="185" y="2164"/>
                    </a:lnTo>
                    <a:lnTo>
                      <a:pt x="0" y="0"/>
                    </a:lnTo>
                    <a:lnTo>
                      <a:pt x="26055" y="0"/>
                    </a:lnTo>
                    <a:lnTo>
                      <a:pt x="26334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1" name="Freeform: Shape 2360">
                <a:extLst>
                  <a:ext uri="{FF2B5EF4-FFF2-40B4-BE49-F238E27FC236}">
                    <a16:creationId xmlns:a16="http://schemas.microsoft.com/office/drawing/2014/main" id="{41A5A770-4F8A-3D7D-9DE4-7E2AE3A11859}"/>
                  </a:ext>
                </a:extLst>
              </p:cNvPr>
              <p:cNvSpPr/>
              <p:nvPr/>
            </p:nvSpPr>
            <p:spPr>
              <a:xfrm>
                <a:off x="3810443" y="3644417"/>
                <a:ext cx="26488" cy="2163"/>
              </a:xfrm>
              <a:custGeom>
                <a:avLst/>
                <a:gdLst>
                  <a:gd name="connsiteX0" fmla="*/ 26488 w 26488"/>
                  <a:gd name="connsiteY0" fmla="*/ 2164 h 2163"/>
                  <a:gd name="connsiteX1" fmla="*/ 340 w 26488"/>
                  <a:gd name="connsiteY1" fmla="*/ 2164 h 2163"/>
                  <a:gd name="connsiteX2" fmla="*/ 0 w 26488"/>
                  <a:gd name="connsiteY2" fmla="*/ 0 h 2163"/>
                  <a:gd name="connsiteX3" fmla="*/ 26056 w 26488"/>
                  <a:gd name="connsiteY3" fmla="*/ 0 h 2163"/>
                  <a:gd name="connsiteX4" fmla="*/ 26488 w 26488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8" h="2163">
                    <a:moveTo>
                      <a:pt x="26488" y="2164"/>
                    </a:moveTo>
                    <a:lnTo>
                      <a:pt x="340" y="2164"/>
                    </a:lnTo>
                    <a:lnTo>
                      <a:pt x="0" y="0"/>
                    </a:lnTo>
                    <a:lnTo>
                      <a:pt x="26056" y="0"/>
                    </a:lnTo>
                    <a:lnTo>
                      <a:pt x="26488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2" name="Freeform: Shape 2361">
                <a:extLst>
                  <a:ext uri="{FF2B5EF4-FFF2-40B4-BE49-F238E27FC236}">
                    <a16:creationId xmlns:a16="http://schemas.microsoft.com/office/drawing/2014/main" id="{5C9B4553-73CC-1409-D161-0B69121DF683}"/>
                  </a:ext>
                </a:extLst>
              </p:cNvPr>
              <p:cNvSpPr/>
              <p:nvPr/>
            </p:nvSpPr>
            <p:spPr>
              <a:xfrm>
                <a:off x="3857022" y="3644417"/>
                <a:ext cx="26642" cy="2163"/>
              </a:xfrm>
              <a:custGeom>
                <a:avLst/>
                <a:gdLst>
                  <a:gd name="connsiteX0" fmla="*/ 26643 w 26642"/>
                  <a:gd name="connsiteY0" fmla="*/ 2164 h 2163"/>
                  <a:gd name="connsiteX1" fmla="*/ 525 w 26642"/>
                  <a:gd name="connsiteY1" fmla="*/ 2164 h 2163"/>
                  <a:gd name="connsiteX2" fmla="*/ 0 w 26642"/>
                  <a:gd name="connsiteY2" fmla="*/ 0 h 2163"/>
                  <a:gd name="connsiteX3" fmla="*/ 26024 w 26642"/>
                  <a:gd name="connsiteY3" fmla="*/ 0 h 2163"/>
                  <a:gd name="connsiteX4" fmla="*/ 26643 w 26642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2" h="2163">
                    <a:moveTo>
                      <a:pt x="26643" y="2164"/>
                    </a:moveTo>
                    <a:lnTo>
                      <a:pt x="525" y="2164"/>
                    </a:lnTo>
                    <a:lnTo>
                      <a:pt x="0" y="0"/>
                    </a:lnTo>
                    <a:lnTo>
                      <a:pt x="26024" y="0"/>
                    </a:lnTo>
                    <a:lnTo>
                      <a:pt x="26643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3" name="Freeform: Shape 2362">
                <a:extLst>
                  <a:ext uri="{FF2B5EF4-FFF2-40B4-BE49-F238E27FC236}">
                    <a16:creationId xmlns:a16="http://schemas.microsoft.com/office/drawing/2014/main" id="{BDFDA9B4-6505-1E0A-92EE-DB3149369B0D}"/>
                  </a:ext>
                </a:extLst>
              </p:cNvPr>
              <p:cNvSpPr/>
              <p:nvPr/>
            </p:nvSpPr>
            <p:spPr>
              <a:xfrm>
                <a:off x="3903600" y="3644417"/>
                <a:ext cx="26797" cy="2163"/>
              </a:xfrm>
              <a:custGeom>
                <a:avLst/>
                <a:gdLst>
                  <a:gd name="connsiteX0" fmla="*/ 26797 w 26797"/>
                  <a:gd name="connsiteY0" fmla="*/ 2164 h 2163"/>
                  <a:gd name="connsiteX1" fmla="*/ 680 w 26797"/>
                  <a:gd name="connsiteY1" fmla="*/ 2164 h 2163"/>
                  <a:gd name="connsiteX2" fmla="*/ 0 w 26797"/>
                  <a:gd name="connsiteY2" fmla="*/ 0 h 2163"/>
                  <a:gd name="connsiteX3" fmla="*/ 26025 w 26797"/>
                  <a:gd name="connsiteY3" fmla="*/ 0 h 2163"/>
                  <a:gd name="connsiteX4" fmla="*/ 26797 w 26797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97" h="2163">
                    <a:moveTo>
                      <a:pt x="26797" y="2164"/>
                    </a:moveTo>
                    <a:lnTo>
                      <a:pt x="680" y="2164"/>
                    </a:lnTo>
                    <a:lnTo>
                      <a:pt x="0" y="0"/>
                    </a:lnTo>
                    <a:lnTo>
                      <a:pt x="26025" y="0"/>
                    </a:lnTo>
                    <a:lnTo>
                      <a:pt x="26797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4" name="Freeform: Shape 2363">
                <a:extLst>
                  <a:ext uri="{FF2B5EF4-FFF2-40B4-BE49-F238E27FC236}">
                    <a16:creationId xmlns:a16="http://schemas.microsoft.com/office/drawing/2014/main" id="{0A5B92B0-D8A9-EB46-CA48-B4EFC8D5A3DC}"/>
                  </a:ext>
                </a:extLst>
              </p:cNvPr>
              <p:cNvSpPr/>
              <p:nvPr/>
            </p:nvSpPr>
            <p:spPr>
              <a:xfrm>
                <a:off x="3950178" y="3644417"/>
                <a:ext cx="26982" cy="2163"/>
              </a:xfrm>
              <a:custGeom>
                <a:avLst/>
                <a:gdLst>
                  <a:gd name="connsiteX0" fmla="*/ 26983 w 26982"/>
                  <a:gd name="connsiteY0" fmla="*/ 2164 h 2163"/>
                  <a:gd name="connsiteX1" fmla="*/ 834 w 26982"/>
                  <a:gd name="connsiteY1" fmla="*/ 2164 h 2163"/>
                  <a:gd name="connsiteX2" fmla="*/ 0 w 26982"/>
                  <a:gd name="connsiteY2" fmla="*/ 0 h 2163"/>
                  <a:gd name="connsiteX3" fmla="*/ 26024 w 26982"/>
                  <a:gd name="connsiteY3" fmla="*/ 0 h 2163"/>
                  <a:gd name="connsiteX4" fmla="*/ 26983 w 26982"/>
                  <a:gd name="connsiteY4" fmla="*/ 2164 h 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82" h="2163">
                    <a:moveTo>
                      <a:pt x="26983" y="2164"/>
                    </a:moveTo>
                    <a:lnTo>
                      <a:pt x="834" y="2164"/>
                    </a:lnTo>
                    <a:lnTo>
                      <a:pt x="0" y="0"/>
                    </a:lnTo>
                    <a:lnTo>
                      <a:pt x="26024" y="0"/>
                    </a:lnTo>
                    <a:lnTo>
                      <a:pt x="26983" y="216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5" name="Freeform: Shape 2364">
                <a:extLst>
                  <a:ext uri="{FF2B5EF4-FFF2-40B4-BE49-F238E27FC236}">
                    <a16:creationId xmlns:a16="http://schemas.microsoft.com/office/drawing/2014/main" id="{9B60C92D-D072-5AD6-28E0-E4F9E36AC545}"/>
                  </a:ext>
                </a:extLst>
              </p:cNvPr>
              <p:cNvSpPr/>
              <p:nvPr/>
            </p:nvSpPr>
            <p:spPr>
              <a:xfrm>
                <a:off x="3388365" y="3647693"/>
                <a:ext cx="27353" cy="2194"/>
              </a:xfrm>
              <a:custGeom>
                <a:avLst/>
                <a:gdLst>
                  <a:gd name="connsiteX0" fmla="*/ 26272 w 27353"/>
                  <a:gd name="connsiteY0" fmla="*/ 2194 h 2194"/>
                  <a:gd name="connsiteX1" fmla="*/ 0 w 27353"/>
                  <a:gd name="connsiteY1" fmla="*/ 2194 h 2194"/>
                  <a:gd name="connsiteX2" fmla="*/ 1175 w 27353"/>
                  <a:gd name="connsiteY2" fmla="*/ 0 h 2194"/>
                  <a:gd name="connsiteX3" fmla="*/ 27353 w 27353"/>
                  <a:gd name="connsiteY3" fmla="*/ 0 h 2194"/>
                  <a:gd name="connsiteX4" fmla="*/ 26272 w 27353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53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1175" y="0"/>
                    </a:lnTo>
                    <a:lnTo>
                      <a:pt x="27353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6" name="Freeform: Shape 2365">
                <a:extLst>
                  <a:ext uri="{FF2B5EF4-FFF2-40B4-BE49-F238E27FC236}">
                    <a16:creationId xmlns:a16="http://schemas.microsoft.com/office/drawing/2014/main" id="{2BDF0418-9931-0C9F-A038-B51E5817716F}"/>
                  </a:ext>
                </a:extLst>
              </p:cNvPr>
              <p:cNvSpPr/>
              <p:nvPr/>
            </p:nvSpPr>
            <p:spPr>
              <a:xfrm>
                <a:off x="3435376" y="3647693"/>
                <a:ext cx="27168" cy="2194"/>
              </a:xfrm>
              <a:custGeom>
                <a:avLst/>
                <a:gdLst>
                  <a:gd name="connsiteX0" fmla="*/ 26272 w 27168"/>
                  <a:gd name="connsiteY0" fmla="*/ 2194 h 2194"/>
                  <a:gd name="connsiteX1" fmla="*/ 0 w 27168"/>
                  <a:gd name="connsiteY1" fmla="*/ 2194 h 2194"/>
                  <a:gd name="connsiteX2" fmla="*/ 989 w 27168"/>
                  <a:gd name="connsiteY2" fmla="*/ 0 h 2194"/>
                  <a:gd name="connsiteX3" fmla="*/ 27168 w 27168"/>
                  <a:gd name="connsiteY3" fmla="*/ 0 h 2194"/>
                  <a:gd name="connsiteX4" fmla="*/ 26272 w 27168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68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989" y="0"/>
                    </a:lnTo>
                    <a:lnTo>
                      <a:pt x="27168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7" name="Freeform: Shape 2366">
                <a:extLst>
                  <a:ext uri="{FF2B5EF4-FFF2-40B4-BE49-F238E27FC236}">
                    <a16:creationId xmlns:a16="http://schemas.microsoft.com/office/drawing/2014/main" id="{5E0C9791-8842-FD8E-32F8-BC4AD6E842D3}"/>
                  </a:ext>
                </a:extLst>
              </p:cNvPr>
              <p:cNvSpPr/>
              <p:nvPr/>
            </p:nvSpPr>
            <p:spPr>
              <a:xfrm>
                <a:off x="3482356" y="3647693"/>
                <a:ext cx="27013" cy="2194"/>
              </a:xfrm>
              <a:custGeom>
                <a:avLst/>
                <a:gdLst>
                  <a:gd name="connsiteX0" fmla="*/ 26272 w 27013"/>
                  <a:gd name="connsiteY0" fmla="*/ 2194 h 2194"/>
                  <a:gd name="connsiteX1" fmla="*/ 0 w 27013"/>
                  <a:gd name="connsiteY1" fmla="*/ 2194 h 2194"/>
                  <a:gd name="connsiteX2" fmla="*/ 835 w 27013"/>
                  <a:gd name="connsiteY2" fmla="*/ 0 h 2194"/>
                  <a:gd name="connsiteX3" fmla="*/ 27014 w 27013"/>
                  <a:gd name="connsiteY3" fmla="*/ 0 h 2194"/>
                  <a:gd name="connsiteX4" fmla="*/ 26272 w 27013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13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835" y="0"/>
                    </a:lnTo>
                    <a:lnTo>
                      <a:pt x="27014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8" name="Freeform: Shape 2367">
                <a:extLst>
                  <a:ext uri="{FF2B5EF4-FFF2-40B4-BE49-F238E27FC236}">
                    <a16:creationId xmlns:a16="http://schemas.microsoft.com/office/drawing/2014/main" id="{0FA20EA2-6CF3-9E59-F0FD-534DA2B48628}"/>
                  </a:ext>
                </a:extLst>
              </p:cNvPr>
              <p:cNvSpPr/>
              <p:nvPr/>
            </p:nvSpPr>
            <p:spPr>
              <a:xfrm>
                <a:off x="3529367" y="3647693"/>
                <a:ext cx="26827" cy="2194"/>
              </a:xfrm>
              <a:custGeom>
                <a:avLst/>
                <a:gdLst>
                  <a:gd name="connsiteX0" fmla="*/ 26272 w 26827"/>
                  <a:gd name="connsiteY0" fmla="*/ 2194 h 2194"/>
                  <a:gd name="connsiteX1" fmla="*/ 0 w 26827"/>
                  <a:gd name="connsiteY1" fmla="*/ 2194 h 2194"/>
                  <a:gd name="connsiteX2" fmla="*/ 649 w 26827"/>
                  <a:gd name="connsiteY2" fmla="*/ 0 h 2194"/>
                  <a:gd name="connsiteX3" fmla="*/ 26828 w 26827"/>
                  <a:gd name="connsiteY3" fmla="*/ 0 h 2194"/>
                  <a:gd name="connsiteX4" fmla="*/ 26272 w 26827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7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649" y="0"/>
                    </a:lnTo>
                    <a:lnTo>
                      <a:pt x="26828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9" name="Freeform: Shape 2368">
                <a:extLst>
                  <a:ext uri="{FF2B5EF4-FFF2-40B4-BE49-F238E27FC236}">
                    <a16:creationId xmlns:a16="http://schemas.microsoft.com/office/drawing/2014/main" id="{074D9FBB-530E-EC3C-70E8-EE30B75E461D}"/>
                  </a:ext>
                </a:extLst>
              </p:cNvPr>
              <p:cNvSpPr/>
              <p:nvPr/>
            </p:nvSpPr>
            <p:spPr>
              <a:xfrm>
                <a:off x="3576347" y="3647693"/>
                <a:ext cx="26673" cy="2194"/>
              </a:xfrm>
              <a:custGeom>
                <a:avLst/>
                <a:gdLst>
                  <a:gd name="connsiteX0" fmla="*/ 26272 w 26673"/>
                  <a:gd name="connsiteY0" fmla="*/ 2194 h 2194"/>
                  <a:gd name="connsiteX1" fmla="*/ 0 w 26673"/>
                  <a:gd name="connsiteY1" fmla="*/ 2194 h 2194"/>
                  <a:gd name="connsiteX2" fmla="*/ 495 w 26673"/>
                  <a:gd name="connsiteY2" fmla="*/ 0 h 2194"/>
                  <a:gd name="connsiteX3" fmla="*/ 26674 w 26673"/>
                  <a:gd name="connsiteY3" fmla="*/ 0 h 2194"/>
                  <a:gd name="connsiteX4" fmla="*/ 26272 w 26673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3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495" y="0"/>
                    </a:lnTo>
                    <a:lnTo>
                      <a:pt x="26674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0" name="Freeform: Shape 2369">
                <a:extLst>
                  <a:ext uri="{FF2B5EF4-FFF2-40B4-BE49-F238E27FC236}">
                    <a16:creationId xmlns:a16="http://schemas.microsoft.com/office/drawing/2014/main" id="{FAFA0543-5281-1CAE-F147-19F3006EFAC5}"/>
                  </a:ext>
                </a:extLst>
              </p:cNvPr>
              <p:cNvSpPr/>
              <p:nvPr/>
            </p:nvSpPr>
            <p:spPr>
              <a:xfrm>
                <a:off x="3623358" y="3647693"/>
                <a:ext cx="26488" cy="2194"/>
              </a:xfrm>
              <a:custGeom>
                <a:avLst/>
                <a:gdLst>
                  <a:gd name="connsiteX0" fmla="*/ 26272 w 26488"/>
                  <a:gd name="connsiteY0" fmla="*/ 2194 h 2194"/>
                  <a:gd name="connsiteX1" fmla="*/ 0 w 26488"/>
                  <a:gd name="connsiteY1" fmla="*/ 2194 h 2194"/>
                  <a:gd name="connsiteX2" fmla="*/ 309 w 26488"/>
                  <a:gd name="connsiteY2" fmla="*/ 0 h 2194"/>
                  <a:gd name="connsiteX3" fmla="*/ 26488 w 26488"/>
                  <a:gd name="connsiteY3" fmla="*/ 0 h 2194"/>
                  <a:gd name="connsiteX4" fmla="*/ 26272 w 26488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8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309" y="0"/>
                    </a:lnTo>
                    <a:lnTo>
                      <a:pt x="26488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1" name="Freeform: Shape 2370">
                <a:extLst>
                  <a:ext uri="{FF2B5EF4-FFF2-40B4-BE49-F238E27FC236}">
                    <a16:creationId xmlns:a16="http://schemas.microsoft.com/office/drawing/2014/main" id="{B28CAEDF-DC60-EDC1-77FE-92206ACC23E4}"/>
                  </a:ext>
                </a:extLst>
              </p:cNvPr>
              <p:cNvSpPr/>
              <p:nvPr/>
            </p:nvSpPr>
            <p:spPr>
              <a:xfrm>
                <a:off x="3670338" y="3647693"/>
                <a:ext cx="26333" cy="2194"/>
              </a:xfrm>
              <a:custGeom>
                <a:avLst/>
                <a:gdLst>
                  <a:gd name="connsiteX0" fmla="*/ 26272 w 26333"/>
                  <a:gd name="connsiteY0" fmla="*/ 2194 h 2194"/>
                  <a:gd name="connsiteX1" fmla="*/ 0 w 26333"/>
                  <a:gd name="connsiteY1" fmla="*/ 2194 h 2194"/>
                  <a:gd name="connsiteX2" fmla="*/ 154 w 26333"/>
                  <a:gd name="connsiteY2" fmla="*/ 0 h 2194"/>
                  <a:gd name="connsiteX3" fmla="*/ 26334 w 26333"/>
                  <a:gd name="connsiteY3" fmla="*/ 0 h 2194"/>
                  <a:gd name="connsiteX4" fmla="*/ 26272 w 26333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33" h="2194">
                    <a:moveTo>
                      <a:pt x="26272" y="2194"/>
                    </a:moveTo>
                    <a:lnTo>
                      <a:pt x="0" y="2194"/>
                    </a:lnTo>
                    <a:lnTo>
                      <a:pt x="154" y="0"/>
                    </a:lnTo>
                    <a:lnTo>
                      <a:pt x="26334" y="0"/>
                    </a:lnTo>
                    <a:lnTo>
                      <a:pt x="2627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2" name="Freeform: Shape 2371">
                <a:extLst>
                  <a:ext uri="{FF2B5EF4-FFF2-40B4-BE49-F238E27FC236}">
                    <a16:creationId xmlns:a16="http://schemas.microsoft.com/office/drawing/2014/main" id="{0CD72A48-2F54-20D0-71FB-C7975BB7ECC7}"/>
                  </a:ext>
                </a:extLst>
              </p:cNvPr>
              <p:cNvSpPr/>
              <p:nvPr/>
            </p:nvSpPr>
            <p:spPr>
              <a:xfrm>
                <a:off x="3717318" y="3647693"/>
                <a:ext cx="26302" cy="2194"/>
              </a:xfrm>
              <a:custGeom>
                <a:avLst/>
                <a:gdLst>
                  <a:gd name="connsiteX0" fmla="*/ 26303 w 26302"/>
                  <a:gd name="connsiteY0" fmla="*/ 2194 h 2194"/>
                  <a:gd name="connsiteX1" fmla="*/ 31 w 26302"/>
                  <a:gd name="connsiteY1" fmla="*/ 2194 h 2194"/>
                  <a:gd name="connsiteX2" fmla="*/ 0 w 26302"/>
                  <a:gd name="connsiteY2" fmla="*/ 0 h 2194"/>
                  <a:gd name="connsiteX3" fmla="*/ 26179 w 26302"/>
                  <a:gd name="connsiteY3" fmla="*/ 0 h 2194"/>
                  <a:gd name="connsiteX4" fmla="*/ 26303 w 26302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02" h="2194">
                    <a:moveTo>
                      <a:pt x="26303" y="2194"/>
                    </a:moveTo>
                    <a:lnTo>
                      <a:pt x="31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6303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3" name="Freeform: Shape 2372">
                <a:extLst>
                  <a:ext uri="{FF2B5EF4-FFF2-40B4-BE49-F238E27FC236}">
                    <a16:creationId xmlns:a16="http://schemas.microsoft.com/office/drawing/2014/main" id="{A0D05E07-7079-E246-8735-6B29C9BEB79D}"/>
                  </a:ext>
                </a:extLst>
              </p:cNvPr>
              <p:cNvSpPr/>
              <p:nvPr/>
            </p:nvSpPr>
            <p:spPr>
              <a:xfrm>
                <a:off x="3764143" y="3647693"/>
                <a:ext cx="26457" cy="2194"/>
              </a:xfrm>
              <a:custGeom>
                <a:avLst/>
                <a:gdLst>
                  <a:gd name="connsiteX0" fmla="*/ 26457 w 26457"/>
                  <a:gd name="connsiteY0" fmla="*/ 2194 h 2194"/>
                  <a:gd name="connsiteX1" fmla="*/ 186 w 26457"/>
                  <a:gd name="connsiteY1" fmla="*/ 2194 h 2194"/>
                  <a:gd name="connsiteX2" fmla="*/ 0 w 26457"/>
                  <a:gd name="connsiteY2" fmla="*/ 0 h 2194"/>
                  <a:gd name="connsiteX3" fmla="*/ 26179 w 26457"/>
                  <a:gd name="connsiteY3" fmla="*/ 0 h 2194"/>
                  <a:gd name="connsiteX4" fmla="*/ 26457 w 26457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57" h="2194">
                    <a:moveTo>
                      <a:pt x="26457" y="2194"/>
                    </a:moveTo>
                    <a:lnTo>
                      <a:pt x="186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6457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4" name="Freeform: Shape 2373">
                <a:extLst>
                  <a:ext uri="{FF2B5EF4-FFF2-40B4-BE49-F238E27FC236}">
                    <a16:creationId xmlns:a16="http://schemas.microsoft.com/office/drawing/2014/main" id="{702027ED-5365-E4AB-C516-B53FA1FE8DEF}"/>
                  </a:ext>
                </a:extLst>
              </p:cNvPr>
              <p:cNvSpPr/>
              <p:nvPr/>
            </p:nvSpPr>
            <p:spPr>
              <a:xfrm>
                <a:off x="3810969" y="3647693"/>
                <a:ext cx="26642" cy="2194"/>
              </a:xfrm>
              <a:custGeom>
                <a:avLst/>
                <a:gdLst>
                  <a:gd name="connsiteX0" fmla="*/ 26643 w 26642"/>
                  <a:gd name="connsiteY0" fmla="*/ 2194 h 2194"/>
                  <a:gd name="connsiteX1" fmla="*/ 371 w 26642"/>
                  <a:gd name="connsiteY1" fmla="*/ 2194 h 2194"/>
                  <a:gd name="connsiteX2" fmla="*/ 0 w 26642"/>
                  <a:gd name="connsiteY2" fmla="*/ 0 h 2194"/>
                  <a:gd name="connsiteX3" fmla="*/ 26179 w 26642"/>
                  <a:gd name="connsiteY3" fmla="*/ 0 h 2194"/>
                  <a:gd name="connsiteX4" fmla="*/ 26643 w 26642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2" h="2194">
                    <a:moveTo>
                      <a:pt x="26643" y="2194"/>
                    </a:moveTo>
                    <a:lnTo>
                      <a:pt x="371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6643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5" name="Freeform: Shape 2374">
                <a:extLst>
                  <a:ext uri="{FF2B5EF4-FFF2-40B4-BE49-F238E27FC236}">
                    <a16:creationId xmlns:a16="http://schemas.microsoft.com/office/drawing/2014/main" id="{6CB2318D-1C3B-507F-4AFE-52D4CCD5A997}"/>
                  </a:ext>
                </a:extLst>
              </p:cNvPr>
              <p:cNvSpPr/>
              <p:nvPr/>
            </p:nvSpPr>
            <p:spPr>
              <a:xfrm>
                <a:off x="3857794" y="3647693"/>
                <a:ext cx="26796" cy="2194"/>
              </a:xfrm>
              <a:custGeom>
                <a:avLst/>
                <a:gdLst>
                  <a:gd name="connsiteX0" fmla="*/ 26797 w 26796"/>
                  <a:gd name="connsiteY0" fmla="*/ 2194 h 2194"/>
                  <a:gd name="connsiteX1" fmla="*/ 525 w 26796"/>
                  <a:gd name="connsiteY1" fmla="*/ 2194 h 2194"/>
                  <a:gd name="connsiteX2" fmla="*/ 0 w 26796"/>
                  <a:gd name="connsiteY2" fmla="*/ 0 h 2194"/>
                  <a:gd name="connsiteX3" fmla="*/ 26179 w 26796"/>
                  <a:gd name="connsiteY3" fmla="*/ 0 h 2194"/>
                  <a:gd name="connsiteX4" fmla="*/ 26797 w 26796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96" h="2194">
                    <a:moveTo>
                      <a:pt x="26797" y="2194"/>
                    </a:moveTo>
                    <a:lnTo>
                      <a:pt x="525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6797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6" name="Freeform: Shape 2375">
                <a:extLst>
                  <a:ext uri="{FF2B5EF4-FFF2-40B4-BE49-F238E27FC236}">
                    <a16:creationId xmlns:a16="http://schemas.microsoft.com/office/drawing/2014/main" id="{F88D10DB-0B66-030F-F700-50BE4B840CEE}"/>
                  </a:ext>
                </a:extLst>
              </p:cNvPr>
              <p:cNvSpPr/>
              <p:nvPr/>
            </p:nvSpPr>
            <p:spPr>
              <a:xfrm>
                <a:off x="3904620" y="3647693"/>
                <a:ext cx="26982" cy="2194"/>
              </a:xfrm>
              <a:custGeom>
                <a:avLst/>
                <a:gdLst>
                  <a:gd name="connsiteX0" fmla="*/ 26983 w 26982"/>
                  <a:gd name="connsiteY0" fmla="*/ 2194 h 2194"/>
                  <a:gd name="connsiteX1" fmla="*/ 711 w 26982"/>
                  <a:gd name="connsiteY1" fmla="*/ 2194 h 2194"/>
                  <a:gd name="connsiteX2" fmla="*/ 0 w 26982"/>
                  <a:gd name="connsiteY2" fmla="*/ 0 h 2194"/>
                  <a:gd name="connsiteX3" fmla="*/ 26179 w 26982"/>
                  <a:gd name="connsiteY3" fmla="*/ 0 h 2194"/>
                  <a:gd name="connsiteX4" fmla="*/ 26983 w 26982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82" h="2194">
                    <a:moveTo>
                      <a:pt x="26983" y="2194"/>
                    </a:moveTo>
                    <a:lnTo>
                      <a:pt x="711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6983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7" name="Freeform: Shape 2376">
                <a:extLst>
                  <a:ext uri="{FF2B5EF4-FFF2-40B4-BE49-F238E27FC236}">
                    <a16:creationId xmlns:a16="http://schemas.microsoft.com/office/drawing/2014/main" id="{D29696A9-2062-52FE-7F8C-45902F3AC7B5}"/>
                  </a:ext>
                </a:extLst>
              </p:cNvPr>
              <p:cNvSpPr/>
              <p:nvPr/>
            </p:nvSpPr>
            <p:spPr>
              <a:xfrm>
                <a:off x="3951445" y="3647693"/>
                <a:ext cx="27137" cy="2194"/>
              </a:xfrm>
              <a:custGeom>
                <a:avLst/>
                <a:gdLst>
                  <a:gd name="connsiteX0" fmla="*/ 27137 w 27137"/>
                  <a:gd name="connsiteY0" fmla="*/ 2194 h 2194"/>
                  <a:gd name="connsiteX1" fmla="*/ 866 w 27137"/>
                  <a:gd name="connsiteY1" fmla="*/ 2194 h 2194"/>
                  <a:gd name="connsiteX2" fmla="*/ 0 w 27137"/>
                  <a:gd name="connsiteY2" fmla="*/ 0 h 2194"/>
                  <a:gd name="connsiteX3" fmla="*/ 26179 w 27137"/>
                  <a:gd name="connsiteY3" fmla="*/ 0 h 2194"/>
                  <a:gd name="connsiteX4" fmla="*/ 27137 w 27137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7" h="2194">
                    <a:moveTo>
                      <a:pt x="27137" y="2194"/>
                    </a:moveTo>
                    <a:lnTo>
                      <a:pt x="866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7137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8" name="Freeform: Shape 2377">
                <a:extLst>
                  <a:ext uri="{FF2B5EF4-FFF2-40B4-BE49-F238E27FC236}">
                    <a16:creationId xmlns:a16="http://schemas.microsoft.com/office/drawing/2014/main" id="{4D3A306D-8121-5257-28D7-ED7D15906C0B}"/>
                  </a:ext>
                </a:extLst>
              </p:cNvPr>
              <p:cNvSpPr/>
              <p:nvPr/>
            </p:nvSpPr>
            <p:spPr>
              <a:xfrm>
                <a:off x="3998271" y="3647693"/>
                <a:ext cx="27291" cy="2194"/>
              </a:xfrm>
              <a:custGeom>
                <a:avLst/>
                <a:gdLst>
                  <a:gd name="connsiteX0" fmla="*/ 27292 w 27291"/>
                  <a:gd name="connsiteY0" fmla="*/ 2194 h 2194"/>
                  <a:gd name="connsiteX1" fmla="*/ 1020 w 27291"/>
                  <a:gd name="connsiteY1" fmla="*/ 2194 h 2194"/>
                  <a:gd name="connsiteX2" fmla="*/ 0 w 27291"/>
                  <a:gd name="connsiteY2" fmla="*/ 0 h 2194"/>
                  <a:gd name="connsiteX3" fmla="*/ 26179 w 27291"/>
                  <a:gd name="connsiteY3" fmla="*/ 0 h 2194"/>
                  <a:gd name="connsiteX4" fmla="*/ 27292 w 27291"/>
                  <a:gd name="connsiteY4" fmla="*/ 2194 h 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1" h="2194">
                    <a:moveTo>
                      <a:pt x="27292" y="2194"/>
                    </a:moveTo>
                    <a:lnTo>
                      <a:pt x="1020" y="2194"/>
                    </a:lnTo>
                    <a:lnTo>
                      <a:pt x="0" y="0"/>
                    </a:lnTo>
                    <a:lnTo>
                      <a:pt x="26179" y="0"/>
                    </a:lnTo>
                    <a:lnTo>
                      <a:pt x="27292" y="21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9" name="Freeform: Shape 2378">
                <a:extLst>
                  <a:ext uri="{FF2B5EF4-FFF2-40B4-BE49-F238E27FC236}">
                    <a16:creationId xmlns:a16="http://schemas.microsoft.com/office/drawing/2014/main" id="{6C9C6936-01E2-AD77-7BF7-B43A9A1A7707}"/>
                  </a:ext>
                </a:extLst>
              </p:cNvPr>
              <p:cNvSpPr/>
              <p:nvPr/>
            </p:nvSpPr>
            <p:spPr>
              <a:xfrm>
                <a:off x="3339345" y="3651001"/>
                <a:ext cx="27662" cy="2225"/>
              </a:xfrm>
              <a:custGeom>
                <a:avLst/>
                <a:gdLst>
                  <a:gd name="connsiteX0" fmla="*/ 26426 w 27662"/>
                  <a:gd name="connsiteY0" fmla="*/ 2225 h 2225"/>
                  <a:gd name="connsiteX1" fmla="*/ 0 w 27662"/>
                  <a:gd name="connsiteY1" fmla="*/ 2225 h 2225"/>
                  <a:gd name="connsiteX2" fmla="*/ 1360 w 27662"/>
                  <a:gd name="connsiteY2" fmla="*/ 0 h 2225"/>
                  <a:gd name="connsiteX3" fmla="*/ 27662 w 27662"/>
                  <a:gd name="connsiteY3" fmla="*/ 0 h 2225"/>
                  <a:gd name="connsiteX4" fmla="*/ 26426 w 2766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62" h="2225">
                    <a:moveTo>
                      <a:pt x="26426" y="2225"/>
                    </a:moveTo>
                    <a:lnTo>
                      <a:pt x="0" y="2225"/>
                    </a:lnTo>
                    <a:lnTo>
                      <a:pt x="1360" y="0"/>
                    </a:lnTo>
                    <a:lnTo>
                      <a:pt x="27662" y="0"/>
                    </a:lnTo>
                    <a:lnTo>
                      <a:pt x="2642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0" name="Freeform: Shape 2379">
                <a:extLst>
                  <a:ext uri="{FF2B5EF4-FFF2-40B4-BE49-F238E27FC236}">
                    <a16:creationId xmlns:a16="http://schemas.microsoft.com/office/drawing/2014/main" id="{BCACC175-952E-4A97-8A86-BB573DBA47E8}"/>
                  </a:ext>
                </a:extLst>
              </p:cNvPr>
              <p:cNvSpPr/>
              <p:nvPr/>
            </p:nvSpPr>
            <p:spPr>
              <a:xfrm>
                <a:off x="3386603" y="3651001"/>
                <a:ext cx="27508" cy="2225"/>
              </a:xfrm>
              <a:custGeom>
                <a:avLst/>
                <a:gdLst>
                  <a:gd name="connsiteX0" fmla="*/ 26395 w 27508"/>
                  <a:gd name="connsiteY0" fmla="*/ 2225 h 2225"/>
                  <a:gd name="connsiteX1" fmla="*/ 0 w 27508"/>
                  <a:gd name="connsiteY1" fmla="*/ 2225 h 2225"/>
                  <a:gd name="connsiteX2" fmla="*/ 1175 w 27508"/>
                  <a:gd name="connsiteY2" fmla="*/ 0 h 2225"/>
                  <a:gd name="connsiteX3" fmla="*/ 27508 w 27508"/>
                  <a:gd name="connsiteY3" fmla="*/ 0 h 2225"/>
                  <a:gd name="connsiteX4" fmla="*/ 26395 w 27508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08" h="2225">
                    <a:moveTo>
                      <a:pt x="26395" y="2225"/>
                    </a:moveTo>
                    <a:lnTo>
                      <a:pt x="0" y="2225"/>
                    </a:lnTo>
                    <a:lnTo>
                      <a:pt x="1175" y="0"/>
                    </a:lnTo>
                    <a:lnTo>
                      <a:pt x="27508" y="0"/>
                    </a:lnTo>
                    <a:lnTo>
                      <a:pt x="26395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1" name="Freeform: Shape 2380">
                <a:extLst>
                  <a:ext uri="{FF2B5EF4-FFF2-40B4-BE49-F238E27FC236}">
                    <a16:creationId xmlns:a16="http://schemas.microsoft.com/office/drawing/2014/main" id="{7153A479-A8A7-B30C-7B8B-09F2FF8C538F}"/>
                  </a:ext>
                </a:extLst>
              </p:cNvPr>
              <p:cNvSpPr/>
              <p:nvPr/>
            </p:nvSpPr>
            <p:spPr>
              <a:xfrm>
                <a:off x="3433862" y="3651001"/>
                <a:ext cx="27322" cy="2225"/>
              </a:xfrm>
              <a:custGeom>
                <a:avLst/>
                <a:gdLst>
                  <a:gd name="connsiteX0" fmla="*/ 26395 w 27322"/>
                  <a:gd name="connsiteY0" fmla="*/ 2225 h 2225"/>
                  <a:gd name="connsiteX1" fmla="*/ 0 w 27322"/>
                  <a:gd name="connsiteY1" fmla="*/ 2225 h 2225"/>
                  <a:gd name="connsiteX2" fmla="*/ 989 w 27322"/>
                  <a:gd name="connsiteY2" fmla="*/ 0 h 2225"/>
                  <a:gd name="connsiteX3" fmla="*/ 27322 w 27322"/>
                  <a:gd name="connsiteY3" fmla="*/ 0 h 2225"/>
                  <a:gd name="connsiteX4" fmla="*/ 26395 w 2732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2" h="2225">
                    <a:moveTo>
                      <a:pt x="26395" y="2225"/>
                    </a:moveTo>
                    <a:lnTo>
                      <a:pt x="0" y="2225"/>
                    </a:lnTo>
                    <a:lnTo>
                      <a:pt x="989" y="0"/>
                    </a:lnTo>
                    <a:lnTo>
                      <a:pt x="27322" y="0"/>
                    </a:lnTo>
                    <a:lnTo>
                      <a:pt x="26395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2" name="Freeform: Shape 2381">
                <a:extLst>
                  <a:ext uri="{FF2B5EF4-FFF2-40B4-BE49-F238E27FC236}">
                    <a16:creationId xmlns:a16="http://schemas.microsoft.com/office/drawing/2014/main" id="{6A82312C-8246-AFAA-622E-081724046697}"/>
                  </a:ext>
                </a:extLst>
              </p:cNvPr>
              <p:cNvSpPr/>
              <p:nvPr/>
            </p:nvSpPr>
            <p:spPr>
              <a:xfrm>
                <a:off x="3481089" y="3651001"/>
                <a:ext cx="27167" cy="2225"/>
              </a:xfrm>
              <a:custGeom>
                <a:avLst/>
                <a:gdLst>
                  <a:gd name="connsiteX0" fmla="*/ 26426 w 27167"/>
                  <a:gd name="connsiteY0" fmla="*/ 2225 h 2225"/>
                  <a:gd name="connsiteX1" fmla="*/ 0 w 27167"/>
                  <a:gd name="connsiteY1" fmla="*/ 2225 h 2225"/>
                  <a:gd name="connsiteX2" fmla="*/ 865 w 27167"/>
                  <a:gd name="connsiteY2" fmla="*/ 0 h 2225"/>
                  <a:gd name="connsiteX3" fmla="*/ 27168 w 27167"/>
                  <a:gd name="connsiteY3" fmla="*/ 0 h 2225"/>
                  <a:gd name="connsiteX4" fmla="*/ 26426 w 27167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67" h="2225">
                    <a:moveTo>
                      <a:pt x="26426" y="2225"/>
                    </a:moveTo>
                    <a:lnTo>
                      <a:pt x="0" y="2225"/>
                    </a:lnTo>
                    <a:lnTo>
                      <a:pt x="865" y="0"/>
                    </a:lnTo>
                    <a:lnTo>
                      <a:pt x="27168" y="0"/>
                    </a:lnTo>
                    <a:lnTo>
                      <a:pt x="2642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3" name="Freeform: Shape 2382">
                <a:extLst>
                  <a:ext uri="{FF2B5EF4-FFF2-40B4-BE49-F238E27FC236}">
                    <a16:creationId xmlns:a16="http://schemas.microsoft.com/office/drawing/2014/main" id="{6C1E6C5E-04BC-5379-1D77-7FDEDB7FB1D5}"/>
                  </a:ext>
                </a:extLst>
              </p:cNvPr>
              <p:cNvSpPr/>
              <p:nvPr/>
            </p:nvSpPr>
            <p:spPr>
              <a:xfrm>
                <a:off x="3528347" y="3651001"/>
                <a:ext cx="26982" cy="2225"/>
              </a:xfrm>
              <a:custGeom>
                <a:avLst/>
                <a:gdLst>
                  <a:gd name="connsiteX0" fmla="*/ 26426 w 26982"/>
                  <a:gd name="connsiteY0" fmla="*/ 2225 h 2225"/>
                  <a:gd name="connsiteX1" fmla="*/ 0 w 26982"/>
                  <a:gd name="connsiteY1" fmla="*/ 2225 h 2225"/>
                  <a:gd name="connsiteX2" fmla="*/ 680 w 26982"/>
                  <a:gd name="connsiteY2" fmla="*/ 0 h 2225"/>
                  <a:gd name="connsiteX3" fmla="*/ 26983 w 26982"/>
                  <a:gd name="connsiteY3" fmla="*/ 0 h 2225"/>
                  <a:gd name="connsiteX4" fmla="*/ 26426 w 2698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82" h="2225">
                    <a:moveTo>
                      <a:pt x="26426" y="2225"/>
                    </a:moveTo>
                    <a:lnTo>
                      <a:pt x="0" y="2225"/>
                    </a:lnTo>
                    <a:lnTo>
                      <a:pt x="680" y="0"/>
                    </a:lnTo>
                    <a:lnTo>
                      <a:pt x="26983" y="0"/>
                    </a:lnTo>
                    <a:lnTo>
                      <a:pt x="2642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4" name="Freeform: Shape 2383">
                <a:extLst>
                  <a:ext uri="{FF2B5EF4-FFF2-40B4-BE49-F238E27FC236}">
                    <a16:creationId xmlns:a16="http://schemas.microsoft.com/office/drawing/2014/main" id="{1E0AB1C5-3BF0-85D1-B9B4-A49B0A931BAD}"/>
                  </a:ext>
                </a:extLst>
              </p:cNvPr>
              <p:cNvSpPr/>
              <p:nvPr/>
            </p:nvSpPr>
            <p:spPr>
              <a:xfrm>
                <a:off x="3575605" y="3651001"/>
                <a:ext cx="26828" cy="2225"/>
              </a:xfrm>
              <a:custGeom>
                <a:avLst/>
                <a:gdLst>
                  <a:gd name="connsiteX0" fmla="*/ 26426 w 26828"/>
                  <a:gd name="connsiteY0" fmla="*/ 2225 h 2225"/>
                  <a:gd name="connsiteX1" fmla="*/ 0 w 26828"/>
                  <a:gd name="connsiteY1" fmla="*/ 2225 h 2225"/>
                  <a:gd name="connsiteX2" fmla="*/ 495 w 26828"/>
                  <a:gd name="connsiteY2" fmla="*/ 0 h 2225"/>
                  <a:gd name="connsiteX3" fmla="*/ 26828 w 26828"/>
                  <a:gd name="connsiteY3" fmla="*/ 0 h 2225"/>
                  <a:gd name="connsiteX4" fmla="*/ 26426 w 26828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8" h="2225">
                    <a:moveTo>
                      <a:pt x="26426" y="2225"/>
                    </a:moveTo>
                    <a:lnTo>
                      <a:pt x="0" y="2225"/>
                    </a:lnTo>
                    <a:lnTo>
                      <a:pt x="495" y="0"/>
                    </a:lnTo>
                    <a:lnTo>
                      <a:pt x="26828" y="0"/>
                    </a:lnTo>
                    <a:lnTo>
                      <a:pt x="2642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5" name="Freeform: Shape 2384">
                <a:extLst>
                  <a:ext uri="{FF2B5EF4-FFF2-40B4-BE49-F238E27FC236}">
                    <a16:creationId xmlns:a16="http://schemas.microsoft.com/office/drawing/2014/main" id="{1637D3B6-41F5-140E-C914-146FCD9C8753}"/>
                  </a:ext>
                </a:extLst>
              </p:cNvPr>
              <p:cNvSpPr/>
              <p:nvPr/>
            </p:nvSpPr>
            <p:spPr>
              <a:xfrm>
                <a:off x="3622863" y="3651001"/>
                <a:ext cx="26642" cy="2225"/>
              </a:xfrm>
              <a:custGeom>
                <a:avLst/>
                <a:gdLst>
                  <a:gd name="connsiteX0" fmla="*/ 26395 w 26642"/>
                  <a:gd name="connsiteY0" fmla="*/ 2225 h 2225"/>
                  <a:gd name="connsiteX1" fmla="*/ 0 w 26642"/>
                  <a:gd name="connsiteY1" fmla="*/ 2225 h 2225"/>
                  <a:gd name="connsiteX2" fmla="*/ 309 w 26642"/>
                  <a:gd name="connsiteY2" fmla="*/ 0 h 2225"/>
                  <a:gd name="connsiteX3" fmla="*/ 26643 w 26642"/>
                  <a:gd name="connsiteY3" fmla="*/ 0 h 2225"/>
                  <a:gd name="connsiteX4" fmla="*/ 26395 w 2664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2" h="2225">
                    <a:moveTo>
                      <a:pt x="26395" y="2225"/>
                    </a:moveTo>
                    <a:lnTo>
                      <a:pt x="0" y="2225"/>
                    </a:lnTo>
                    <a:lnTo>
                      <a:pt x="309" y="0"/>
                    </a:lnTo>
                    <a:lnTo>
                      <a:pt x="26643" y="0"/>
                    </a:lnTo>
                    <a:lnTo>
                      <a:pt x="26395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6" name="Freeform: Shape 2385">
                <a:extLst>
                  <a:ext uri="{FF2B5EF4-FFF2-40B4-BE49-F238E27FC236}">
                    <a16:creationId xmlns:a16="http://schemas.microsoft.com/office/drawing/2014/main" id="{D9C0BA6E-B799-3D6E-447A-2A7FE6F73739}"/>
                  </a:ext>
                </a:extLst>
              </p:cNvPr>
              <p:cNvSpPr/>
              <p:nvPr/>
            </p:nvSpPr>
            <p:spPr>
              <a:xfrm>
                <a:off x="3670121" y="3651001"/>
                <a:ext cx="26457" cy="2225"/>
              </a:xfrm>
              <a:custGeom>
                <a:avLst/>
                <a:gdLst>
                  <a:gd name="connsiteX0" fmla="*/ 26395 w 26457"/>
                  <a:gd name="connsiteY0" fmla="*/ 2225 h 2225"/>
                  <a:gd name="connsiteX1" fmla="*/ 0 w 26457"/>
                  <a:gd name="connsiteY1" fmla="*/ 2225 h 2225"/>
                  <a:gd name="connsiteX2" fmla="*/ 155 w 26457"/>
                  <a:gd name="connsiteY2" fmla="*/ 0 h 2225"/>
                  <a:gd name="connsiteX3" fmla="*/ 26457 w 26457"/>
                  <a:gd name="connsiteY3" fmla="*/ 0 h 2225"/>
                  <a:gd name="connsiteX4" fmla="*/ 26395 w 26457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57" h="2225">
                    <a:moveTo>
                      <a:pt x="26395" y="2225"/>
                    </a:moveTo>
                    <a:lnTo>
                      <a:pt x="0" y="2225"/>
                    </a:lnTo>
                    <a:lnTo>
                      <a:pt x="155" y="0"/>
                    </a:lnTo>
                    <a:lnTo>
                      <a:pt x="26457" y="0"/>
                    </a:lnTo>
                    <a:lnTo>
                      <a:pt x="26395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7" name="Freeform: Shape 2386">
                <a:extLst>
                  <a:ext uri="{FF2B5EF4-FFF2-40B4-BE49-F238E27FC236}">
                    <a16:creationId xmlns:a16="http://schemas.microsoft.com/office/drawing/2014/main" id="{8714EF01-A659-3E24-D370-C32F2E370184}"/>
                  </a:ext>
                </a:extLst>
              </p:cNvPr>
              <p:cNvSpPr/>
              <p:nvPr/>
            </p:nvSpPr>
            <p:spPr>
              <a:xfrm>
                <a:off x="3717349" y="3651001"/>
                <a:ext cx="26426" cy="2225"/>
              </a:xfrm>
              <a:custGeom>
                <a:avLst/>
                <a:gdLst>
                  <a:gd name="connsiteX0" fmla="*/ 26426 w 26426"/>
                  <a:gd name="connsiteY0" fmla="*/ 2225 h 2225"/>
                  <a:gd name="connsiteX1" fmla="*/ 0 w 26426"/>
                  <a:gd name="connsiteY1" fmla="*/ 2225 h 2225"/>
                  <a:gd name="connsiteX2" fmla="*/ 0 w 26426"/>
                  <a:gd name="connsiteY2" fmla="*/ 0 h 2225"/>
                  <a:gd name="connsiteX3" fmla="*/ 26303 w 26426"/>
                  <a:gd name="connsiteY3" fmla="*/ 0 h 2225"/>
                  <a:gd name="connsiteX4" fmla="*/ 26426 w 26426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26" h="2225">
                    <a:moveTo>
                      <a:pt x="26426" y="2225"/>
                    </a:moveTo>
                    <a:lnTo>
                      <a:pt x="0" y="2225"/>
                    </a:lnTo>
                    <a:lnTo>
                      <a:pt x="0" y="0"/>
                    </a:lnTo>
                    <a:lnTo>
                      <a:pt x="26303" y="0"/>
                    </a:lnTo>
                    <a:lnTo>
                      <a:pt x="2642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8" name="Freeform: Shape 2387">
                <a:extLst>
                  <a:ext uri="{FF2B5EF4-FFF2-40B4-BE49-F238E27FC236}">
                    <a16:creationId xmlns:a16="http://schemas.microsoft.com/office/drawing/2014/main" id="{BF6633AB-C447-1CE3-6C50-7703DDE19797}"/>
                  </a:ext>
                </a:extLst>
              </p:cNvPr>
              <p:cNvSpPr/>
              <p:nvPr/>
            </p:nvSpPr>
            <p:spPr>
              <a:xfrm>
                <a:off x="3764421" y="3651001"/>
                <a:ext cx="26611" cy="2225"/>
              </a:xfrm>
              <a:custGeom>
                <a:avLst/>
                <a:gdLst>
                  <a:gd name="connsiteX0" fmla="*/ 26612 w 26611"/>
                  <a:gd name="connsiteY0" fmla="*/ 2225 h 2225"/>
                  <a:gd name="connsiteX1" fmla="*/ 186 w 26611"/>
                  <a:gd name="connsiteY1" fmla="*/ 2225 h 2225"/>
                  <a:gd name="connsiteX2" fmla="*/ 0 w 26611"/>
                  <a:gd name="connsiteY2" fmla="*/ 0 h 2225"/>
                  <a:gd name="connsiteX3" fmla="*/ 26334 w 26611"/>
                  <a:gd name="connsiteY3" fmla="*/ 0 h 2225"/>
                  <a:gd name="connsiteX4" fmla="*/ 26612 w 26611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" h="2225">
                    <a:moveTo>
                      <a:pt x="26612" y="2225"/>
                    </a:moveTo>
                    <a:lnTo>
                      <a:pt x="186" y="2225"/>
                    </a:lnTo>
                    <a:lnTo>
                      <a:pt x="0" y="0"/>
                    </a:lnTo>
                    <a:lnTo>
                      <a:pt x="26334" y="0"/>
                    </a:lnTo>
                    <a:lnTo>
                      <a:pt x="26612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9" name="Freeform: Shape 2388">
                <a:extLst>
                  <a:ext uri="{FF2B5EF4-FFF2-40B4-BE49-F238E27FC236}">
                    <a16:creationId xmlns:a16="http://schemas.microsoft.com/office/drawing/2014/main" id="{FDF590FD-F583-FA2B-49FA-1BC59F7F148D}"/>
                  </a:ext>
                </a:extLst>
              </p:cNvPr>
              <p:cNvSpPr/>
              <p:nvPr/>
            </p:nvSpPr>
            <p:spPr>
              <a:xfrm>
                <a:off x="3811495" y="3651001"/>
                <a:ext cx="26796" cy="2225"/>
              </a:xfrm>
              <a:custGeom>
                <a:avLst/>
                <a:gdLst>
                  <a:gd name="connsiteX0" fmla="*/ 26797 w 26796"/>
                  <a:gd name="connsiteY0" fmla="*/ 2225 h 2225"/>
                  <a:gd name="connsiteX1" fmla="*/ 371 w 26796"/>
                  <a:gd name="connsiteY1" fmla="*/ 2225 h 2225"/>
                  <a:gd name="connsiteX2" fmla="*/ 0 w 26796"/>
                  <a:gd name="connsiteY2" fmla="*/ 0 h 2225"/>
                  <a:gd name="connsiteX3" fmla="*/ 26333 w 26796"/>
                  <a:gd name="connsiteY3" fmla="*/ 0 h 2225"/>
                  <a:gd name="connsiteX4" fmla="*/ 26797 w 26796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96" h="2225">
                    <a:moveTo>
                      <a:pt x="26797" y="2225"/>
                    </a:moveTo>
                    <a:lnTo>
                      <a:pt x="371" y="2225"/>
                    </a:lnTo>
                    <a:lnTo>
                      <a:pt x="0" y="0"/>
                    </a:lnTo>
                    <a:lnTo>
                      <a:pt x="26333" y="0"/>
                    </a:lnTo>
                    <a:lnTo>
                      <a:pt x="26797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0" name="Freeform: Shape 2389">
                <a:extLst>
                  <a:ext uri="{FF2B5EF4-FFF2-40B4-BE49-F238E27FC236}">
                    <a16:creationId xmlns:a16="http://schemas.microsoft.com/office/drawing/2014/main" id="{D7B56468-559D-D22E-4DC2-19A401FEA076}"/>
                  </a:ext>
                </a:extLst>
              </p:cNvPr>
              <p:cNvSpPr/>
              <p:nvPr/>
            </p:nvSpPr>
            <p:spPr>
              <a:xfrm>
                <a:off x="3858598" y="3651001"/>
                <a:ext cx="26920" cy="2225"/>
              </a:xfrm>
              <a:custGeom>
                <a:avLst/>
                <a:gdLst>
                  <a:gd name="connsiteX0" fmla="*/ 26921 w 26920"/>
                  <a:gd name="connsiteY0" fmla="*/ 2225 h 2225"/>
                  <a:gd name="connsiteX1" fmla="*/ 525 w 26920"/>
                  <a:gd name="connsiteY1" fmla="*/ 2225 h 2225"/>
                  <a:gd name="connsiteX2" fmla="*/ 0 w 26920"/>
                  <a:gd name="connsiteY2" fmla="*/ 0 h 2225"/>
                  <a:gd name="connsiteX3" fmla="*/ 26303 w 26920"/>
                  <a:gd name="connsiteY3" fmla="*/ 0 h 2225"/>
                  <a:gd name="connsiteX4" fmla="*/ 26921 w 26920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20" h="2225">
                    <a:moveTo>
                      <a:pt x="26921" y="2225"/>
                    </a:moveTo>
                    <a:lnTo>
                      <a:pt x="525" y="2225"/>
                    </a:lnTo>
                    <a:lnTo>
                      <a:pt x="0" y="0"/>
                    </a:lnTo>
                    <a:lnTo>
                      <a:pt x="26303" y="0"/>
                    </a:lnTo>
                    <a:lnTo>
                      <a:pt x="2692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1" name="Freeform: Shape 2390">
                <a:extLst>
                  <a:ext uri="{FF2B5EF4-FFF2-40B4-BE49-F238E27FC236}">
                    <a16:creationId xmlns:a16="http://schemas.microsoft.com/office/drawing/2014/main" id="{5783892F-4394-39EA-14F2-9161DA95FB76}"/>
                  </a:ext>
                </a:extLst>
              </p:cNvPr>
              <p:cNvSpPr/>
              <p:nvPr/>
            </p:nvSpPr>
            <p:spPr>
              <a:xfrm>
                <a:off x="3905671" y="3651001"/>
                <a:ext cx="27106" cy="2225"/>
              </a:xfrm>
              <a:custGeom>
                <a:avLst/>
                <a:gdLst>
                  <a:gd name="connsiteX0" fmla="*/ 27106 w 27106"/>
                  <a:gd name="connsiteY0" fmla="*/ 2225 h 2225"/>
                  <a:gd name="connsiteX1" fmla="*/ 711 w 27106"/>
                  <a:gd name="connsiteY1" fmla="*/ 2225 h 2225"/>
                  <a:gd name="connsiteX2" fmla="*/ 0 w 27106"/>
                  <a:gd name="connsiteY2" fmla="*/ 0 h 2225"/>
                  <a:gd name="connsiteX3" fmla="*/ 26334 w 27106"/>
                  <a:gd name="connsiteY3" fmla="*/ 0 h 2225"/>
                  <a:gd name="connsiteX4" fmla="*/ 27106 w 27106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06" h="2225">
                    <a:moveTo>
                      <a:pt x="27106" y="2225"/>
                    </a:moveTo>
                    <a:lnTo>
                      <a:pt x="711" y="2225"/>
                    </a:lnTo>
                    <a:lnTo>
                      <a:pt x="0" y="0"/>
                    </a:lnTo>
                    <a:lnTo>
                      <a:pt x="26334" y="0"/>
                    </a:lnTo>
                    <a:lnTo>
                      <a:pt x="2710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2" name="Freeform: Shape 2391">
                <a:extLst>
                  <a:ext uri="{FF2B5EF4-FFF2-40B4-BE49-F238E27FC236}">
                    <a16:creationId xmlns:a16="http://schemas.microsoft.com/office/drawing/2014/main" id="{4DEDE0A5-E79E-F944-26FD-06A98C9EB218}"/>
                  </a:ext>
                </a:extLst>
              </p:cNvPr>
              <p:cNvSpPr/>
              <p:nvPr/>
            </p:nvSpPr>
            <p:spPr>
              <a:xfrm>
                <a:off x="3952743" y="3651001"/>
                <a:ext cx="27291" cy="2225"/>
              </a:xfrm>
              <a:custGeom>
                <a:avLst/>
                <a:gdLst>
                  <a:gd name="connsiteX0" fmla="*/ 27292 w 27291"/>
                  <a:gd name="connsiteY0" fmla="*/ 2225 h 2225"/>
                  <a:gd name="connsiteX1" fmla="*/ 866 w 27291"/>
                  <a:gd name="connsiteY1" fmla="*/ 2225 h 2225"/>
                  <a:gd name="connsiteX2" fmla="*/ 0 w 27291"/>
                  <a:gd name="connsiteY2" fmla="*/ 0 h 2225"/>
                  <a:gd name="connsiteX3" fmla="*/ 26334 w 27291"/>
                  <a:gd name="connsiteY3" fmla="*/ 0 h 2225"/>
                  <a:gd name="connsiteX4" fmla="*/ 27292 w 27291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1" h="2225">
                    <a:moveTo>
                      <a:pt x="27292" y="2225"/>
                    </a:moveTo>
                    <a:lnTo>
                      <a:pt x="866" y="2225"/>
                    </a:lnTo>
                    <a:lnTo>
                      <a:pt x="0" y="0"/>
                    </a:lnTo>
                    <a:lnTo>
                      <a:pt x="26334" y="0"/>
                    </a:lnTo>
                    <a:lnTo>
                      <a:pt x="27292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3" name="Freeform: Shape 2392">
                <a:extLst>
                  <a:ext uri="{FF2B5EF4-FFF2-40B4-BE49-F238E27FC236}">
                    <a16:creationId xmlns:a16="http://schemas.microsoft.com/office/drawing/2014/main" id="{5A2DE56B-A2EA-25E8-696C-198D25DFF064}"/>
                  </a:ext>
                </a:extLst>
              </p:cNvPr>
              <p:cNvSpPr/>
              <p:nvPr/>
            </p:nvSpPr>
            <p:spPr>
              <a:xfrm>
                <a:off x="3999847" y="3651001"/>
                <a:ext cx="27446" cy="2225"/>
              </a:xfrm>
              <a:custGeom>
                <a:avLst/>
                <a:gdLst>
                  <a:gd name="connsiteX0" fmla="*/ 27446 w 27446"/>
                  <a:gd name="connsiteY0" fmla="*/ 2225 h 2225"/>
                  <a:gd name="connsiteX1" fmla="*/ 1020 w 27446"/>
                  <a:gd name="connsiteY1" fmla="*/ 2225 h 2225"/>
                  <a:gd name="connsiteX2" fmla="*/ 0 w 27446"/>
                  <a:gd name="connsiteY2" fmla="*/ 0 h 2225"/>
                  <a:gd name="connsiteX3" fmla="*/ 26303 w 27446"/>
                  <a:gd name="connsiteY3" fmla="*/ 0 h 2225"/>
                  <a:gd name="connsiteX4" fmla="*/ 27446 w 27446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6" h="2225">
                    <a:moveTo>
                      <a:pt x="27446" y="2225"/>
                    </a:moveTo>
                    <a:lnTo>
                      <a:pt x="1020" y="2225"/>
                    </a:lnTo>
                    <a:lnTo>
                      <a:pt x="0" y="0"/>
                    </a:lnTo>
                    <a:lnTo>
                      <a:pt x="26303" y="0"/>
                    </a:lnTo>
                    <a:lnTo>
                      <a:pt x="2744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4" name="Freeform: Shape 2393">
                <a:extLst>
                  <a:ext uri="{FF2B5EF4-FFF2-40B4-BE49-F238E27FC236}">
                    <a16:creationId xmlns:a16="http://schemas.microsoft.com/office/drawing/2014/main" id="{347CBE77-7CAD-EC1F-7747-3AC0EB1E62D1}"/>
                  </a:ext>
                </a:extLst>
              </p:cNvPr>
              <p:cNvSpPr/>
              <p:nvPr/>
            </p:nvSpPr>
            <p:spPr>
              <a:xfrm>
                <a:off x="3289769" y="3654369"/>
                <a:ext cx="28002" cy="2225"/>
              </a:xfrm>
              <a:custGeom>
                <a:avLst/>
                <a:gdLst>
                  <a:gd name="connsiteX0" fmla="*/ 26550 w 28002"/>
                  <a:gd name="connsiteY0" fmla="*/ 2225 h 2225"/>
                  <a:gd name="connsiteX1" fmla="*/ 0 w 28002"/>
                  <a:gd name="connsiteY1" fmla="*/ 2225 h 2225"/>
                  <a:gd name="connsiteX2" fmla="*/ 1545 w 28002"/>
                  <a:gd name="connsiteY2" fmla="*/ 0 h 2225"/>
                  <a:gd name="connsiteX3" fmla="*/ 28002 w 28002"/>
                  <a:gd name="connsiteY3" fmla="*/ 0 h 2225"/>
                  <a:gd name="connsiteX4" fmla="*/ 26550 w 2800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2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1545" y="0"/>
                    </a:lnTo>
                    <a:lnTo>
                      <a:pt x="28002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5" name="Freeform: Shape 2394">
                <a:extLst>
                  <a:ext uri="{FF2B5EF4-FFF2-40B4-BE49-F238E27FC236}">
                    <a16:creationId xmlns:a16="http://schemas.microsoft.com/office/drawing/2014/main" id="{F54E742A-4ECF-AA9F-471B-BA82D08DD726}"/>
                  </a:ext>
                </a:extLst>
              </p:cNvPr>
              <p:cNvSpPr/>
              <p:nvPr/>
            </p:nvSpPr>
            <p:spPr>
              <a:xfrm>
                <a:off x="3337274" y="3654369"/>
                <a:ext cx="27848" cy="2225"/>
              </a:xfrm>
              <a:custGeom>
                <a:avLst/>
                <a:gdLst>
                  <a:gd name="connsiteX0" fmla="*/ 26581 w 27848"/>
                  <a:gd name="connsiteY0" fmla="*/ 2225 h 2225"/>
                  <a:gd name="connsiteX1" fmla="*/ 0 w 27848"/>
                  <a:gd name="connsiteY1" fmla="*/ 2225 h 2225"/>
                  <a:gd name="connsiteX2" fmla="*/ 1391 w 27848"/>
                  <a:gd name="connsiteY2" fmla="*/ 0 h 2225"/>
                  <a:gd name="connsiteX3" fmla="*/ 27848 w 27848"/>
                  <a:gd name="connsiteY3" fmla="*/ 0 h 2225"/>
                  <a:gd name="connsiteX4" fmla="*/ 26581 w 27848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8" h="2225">
                    <a:moveTo>
                      <a:pt x="26581" y="2225"/>
                    </a:moveTo>
                    <a:lnTo>
                      <a:pt x="0" y="2225"/>
                    </a:lnTo>
                    <a:lnTo>
                      <a:pt x="1391" y="0"/>
                    </a:lnTo>
                    <a:lnTo>
                      <a:pt x="27848" y="0"/>
                    </a:lnTo>
                    <a:lnTo>
                      <a:pt x="2658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6" name="Freeform: Shape 2395">
                <a:extLst>
                  <a:ext uri="{FF2B5EF4-FFF2-40B4-BE49-F238E27FC236}">
                    <a16:creationId xmlns:a16="http://schemas.microsoft.com/office/drawing/2014/main" id="{812F5E68-8115-736A-678C-448FE4E85234}"/>
                  </a:ext>
                </a:extLst>
              </p:cNvPr>
              <p:cNvSpPr/>
              <p:nvPr/>
            </p:nvSpPr>
            <p:spPr>
              <a:xfrm>
                <a:off x="3384811" y="3654369"/>
                <a:ext cx="27631" cy="2225"/>
              </a:xfrm>
              <a:custGeom>
                <a:avLst/>
                <a:gdLst>
                  <a:gd name="connsiteX0" fmla="*/ 26550 w 27631"/>
                  <a:gd name="connsiteY0" fmla="*/ 2225 h 2225"/>
                  <a:gd name="connsiteX1" fmla="*/ 0 w 27631"/>
                  <a:gd name="connsiteY1" fmla="*/ 2225 h 2225"/>
                  <a:gd name="connsiteX2" fmla="*/ 1175 w 27631"/>
                  <a:gd name="connsiteY2" fmla="*/ 0 h 2225"/>
                  <a:gd name="connsiteX3" fmla="*/ 27631 w 27631"/>
                  <a:gd name="connsiteY3" fmla="*/ 0 h 2225"/>
                  <a:gd name="connsiteX4" fmla="*/ 26550 w 27631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31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1175" y="0"/>
                    </a:lnTo>
                    <a:lnTo>
                      <a:pt x="27631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7" name="Freeform: Shape 2396">
                <a:extLst>
                  <a:ext uri="{FF2B5EF4-FFF2-40B4-BE49-F238E27FC236}">
                    <a16:creationId xmlns:a16="http://schemas.microsoft.com/office/drawing/2014/main" id="{349C6F1D-BC08-B92C-89F4-0A86441153AF}"/>
                  </a:ext>
                </a:extLst>
              </p:cNvPr>
              <p:cNvSpPr/>
              <p:nvPr/>
            </p:nvSpPr>
            <p:spPr>
              <a:xfrm>
                <a:off x="3432316" y="3654369"/>
                <a:ext cx="27477" cy="2225"/>
              </a:xfrm>
              <a:custGeom>
                <a:avLst/>
                <a:gdLst>
                  <a:gd name="connsiteX0" fmla="*/ 26550 w 27477"/>
                  <a:gd name="connsiteY0" fmla="*/ 2225 h 2225"/>
                  <a:gd name="connsiteX1" fmla="*/ 0 w 27477"/>
                  <a:gd name="connsiteY1" fmla="*/ 2225 h 2225"/>
                  <a:gd name="connsiteX2" fmla="*/ 1020 w 27477"/>
                  <a:gd name="connsiteY2" fmla="*/ 0 h 2225"/>
                  <a:gd name="connsiteX3" fmla="*/ 27477 w 27477"/>
                  <a:gd name="connsiteY3" fmla="*/ 0 h 2225"/>
                  <a:gd name="connsiteX4" fmla="*/ 26550 w 27477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77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1020" y="0"/>
                    </a:lnTo>
                    <a:lnTo>
                      <a:pt x="27477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8" name="Freeform: Shape 2397">
                <a:extLst>
                  <a:ext uri="{FF2B5EF4-FFF2-40B4-BE49-F238E27FC236}">
                    <a16:creationId xmlns:a16="http://schemas.microsoft.com/office/drawing/2014/main" id="{FC8D64D0-2ADA-3BF3-997E-D39E7CF69D6C}"/>
                  </a:ext>
                </a:extLst>
              </p:cNvPr>
              <p:cNvSpPr/>
              <p:nvPr/>
            </p:nvSpPr>
            <p:spPr>
              <a:xfrm>
                <a:off x="3479822" y="3654369"/>
                <a:ext cx="27322" cy="2225"/>
              </a:xfrm>
              <a:custGeom>
                <a:avLst/>
                <a:gdLst>
                  <a:gd name="connsiteX0" fmla="*/ 26550 w 27322"/>
                  <a:gd name="connsiteY0" fmla="*/ 2225 h 2225"/>
                  <a:gd name="connsiteX1" fmla="*/ 0 w 27322"/>
                  <a:gd name="connsiteY1" fmla="*/ 2225 h 2225"/>
                  <a:gd name="connsiteX2" fmla="*/ 835 w 27322"/>
                  <a:gd name="connsiteY2" fmla="*/ 0 h 2225"/>
                  <a:gd name="connsiteX3" fmla="*/ 27322 w 27322"/>
                  <a:gd name="connsiteY3" fmla="*/ 0 h 2225"/>
                  <a:gd name="connsiteX4" fmla="*/ 26550 w 2732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2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835" y="0"/>
                    </a:lnTo>
                    <a:lnTo>
                      <a:pt x="27322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9" name="Freeform: Shape 2398">
                <a:extLst>
                  <a:ext uri="{FF2B5EF4-FFF2-40B4-BE49-F238E27FC236}">
                    <a16:creationId xmlns:a16="http://schemas.microsoft.com/office/drawing/2014/main" id="{D3CDA1C5-1E84-B784-65A3-96722FE9D358}"/>
                  </a:ext>
                </a:extLst>
              </p:cNvPr>
              <p:cNvSpPr/>
              <p:nvPr/>
            </p:nvSpPr>
            <p:spPr>
              <a:xfrm>
                <a:off x="3527327" y="3654369"/>
                <a:ext cx="27137" cy="2225"/>
              </a:xfrm>
              <a:custGeom>
                <a:avLst/>
                <a:gdLst>
                  <a:gd name="connsiteX0" fmla="*/ 26581 w 27137"/>
                  <a:gd name="connsiteY0" fmla="*/ 2225 h 2225"/>
                  <a:gd name="connsiteX1" fmla="*/ 0 w 27137"/>
                  <a:gd name="connsiteY1" fmla="*/ 2225 h 2225"/>
                  <a:gd name="connsiteX2" fmla="*/ 680 w 27137"/>
                  <a:gd name="connsiteY2" fmla="*/ 0 h 2225"/>
                  <a:gd name="connsiteX3" fmla="*/ 27137 w 27137"/>
                  <a:gd name="connsiteY3" fmla="*/ 0 h 2225"/>
                  <a:gd name="connsiteX4" fmla="*/ 26581 w 27137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7" h="2225">
                    <a:moveTo>
                      <a:pt x="26581" y="2225"/>
                    </a:moveTo>
                    <a:lnTo>
                      <a:pt x="0" y="2225"/>
                    </a:lnTo>
                    <a:lnTo>
                      <a:pt x="680" y="0"/>
                    </a:lnTo>
                    <a:lnTo>
                      <a:pt x="27137" y="0"/>
                    </a:lnTo>
                    <a:lnTo>
                      <a:pt x="2658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0" name="Freeform: Shape 2399">
                <a:extLst>
                  <a:ext uri="{FF2B5EF4-FFF2-40B4-BE49-F238E27FC236}">
                    <a16:creationId xmlns:a16="http://schemas.microsoft.com/office/drawing/2014/main" id="{919FAAD0-75F8-5CFC-C406-26E11147CA32}"/>
                  </a:ext>
                </a:extLst>
              </p:cNvPr>
              <p:cNvSpPr/>
              <p:nvPr/>
            </p:nvSpPr>
            <p:spPr>
              <a:xfrm>
                <a:off x="3574832" y="3654369"/>
                <a:ext cx="26982" cy="2225"/>
              </a:xfrm>
              <a:custGeom>
                <a:avLst/>
                <a:gdLst>
                  <a:gd name="connsiteX0" fmla="*/ 26581 w 26982"/>
                  <a:gd name="connsiteY0" fmla="*/ 2225 h 2225"/>
                  <a:gd name="connsiteX1" fmla="*/ 0 w 26982"/>
                  <a:gd name="connsiteY1" fmla="*/ 2225 h 2225"/>
                  <a:gd name="connsiteX2" fmla="*/ 526 w 26982"/>
                  <a:gd name="connsiteY2" fmla="*/ 0 h 2225"/>
                  <a:gd name="connsiteX3" fmla="*/ 26983 w 26982"/>
                  <a:gd name="connsiteY3" fmla="*/ 0 h 2225"/>
                  <a:gd name="connsiteX4" fmla="*/ 26581 w 26982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82" h="2225">
                    <a:moveTo>
                      <a:pt x="26581" y="2225"/>
                    </a:moveTo>
                    <a:lnTo>
                      <a:pt x="0" y="2225"/>
                    </a:lnTo>
                    <a:lnTo>
                      <a:pt x="526" y="0"/>
                    </a:lnTo>
                    <a:lnTo>
                      <a:pt x="26983" y="0"/>
                    </a:lnTo>
                    <a:lnTo>
                      <a:pt x="2658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1" name="Freeform: Shape 2400">
                <a:extLst>
                  <a:ext uri="{FF2B5EF4-FFF2-40B4-BE49-F238E27FC236}">
                    <a16:creationId xmlns:a16="http://schemas.microsoft.com/office/drawing/2014/main" id="{24209E9A-82A8-2999-BCF9-C78A145ECAF6}"/>
                  </a:ext>
                </a:extLst>
              </p:cNvPr>
              <p:cNvSpPr/>
              <p:nvPr/>
            </p:nvSpPr>
            <p:spPr>
              <a:xfrm>
                <a:off x="3622369" y="3654369"/>
                <a:ext cx="26797" cy="2225"/>
              </a:xfrm>
              <a:custGeom>
                <a:avLst/>
                <a:gdLst>
                  <a:gd name="connsiteX0" fmla="*/ 26550 w 26797"/>
                  <a:gd name="connsiteY0" fmla="*/ 2225 h 2225"/>
                  <a:gd name="connsiteX1" fmla="*/ 0 w 26797"/>
                  <a:gd name="connsiteY1" fmla="*/ 2225 h 2225"/>
                  <a:gd name="connsiteX2" fmla="*/ 309 w 26797"/>
                  <a:gd name="connsiteY2" fmla="*/ 0 h 2225"/>
                  <a:gd name="connsiteX3" fmla="*/ 26797 w 26797"/>
                  <a:gd name="connsiteY3" fmla="*/ 0 h 2225"/>
                  <a:gd name="connsiteX4" fmla="*/ 26550 w 26797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97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309" y="0"/>
                    </a:lnTo>
                    <a:lnTo>
                      <a:pt x="26797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2" name="Freeform: Shape 2401">
                <a:extLst>
                  <a:ext uri="{FF2B5EF4-FFF2-40B4-BE49-F238E27FC236}">
                    <a16:creationId xmlns:a16="http://schemas.microsoft.com/office/drawing/2014/main" id="{0DA1E906-3A8F-F38E-EB67-C4519AE9FF0B}"/>
                  </a:ext>
                </a:extLst>
              </p:cNvPr>
              <p:cNvSpPr/>
              <p:nvPr/>
            </p:nvSpPr>
            <p:spPr>
              <a:xfrm>
                <a:off x="3669874" y="3654369"/>
                <a:ext cx="26611" cy="2225"/>
              </a:xfrm>
              <a:custGeom>
                <a:avLst/>
                <a:gdLst>
                  <a:gd name="connsiteX0" fmla="*/ 26550 w 26611"/>
                  <a:gd name="connsiteY0" fmla="*/ 2225 h 2225"/>
                  <a:gd name="connsiteX1" fmla="*/ 0 w 26611"/>
                  <a:gd name="connsiteY1" fmla="*/ 2225 h 2225"/>
                  <a:gd name="connsiteX2" fmla="*/ 155 w 26611"/>
                  <a:gd name="connsiteY2" fmla="*/ 0 h 2225"/>
                  <a:gd name="connsiteX3" fmla="*/ 26612 w 26611"/>
                  <a:gd name="connsiteY3" fmla="*/ 0 h 2225"/>
                  <a:gd name="connsiteX4" fmla="*/ 26550 w 26611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1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155" y="0"/>
                    </a:lnTo>
                    <a:lnTo>
                      <a:pt x="26612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3" name="Freeform: Shape 2402">
                <a:extLst>
                  <a:ext uri="{FF2B5EF4-FFF2-40B4-BE49-F238E27FC236}">
                    <a16:creationId xmlns:a16="http://schemas.microsoft.com/office/drawing/2014/main" id="{3AAD6353-D4EC-EBFD-73F2-91017D860083}"/>
                  </a:ext>
                </a:extLst>
              </p:cNvPr>
              <p:cNvSpPr/>
              <p:nvPr/>
            </p:nvSpPr>
            <p:spPr>
              <a:xfrm>
                <a:off x="3717380" y="3654369"/>
                <a:ext cx="26549" cy="2225"/>
              </a:xfrm>
              <a:custGeom>
                <a:avLst/>
                <a:gdLst>
                  <a:gd name="connsiteX0" fmla="*/ 26550 w 26549"/>
                  <a:gd name="connsiteY0" fmla="*/ 2225 h 2225"/>
                  <a:gd name="connsiteX1" fmla="*/ 0 w 26549"/>
                  <a:gd name="connsiteY1" fmla="*/ 2225 h 2225"/>
                  <a:gd name="connsiteX2" fmla="*/ 0 w 26549"/>
                  <a:gd name="connsiteY2" fmla="*/ 0 h 2225"/>
                  <a:gd name="connsiteX3" fmla="*/ 26457 w 26549"/>
                  <a:gd name="connsiteY3" fmla="*/ 0 h 2225"/>
                  <a:gd name="connsiteX4" fmla="*/ 26550 w 26549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49" h="2225">
                    <a:moveTo>
                      <a:pt x="26550" y="2225"/>
                    </a:moveTo>
                    <a:lnTo>
                      <a:pt x="0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6550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4" name="Freeform: Shape 2403">
                <a:extLst>
                  <a:ext uri="{FF2B5EF4-FFF2-40B4-BE49-F238E27FC236}">
                    <a16:creationId xmlns:a16="http://schemas.microsoft.com/office/drawing/2014/main" id="{0C132E5D-C1D0-C7AB-0B31-5AB2E8678D47}"/>
                  </a:ext>
                </a:extLst>
              </p:cNvPr>
              <p:cNvSpPr/>
              <p:nvPr/>
            </p:nvSpPr>
            <p:spPr>
              <a:xfrm>
                <a:off x="3764700" y="3654369"/>
                <a:ext cx="26765" cy="2225"/>
              </a:xfrm>
              <a:custGeom>
                <a:avLst/>
                <a:gdLst>
                  <a:gd name="connsiteX0" fmla="*/ 26766 w 26765"/>
                  <a:gd name="connsiteY0" fmla="*/ 2225 h 2225"/>
                  <a:gd name="connsiteX1" fmla="*/ 185 w 26765"/>
                  <a:gd name="connsiteY1" fmla="*/ 2225 h 2225"/>
                  <a:gd name="connsiteX2" fmla="*/ 0 w 26765"/>
                  <a:gd name="connsiteY2" fmla="*/ 0 h 2225"/>
                  <a:gd name="connsiteX3" fmla="*/ 26457 w 26765"/>
                  <a:gd name="connsiteY3" fmla="*/ 0 h 2225"/>
                  <a:gd name="connsiteX4" fmla="*/ 26766 w 26765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" h="2225">
                    <a:moveTo>
                      <a:pt x="26766" y="2225"/>
                    </a:moveTo>
                    <a:lnTo>
                      <a:pt x="185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676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5" name="Freeform: Shape 2404">
                <a:extLst>
                  <a:ext uri="{FF2B5EF4-FFF2-40B4-BE49-F238E27FC236}">
                    <a16:creationId xmlns:a16="http://schemas.microsoft.com/office/drawing/2014/main" id="{96F41464-9DBB-B604-1658-6E02A45B0AC9}"/>
                  </a:ext>
                </a:extLst>
              </p:cNvPr>
              <p:cNvSpPr/>
              <p:nvPr/>
            </p:nvSpPr>
            <p:spPr>
              <a:xfrm>
                <a:off x="3812051" y="3654369"/>
                <a:ext cx="26920" cy="2225"/>
              </a:xfrm>
              <a:custGeom>
                <a:avLst/>
                <a:gdLst>
                  <a:gd name="connsiteX0" fmla="*/ 26921 w 26920"/>
                  <a:gd name="connsiteY0" fmla="*/ 2225 h 2225"/>
                  <a:gd name="connsiteX1" fmla="*/ 340 w 26920"/>
                  <a:gd name="connsiteY1" fmla="*/ 2225 h 2225"/>
                  <a:gd name="connsiteX2" fmla="*/ 0 w 26920"/>
                  <a:gd name="connsiteY2" fmla="*/ 0 h 2225"/>
                  <a:gd name="connsiteX3" fmla="*/ 26457 w 26920"/>
                  <a:gd name="connsiteY3" fmla="*/ 0 h 2225"/>
                  <a:gd name="connsiteX4" fmla="*/ 26921 w 26920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20" h="2225">
                    <a:moveTo>
                      <a:pt x="26921" y="2225"/>
                    </a:moveTo>
                    <a:lnTo>
                      <a:pt x="340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692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6" name="Freeform: Shape 2405">
                <a:extLst>
                  <a:ext uri="{FF2B5EF4-FFF2-40B4-BE49-F238E27FC236}">
                    <a16:creationId xmlns:a16="http://schemas.microsoft.com/office/drawing/2014/main" id="{2781D031-6F8F-ADBA-FE17-961A81C4B9EE}"/>
                  </a:ext>
                </a:extLst>
              </p:cNvPr>
              <p:cNvSpPr/>
              <p:nvPr/>
            </p:nvSpPr>
            <p:spPr>
              <a:xfrm>
                <a:off x="3859371" y="3654369"/>
                <a:ext cx="27105" cy="2225"/>
              </a:xfrm>
              <a:custGeom>
                <a:avLst/>
                <a:gdLst>
                  <a:gd name="connsiteX0" fmla="*/ 27106 w 27105"/>
                  <a:gd name="connsiteY0" fmla="*/ 2225 h 2225"/>
                  <a:gd name="connsiteX1" fmla="*/ 556 w 27105"/>
                  <a:gd name="connsiteY1" fmla="*/ 2225 h 2225"/>
                  <a:gd name="connsiteX2" fmla="*/ 0 w 27105"/>
                  <a:gd name="connsiteY2" fmla="*/ 0 h 2225"/>
                  <a:gd name="connsiteX3" fmla="*/ 26488 w 27105"/>
                  <a:gd name="connsiteY3" fmla="*/ 0 h 2225"/>
                  <a:gd name="connsiteX4" fmla="*/ 27106 w 27105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05" h="2225">
                    <a:moveTo>
                      <a:pt x="27106" y="2225"/>
                    </a:moveTo>
                    <a:lnTo>
                      <a:pt x="556" y="2225"/>
                    </a:lnTo>
                    <a:lnTo>
                      <a:pt x="0" y="0"/>
                    </a:lnTo>
                    <a:lnTo>
                      <a:pt x="26488" y="0"/>
                    </a:lnTo>
                    <a:lnTo>
                      <a:pt x="2710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7" name="Freeform: Shape 2406">
                <a:extLst>
                  <a:ext uri="{FF2B5EF4-FFF2-40B4-BE49-F238E27FC236}">
                    <a16:creationId xmlns:a16="http://schemas.microsoft.com/office/drawing/2014/main" id="{75B9CD9D-14E6-C32D-8186-081D8F9945D2}"/>
                  </a:ext>
                </a:extLst>
              </p:cNvPr>
              <p:cNvSpPr/>
              <p:nvPr/>
            </p:nvSpPr>
            <p:spPr>
              <a:xfrm>
                <a:off x="3906722" y="3654369"/>
                <a:ext cx="27260" cy="2225"/>
              </a:xfrm>
              <a:custGeom>
                <a:avLst/>
                <a:gdLst>
                  <a:gd name="connsiteX0" fmla="*/ 27261 w 27260"/>
                  <a:gd name="connsiteY0" fmla="*/ 2225 h 2225"/>
                  <a:gd name="connsiteX1" fmla="*/ 711 w 27260"/>
                  <a:gd name="connsiteY1" fmla="*/ 2225 h 2225"/>
                  <a:gd name="connsiteX2" fmla="*/ 0 w 27260"/>
                  <a:gd name="connsiteY2" fmla="*/ 0 h 2225"/>
                  <a:gd name="connsiteX3" fmla="*/ 26457 w 27260"/>
                  <a:gd name="connsiteY3" fmla="*/ 0 h 2225"/>
                  <a:gd name="connsiteX4" fmla="*/ 27261 w 27260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60" h="2225">
                    <a:moveTo>
                      <a:pt x="27261" y="2225"/>
                    </a:moveTo>
                    <a:lnTo>
                      <a:pt x="711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726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8" name="Freeform: Shape 2407">
                <a:extLst>
                  <a:ext uri="{FF2B5EF4-FFF2-40B4-BE49-F238E27FC236}">
                    <a16:creationId xmlns:a16="http://schemas.microsoft.com/office/drawing/2014/main" id="{44A2775A-5874-9BE3-76E8-46D4E9DC52DB}"/>
                  </a:ext>
                </a:extLst>
              </p:cNvPr>
              <p:cNvSpPr/>
              <p:nvPr/>
            </p:nvSpPr>
            <p:spPr>
              <a:xfrm>
                <a:off x="3954072" y="3654369"/>
                <a:ext cx="27415" cy="2225"/>
              </a:xfrm>
              <a:custGeom>
                <a:avLst/>
                <a:gdLst>
                  <a:gd name="connsiteX0" fmla="*/ 27416 w 27415"/>
                  <a:gd name="connsiteY0" fmla="*/ 2225 h 2225"/>
                  <a:gd name="connsiteX1" fmla="*/ 866 w 27415"/>
                  <a:gd name="connsiteY1" fmla="*/ 2225 h 2225"/>
                  <a:gd name="connsiteX2" fmla="*/ 0 w 27415"/>
                  <a:gd name="connsiteY2" fmla="*/ 0 h 2225"/>
                  <a:gd name="connsiteX3" fmla="*/ 26457 w 27415"/>
                  <a:gd name="connsiteY3" fmla="*/ 0 h 2225"/>
                  <a:gd name="connsiteX4" fmla="*/ 27416 w 27415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15" h="2225">
                    <a:moveTo>
                      <a:pt x="27416" y="2225"/>
                    </a:moveTo>
                    <a:lnTo>
                      <a:pt x="866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7416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9" name="Freeform: Shape 2408">
                <a:extLst>
                  <a:ext uri="{FF2B5EF4-FFF2-40B4-BE49-F238E27FC236}">
                    <a16:creationId xmlns:a16="http://schemas.microsoft.com/office/drawing/2014/main" id="{6C15C06A-ADA3-A25D-9EB4-0B978CC6645F}"/>
                  </a:ext>
                </a:extLst>
              </p:cNvPr>
              <p:cNvSpPr/>
              <p:nvPr/>
            </p:nvSpPr>
            <p:spPr>
              <a:xfrm>
                <a:off x="4001392" y="3654369"/>
                <a:ext cx="27631" cy="2225"/>
              </a:xfrm>
              <a:custGeom>
                <a:avLst/>
                <a:gdLst>
                  <a:gd name="connsiteX0" fmla="*/ 27631 w 27631"/>
                  <a:gd name="connsiteY0" fmla="*/ 2225 h 2225"/>
                  <a:gd name="connsiteX1" fmla="*/ 1051 w 27631"/>
                  <a:gd name="connsiteY1" fmla="*/ 2225 h 2225"/>
                  <a:gd name="connsiteX2" fmla="*/ 0 w 27631"/>
                  <a:gd name="connsiteY2" fmla="*/ 0 h 2225"/>
                  <a:gd name="connsiteX3" fmla="*/ 26488 w 27631"/>
                  <a:gd name="connsiteY3" fmla="*/ 0 h 2225"/>
                  <a:gd name="connsiteX4" fmla="*/ 27631 w 27631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31" h="2225">
                    <a:moveTo>
                      <a:pt x="27631" y="2225"/>
                    </a:moveTo>
                    <a:lnTo>
                      <a:pt x="1051" y="2225"/>
                    </a:lnTo>
                    <a:lnTo>
                      <a:pt x="0" y="0"/>
                    </a:lnTo>
                    <a:lnTo>
                      <a:pt x="26488" y="0"/>
                    </a:lnTo>
                    <a:lnTo>
                      <a:pt x="27631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0" name="Freeform: Shape 2409">
                <a:extLst>
                  <a:ext uri="{FF2B5EF4-FFF2-40B4-BE49-F238E27FC236}">
                    <a16:creationId xmlns:a16="http://schemas.microsoft.com/office/drawing/2014/main" id="{A0EFE81F-5F39-DE5E-C5AD-1336D3E275FF}"/>
                  </a:ext>
                </a:extLst>
              </p:cNvPr>
              <p:cNvSpPr/>
              <p:nvPr/>
            </p:nvSpPr>
            <p:spPr>
              <a:xfrm>
                <a:off x="4048743" y="3654369"/>
                <a:ext cx="27786" cy="2225"/>
              </a:xfrm>
              <a:custGeom>
                <a:avLst/>
                <a:gdLst>
                  <a:gd name="connsiteX0" fmla="*/ 27787 w 27786"/>
                  <a:gd name="connsiteY0" fmla="*/ 2225 h 2225"/>
                  <a:gd name="connsiteX1" fmla="*/ 1205 w 27786"/>
                  <a:gd name="connsiteY1" fmla="*/ 2225 h 2225"/>
                  <a:gd name="connsiteX2" fmla="*/ 0 w 27786"/>
                  <a:gd name="connsiteY2" fmla="*/ 0 h 2225"/>
                  <a:gd name="connsiteX3" fmla="*/ 26457 w 27786"/>
                  <a:gd name="connsiteY3" fmla="*/ 0 h 2225"/>
                  <a:gd name="connsiteX4" fmla="*/ 27787 w 27786"/>
                  <a:gd name="connsiteY4" fmla="*/ 2225 h 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86" h="2225">
                    <a:moveTo>
                      <a:pt x="27787" y="2225"/>
                    </a:moveTo>
                    <a:lnTo>
                      <a:pt x="1205" y="2225"/>
                    </a:lnTo>
                    <a:lnTo>
                      <a:pt x="0" y="0"/>
                    </a:lnTo>
                    <a:lnTo>
                      <a:pt x="26457" y="0"/>
                    </a:lnTo>
                    <a:lnTo>
                      <a:pt x="27787" y="222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1" name="Freeform: Shape 2410">
                <a:extLst>
                  <a:ext uri="{FF2B5EF4-FFF2-40B4-BE49-F238E27FC236}">
                    <a16:creationId xmlns:a16="http://schemas.microsoft.com/office/drawing/2014/main" id="{DF1EB75E-E50A-7B21-BBBB-8FE46E20046E}"/>
                  </a:ext>
                </a:extLst>
              </p:cNvPr>
              <p:cNvSpPr/>
              <p:nvPr/>
            </p:nvSpPr>
            <p:spPr>
              <a:xfrm>
                <a:off x="3287420" y="3657769"/>
                <a:ext cx="28187" cy="2256"/>
              </a:xfrm>
              <a:custGeom>
                <a:avLst/>
                <a:gdLst>
                  <a:gd name="connsiteX0" fmla="*/ 26704 w 28187"/>
                  <a:gd name="connsiteY0" fmla="*/ 2256 h 2256"/>
                  <a:gd name="connsiteX1" fmla="*/ 0 w 28187"/>
                  <a:gd name="connsiteY1" fmla="*/ 2256 h 2256"/>
                  <a:gd name="connsiteX2" fmla="*/ 1576 w 28187"/>
                  <a:gd name="connsiteY2" fmla="*/ 0 h 2256"/>
                  <a:gd name="connsiteX3" fmla="*/ 28188 w 28187"/>
                  <a:gd name="connsiteY3" fmla="*/ 0 h 2256"/>
                  <a:gd name="connsiteX4" fmla="*/ 26704 w 28187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87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1576" y="0"/>
                    </a:lnTo>
                    <a:lnTo>
                      <a:pt x="28188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2" name="Freeform: Shape 2411">
                <a:extLst>
                  <a:ext uri="{FF2B5EF4-FFF2-40B4-BE49-F238E27FC236}">
                    <a16:creationId xmlns:a16="http://schemas.microsoft.com/office/drawing/2014/main" id="{D2C419D2-C1BE-8F66-0954-097443E5CCEA}"/>
                  </a:ext>
                </a:extLst>
              </p:cNvPr>
              <p:cNvSpPr/>
              <p:nvPr/>
            </p:nvSpPr>
            <p:spPr>
              <a:xfrm>
                <a:off x="3335203" y="3657769"/>
                <a:ext cx="28002" cy="2256"/>
              </a:xfrm>
              <a:custGeom>
                <a:avLst/>
                <a:gdLst>
                  <a:gd name="connsiteX0" fmla="*/ 26704 w 28002"/>
                  <a:gd name="connsiteY0" fmla="*/ 2256 h 2256"/>
                  <a:gd name="connsiteX1" fmla="*/ 0 w 28002"/>
                  <a:gd name="connsiteY1" fmla="*/ 2256 h 2256"/>
                  <a:gd name="connsiteX2" fmla="*/ 1391 w 28002"/>
                  <a:gd name="connsiteY2" fmla="*/ 0 h 2256"/>
                  <a:gd name="connsiteX3" fmla="*/ 28003 w 28002"/>
                  <a:gd name="connsiteY3" fmla="*/ 0 h 2256"/>
                  <a:gd name="connsiteX4" fmla="*/ 26704 w 28002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2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1391" y="0"/>
                    </a:lnTo>
                    <a:lnTo>
                      <a:pt x="28003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3" name="Freeform: Shape 2412">
                <a:extLst>
                  <a:ext uri="{FF2B5EF4-FFF2-40B4-BE49-F238E27FC236}">
                    <a16:creationId xmlns:a16="http://schemas.microsoft.com/office/drawing/2014/main" id="{73B72C69-E6B4-92C8-2F29-532EAEF57252}"/>
                  </a:ext>
                </a:extLst>
              </p:cNvPr>
              <p:cNvSpPr/>
              <p:nvPr/>
            </p:nvSpPr>
            <p:spPr>
              <a:xfrm>
                <a:off x="3382987" y="3657769"/>
                <a:ext cx="27817" cy="2256"/>
              </a:xfrm>
              <a:custGeom>
                <a:avLst/>
                <a:gdLst>
                  <a:gd name="connsiteX0" fmla="*/ 26704 w 27817"/>
                  <a:gd name="connsiteY0" fmla="*/ 2256 h 2256"/>
                  <a:gd name="connsiteX1" fmla="*/ 0 w 27817"/>
                  <a:gd name="connsiteY1" fmla="*/ 2256 h 2256"/>
                  <a:gd name="connsiteX2" fmla="*/ 1205 w 27817"/>
                  <a:gd name="connsiteY2" fmla="*/ 0 h 2256"/>
                  <a:gd name="connsiteX3" fmla="*/ 27817 w 27817"/>
                  <a:gd name="connsiteY3" fmla="*/ 0 h 2256"/>
                  <a:gd name="connsiteX4" fmla="*/ 26704 w 27817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17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1205" y="0"/>
                    </a:lnTo>
                    <a:lnTo>
                      <a:pt x="27817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4" name="Freeform: Shape 2413">
                <a:extLst>
                  <a:ext uri="{FF2B5EF4-FFF2-40B4-BE49-F238E27FC236}">
                    <a16:creationId xmlns:a16="http://schemas.microsoft.com/office/drawing/2014/main" id="{6A6389E4-C194-0381-16F9-62A58D076FCB}"/>
                  </a:ext>
                </a:extLst>
              </p:cNvPr>
              <p:cNvSpPr/>
              <p:nvPr/>
            </p:nvSpPr>
            <p:spPr>
              <a:xfrm>
                <a:off x="3430740" y="3657769"/>
                <a:ext cx="27662" cy="2256"/>
              </a:xfrm>
              <a:custGeom>
                <a:avLst/>
                <a:gdLst>
                  <a:gd name="connsiteX0" fmla="*/ 26704 w 27662"/>
                  <a:gd name="connsiteY0" fmla="*/ 2256 h 2256"/>
                  <a:gd name="connsiteX1" fmla="*/ 0 w 27662"/>
                  <a:gd name="connsiteY1" fmla="*/ 2256 h 2256"/>
                  <a:gd name="connsiteX2" fmla="*/ 1051 w 27662"/>
                  <a:gd name="connsiteY2" fmla="*/ 0 h 2256"/>
                  <a:gd name="connsiteX3" fmla="*/ 27662 w 27662"/>
                  <a:gd name="connsiteY3" fmla="*/ 0 h 2256"/>
                  <a:gd name="connsiteX4" fmla="*/ 26704 w 27662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62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1051" y="0"/>
                    </a:lnTo>
                    <a:lnTo>
                      <a:pt x="27662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5" name="Freeform: Shape 2414">
                <a:extLst>
                  <a:ext uri="{FF2B5EF4-FFF2-40B4-BE49-F238E27FC236}">
                    <a16:creationId xmlns:a16="http://schemas.microsoft.com/office/drawing/2014/main" id="{C3577EC2-1640-7877-5217-1D2D8FCEFDA5}"/>
                  </a:ext>
                </a:extLst>
              </p:cNvPr>
              <p:cNvSpPr/>
              <p:nvPr/>
            </p:nvSpPr>
            <p:spPr>
              <a:xfrm>
                <a:off x="3478523" y="3657769"/>
                <a:ext cx="27477" cy="2256"/>
              </a:xfrm>
              <a:custGeom>
                <a:avLst/>
                <a:gdLst>
                  <a:gd name="connsiteX0" fmla="*/ 26704 w 27477"/>
                  <a:gd name="connsiteY0" fmla="*/ 2256 h 2256"/>
                  <a:gd name="connsiteX1" fmla="*/ 0 w 27477"/>
                  <a:gd name="connsiteY1" fmla="*/ 2256 h 2256"/>
                  <a:gd name="connsiteX2" fmla="*/ 866 w 27477"/>
                  <a:gd name="connsiteY2" fmla="*/ 0 h 2256"/>
                  <a:gd name="connsiteX3" fmla="*/ 27477 w 27477"/>
                  <a:gd name="connsiteY3" fmla="*/ 0 h 2256"/>
                  <a:gd name="connsiteX4" fmla="*/ 26704 w 27477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77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866" y="0"/>
                    </a:lnTo>
                    <a:lnTo>
                      <a:pt x="27477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6" name="Freeform: Shape 2415">
                <a:extLst>
                  <a:ext uri="{FF2B5EF4-FFF2-40B4-BE49-F238E27FC236}">
                    <a16:creationId xmlns:a16="http://schemas.microsoft.com/office/drawing/2014/main" id="{3523D73B-B936-29DE-108C-CE916A49FB0F}"/>
                  </a:ext>
                </a:extLst>
              </p:cNvPr>
              <p:cNvSpPr/>
              <p:nvPr/>
            </p:nvSpPr>
            <p:spPr>
              <a:xfrm>
                <a:off x="3526307" y="3657769"/>
                <a:ext cx="27291" cy="2256"/>
              </a:xfrm>
              <a:custGeom>
                <a:avLst/>
                <a:gdLst>
                  <a:gd name="connsiteX0" fmla="*/ 26704 w 27291"/>
                  <a:gd name="connsiteY0" fmla="*/ 2256 h 2256"/>
                  <a:gd name="connsiteX1" fmla="*/ 0 w 27291"/>
                  <a:gd name="connsiteY1" fmla="*/ 2256 h 2256"/>
                  <a:gd name="connsiteX2" fmla="*/ 680 w 27291"/>
                  <a:gd name="connsiteY2" fmla="*/ 0 h 2256"/>
                  <a:gd name="connsiteX3" fmla="*/ 27292 w 27291"/>
                  <a:gd name="connsiteY3" fmla="*/ 0 h 2256"/>
                  <a:gd name="connsiteX4" fmla="*/ 26704 w 27291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1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680" y="0"/>
                    </a:lnTo>
                    <a:lnTo>
                      <a:pt x="27292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7" name="Freeform: Shape 2416">
                <a:extLst>
                  <a:ext uri="{FF2B5EF4-FFF2-40B4-BE49-F238E27FC236}">
                    <a16:creationId xmlns:a16="http://schemas.microsoft.com/office/drawing/2014/main" id="{E02EFE9D-9210-94BF-A90C-7CDDABD7B80F}"/>
                  </a:ext>
                </a:extLst>
              </p:cNvPr>
              <p:cNvSpPr/>
              <p:nvPr/>
            </p:nvSpPr>
            <p:spPr>
              <a:xfrm>
                <a:off x="3574091" y="3657769"/>
                <a:ext cx="27106" cy="2256"/>
              </a:xfrm>
              <a:custGeom>
                <a:avLst/>
                <a:gdLst>
                  <a:gd name="connsiteX0" fmla="*/ 26704 w 27106"/>
                  <a:gd name="connsiteY0" fmla="*/ 2256 h 2256"/>
                  <a:gd name="connsiteX1" fmla="*/ 0 w 27106"/>
                  <a:gd name="connsiteY1" fmla="*/ 2256 h 2256"/>
                  <a:gd name="connsiteX2" fmla="*/ 495 w 27106"/>
                  <a:gd name="connsiteY2" fmla="*/ 0 h 2256"/>
                  <a:gd name="connsiteX3" fmla="*/ 27106 w 27106"/>
                  <a:gd name="connsiteY3" fmla="*/ 0 h 2256"/>
                  <a:gd name="connsiteX4" fmla="*/ 26704 w 27106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06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495" y="0"/>
                    </a:lnTo>
                    <a:lnTo>
                      <a:pt x="27106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8" name="Freeform: Shape 2417">
                <a:extLst>
                  <a:ext uri="{FF2B5EF4-FFF2-40B4-BE49-F238E27FC236}">
                    <a16:creationId xmlns:a16="http://schemas.microsoft.com/office/drawing/2014/main" id="{0D64D461-3C2C-DE9E-AA40-F4298C78C8ED}"/>
                  </a:ext>
                </a:extLst>
              </p:cNvPr>
              <p:cNvSpPr/>
              <p:nvPr/>
            </p:nvSpPr>
            <p:spPr>
              <a:xfrm>
                <a:off x="3621843" y="3657769"/>
                <a:ext cx="26951" cy="2256"/>
              </a:xfrm>
              <a:custGeom>
                <a:avLst/>
                <a:gdLst>
                  <a:gd name="connsiteX0" fmla="*/ 26704 w 26951"/>
                  <a:gd name="connsiteY0" fmla="*/ 2256 h 2256"/>
                  <a:gd name="connsiteX1" fmla="*/ 0 w 26951"/>
                  <a:gd name="connsiteY1" fmla="*/ 2256 h 2256"/>
                  <a:gd name="connsiteX2" fmla="*/ 340 w 26951"/>
                  <a:gd name="connsiteY2" fmla="*/ 0 h 2256"/>
                  <a:gd name="connsiteX3" fmla="*/ 26952 w 26951"/>
                  <a:gd name="connsiteY3" fmla="*/ 0 h 2256"/>
                  <a:gd name="connsiteX4" fmla="*/ 26704 w 26951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51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340" y="0"/>
                    </a:lnTo>
                    <a:lnTo>
                      <a:pt x="26952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9" name="Freeform: Shape 2418">
                <a:extLst>
                  <a:ext uri="{FF2B5EF4-FFF2-40B4-BE49-F238E27FC236}">
                    <a16:creationId xmlns:a16="http://schemas.microsoft.com/office/drawing/2014/main" id="{04E59077-3C05-86B7-35FA-84CCACFBE31E}"/>
                  </a:ext>
                </a:extLst>
              </p:cNvPr>
              <p:cNvSpPr/>
              <p:nvPr/>
            </p:nvSpPr>
            <p:spPr>
              <a:xfrm>
                <a:off x="3669627" y="3657769"/>
                <a:ext cx="26765" cy="2256"/>
              </a:xfrm>
              <a:custGeom>
                <a:avLst/>
                <a:gdLst>
                  <a:gd name="connsiteX0" fmla="*/ 26704 w 26765"/>
                  <a:gd name="connsiteY0" fmla="*/ 2256 h 2256"/>
                  <a:gd name="connsiteX1" fmla="*/ 0 w 26765"/>
                  <a:gd name="connsiteY1" fmla="*/ 2256 h 2256"/>
                  <a:gd name="connsiteX2" fmla="*/ 154 w 26765"/>
                  <a:gd name="connsiteY2" fmla="*/ 0 h 2256"/>
                  <a:gd name="connsiteX3" fmla="*/ 26766 w 26765"/>
                  <a:gd name="connsiteY3" fmla="*/ 0 h 2256"/>
                  <a:gd name="connsiteX4" fmla="*/ 26704 w 26765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5" h="2256">
                    <a:moveTo>
                      <a:pt x="26704" y="2256"/>
                    </a:moveTo>
                    <a:lnTo>
                      <a:pt x="0" y="2256"/>
                    </a:lnTo>
                    <a:lnTo>
                      <a:pt x="154" y="0"/>
                    </a:lnTo>
                    <a:lnTo>
                      <a:pt x="26766" y="0"/>
                    </a:lnTo>
                    <a:lnTo>
                      <a:pt x="26704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0" name="Freeform: Shape 2419">
                <a:extLst>
                  <a:ext uri="{FF2B5EF4-FFF2-40B4-BE49-F238E27FC236}">
                    <a16:creationId xmlns:a16="http://schemas.microsoft.com/office/drawing/2014/main" id="{BD3CFE3C-3CEB-46BA-4DAA-BE6978B2BDF5}"/>
                  </a:ext>
                </a:extLst>
              </p:cNvPr>
              <p:cNvSpPr/>
              <p:nvPr/>
            </p:nvSpPr>
            <p:spPr>
              <a:xfrm>
                <a:off x="3717380" y="3657769"/>
                <a:ext cx="26735" cy="2256"/>
              </a:xfrm>
              <a:custGeom>
                <a:avLst/>
                <a:gdLst>
                  <a:gd name="connsiteX0" fmla="*/ 26735 w 26735"/>
                  <a:gd name="connsiteY0" fmla="*/ 2256 h 2256"/>
                  <a:gd name="connsiteX1" fmla="*/ 31 w 26735"/>
                  <a:gd name="connsiteY1" fmla="*/ 2256 h 2256"/>
                  <a:gd name="connsiteX2" fmla="*/ 0 w 26735"/>
                  <a:gd name="connsiteY2" fmla="*/ 0 h 2256"/>
                  <a:gd name="connsiteX3" fmla="*/ 26612 w 26735"/>
                  <a:gd name="connsiteY3" fmla="*/ 0 h 2256"/>
                  <a:gd name="connsiteX4" fmla="*/ 26735 w 26735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5" h="2256">
                    <a:moveTo>
                      <a:pt x="26735" y="2256"/>
                    </a:moveTo>
                    <a:lnTo>
                      <a:pt x="31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6735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1" name="Freeform: Shape 2420">
                <a:extLst>
                  <a:ext uri="{FF2B5EF4-FFF2-40B4-BE49-F238E27FC236}">
                    <a16:creationId xmlns:a16="http://schemas.microsoft.com/office/drawing/2014/main" id="{FA840FD3-42FA-5A3D-47F7-E01A5978A244}"/>
                  </a:ext>
                </a:extLst>
              </p:cNvPr>
              <p:cNvSpPr/>
              <p:nvPr/>
            </p:nvSpPr>
            <p:spPr>
              <a:xfrm>
                <a:off x="3764978" y="3657769"/>
                <a:ext cx="26889" cy="2256"/>
              </a:xfrm>
              <a:custGeom>
                <a:avLst/>
                <a:gdLst>
                  <a:gd name="connsiteX0" fmla="*/ 26890 w 26889"/>
                  <a:gd name="connsiteY0" fmla="*/ 2256 h 2256"/>
                  <a:gd name="connsiteX1" fmla="*/ 185 w 26889"/>
                  <a:gd name="connsiteY1" fmla="*/ 2256 h 2256"/>
                  <a:gd name="connsiteX2" fmla="*/ 0 w 26889"/>
                  <a:gd name="connsiteY2" fmla="*/ 0 h 2256"/>
                  <a:gd name="connsiteX3" fmla="*/ 26612 w 26889"/>
                  <a:gd name="connsiteY3" fmla="*/ 0 h 2256"/>
                  <a:gd name="connsiteX4" fmla="*/ 26890 w 26889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89" h="2256">
                    <a:moveTo>
                      <a:pt x="26890" y="2256"/>
                    </a:moveTo>
                    <a:lnTo>
                      <a:pt x="185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6890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2" name="Freeform: Shape 2421">
                <a:extLst>
                  <a:ext uri="{FF2B5EF4-FFF2-40B4-BE49-F238E27FC236}">
                    <a16:creationId xmlns:a16="http://schemas.microsoft.com/office/drawing/2014/main" id="{FDE482CA-F61D-517C-B372-5FF5AB5DFBB8}"/>
                  </a:ext>
                </a:extLst>
              </p:cNvPr>
              <p:cNvSpPr/>
              <p:nvPr/>
            </p:nvSpPr>
            <p:spPr>
              <a:xfrm>
                <a:off x="3812576" y="3657769"/>
                <a:ext cx="27075" cy="2256"/>
              </a:xfrm>
              <a:custGeom>
                <a:avLst/>
                <a:gdLst>
                  <a:gd name="connsiteX0" fmla="*/ 27075 w 27075"/>
                  <a:gd name="connsiteY0" fmla="*/ 2256 h 2256"/>
                  <a:gd name="connsiteX1" fmla="*/ 371 w 27075"/>
                  <a:gd name="connsiteY1" fmla="*/ 2256 h 2256"/>
                  <a:gd name="connsiteX2" fmla="*/ 0 w 27075"/>
                  <a:gd name="connsiteY2" fmla="*/ 0 h 2256"/>
                  <a:gd name="connsiteX3" fmla="*/ 26612 w 27075"/>
                  <a:gd name="connsiteY3" fmla="*/ 0 h 2256"/>
                  <a:gd name="connsiteX4" fmla="*/ 27075 w 27075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75" h="2256">
                    <a:moveTo>
                      <a:pt x="27075" y="2256"/>
                    </a:moveTo>
                    <a:lnTo>
                      <a:pt x="371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7075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3" name="Freeform: Shape 2422">
                <a:extLst>
                  <a:ext uri="{FF2B5EF4-FFF2-40B4-BE49-F238E27FC236}">
                    <a16:creationId xmlns:a16="http://schemas.microsoft.com/office/drawing/2014/main" id="{0AF9F03A-4C3C-A2C6-96E7-423141F148A8}"/>
                  </a:ext>
                </a:extLst>
              </p:cNvPr>
              <p:cNvSpPr/>
              <p:nvPr/>
            </p:nvSpPr>
            <p:spPr>
              <a:xfrm>
                <a:off x="3860174" y="3657769"/>
                <a:ext cx="27260" cy="2256"/>
              </a:xfrm>
              <a:custGeom>
                <a:avLst/>
                <a:gdLst>
                  <a:gd name="connsiteX0" fmla="*/ 27261 w 27260"/>
                  <a:gd name="connsiteY0" fmla="*/ 2256 h 2256"/>
                  <a:gd name="connsiteX1" fmla="*/ 556 w 27260"/>
                  <a:gd name="connsiteY1" fmla="*/ 2256 h 2256"/>
                  <a:gd name="connsiteX2" fmla="*/ 0 w 27260"/>
                  <a:gd name="connsiteY2" fmla="*/ 0 h 2256"/>
                  <a:gd name="connsiteX3" fmla="*/ 26612 w 27260"/>
                  <a:gd name="connsiteY3" fmla="*/ 0 h 2256"/>
                  <a:gd name="connsiteX4" fmla="*/ 27261 w 27260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60" h="2256">
                    <a:moveTo>
                      <a:pt x="27261" y="2256"/>
                    </a:moveTo>
                    <a:lnTo>
                      <a:pt x="556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7261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4" name="Freeform: Shape 2423">
                <a:extLst>
                  <a:ext uri="{FF2B5EF4-FFF2-40B4-BE49-F238E27FC236}">
                    <a16:creationId xmlns:a16="http://schemas.microsoft.com/office/drawing/2014/main" id="{4C055E8B-444E-B13C-17E6-891CE25098F7}"/>
                  </a:ext>
                </a:extLst>
              </p:cNvPr>
              <p:cNvSpPr/>
              <p:nvPr/>
            </p:nvSpPr>
            <p:spPr>
              <a:xfrm>
                <a:off x="3907803" y="3657769"/>
                <a:ext cx="27415" cy="2256"/>
              </a:xfrm>
              <a:custGeom>
                <a:avLst/>
                <a:gdLst>
                  <a:gd name="connsiteX0" fmla="*/ 27415 w 27415"/>
                  <a:gd name="connsiteY0" fmla="*/ 2256 h 2256"/>
                  <a:gd name="connsiteX1" fmla="*/ 711 w 27415"/>
                  <a:gd name="connsiteY1" fmla="*/ 2256 h 2256"/>
                  <a:gd name="connsiteX2" fmla="*/ 0 w 27415"/>
                  <a:gd name="connsiteY2" fmla="*/ 0 h 2256"/>
                  <a:gd name="connsiteX3" fmla="*/ 26581 w 27415"/>
                  <a:gd name="connsiteY3" fmla="*/ 0 h 2256"/>
                  <a:gd name="connsiteX4" fmla="*/ 27415 w 27415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15" h="2256">
                    <a:moveTo>
                      <a:pt x="27415" y="2256"/>
                    </a:moveTo>
                    <a:lnTo>
                      <a:pt x="711" y="2256"/>
                    </a:lnTo>
                    <a:lnTo>
                      <a:pt x="0" y="0"/>
                    </a:lnTo>
                    <a:lnTo>
                      <a:pt x="26581" y="0"/>
                    </a:lnTo>
                    <a:lnTo>
                      <a:pt x="27415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5" name="Freeform: Shape 2424">
                <a:extLst>
                  <a:ext uri="{FF2B5EF4-FFF2-40B4-BE49-F238E27FC236}">
                    <a16:creationId xmlns:a16="http://schemas.microsoft.com/office/drawing/2014/main" id="{E3657083-33E0-8E58-424F-E04C58742E69}"/>
                  </a:ext>
                </a:extLst>
              </p:cNvPr>
              <p:cNvSpPr/>
              <p:nvPr/>
            </p:nvSpPr>
            <p:spPr>
              <a:xfrm>
                <a:off x="3955401" y="3657769"/>
                <a:ext cx="27569" cy="2256"/>
              </a:xfrm>
              <a:custGeom>
                <a:avLst/>
                <a:gdLst>
                  <a:gd name="connsiteX0" fmla="*/ 27570 w 27569"/>
                  <a:gd name="connsiteY0" fmla="*/ 2256 h 2256"/>
                  <a:gd name="connsiteX1" fmla="*/ 866 w 27569"/>
                  <a:gd name="connsiteY1" fmla="*/ 2256 h 2256"/>
                  <a:gd name="connsiteX2" fmla="*/ 0 w 27569"/>
                  <a:gd name="connsiteY2" fmla="*/ 0 h 2256"/>
                  <a:gd name="connsiteX3" fmla="*/ 26612 w 27569"/>
                  <a:gd name="connsiteY3" fmla="*/ 0 h 2256"/>
                  <a:gd name="connsiteX4" fmla="*/ 27570 w 27569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9" h="2256">
                    <a:moveTo>
                      <a:pt x="27570" y="2256"/>
                    </a:moveTo>
                    <a:lnTo>
                      <a:pt x="866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7570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6" name="Freeform: Shape 2425">
                <a:extLst>
                  <a:ext uri="{FF2B5EF4-FFF2-40B4-BE49-F238E27FC236}">
                    <a16:creationId xmlns:a16="http://schemas.microsoft.com/office/drawing/2014/main" id="{4BE532E1-9E0B-F3B1-5007-DDFAD7CB7901}"/>
                  </a:ext>
                </a:extLst>
              </p:cNvPr>
              <p:cNvSpPr/>
              <p:nvPr/>
            </p:nvSpPr>
            <p:spPr>
              <a:xfrm>
                <a:off x="4003000" y="3657769"/>
                <a:ext cx="27755" cy="2256"/>
              </a:xfrm>
              <a:custGeom>
                <a:avLst/>
                <a:gdLst>
                  <a:gd name="connsiteX0" fmla="*/ 27755 w 27755"/>
                  <a:gd name="connsiteY0" fmla="*/ 2256 h 2256"/>
                  <a:gd name="connsiteX1" fmla="*/ 1051 w 27755"/>
                  <a:gd name="connsiteY1" fmla="*/ 2256 h 2256"/>
                  <a:gd name="connsiteX2" fmla="*/ 0 w 27755"/>
                  <a:gd name="connsiteY2" fmla="*/ 0 h 2256"/>
                  <a:gd name="connsiteX3" fmla="*/ 26612 w 27755"/>
                  <a:gd name="connsiteY3" fmla="*/ 0 h 2256"/>
                  <a:gd name="connsiteX4" fmla="*/ 27755 w 27755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5" h="2256">
                    <a:moveTo>
                      <a:pt x="27755" y="2256"/>
                    </a:moveTo>
                    <a:lnTo>
                      <a:pt x="1051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7755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7" name="Freeform: Shape 2426">
                <a:extLst>
                  <a:ext uri="{FF2B5EF4-FFF2-40B4-BE49-F238E27FC236}">
                    <a16:creationId xmlns:a16="http://schemas.microsoft.com/office/drawing/2014/main" id="{468F6FD2-36F3-CB0E-0F7C-847A6F2BB585}"/>
                  </a:ext>
                </a:extLst>
              </p:cNvPr>
              <p:cNvSpPr/>
              <p:nvPr/>
            </p:nvSpPr>
            <p:spPr>
              <a:xfrm>
                <a:off x="4050598" y="3657769"/>
                <a:ext cx="27940" cy="2256"/>
              </a:xfrm>
              <a:custGeom>
                <a:avLst/>
                <a:gdLst>
                  <a:gd name="connsiteX0" fmla="*/ 27940 w 27940"/>
                  <a:gd name="connsiteY0" fmla="*/ 2256 h 2256"/>
                  <a:gd name="connsiteX1" fmla="*/ 1236 w 27940"/>
                  <a:gd name="connsiteY1" fmla="*/ 2256 h 2256"/>
                  <a:gd name="connsiteX2" fmla="*/ 0 w 27940"/>
                  <a:gd name="connsiteY2" fmla="*/ 0 h 2256"/>
                  <a:gd name="connsiteX3" fmla="*/ 26612 w 27940"/>
                  <a:gd name="connsiteY3" fmla="*/ 0 h 2256"/>
                  <a:gd name="connsiteX4" fmla="*/ 27940 w 27940"/>
                  <a:gd name="connsiteY4" fmla="*/ 2256 h 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40" h="2256">
                    <a:moveTo>
                      <a:pt x="27940" y="2256"/>
                    </a:moveTo>
                    <a:lnTo>
                      <a:pt x="1236" y="2256"/>
                    </a:lnTo>
                    <a:lnTo>
                      <a:pt x="0" y="0"/>
                    </a:lnTo>
                    <a:lnTo>
                      <a:pt x="26612" y="0"/>
                    </a:lnTo>
                    <a:lnTo>
                      <a:pt x="27940" y="22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8" name="Freeform: Shape 2427">
                <a:extLst>
                  <a:ext uri="{FF2B5EF4-FFF2-40B4-BE49-F238E27FC236}">
                    <a16:creationId xmlns:a16="http://schemas.microsoft.com/office/drawing/2014/main" id="{9BEF02F1-A9C9-84A6-3A19-4CCF3A237747}"/>
                  </a:ext>
                </a:extLst>
              </p:cNvPr>
              <p:cNvSpPr/>
              <p:nvPr/>
            </p:nvSpPr>
            <p:spPr>
              <a:xfrm>
                <a:off x="3237009" y="3661200"/>
                <a:ext cx="28497" cy="2287"/>
              </a:xfrm>
              <a:custGeom>
                <a:avLst/>
                <a:gdLst>
                  <a:gd name="connsiteX0" fmla="*/ 26859 w 28497"/>
                  <a:gd name="connsiteY0" fmla="*/ 2287 h 2287"/>
                  <a:gd name="connsiteX1" fmla="*/ 0 w 28497"/>
                  <a:gd name="connsiteY1" fmla="*/ 2287 h 2287"/>
                  <a:gd name="connsiteX2" fmla="*/ 1762 w 28497"/>
                  <a:gd name="connsiteY2" fmla="*/ 0 h 2287"/>
                  <a:gd name="connsiteX3" fmla="*/ 28497 w 28497"/>
                  <a:gd name="connsiteY3" fmla="*/ 0 h 2287"/>
                  <a:gd name="connsiteX4" fmla="*/ 26859 w 28497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7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762" y="0"/>
                    </a:lnTo>
                    <a:lnTo>
                      <a:pt x="28497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9" name="Freeform: Shape 2428">
                <a:extLst>
                  <a:ext uri="{FF2B5EF4-FFF2-40B4-BE49-F238E27FC236}">
                    <a16:creationId xmlns:a16="http://schemas.microsoft.com/office/drawing/2014/main" id="{73FA39D1-1CA5-759E-848D-FE0D1C693436}"/>
                  </a:ext>
                </a:extLst>
              </p:cNvPr>
              <p:cNvSpPr/>
              <p:nvPr/>
            </p:nvSpPr>
            <p:spPr>
              <a:xfrm>
                <a:off x="3285040" y="3661200"/>
                <a:ext cx="28342" cy="2287"/>
              </a:xfrm>
              <a:custGeom>
                <a:avLst/>
                <a:gdLst>
                  <a:gd name="connsiteX0" fmla="*/ 26859 w 28342"/>
                  <a:gd name="connsiteY0" fmla="*/ 2287 h 2287"/>
                  <a:gd name="connsiteX1" fmla="*/ 0 w 28342"/>
                  <a:gd name="connsiteY1" fmla="*/ 2287 h 2287"/>
                  <a:gd name="connsiteX2" fmla="*/ 1576 w 28342"/>
                  <a:gd name="connsiteY2" fmla="*/ 0 h 2287"/>
                  <a:gd name="connsiteX3" fmla="*/ 28343 w 28342"/>
                  <a:gd name="connsiteY3" fmla="*/ 0 h 2287"/>
                  <a:gd name="connsiteX4" fmla="*/ 26859 w 28342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2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576" y="0"/>
                    </a:lnTo>
                    <a:lnTo>
                      <a:pt x="28343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0" name="Freeform: Shape 2429">
                <a:extLst>
                  <a:ext uri="{FF2B5EF4-FFF2-40B4-BE49-F238E27FC236}">
                    <a16:creationId xmlns:a16="http://schemas.microsoft.com/office/drawing/2014/main" id="{5CF19BC6-8BBE-065C-B5F3-403890C9559B}"/>
                  </a:ext>
                </a:extLst>
              </p:cNvPr>
              <p:cNvSpPr/>
              <p:nvPr/>
            </p:nvSpPr>
            <p:spPr>
              <a:xfrm>
                <a:off x="3333102" y="3661200"/>
                <a:ext cx="28157" cy="2287"/>
              </a:xfrm>
              <a:custGeom>
                <a:avLst/>
                <a:gdLst>
                  <a:gd name="connsiteX0" fmla="*/ 26859 w 28157"/>
                  <a:gd name="connsiteY0" fmla="*/ 2287 h 2287"/>
                  <a:gd name="connsiteX1" fmla="*/ 0 w 28157"/>
                  <a:gd name="connsiteY1" fmla="*/ 2287 h 2287"/>
                  <a:gd name="connsiteX2" fmla="*/ 1391 w 28157"/>
                  <a:gd name="connsiteY2" fmla="*/ 0 h 2287"/>
                  <a:gd name="connsiteX3" fmla="*/ 28157 w 28157"/>
                  <a:gd name="connsiteY3" fmla="*/ 0 h 2287"/>
                  <a:gd name="connsiteX4" fmla="*/ 26859 w 28157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57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391" y="0"/>
                    </a:lnTo>
                    <a:lnTo>
                      <a:pt x="28157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1" name="Freeform: Shape 2430">
                <a:extLst>
                  <a:ext uri="{FF2B5EF4-FFF2-40B4-BE49-F238E27FC236}">
                    <a16:creationId xmlns:a16="http://schemas.microsoft.com/office/drawing/2014/main" id="{BABAA2C9-36F3-6CD3-553A-A229CB94A254}"/>
                  </a:ext>
                </a:extLst>
              </p:cNvPr>
              <p:cNvSpPr/>
              <p:nvPr/>
            </p:nvSpPr>
            <p:spPr>
              <a:xfrm>
                <a:off x="3381133" y="3661200"/>
                <a:ext cx="27971" cy="2287"/>
              </a:xfrm>
              <a:custGeom>
                <a:avLst/>
                <a:gdLst>
                  <a:gd name="connsiteX0" fmla="*/ 26859 w 27971"/>
                  <a:gd name="connsiteY0" fmla="*/ 2287 h 2287"/>
                  <a:gd name="connsiteX1" fmla="*/ 0 w 27971"/>
                  <a:gd name="connsiteY1" fmla="*/ 2287 h 2287"/>
                  <a:gd name="connsiteX2" fmla="*/ 1236 w 27971"/>
                  <a:gd name="connsiteY2" fmla="*/ 0 h 2287"/>
                  <a:gd name="connsiteX3" fmla="*/ 27972 w 27971"/>
                  <a:gd name="connsiteY3" fmla="*/ 0 h 2287"/>
                  <a:gd name="connsiteX4" fmla="*/ 26859 w 27971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1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236" y="0"/>
                    </a:lnTo>
                    <a:lnTo>
                      <a:pt x="27972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2" name="Freeform: Shape 2431">
                <a:extLst>
                  <a:ext uri="{FF2B5EF4-FFF2-40B4-BE49-F238E27FC236}">
                    <a16:creationId xmlns:a16="http://schemas.microsoft.com/office/drawing/2014/main" id="{D5A1566F-B820-0D41-A9B7-E09D4A8071C7}"/>
                  </a:ext>
                </a:extLst>
              </p:cNvPr>
              <p:cNvSpPr/>
              <p:nvPr/>
            </p:nvSpPr>
            <p:spPr>
              <a:xfrm>
                <a:off x="3429164" y="3661200"/>
                <a:ext cx="27817" cy="2287"/>
              </a:xfrm>
              <a:custGeom>
                <a:avLst/>
                <a:gdLst>
                  <a:gd name="connsiteX0" fmla="*/ 26859 w 27817"/>
                  <a:gd name="connsiteY0" fmla="*/ 2287 h 2287"/>
                  <a:gd name="connsiteX1" fmla="*/ 0 w 27817"/>
                  <a:gd name="connsiteY1" fmla="*/ 2287 h 2287"/>
                  <a:gd name="connsiteX2" fmla="*/ 1051 w 27817"/>
                  <a:gd name="connsiteY2" fmla="*/ 0 h 2287"/>
                  <a:gd name="connsiteX3" fmla="*/ 27817 w 27817"/>
                  <a:gd name="connsiteY3" fmla="*/ 0 h 2287"/>
                  <a:gd name="connsiteX4" fmla="*/ 26859 w 27817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17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051" y="0"/>
                    </a:lnTo>
                    <a:lnTo>
                      <a:pt x="27817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3" name="Freeform: Shape 2432">
                <a:extLst>
                  <a:ext uri="{FF2B5EF4-FFF2-40B4-BE49-F238E27FC236}">
                    <a16:creationId xmlns:a16="http://schemas.microsoft.com/office/drawing/2014/main" id="{C7486BE7-75BF-9A29-F9B3-A4ADF3BA197F}"/>
                  </a:ext>
                </a:extLst>
              </p:cNvPr>
              <p:cNvSpPr/>
              <p:nvPr/>
            </p:nvSpPr>
            <p:spPr>
              <a:xfrm>
                <a:off x="3477225" y="3661200"/>
                <a:ext cx="27631" cy="2287"/>
              </a:xfrm>
              <a:custGeom>
                <a:avLst/>
                <a:gdLst>
                  <a:gd name="connsiteX0" fmla="*/ 26859 w 27631"/>
                  <a:gd name="connsiteY0" fmla="*/ 2287 h 2287"/>
                  <a:gd name="connsiteX1" fmla="*/ 0 w 27631"/>
                  <a:gd name="connsiteY1" fmla="*/ 2287 h 2287"/>
                  <a:gd name="connsiteX2" fmla="*/ 865 w 27631"/>
                  <a:gd name="connsiteY2" fmla="*/ 0 h 2287"/>
                  <a:gd name="connsiteX3" fmla="*/ 27631 w 27631"/>
                  <a:gd name="connsiteY3" fmla="*/ 0 h 2287"/>
                  <a:gd name="connsiteX4" fmla="*/ 26859 w 27631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31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865" y="0"/>
                    </a:lnTo>
                    <a:lnTo>
                      <a:pt x="27631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4" name="Freeform: Shape 2433">
                <a:extLst>
                  <a:ext uri="{FF2B5EF4-FFF2-40B4-BE49-F238E27FC236}">
                    <a16:creationId xmlns:a16="http://schemas.microsoft.com/office/drawing/2014/main" id="{E5B3F130-A56C-D161-B1A8-03229AD32108}"/>
                  </a:ext>
                </a:extLst>
              </p:cNvPr>
              <p:cNvSpPr/>
              <p:nvPr/>
            </p:nvSpPr>
            <p:spPr>
              <a:xfrm>
                <a:off x="3525256" y="3661200"/>
                <a:ext cx="27446" cy="2287"/>
              </a:xfrm>
              <a:custGeom>
                <a:avLst/>
                <a:gdLst>
                  <a:gd name="connsiteX0" fmla="*/ 26859 w 27446"/>
                  <a:gd name="connsiteY0" fmla="*/ 2287 h 2287"/>
                  <a:gd name="connsiteX1" fmla="*/ 0 w 27446"/>
                  <a:gd name="connsiteY1" fmla="*/ 2287 h 2287"/>
                  <a:gd name="connsiteX2" fmla="*/ 680 w 27446"/>
                  <a:gd name="connsiteY2" fmla="*/ 0 h 2287"/>
                  <a:gd name="connsiteX3" fmla="*/ 27446 w 27446"/>
                  <a:gd name="connsiteY3" fmla="*/ 0 h 2287"/>
                  <a:gd name="connsiteX4" fmla="*/ 26859 w 27446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6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680" y="0"/>
                    </a:lnTo>
                    <a:lnTo>
                      <a:pt x="27446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5" name="Freeform: Shape 2434">
                <a:extLst>
                  <a:ext uri="{FF2B5EF4-FFF2-40B4-BE49-F238E27FC236}">
                    <a16:creationId xmlns:a16="http://schemas.microsoft.com/office/drawing/2014/main" id="{D55228ED-5364-6721-10B9-0369CFDAFFAF}"/>
                  </a:ext>
                </a:extLst>
              </p:cNvPr>
              <p:cNvSpPr/>
              <p:nvPr/>
            </p:nvSpPr>
            <p:spPr>
              <a:xfrm>
                <a:off x="3573287" y="3661200"/>
                <a:ext cx="27291" cy="2287"/>
              </a:xfrm>
              <a:custGeom>
                <a:avLst/>
                <a:gdLst>
                  <a:gd name="connsiteX0" fmla="*/ 26859 w 27291"/>
                  <a:gd name="connsiteY0" fmla="*/ 2287 h 2287"/>
                  <a:gd name="connsiteX1" fmla="*/ 0 w 27291"/>
                  <a:gd name="connsiteY1" fmla="*/ 2287 h 2287"/>
                  <a:gd name="connsiteX2" fmla="*/ 526 w 27291"/>
                  <a:gd name="connsiteY2" fmla="*/ 0 h 2287"/>
                  <a:gd name="connsiteX3" fmla="*/ 27292 w 27291"/>
                  <a:gd name="connsiteY3" fmla="*/ 0 h 2287"/>
                  <a:gd name="connsiteX4" fmla="*/ 26859 w 27291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1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526" y="0"/>
                    </a:lnTo>
                    <a:lnTo>
                      <a:pt x="27292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6" name="Freeform: Shape 2435">
                <a:extLst>
                  <a:ext uri="{FF2B5EF4-FFF2-40B4-BE49-F238E27FC236}">
                    <a16:creationId xmlns:a16="http://schemas.microsoft.com/office/drawing/2014/main" id="{62C95D05-893A-471B-8A90-F709988F02FD}"/>
                  </a:ext>
                </a:extLst>
              </p:cNvPr>
              <p:cNvSpPr/>
              <p:nvPr/>
            </p:nvSpPr>
            <p:spPr>
              <a:xfrm>
                <a:off x="3621349" y="3661200"/>
                <a:ext cx="27075" cy="2287"/>
              </a:xfrm>
              <a:custGeom>
                <a:avLst/>
                <a:gdLst>
                  <a:gd name="connsiteX0" fmla="*/ 26859 w 27075"/>
                  <a:gd name="connsiteY0" fmla="*/ 2287 h 2287"/>
                  <a:gd name="connsiteX1" fmla="*/ 0 w 27075"/>
                  <a:gd name="connsiteY1" fmla="*/ 2287 h 2287"/>
                  <a:gd name="connsiteX2" fmla="*/ 340 w 27075"/>
                  <a:gd name="connsiteY2" fmla="*/ 0 h 2287"/>
                  <a:gd name="connsiteX3" fmla="*/ 27075 w 27075"/>
                  <a:gd name="connsiteY3" fmla="*/ 0 h 2287"/>
                  <a:gd name="connsiteX4" fmla="*/ 26859 w 27075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75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340" y="0"/>
                    </a:lnTo>
                    <a:lnTo>
                      <a:pt x="27075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7" name="Freeform: Shape 2436">
                <a:extLst>
                  <a:ext uri="{FF2B5EF4-FFF2-40B4-BE49-F238E27FC236}">
                    <a16:creationId xmlns:a16="http://schemas.microsoft.com/office/drawing/2014/main" id="{C9FA9F29-08CD-BECB-B9BA-8159EA588DA5}"/>
                  </a:ext>
                </a:extLst>
              </p:cNvPr>
              <p:cNvSpPr/>
              <p:nvPr/>
            </p:nvSpPr>
            <p:spPr>
              <a:xfrm>
                <a:off x="3669380" y="3661200"/>
                <a:ext cx="26921" cy="2287"/>
              </a:xfrm>
              <a:custGeom>
                <a:avLst/>
                <a:gdLst>
                  <a:gd name="connsiteX0" fmla="*/ 26859 w 26921"/>
                  <a:gd name="connsiteY0" fmla="*/ 2287 h 2287"/>
                  <a:gd name="connsiteX1" fmla="*/ 0 w 26921"/>
                  <a:gd name="connsiteY1" fmla="*/ 2287 h 2287"/>
                  <a:gd name="connsiteX2" fmla="*/ 155 w 26921"/>
                  <a:gd name="connsiteY2" fmla="*/ 0 h 2287"/>
                  <a:gd name="connsiteX3" fmla="*/ 26921 w 26921"/>
                  <a:gd name="connsiteY3" fmla="*/ 0 h 2287"/>
                  <a:gd name="connsiteX4" fmla="*/ 26859 w 26921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21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155" y="0"/>
                    </a:lnTo>
                    <a:lnTo>
                      <a:pt x="26921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8" name="Freeform: Shape 2437">
                <a:extLst>
                  <a:ext uri="{FF2B5EF4-FFF2-40B4-BE49-F238E27FC236}">
                    <a16:creationId xmlns:a16="http://schemas.microsoft.com/office/drawing/2014/main" id="{025127C8-90B6-729B-AB17-89213358C203}"/>
                  </a:ext>
                </a:extLst>
              </p:cNvPr>
              <p:cNvSpPr/>
              <p:nvPr/>
            </p:nvSpPr>
            <p:spPr>
              <a:xfrm>
                <a:off x="3717411" y="3661200"/>
                <a:ext cx="26859" cy="2287"/>
              </a:xfrm>
              <a:custGeom>
                <a:avLst/>
                <a:gdLst>
                  <a:gd name="connsiteX0" fmla="*/ 26859 w 26859"/>
                  <a:gd name="connsiteY0" fmla="*/ 2287 h 2287"/>
                  <a:gd name="connsiteX1" fmla="*/ 0 w 26859"/>
                  <a:gd name="connsiteY1" fmla="*/ 2287 h 2287"/>
                  <a:gd name="connsiteX2" fmla="*/ 0 w 26859"/>
                  <a:gd name="connsiteY2" fmla="*/ 0 h 2287"/>
                  <a:gd name="connsiteX3" fmla="*/ 26766 w 26859"/>
                  <a:gd name="connsiteY3" fmla="*/ 0 h 2287"/>
                  <a:gd name="connsiteX4" fmla="*/ 26859 w 26859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59" h="2287">
                    <a:moveTo>
                      <a:pt x="26859" y="2287"/>
                    </a:moveTo>
                    <a:lnTo>
                      <a:pt x="0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6859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9" name="Freeform: Shape 2438">
                <a:extLst>
                  <a:ext uri="{FF2B5EF4-FFF2-40B4-BE49-F238E27FC236}">
                    <a16:creationId xmlns:a16="http://schemas.microsoft.com/office/drawing/2014/main" id="{60EF1C9D-7693-9F46-CF19-1FC7C9D03B1B}"/>
                  </a:ext>
                </a:extLst>
              </p:cNvPr>
              <p:cNvSpPr/>
              <p:nvPr/>
            </p:nvSpPr>
            <p:spPr>
              <a:xfrm>
                <a:off x="3765287" y="3661200"/>
                <a:ext cx="27044" cy="2287"/>
              </a:xfrm>
              <a:custGeom>
                <a:avLst/>
                <a:gdLst>
                  <a:gd name="connsiteX0" fmla="*/ 27044 w 27044"/>
                  <a:gd name="connsiteY0" fmla="*/ 2287 h 2287"/>
                  <a:gd name="connsiteX1" fmla="*/ 186 w 27044"/>
                  <a:gd name="connsiteY1" fmla="*/ 2287 h 2287"/>
                  <a:gd name="connsiteX2" fmla="*/ 0 w 27044"/>
                  <a:gd name="connsiteY2" fmla="*/ 0 h 2287"/>
                  <a:gd name="connsiteX3" fmla="*/ 26735 w 27044"/>
                  <a:gd name="connsiteY3" fmla="*/ 0 h 2287"/>
                  <a:gd name="connsiteX4" fmla="*/ 27044 w 27044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44" h="2287">
                    <a:moveTo>
                      <a:pt x="27044" y="2287"/>
                    </a:moveTo>
                    <a:lnTo>
                      <a:pt x="186" y="2287"/>
                    </a:lnTo>
                    <a:lnTo>
                      <a:pt x="0" y="0"/>
                    </a:lnTo>
                    <a:lnTo>
                      <a:pt x="26735" y="0"/>
                    </a:lnTo>
                    <a:lnTo>
                      <a:pt x="27044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0" name="Freeform: Shape 2439">
                <a:extLst>
                  <a:ext uri="{FF2B5EF4-FFF2-40B4-BE49-F238E27FC236}">
                    <a16:creationId xmlns:a16="http://schemas.microsoft.com/office/drawing/2014/main" id="{6EEAAB2C-0E3E-5F63-A9F2-D5C9E79E5AB5}"/>
                  </a:ext>
                </a:extLst>
              </p:cNvPr>
              <p:cNvSpPr/>
              <p:nvPr/>
            </p:nvSpPr>
            <p:spPr>
              <a:xfrm>
                <a:off x="3813132" y="3661200"/>
                <a:ext cx="27230" cy="2287"/>
              </a:xfrm>
              <a:custGeom>
                <a:avLst/>
                <a:gdLst>
                  <a:gd name="connsiteX0" fmla="*/ 27230 w 27230"/>
                  <a:gd name="connsiteY0" fmla="*/ 2287 h 2287"/>
                  <a:gd name="connsiteX1" fmla="*/ 371 w 27230"/>
                  <a:gd name="connsiteY1" fmla="*/ 2287 h 2287"/>
                  <a:gd name="connsiteX2" fmla="*/ 0 w 27230"/>
                  <a:gd name="connsiteY2" fmla="*/ 0 h 2287"/>
                  <a:gd name="connsiteX3" fmla="*/ 26766 w 27230"/>
                  <a:gd name="connsiteY3" fmla="*/ 0 h 2287"/>
                  <a:gd name="connsiteX4" fmla="*/ 27230 w 27230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0" h="2287">
                    <a:moveTo>
                      <a:pt x="27230" y="2287"/>
                    </a:moveTo>
                    <a:lnTo>
                      <a:pt x="371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7230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1" name="Freeform: Shape 2440">
                <a:extLst>
                  <a:ext uri="{FF2B5EF4-FFF2-40B4-BE49-F238E27FC236}">
                    <a16:creationId xmlns:a16="http://schemas.microsoft.com/office/drawing/2014/main" id="{A0231807-6552-2261-8430-CB170BF2ECD5}"/>
                  </a:ext>
                </a:extLst>
              </p:cNvPr>
              <p:cNvSpPr/>
              <p:nvPr/>
            </p:nvSpPr>
            <p:spPr>
              <a:xfrm>
                <a:off x="3861009" y="3661200"/>
                <a:ext cx="27384" cy="2287"/>
              </a:xfrm>
              <a:custGeom>
                <a:avLst/>
                <a:gdLst>
                  <a:gd name="connsiteX0" fmla="*/ 27384 w 27384"/>
                  <a:gd name="connsiteY0" fmla="*/ 2287 h 2287"/>
                  <a:gd name="connsiteX1" fmla="*/ 526 w 27384"/>
                  <a:gd name="connsiteY1" fmla="*/ 2287 h 2287"/>
                  <a:gd name="connsiteX2" fmla="*/ 0 w 27384"/>
                  <a:gd name="connsiteY2" fmla="*/ 0 h 2287"/>
                  <a:gd name="connsiteX3" fmla="*/ 26735 w 27384"/>
                  <a:gd name="connsiteY3" fmla="*/ 0 h 2287"/>
                  <a:gd name="connsiteX4" fmla="*/ 27384 w 27384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84" h="2287">
                    <a:moveTo>
                      <a:pt x="27384" y="2287"/>
                    </a:moveTo>
                    <a:lnTo>
                      <a:pt x="526" y="2287"/>
                    </a:lnTo>
                    <a:lnTo>
                      <a:pt x="0" y="0"/>
                    </a:lnTo>
                    <a:lnTo>
                      <a:pt x="26735" y="0"/>
                    </a:lnTo>
                    <a:lnTo>
                      <a:pt x="27384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2" name="Freeform: Shape 2441">
                <a:extLst>
                  <a:ext uri="{FF2B5EF4-FFF2-40B4-BE49-F238E27FC236}">
                    <a16:creationId xmlns:a16="http://schemas.microsoft.com/office/drawing/2014/main" id="{BC5D84B1-67A0-C830-F7A8-AF96A34B0624}"/>
                  </a:ext>
                </a:extLst>
              </p:cNvPr>
              <p:cNvSpPr/>
              <p:nvPr/>
            </p:nvSpPr>
            <p:spPr>
              <a:xfrm>
                <a:off x="3908854" y="3661200"/>
                <a:ext cx="27600" cy="2287"/>
              </a:xfrm>
              <a:custGeom>
                <a:avLst/>
                <a:gdLst>
                  <a:gd name="connsiteX0" fmla="*/ 27601 w 27600"/>
                  <a:gd name="connsiteY0" fmla="*/ 2287 h 2287"/>
                  <a:gd name="connsiteX1" fmla="*/ 742 w 27600"/>
                  <a:gd name="connsiteY1" fmla="*/ 2287 h 2287"/>
                  <a:gd name="connsiteX2" fmla="*/ 0 w 27600"/>
                  <a:gd name="connsiteY2" fmla="*/ 0 h 2287"/>
                  <a:gd name="connsiteX3" fmla="*/ 26766 w 27600"/>
                  <a:gd name="connsiteY3" fmla="*/ 0 h 2287"/>
                  <a:gd name="connsiteX4" fmla="*/ 27601 w 27600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00" h="2287">
                    <a:moveTo>
                      <a:pt x="27601" y="2287"/>
                    </a:moveTo>
                    <a:lnTo>
                      <a:pt x="742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7601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3" name="Freeform: Shape 2442">
                <a:extLst>
                  <a:ext uri="{FF2B5EF4-FFF2-40B4-BE49-F238E27FC236}">
                    <a16:creationId xmlns:a16="http://schemas.microsoft.com/office/drawing/2014/main" id="{1DCAFBC9-20D2-93BD-D48A-2D9FD538D3CC}"/>
                  </a:ext>
                </a:extLst>
              </p:cNvPr>
              <p:cNvSpPr/>
              <p:nvPr/>
            </p:nvSpPr>
            <p:spPr>
              <a:xfrm>
                <a:off x="3956731" y="3661200"/>
                <a:ext cx="27755" cy="2287"/>
              </a:xfrm>
              <a:custGeom>
                <a:avLst/>
                <a:gdLst>
                  <a:gd name="connsiteX0" fmla="*/ 27755 w 27755"/>
                  <a:gd name="connsiteY0" fmla="*/ 2287 h 2287"/>
                  <a:gd name="connsiteX1" fmla="*/ 896 w 27755"/>
                  <a:gd name="connsiteY1" fmla="*/ 2287 h 2287"/>
                  <a:gd name="connsiteX2" fmla="*/ 0 w 27755"/>
                  <a:gd name="connsiteY2" fmla="*/ 0 h 2287"/>
                  <a:gd name="connsiteX3" fmla="*/ 26766 w 27755"/>
                  <a:gd name="connsiteY3" fmla="*/ 0 h 2287"/>
                  <a:gd name="connsiteX4" fmla="*/ 27755 w 27755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5" h="2287">
                    <a:moveTo>
                      <a:pt x="27755" y="2287"/>
                    </a:moveTo>
                    <a:lnTo>
                      <a:pt x="896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7755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4" name="Freeform: Shape 2443">
                <a:extLst>
                  <a:ext uri="{FF2B5EF4-FFF2-40B4-BE49-F238E27FC236}">
                    <a16:creationId xmlns:a16="http://schemas.microsoft.com/office/drawing/2014/main" id="{2BEC3B4E-7A7E-1780-F353-DAB6859E2478}"/>
                  </a:ext>
                </a:extLst>
              </p:cNvPr>
              <p:cNvSpPr/>
              <p:nvPr/>
            </p:nvSpPr>
            <p:spPr>
              <a:xfrm>
                <a:off x="4004607" y="3661200"/>
                <a:ext cx="27909" cy="2287"/>
              </a:xfrm>
              <a:custGeom>
                <a:avLst/>
                <a:gdLst>
                  <a:gd name="connsiteX0" fmla="*/ 27910 w 27909"/>
                  <a:gd name="connsiteY0" fmla="*/ 2287 h 2287"/>
                  <a:gd name="connsiteX1" fmla="*/ 1051 w 27909"/>
                  <a:gd name="connsiteY1" fmla="*/ 2287 h 2287"/>
                  <a:gd name="connsiteX2" fmla="*/ 0 w 27909"/>
                  <a:gd name="connsiteY2" fmla="*/ 0 h 2287"/>
                  <a:gd name="connsiteX3" fmla="*/ 26735 w 27909"/>
                  <a:gd name="connsiteY3" fmla="*/ 0 h 2287"/>
                  <a:gd name="connsiteX4" fmla="*/ 27910 w 27909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09" h="2287">
                    <a:moveTo>
                      <a:pt x="27910" y="2287"/>
                    </a:moveTo>
                    <a:lnTo>
                      <a:pt x="1051" y="2287"/>
                    </a:lnTo>
                    <a:lnTo>
                      <a:pt x="0" y="0"/>
                    </a:lnTo>
                    <a:lnTo>
                      <a:pt x="26735" y="0"/>
                    </a:lnTo>
                    <a:lnTo>
                      <a:pt x="27910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5" name="Freeform: Shape 2444">
                <a:extLst>
                  <a:ext uri="{FF2B5EF4-FFF2-40B4-BE49-F238E27FC236}">
                    <a16:creationId xmlns:a16="http://schemas.microsoft.com/office/drawing/2014/main" id="{62B63335-CB2A-3D2B-2A92-2BA06CC809A0}"/>
                  </a:ext>
                </a:extLst>
              </p:cNvPr>
              <p:cNvSpPr/>
              <p:nvPr/>
            </p:nvSpPr>
            <p:spPr>
              <a:xfrm>
                <a:off x="4052452" y="3661200"/>
                <a:ext cx="28126" cy="2287"/>
              </a:xfrm>
              <a:custGeom>
                <a:avLst/>
                <a:gdLst>
                  <a:gd name="connsiteX0" fmla="*/ 28126 w 28126"/>
                  <a:gd name="connsiteY0" fmla="*/ 2287 h 2287"/>
                  <a:gd name="connsiteX1" fmla="*/ 1267 w 28126"/>
                  <a:gd name="connsiteY1" fmla="*/ 2287 h 2287"/>
                  <a:gd name="connsiteX2" fmla="*/ 0 w 28126"/>
                  <a:gd name="connsiteY2" fmla="*/ 0 h 2287"/>
                  <a:gd name="connsiteX3" fmla="*/ 26766 w 28126"/>
                  <a:gd name="connsiteY3" fmla="*/ 0 h 2287"/>
                  <a:gd name="connsiteX4" fmla="*/ 28126 w 28126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26" h="2287">
                    <a:moveTo>
                      <a:pt x="28126" y="2287"/>
                    </a:moveTo>
                    <a:lnTo>
                      <a:pt x="1267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8126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6" name="Freeform: Shape 2445">
                <a:extLst>
                  <a:ext uri="{FF2B5EF4-FFF2-40B4-BE49-F238E27FC236}">
                    <a16:creationId xmlns:a16="http://schemas.microsoft.com/office/drawing/2014/main" id="{DD010EE6-5057-A98B-A1DA-F7C402F3A53E}"/>
                  </a:ext>
                </a:extLst>
              </p:cNvPr>
              <p:cNvSpPr/>
              <p:nvPr/>
            </p:nvSpPr>
            <p:spPr>
              <a:xfrm>
                <a:off x="4100329" y="3661200"/>
                <a:ext cx="28280" cy="2287"/>
              </a:xfrm>
              <a:custGeom>
                <a:avLst/>
                <a:gdLst>
                  <a:gd name="connsiteX0" fmla="*/ 28281 w 28280"/>
                  <a:gd name="connsiteY0" fmla="*/ 2287 h 2287"/>
                  <a:gd name="connsiteX1" fmla="*/ 1422 w 28280"/>
                  <a:gd name="connsiteY1" fmla="*/ 2287 h 2287"/>
                  <a:gd name="connsiteX2" fmla="*/ 0 w 28280"/>
                  <a:gd name="connsiteY2" fmla="*/ 0 h 2287"/>
                  <a:gd name="connsiteX3" fmla="*/ 26766 w 28280"/>
                  <a:gd name="connsiteY3" fmla="*/ 0 h 2287"/>
                  <a:gd name="connsiteX4" fmla="*/ 28281 w 28280"/>
                  <a:gd name="connsiteY4" fmla="*/ 2287 h 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0" h="2287">
                    <a:moveTo>
                      <a:pt x="28281" y="2287"/>
                    </a:moveTo>
                    <a:lnTo>
                      <a:pt x="1422" y="2287"/>
                    </a:lnTo>
                    <a:lnTo>
                      <a:pt x="0" y="0"/>
                    </a:lnTo>
                    <a:lnTo>
                      <a:pt x="26766" y="0"/>
                    </a:lnTo>
                    <a:lnTo>
                      <a:pt x="28281" y="228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7" name="Freeform: Shape 2446">
                <a:extLst>
                  <a:ext uri="{FF2B5EF4-FFF2-40B4-BE49-F238E27FC236}">
                    <a16:creationId xmlns:a16="http://schemas.microsoft.com/office/drawing/2014/main" id="{A955E15F-ABE0-0D99-9663-6254F9CE2F38}"/>
                  </a:ext>
                </a:extLst>
              </p:cNvPr>
              <p:cNvSpPr/>
              <p:nvPr/>
            </p:nvSpPr>
            <p:spPr>
              <a:xfrm>
                <a:off x="3234351" y="3664662"/>
                <a:ext cx="28682" cy="2318"/>
              </a:xfrm>
              <a:custGeom>
                <a:avLst/>
                <a:gdLst>
                  <a:gd name="connsiteX0" fmla="*/ 27013 w 28682"/>
                  <a:gd name="connsiteY0" fmla="*/ 2318 h 2318"/>
                  <a:gd name="connsiteX1" fmla="*/ 0 w 28682"/>
                  <a:gd name="connsiteY1" fmla="*/ 2318 h 2318"/>
                  <a:gd name="connsiteX2" fmla="*/ 1762 w 28682"/>
                  <a:gd name="connsiteY2" fmla="*/ 0 h 2318"/>
                  <a:gd name="connsiteX3" fmla="*/ 28683 w 28682"/>
                  <a:gd name="connsiteY3" fmla="*/ 0 h 2318"/>
                  <a:gd name="connsiteX4" fmla="*/ 27013 w 28682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82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762" y="0"/>
                    </a:lnTo>
                    <a:lnTo>
                      <a:pt x="28683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8" name="Freeform: Shape 2447">
                <a:extLst>
                  <a:ext uri="{FF2B5EF4-FFF2-40B4-BE49-F238E27FC236}">
                    <a16:creationId xmlns:a16="http://schemas.microsoft.com/office/drawing/2014/main" id="{8C9285F1-D312-ADB7-9FC7-DBB6C5806EEA}"/>
                  </a:ext>
                </a:extLst>
              </p:cNvPr>
              <p:cNvSpPr/>
              <p:nvPr/>
            </p:nvSpPr>
            <p:spPr>
              <a:xfrm>
                <a:off x="3282660" y="3664662"/>
                <a:ext cx="28497" cy="2318"/>
              </a:xfrm>
              <a:custGeom>
                <a:avLst/>
                <a:gdLst>
                  <a:gd name="connsiteX0" fmla="*/ 27013 w 28497"/>
                  <a:gd name="connsiteY0" fmla="*/ 2318 h 2318"/>
                  <a:gd name="connsiteX1" fmla="*/ 0 w 28497"/>
                  <a:gd name="connsiteY1" fmla="*/ 2318 h 2318"/>
                  <a:gd name="connsiteX2" fmla="*/ 1576 w 28497"/>
                  <a:gd name="connsiteY2" fmla="*/ 0 h 2318"/>
                  <a:gd name="connsiteX3" fmla="*/ 28497 w 28497"/>
                  <a:gd name="connsiteY3" fmla="*/ 0 h 2318"/>
                  <a:gd name="connsiteX4" fmla="*/ 27013 w 28497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7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576" y="0"/>
                    </a:lnTo>
                    <a:lnTo>
                      <a:pt x="28497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9" name="Freeform: Shape 2448">
                <a:extLst>
                  <a:ext uri="{FF2B5EF4-FFF2-40B4-BE49-F238E27FC236}">
                    <a16:creationId xmlns:a16="http://schemas.microsoft.com/office/drawing/2014/main" id="{3E959C4C-AE48-989E-73DD-CBADDA84ED9F}"/>
                  </a:ext>
                </a:extLst>
              </p:cNvPr>
              <p:cNvSpPr/>
              <p:nvPr/>
            </p:nvSpPr>
            <p:spPr>
              <a:xfrm>
                <a:off x="3330969" y="3664662"/>
                <a:ext cx="28311" cy="2318"/>
              </a:xfrm>
              <a:custGeom>
                <a:avLst/>
                <a:gdLst>
                  <a:gd name="connsiteX0" fmla="*/ 27013 w 28311"/>
                  <a:gd name="connsiteY0" fmla="*/ 2318 h 2318"/>
                  <a:gd name="connsiteX1" fmla="*/ 0 w 28311"/>
                  <a:gd name="connsiteY1" fmla="*/ 2318 h 2318"/>
                  <a:gd name="connsiteX2" fmla="*/ 1422 w 28311"/>
                  <a:gd name="connsiteY2" fmla="*/ 0 h 2318"/>
                  <a:gd name="connsiteX3" fmla="*/ 28312 w 28311"/>
                  <a:gd name="connsiteY3" fmla="*/ 0 h 2318"/>
                  <a:gd name="connsiteX4" fmla="*/ 27013 w 28311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11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422" y="0"/>
                    </a:lnTo>
                    <a:lnTo>
                      <a:pt x="28312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0" name="Freeform: Shape 2449">
                <a:extLst>
                  <a:ext uri="{FF2B5EF4-FFF2-40B4-BE49-F238E27FC236}">
                    <a16:creationId xmlns:a16="http://schemas.microsoft.com/office/drawing/2014/main" id="{98835691-F6D9-1940-C1A4-71A476C1D6DC}"/>
                  </a:ext>
                </a:extLst>
              </p:cNvPr>
              <p:cNvSpPr/>
              <p:nvPr/>
            </p:nvSpPr>
            <p:spPr>
              <a:xfrm>
                <a:off x="3379278" y="3664662"/>
                <a:ext cx="28126" cy="2318"/>
              </a:xfrm>
              <a:custGeom>
                <a:avLst/>
                <a:gdLst>
                  <a:gd name="connsiteX0" fmla="*/ 27013 w 28126"/>
                  <a:gd name="connsiteY0" fmla="*/ 2318 h 2318"/>
                  <a:gd name="connsiteX1" fmla="*/ 0 w 28126"/>
                  <a:gd name="connsiteY1" fmla="*/ 2318 h 2318"/>
                  <a:gd name="connsiteX2" fmla="*/ 1236 w 28126"/>
                  <a:gd name="connsiteY2" fmla="*/ 0 h 2318"/>
                  <a:gd name="connsiteX3" fmla="*/ 28126 w 28126"/>
                  <a:gd name="connsiteY3" fmla="*/ 0 h 2318"/>
                  <a:gd name="connsiteX4" fmla="*/ 27013 w 28126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26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236" y="0"/>
                    </a:lnTo>
                    <a:lnTo>
                      <a:pt x="28126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1" name="Freeform: Shape 2450">
                <a:extLst>
                  <a:ext uri="{FF2B5EF4-FFF2-40B4-BE49-F238E27FC236}">
                    <a16:creationId xmlns:a16="http://schemas.microsoft.com/office/drawing/2014/main" id="{4CAF7130-D500-8A48-E0E5-5F6CED927CEC}"/>
                  </a:ext>
                </a:extLst>
              </p:cNvPr>
              <p:cNvSpPr/>
              <p:nvPr/>
            </p:nvSpPr>
            <p:spPr>
              <a:xfrm>
                <a:off x="3427587" y="3664662"/>
                <a:ext cx="27971" cy="2318"/>
              </a:xfrm>
              <a:custGeom>
                <a:avLst/>
                <a:gdLst>
                  <a:gd name="connsiteX0" fmla="*/ 27013 w 27971"/>
                  <a:gd name="connsiteY0" fmla="*/ 2318 h 2318"/>
                  <a:gd name="connsiteX1" fmla="*/ 0 w 27971"/>
                  <a:gd name="connsiteY1" fmla="*/ 2318 h 2318"/>
                  <a:gd name="connsiteX2" fmla="*/ 1051 w 27971"/>
                  <a:gd name="connsiteY2" fmla="*/ 0 h 2318"/>
                  <a:gd name="connsiteX3" fmla="*/ 27972 w 27971"/>
                  <a:gd name="connsiteY3" fmla="*/ 0 h 2318"/>
                  <a:gd name="connsiteX4" fmla="*/ 27013 w 27971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1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051" y="0"/>
                    </a:lnTo>
                    <a:lnTo>
                      <a:pt x="27972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2" name="Freeform: Shape 2451">
                <a:extLst>
                  <a:ext uri="{FF2B5EF4-FFF2-40B4-BE49-F238E27FC236}">
                    <a16:creationId xmlns:a16="http://schemas.microsoft.com/office/drawing/2014/main" id="{7F919811-6275-4E56-4481-8796B6FE2124}"/>
                  </a:ext>
                </a:extLst>
              </p:cNvPr>
              <p:cNvSpPr/>
              <p:nvPr/>
            </p:nvSpPr>
            <p:spPr>
              <a:xfrm>
                <a:off x="3475896" y="3664662"/>
                <a:ext cx="27786" cy="2318"/>
              </a:xfrm>
              <a:custGeom>
                <a:avLst/>
                <a:gdLst>
                  <a:gd name="connsiteX0" fmla="*/ 27013 w 27786"/>
                  <a:gd name="connsiteY0" fmla="*/ 2318 h 2318"/>
                  <a:gd name="connsiteX1" fmla="*/ 0 w 27786"/>
                  <a:gd name="connsiteY1" fmla="*/ 2318 h 2318"/>
                  <a:gd name="connsiteX2" fmla="*/ 866 w 27786"/>
                  <a:gd name="connsiteY2" fmla="*/ 0 h 2318"/>
                  <a:gd name="connsiteX3" fmla="*/ 27786 w 27786"/>
                  <a:gd name="connsiteY3" fmla="*/ 0 h 2318"/>
                  <a:gd name="connsiteX4" fmla="*/ 27013 w 27786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86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866" y="0"/>
                    </a:lnTo>
                    <a:lnTo>
                      <a:pt x="27786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3" name="Freeform: Shape 2452">
                <a:extLst>
                  <a:ext uri="{FF2B5EF4-FFF2-40B4-BE49-F238E27FC236}">
                    <a16:creationId xmlns:a16="http://schemas.microsoft.com/office/drawing/2014/main" id="{5682FBD1-02D0-392C-8097-95D99A27DB03}"/>
                  </a:ext>
                </a:extLst>
              </p:cNvPr>
              <p:cNvSpPr/>
              <p:nvPr/>
            </p:nvSpPr>
            <p:spPr>
              <a:xfrm>
                <a:off x="3524205" y="3664662"/>
                <a:ext cx="27600" cy="2318"/>
              </a:xfrm>
              <a:custGeom>
                <a:avLst/>
                <a:gdLst>
                  <a:gd name="connsiteX0" fmla="*/ 27013 w 27600"/>
                  <a:gd name="connsiteY0" fmla="*/ 2318 h 2318"/>
                  <a:gd name="connsiteX1" fmla="*/ 0 w 27600"/>
                  <a:gd name="connsiteY1" fmla="*/ 2318 h 2318"/>
                  <a:gd name="connsiteX2" fmla="*/ 711 w 27600"/>
                  <a:gd name="connsiteY2" fmla="*/ 0 h 2318"/>
                  <a:gd name="connsiteX3" fmla="*/ 27601 w 27600"/>
                  <a:gd name="connsiteY3" fmla="*/ 0 h 2318"/>
                  <a:gd name="connsiteX4" fmla="*/ 27013 w 27600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00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711" y="0"/>
                    </a:lnTo>
                    <a:lnTo>
                      <a:pt x="27601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4" name="Freeform: Shape 2453">
                <a:extLst>
                  <a:ext uri="{FF2B5EF4-FFF2-40B4-BE49-F238E27FC236}">
                    <a16:creationId xmlns:a16="http://schemas.microsoft.com/office/drawing/2014/main" id="{55A1F37C-DBD5-4B47-AF55-B3341A4F6CF4}"/>
                  </a:ext>
                </a:extLst>
              </p:cNvPr>
              <p:cNvSpPr/>
              <p:nvPr/>
            </p:nvSpPr>
            <p:spPr>
              <a:xfrm>
                <a:off x="3572514" y="3664662"/>
                <a:ext cx="27415" cy="2318"/>
              </a:xfrm>
              <a:custGeom>
                <a:avLst/>
                <a:gdLst>
                  <a:gd name="connsiteX0" fmla="*/ 27013 w 27415"/>
                  <a:gd name="connsiteY0" fmla="*/ 2318 h 2318"/>
                  <a:gd name="connsiteX1" fmla="*/ 0 w 27415"/>
                  <a:gd name="connsiteY1" fmla="*/ 2318 h 2318"/>
                  <a:gd name="connsiteX2" fmla="*/ 526 w 27415"/>
                  <a:gd name="connsiteY2" fmla="*/ 0 h 2318"/>
                  <a:gd name="connsiteX3" fmla="*/ 27415 w 27415"/>
                  <a:gd name="connsiteY3" fmla="*/ 0 h 2318"/>
                  <a:gd name="connsiteX4" fmla="*/ 27013 w 27415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15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526" y="0"/>
                    </a:lnTo>
                    <a:lnTo>
                      <a:pt x="27415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5" name="Freeform: Shape 2454">
                <a:extLst>
                  <a:ext uri="{FF2B5EF4-FFF2-40B4-BE49-F238E27FC236}">
                    <a16:creationId xmlns:a16="http://schemas.microsoft.com/office/drawing/2014/main" id="{4814D961-71F8-1C1D-50C4-9A99FDD9BC70}"/>
                  </a:ext>
                </a:extLst>
              </p:cNvPr>
              <p:cNvSpPr/>
              <p:nvPr/>
            </p:nvSpPr>
            <p:spPr>
              <a:xfrm>
                <a:off x="3620823" y="3664662"/>
                <a:ext cx="27260" cy="2318"/>
              </a:xfrm>
              <a:custGeom>
                <a:avLst/>
                <a:gdLst>
                  <a:gd name="connsiteX0" fmla="*/ 27013 w 27260"/>
                  <a:gd name="connsiteY0" fmla="*/ 2318 h 2318"/>
                  <a:gd name="connsiteX1" fmla="*/ 0 w 27260"/>
                  <a:gd name="connsiteY1" fmla="*/ 2318 h 2318"/>
                  <a:gd name="connsiteX2" fmla="*/ 340 w 27260"/>
                  <a:gd name="connsiteY2" fmla="*/ 0 h 2318"/>
                  <a:gd name="connsiteX3" fmla="*/ 27261 w 27260"/>
                  <a:gd name="connsiteY3" fmla="*/ 0 h 2318"/>
                  <a:gd name="connsiteX4" fmla="*/ 27013 w 27260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60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340" y="0"/>
                    </a:lnTo>
                    <a:lnTo>
                      <a:pt x="27261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6" name="Freeform: Shape 2455">
                <a:extLst>
                  <a:ext uri="{FF2B5EF4-FFF2-40B4-BE49-F238E27FC236}">
                    <a16:creationId xmlns:a16="http://schemas.microsoft.com/office/drawing/2014/main" id="{5E633EF3-4533-E824-A69B-0CA80D9B5098}"/>
                  </a:ext>
                </a:extLst>
              </p:cNvPr>
              <p:cNvSpPr/>
              <p:nvPr/>
            </p:nvSpPr>
            <p:spPr>
              <a:xfrm>
                <a:off x="3669133" y="3664662"/>
                <a:ext cx="27075" cy="2318"/>
              </a:xfrm>
              <a:custGeom>
                <a:avLst/>
                <a:gdLst>
                  <a:gd name="connsiteX0" fmla="*/ 27013 w 27075"/>
                  <a:gd name="connsiteY0" fmla="*/ 2318 h 2318"/>
                  <a:gd name="connsiteX1" fmla="*/ 0 w 27075"/>
                  <a:gd name="connsiteY1" fmla="*/ 2318 h 2318"/>
                  <a:gd name="connsiteX2" fmla="*/ 155 w 27075"/>
                  <a:gd name="connsiteY2" fmla="*/ 0 h 2318"/>
                  <a:gd name="connsiteX3" fmla="*/ 27075 w 27075"/>
                  <a:gd name="connsiteY3" fmla="*/ 0 h 2318"/>
                  <a:gd name="connsiteX4" fmla="*/ 27013 w 27075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75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155" y="0"/>
                    </a:lnTo>
                    <a:lnTo>
                      <a:pt x="27075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7" name="Freeform: Shape 2456">
                <a:extLst>
                  <a:ext uri="{FF2B5EF4-FFF2-40B4-BE49-F238E27FC236}">
                    <a16:creationId xmlns:a16="http://schemas.microsoft.com/office/drawing/2014/main" id="{02C3E6BD-95D9-AF9E-C832-0D304D369A2C}"/>
                  </a:ext>
                </a:extLst>
              </p:cNvPr>
              <p:cNvSpPr/>
              <p:nvPr/>
            </p:nvSpPr>
            <p:spPr>
              <a:xfrm>
                <a:off x="3717442" y="3664662"/>
                <a:ext cx="27013" cy="2318"/>
              </a:xfrm>
              <a:custGeom>
                <a:avLst/>
                <a:gdLst>
                  <a:gd name="connsiteX0" fmla="*/ 27013 w 27013"/>
                  <a:gd name="connsiteY0" fmla="*/ 2318 h 2318"/>
                  <a:gd name="connsiteX1" fmla="*/ 0 w 27013"/>
                  <a:gd name="connsiteY1" fmla="*/ 2318 h 2318"/>
                  <a:gd name="connsiteX2" fmla="*/ 0 w 27013"/>
                  <a:gd name="connsiteY2" fmla="*/ 0 h 2318"/>
                  <a:gd name="connsiteX3" fmla="*/ 26890 w 27013"/>
                  <a:gd name="connsiteY3" fmla="*/ 0 h 2318"/>
                  <a:gd name="connsiteX4" fmla="*/ 27013 w 27013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13" h="2318">
                    <a:moveTo>
                      <a:pt x="27013" y="2318"/>
                    </a:moveTo>
                    <a:lnTo>
                      <a:pt x="0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7013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8" name="Freeform: Shape 2457">
                <a:extLst>
                  <a:ext uri="{FF2B5EF4-FFF2-40B4-BE49-F238E27FC236}">
                    <a16:creationId xmlns:a16="http://schemas.microsoft.com/office/drawing/2014/main" id="{B41A4E9F-1AFA-4CF8-58E3-329424B23093}"/>
                  </a:ext>
                </a:extLst>
              </p:cNvPr>
              <p:cNvSpPr/>
              <p:nvPr/>
            </p:nvSpPr>
            <p:spPr>
              <a:xfrm>
                <a:off x="3765565" y="3664662"/>
                <a:ext cx="27199" cy="2318"/>
              </a:xfrm>
              <a:custGeom>
                <a:avLst/>
                <a:gdLst>
                  <a:gd name="connsiteX0" fmla="*/ 27199 w 27199"/>
                  <a:gd name="connsiteY0" fmla="*/ 2318 h 2318"/>
                  <a:gd name="connsiteX1" fmla="*/ 186 w 27199"/>
                  <a:gd name="connsiteY1" fmla="*/ 2318 h 2318"/>
                  <a:gd name="connsiteX2" fmla="*/ 0 w 27199"/>
                  <a:gd name="connsiteY2" fmla="*/ 0 h 2318"/>
                  <a:gd name="connsiteX3" fmla="*/ 26890 w 27199"/>
                  <a:gd name="connsiteY3" fmla="*/ 0 h 2318"/>
                  <a:gd name="connsiteX4" fmla="*/ 27199 w 27199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99" h="2318">
                    <a:moveTo>
                      <a:pt x="27199" y="2318"/>
                    </a:moveTo>
                    <a:lnTo>
                      <a:pt x="186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7199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9" name="Freeform: Shape 2458">
                <a:extLst>
                  <a:ext uri="{FF2B5EF4-FFF2-40B4-BE49-F238E27FC236}">
                    <a16:creationId xmlns:a16="http://schemas.microsoft.com/office/drawing/2014/main" id="{ADC5FBAD-486E-A11F-03E2-5DE645E14C86}"/>
                  </a:ext>
                </a:extLst>
              </p:cNvPr>
              <p:cNvSpPr/>
              <p:nvPr/>
            </p:nvSpPr>
            <p:spPr>
              <a:xfrm>
                <a:off x="3813689" y="3664662"/>
                <a:ext cx="27384" cy="2318"/>
              </a:xfrm>
              <a:custGeom>
                <a:avLst/>
                <a:gdLst>
                  <a:gd name="connsiteX0" fmla="*/ 27384 w 27384"/>
                  <a:gd name="connsiteY0" fmla="*/ 2318 h 2318"/>
                  <a:gd name="connsiteX1" fmla="*/ 371 w 27384"/>
                  <a:gd name="connsiteY1" fmla="*/ 2318 h 2318"/>
                  <a:gd name="connsiteX2" fmla="*/ 0 w 27384"/>
                  <a:gd name="connsiteY2" fmla="*/ 0 h 2318"/>
                  <a:gd name="connsiteX3" fmla="*/ 26921 w 27384"/>
                  <a:gd name="connsiteY3" fmla="*/ 0 h 2318"/>
                  <a:gd name="connsiteX4" fmla="*/ 27384 w 27384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84" h="2318">
                    <a:moveTo>
                      <a:pt x="27384" y="2318"/>
                    </a:moveTo>
                    <a:lnTo>
                      <a:pt x="371" y="2318"/>
                    </a:lnTo>
                    <a:lnTo>
                      <a:pt x="0" y="0"/>
                    </a:lnTo>
                    <a:lnTo>
                      <a:pt x="26921" y="0"/>
                    </a:lnTo>
                    <a:lnTo>
                      <a:pt x="27384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0" name="Freeform: Shape 2459">
                <a:extLst>
                  <a:ext uri="{FF2B5EF4-FFF2-40B4-BE49-F238E27FC236}">
                    <a16:creationId xmlns:a16="http://schemas.microsoft.com/office/drawing/2014/main" id="{8F3D43F0-A079-BA9C-94BC-2A288AE5CEF4}"/>
                  </a:ext>
                </a:extLst>
              </p:cNvPr>
              <p:cNvSpPr/>
              <p:nvPr/>
            </p:nvSpPr>
            <p:spPr>
              <a:xfrm>
                <a:off x="3861812" y="3664662"/>
                <a:ext cx="27569" cy="2318"/>
              </a:xfrm>
              <a:custGeom>
                <a:avLst/>
                <a:gdLst>
                  <a:gd name="connsiteX0" fmla="*/ 27570 w 27569"/>
                  <a:gd name="connsiteY0" fmla="*/ 2318 h 2318"/>
                  <a:gd name="connsiteX1" fmla="*/ 557 w 27569"/>
                  <a:gd name="connsiteY1" fmla="*/ 2318 h 2318"/>
                  <a:gd name="connsiteX2" fmla="*/ 0 w 27569"/>
                  <a:gd name="connsiteY2" fmla="*/ 0 h 2318"/>
                  <a:gd name="connsiteX3" fmla="*/ 26921 w 27569"/>
                  <a:gd name="connsiteY3" fmla="*/ 0 h 2318"/>
                  <a:gd name="connsiteX4" fmla="*/ 27570 w 27569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9" h="2318">
                    <a:moveTo>
                      <a:pt x="27570" y="2318"/>
                    </a:moveTo>
                    <a:lnTo>
                      <a:pt x="557" y="2318"/>
                    </a:lnTo>
                    <a:lnTo>
                      <a:pt x="0" y="0"/>
                    </a:lnTo>
                    <a:lnTo>
                      <a:pt x="26921" y="0"/>
                    </a:lnTo>
                    <a:lnTo>
                      <a:pt x="27570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1" name="Freeform: Shape 2460">
                <a:extLst>
                  <a:ext uri="{FF2B5EF4-FFF2-40B4-BE49-F238E27FC236}">
                    <a16:creationId xmlns:a16="http://schemas.microsoft.com/office/drawing/2014/main" id="{2FA065C4-9EA5-D75A-529E-452AC08B81CB}"/>
                  </a:ext>
                </a:extLst>
              </p:cNvPr>
              <p:cNvSpPr/>
              <p:nvPr/>
            </p:nvSpPr>
            <p:spPr>
              <a:xfrm>
                <a:off x="3909967" y="3664662"/>
                <a:ext cx="27724" cy="2318"/>
              </a:xfrm>
              <a:custGeom>
                <a:avLst/>
                <a:gdLst>
                  <a:gd name="connsiteX0" fmla="*/ 27724 w 27724"/>
                  <a:gd name="connsiteY0" fmla="*/ 2318 h 2318"/>
                  <a:gd name="connsiteX1" fmla="*/ 711 w 27724"/>
                  <a:gd name="connsiteY1" fmla="*/ 2318 h 2318"/>
                  <a:gd name="connsiteX2" fmla="*/ 0 w 27724"/>
                  <a:gd name="connsiteY2" fmla="*/ 0 h 2318"/>
                  <a:gd name="connsiteX3" fmla="*/ 26890 w 27724"/>
                  <a:gd name="connsiteY3" fmla="*/ 0 h 2318"/>
                  <a:gd name="connsiteX4" fmla="*/ 27724 w 27724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4" h="2318">
                    <a:moveTo>
                      <a:pt x="27724" y="2318"/>
                    </a:moveTo>
                    <a:lnTo>
                      <a:pt x="711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7724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2" name="Freeform: Shape 2461">
                <a:extLst>
                  <a:ext uri="{FF2B5EF4-FFF2-40B4-BE49-F238E27FC236}">
                    <a16:creationId xmlns:a16="http://schemas.microsoft.com/office/drawing/2014/main" id="{2A440B63-69FF-D721-D4D9-66D3A1FC675E}"/>
                  </a:ext>
                </a:extLst>
              </p:cNvPr>
              <p:cNvSpPr/>
              <p:nvPr/>
            </p:nvSpPr>
            <p:spPr>
              <a:xfrm>
                <a:off x="3958090" y="3664662"/>
                <a:ext cx="27909" cy="2318"/>
              </a:xfrm>
              <a:custGeom>
                <a:avLst/>
                <a:gdLst>
                  <a:gd name="connsiteX0" fmla="*/ 27910 w 27909"/>
                  <a:gd name="connsiteY0" fmla="*/ 2318 h 2318"/>
                  <a:gd name="connsiteX1" fmla="*/ 896 w 27909"/>
                  <a:gd name="connsiteY1" fmla="*/ 2318 h 2318"/>
                  <a:gd name="connsiteX2" fmla="*/ 0 w 27909"/>
                  <a:gd name="connsiteY2" fmla="*/ 0 h 2318"/>
                  <a:gd name="connsiteX3" fmla="*/ 26890 w 27909"/>
                  <a:gd name="connsiteY3" fmla="*/ 0 h 2318"/>
                  <a:gd name="connsiteX4" fmla="*/ 27910 w 27909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09" h="2318">
                    <a:moveTo>
                      <a:pt x="27910" y="2318"/>
                    </a:moveTo>
                    <a:lnTo>
                      <a:pt x="896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7910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3" name="Freeform: Shape 2462">
                <a:extLst>
                  <a:ext uri="{FF2B5EF4-FFF2-40B4-BE49-F238E27FC236}">
                    <a16:creationId xmlns:a16="http://schemas.microsoft.com/office/drawing/2014/main" id="{266A1DEC-2F07-B0AD-25F1-B1D4E5F193F3}"/>
                  </a:ext>
                </a:extLst>
              </p:cNvPr>
              <p:cNvSpPr/>
              <p:nvPr/>
            </p:nvSpPr>
            <p:spPr>
              <a:xfrm>
                <a:off x="4006214" y="3664662"/>
                <a:ext cx="28095" cy="2318"/>
              </a:xfrm>
              <a:custGeom>
                <a:avLst/>
                <a:gdLst>
                  <a:gd name="connsiteX0" fmla="*/ 28095 w 28095"/>
                  <a:gd name="connsiteY0" fmla="*/ 2318 h 2318"/>
                  <a:gd name="connsiteX1" fmla="*/ 1082 w 28095"/>
                  <a:gd name="connsiteY1" fmla="*/ 2318 h 2318"/>
                  <a:gd name="connsiteX2" fmla="*/ 0 w 28095"/>
                  <a:gd name="connsiteY2" fmla="*/ 0 h 2318"/>
                  <a:gd name="connsiteX3" fmla="*/ 26921 w 28095"/>
                  <a:gd name="connsiteY3" fmla="*/ 0 h 2318"/>
                  <a:gd name="connsiteX4" fmla="*/ 28095 w 28095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5" h="2318">
                    <a:moveTo>
                      <a:pt x="28095" y="2318"/>
                    </a:moveTo>
                    <a:lnTo>
                      <a:pt x="1082" y="2318"/>
                    </a:lnTo>
                    <a:lnTo>
                      <a:pt x="0" y="0"/>
                    </a:lnTo>
                    <a:lnTo>
                      <a:pt x="26921" y="0"/>
                    </a:lnTo>
                    <a:lnTo>
                      <a:pt x="28095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4" name="Freeform: Shape 2463">
                <a:extLst>
                  <a:ext uri="{FF2B5EF4-FFF2-40B4-BE49-F238E27FC236}">
                    <a16:creationId xmlns:a16="http://schemas.microsoft.com/office/drawing/2014/main" id="{A1C2F443-88FF-37E5-DB83-9A9F7D04D944}"/>
                  </a:ext>
                </a:extLst>
              </p:cNvPr>
              <p:cNvSpPr/>
              <p:nvPr/>
            </p:nvSpPr>
            <p:spPr>
              <a:xfrm>
                <a:off x="4054338" y="3664662"/>
                <a:ext cx="28280" cy="2318"/>
              </a:xfrm>
              <a:custGeom>
                <a:avLst/>
                <a:gdLst>
                  <a:gd name="connsiteX0" fmla="*/ 28281 w 28280"/>
                  <a:gd name="connsiteY0" fmla="*/ 2318 h 2318"/>
                  <a:gd name="connsiteX1" fmla="*/ 1267 w 28280"/>
                  <a:gd name="connsiteY1" fmla="*/ 2318 h 2318"/>
                  <a:gd name="connsiteX2" fmla="*/ 0 w 28280"/>
                  <a:gd name="connsiteY2" fmla="*/ 0 h 2318"/>
                  <a:gd name="connsiteX3" fmla="*/ 26921 w 28280"/>
                  <a:gd name="connsiteY3" fmla="*/ 0 h 2318"/>
                  <a:gd name="connsiteX4" fmla="*/ 28281 w 28280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0" h="2318">
                    <a:moveTo>
                      <a:pt x="28281" y="2318"/>
                    </a:moveTo>
                    <a:lnTo>
                      <a:pt x="1267" y="2318"/>
                    </a:lnTo>
                    <a:lnTo>
                      <a:pt x="0" y="0"/>
                    </a:lnTo>
                    <a:lnTo>
                      <a:pt x="26921" y="0"/>
                    </a:lnTo>
                    <a:lnTo>
                      <a:pt x="28281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5" name="Freeform: Shape 2464">
                <a:extLst>
                  <a:ext uri="{FF2B5EF4-FFF2-40B4-BE49-F238E27FC236}">
                    <a16:creationId xmlns:a16="http://schemas.microsoft.com/office/drawing/2014/main" id="{BCCC5B3D-C219-37B4-C048-5EB17D731923}"/>
                  </a:ext>
                </a:extLst>
              </p:cNvPr>
              <p:cNvSpPr/>
              <p:nvPr/>
            </p:nvSpPr>
            <p:spPr>
              <a:xfrm>
                <a:off x="4102492" y="3664662"/>
                <a:ext cx="28435" cy="2318"/>
              </a:xfrm>
              <a:custGeom>
                <a:avLst/>
                <a:gdLst>
                  <a:gd name="connsiteX0" fmla="*/ 28435 w 28435"/>
                  <a:gd name="connsiteY0" fmla="*/ 2318 h 2318"/>
                  <a:gd name="connsiteX1" fmla="*/ 1422 w 28435"/>
                  <a:gd name="connsiteY1" fmla="*/ 2318 h 2318"/>
                  <a:gd name="connsiteX2" fmla="*/ 0 w 28435"/>
                  <a:gd name="connsiteY2" fmla="*/ 0 h 2318"/>
                  <a:gd name="connsiteX3" fmla="*/ 26890 w 28435"/>
                  <a:gd name="connsiteY3" fmla="*/ 0 h 2318"/>
                  <a:gd name="connsiteX4" fmla="*/ 28435 w 28435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5" h="2318">
                    <a:moveTo>
                      <a:pt x="28435" y="2318"/>
                    </a:moveTo>
                    <a:lnTo>
                      <a:pt x="1422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8435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6" name="Freeform: Shape 2465">
                <a:extLst>
                  <a:ext uri="{FF2B5EF4-FFF2-40B4-BE49-F238E27FC236}">
                    <a16:creationId xmlns:a16="http://schemas.microsoft.com/office/drawing/2014/main" id="{05973DED-30A4-1665-89E2-80CB28173EBF}"/>
                  </a:ext>
                </a:extLst>
              </p:cNvPr>
              <p:cNvSpPr/>
              <p:nvPr/>
            </p:nvSpPr>
            <p:spPr>
              <a:xfrm>
                <a:off x="4150616" y="3664662"/>
                <a:ext cx="28620" cy="2318"/>
              </a:xfrm>
              <a:custGeom>
                <a:avLst/>
                <a:gdLst>
                  <a:gd name="connsiteX0" fmla="*/ 28621 w 28620"/>
                  <a:gd name="connsiteY0" fmla="*/ 2318 h 2318"/>
                  <a:gd name="connsiteX1" fmla="*/ 1607 w 28620"/>
                  <a:gd name="connsiteY1" fmla="*/ 2318 h 2318"/>
                  <a:gd name="connsiteX2" fmla="*/ 0 w 28620"/>
                  <a:gd name="connsiteY2" fmla="*/ 0 h 2318"/>
                  <a:gd name="connsiteX3" fmla="*/ 26890 w 28620"/>
                  <a:gd name="connsiteY3" fmla="*/ 0 h 2318"/>
                  <a:gd name="connsiteX4" fmla="*/ 28621 w 28620"/>
                  <a:gd name="connsiteY4" fmla="*/ 2318 h 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0" h="2318">
                    <a:moveTo>
                      <a:pt x="28621" y="2318"/>
                    </a:moveTo>
                    <a:lnTo>
                      <a:pt x="1607" y="2318"/>
                    </a:lnTo>
                    <a:lnTo>
                      <a:pt x="0" y="0"/>
                    </a:lnTo>
                    <a:lnTo>
                      <a:pt x="26890" y="0"/>
                    </a:lnTo>
                    <a:lnTo>
                      <a:pt x="28621" y="23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7" name="Freeform: Shape 2466">
                <a:extLst>
                  <a:ext uri="{FF2B5EF4-FFF2-40B4-BE49-F238E27FC236}">
                    <a16:creationId xmlns:a16="http://schemas.microsoft.com/office/drawing/2014/main" id="{0DDE89DE-8F46-97FB-7DCE-D1A9EB84AD4C}"/>
                  </a:ext>
                </a:extLst>
              </p:cNvPr>
              <p:cNvSpPr/>
              <p:nvPr/>
            </p:nvSpPr>
            <p:spPr>
              <a:xfrm>
                <a:off x="3183075" y="3668154"/>
                <a:ext cx="29022" cy="2349"/>
              </a:xfrm>
              <a:custGeom>
                <a:avLst/>
                <a:gdLst>
                  <a:gd name="connsiteX0" fmla="*/ 27137 w 29022"/>
                  <a:gd name="connsiteY0" fmla="*/ 2349 h 2349"/>
                  <a:gd name="connsiteX1" fmla="*/ 0 w 29022"/>
                  <a:gd name="connsiteY1" fmla="*/ 2349 h 2349"/>
                  <a:gd name="connsiteX2" fmla="*/ 1978 w 29022"/>
                  <a:gd name="connsiteY2" fmla="*/ 0 h 2349"/>
                  <a:gd name="connsiteX3" fmla="*/ 29023 w 29022"/>
                  <a:gd name="connsiteY3" fmla="*/ 0 h 2349"/>
                  <a:gd name="connsiteX4" fmla="*/ 27137 w 29022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" h="2349">
                    <a:moveTo>
                      <a:pt x="27137" y="2349"/>
                    </a:moveTo>
                    <a:lnTo>
                      <a:pt x="0" y="2349"/>
                    </a:lnTo>
                    <a:lnTo>
                      <a:pt x="1978" y="0"/>
                    </a:lnTo>
                    <a:lnTo>
                      <a:pt x="29023" y="0"/>
                    </a:lnTo>
                    <a:lnTo>
                      <a:pt x="27137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8" name="Freeform: Shape 2467">
                <a:extLst>
                  <a:ext uri="{FF2B5EF4-FFF2-40B4-BE49-F238E27FC236}">
                    <a16:creationId xmlns:a16="http://schemas.microsoft.com/office/drawing/2014/main" id="{A1855DCF-BC28-8ECA-86F0-C85DCDDAF9BE}"/>
                  </a:ext>
                </a:extLst>
              </p:cNvPr>
              <p:cNvSpPr/>
              <p:nvPr/>
            </p:nvSpPr>
            <p:spPr>
              <a:xfrm>
                <a:off x="3231662" y="3668154"/>
                <a:ext cx="28837" cy="2349"/>
              </a:xfrm>
              <a:custGeom>
                <a:avLst/>
                <a:gdLst>
                  <a:gd name="connsiteX0" fmla="*/ 27137 w 28837"/>
                  <a:gd name="connsiteY0" fmla="*/ 2349 h 2349"/>
                  <a:gd name="connsiteX1" fmla="*/ 0 w 28837"/>
                  <a:gd name="connsiteY1" fmla="*/ 2349 h 2349"/>
                  <a:gd name="connsiteX2" fmla="*/ 1793 w 28837"/>
                  <a:gd name="connsiteY2" fmla="*/ 0 h 2349"/>
                  <a:gd name="connsiteX3" fmla="*/ 28837 w 28837"/>
                  <a:gd name="connsiteY3" fmla="*/ 0 h 2349"/>
                  <a:gd name="connsiteX4" fmla="*/ 27137 w 28837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7" h="2349">
                    <a:moveTo>
                      <a:pt x="27137" y="2349"/>
                    </a:moveTo>
                    <a:lnTo>
                      <a:pt x="0" y="2349"/>
                    </a:lnTo>
                    <a:lnTo>
                      <a:pt x="1793" y="0"/>
                    </a:lnTo>
                    <a:lnTo>
                      <a:pt x="28837" y="0"/>
                    </a:lnTo>
                    <a:lnTo>
                      <a:pt x="27137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9" name="Freeform: Shape 2468">
                <a:extLst>
                  <a:ext uri="{FF2B5EF4-FFF2-40B4-BE49-F238E27FC236}">
                    <a16:creationId xmlns:a16="http://schemas.microsoft.com/office/drawing/2014/main" id="{8FB7FADC-5F8D-4C74-4A96-93601867AEA7}"/>
                  </a:ext>
                </a:extLst>
              </p:cNvPr>
              <p:cNvSpPr/>
              <p:nvPr/>
            </p:nvSpPr>
            <p:spPr>
              <a:xfrm>
                <a:off x="3280219" y="3668154"/>
                <a:ext cx="28682" cy="2349"/>
              </a:xfrm>
              <a:custGeom>
                <a:avLst/>
                <a:gdLst>
                  <a:gd name="connsiteX0" fmla="*/ 27168 w 28682"/>
                  <a:gd name="connsiteY0" fmla="*/ 2349 h 2349"/>
                  <a:gd name="connsiteX1" fmla="*/ 0 w 28682"/>
                  <a:gd name="connsiteY1" fmla="*/ 2349 h 2349"/>
                  <a:gd name="connsiteX2" fmla="*/ 1607 w 28682"/>
                  <a:gd name="connsiteY2" fmla="*/ 0 h 2349"/>
                  <a:gd name="connsiteX3" fmla="*/ 28682 w 28682"/>
                  <a:gd name="connsiteY3" fmla="*/ 0 h 2349"/>
                  <a:gd name="connsiteX4" fmla="*/ 27168 w 28682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82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1607" y="0"/>
                    </a:lnTo>
                    <a:lnTo>
                      <a:pt x="28682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0" name="Freeform: Shape 2469">
                <a:extLst>
                  <a:ext uri="{FF2B5EF4-FFF2-40B4-BE49-F238E27FC236}">
                    <a16:creationId xmlns:a16="http://schemas.microsoft.com/office/drawing/2014/main" id="{90B51BFC-D155-5BA3-945E-2947BAAE6EEB}"/>
                  </a:ext>
                </a:extLst>
              </p:cNvPr>
              <p:cNvSpPr/>
              <p:nvPr/>
            </p:nvSpPr>
            <p:spPr>
              <a:xfrm>
                <a:off x="3328806" y="3668154"/>
                <a:ext cx="28496" cy="2349"/>
              </a:xfrm>
              <a:custGeom>
                <a:avLst/>
                <a:gdLst>
                  <a:gd name="connsiteX0" fmla="*/ 27168 w 28496"/>
                  <a:gd name="connsiteY0" fmla="*/ 2349 h 2349"/>
                  <a:gd name="connsiteX1" fmla="*/ 0 w 28496"/>
                  <a:gd name="connsiteY1" fmla="*/ 2349 h 2349"/>
                  <a:gd name="connsiteX2" fmla="*/ 1422 w 28496"/>
                  <a:gd name="connsiteY2" fmla="*/ 0 h 2349"/>
                  <a:gd name="connsiteX3" fmla="*/ 28497 w 28496"/>
                  <a:gd name="connsiteY3" fmla="*/ 0 h 2349"/>
                  <a:gd name="connsiteX4" fmla="*/ 27168 w 28496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6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1422" y="0"/>
                    </a:lnTo>
                    <a:lnTo>
                      <a:pt x="28497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1" name="Freeform: Shape 2470">
                <a:extLst>
                  <a:ext uri="{FF2B5EF4-FFF2-40B4-BE49-F238E27FC236}">
                    <a16:creationId xmlns:a16="http://schemas.microsoft.com/office/drawing/2014/main" id="{F05BE238-56E3-B3D6-BD84-2A4785BFB04A}"/>
                  </a:ext>
                </a:extLst>
              </p:cNvPr>
              <p:cNvSpPr/>
              <p:nvPr/>
            </p:nvSpPr>
            <p:spPr>
              <a:xfrm>
                <a:off x="3377393" y="3668154"/>
                <a:ext cx="28311" cy="2349"/>
              </a:xfrm>
              <a:custGeom>
                <a:avLst/>
                <a:gdLst>
                  <a:gd name="connsiteX0" fmla="*/ 27168 w 28311"/>
                  <a:gd name="connsiteY0" fmla="*/ 2349 h 2349"/>
                  <a:gd name="connsiteX1" fmla="*/ 0 w 28311"/>
                  <a:gd name="connsiteY1" fmla="*/ 2349 h 2349"/>
                  <a:gd name="connsiteX2" fmla="*/ 1236 w 28311"/>
                  <a:gd name="connsiteY2" fmla="*/ 0 h 2349"/>
                  <a:gd name="connsiteX3" fmla="*/ 28312 w 28311"/>
                  <a:gd name="connsiteY3" fmla="*/ 0 h 2349"/>
                  <a:gd name="connsiteX4" fmla="*/ 27168 w 28311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11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1236" y="0"/>
                    </a:lnTo>
                    <a:lnTo>
                      <a:pt x="28312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2" name="Freeform: Shape 2471">
                <a:extLst>
                  <a:ext uri="{FF2B5EF4-FFF2-40B4-BE49-F238E27FC236}">
                    <a16:creationId xmlns:a16="http://schemas.microsoft.com/office/drawing/2014/main" id="{DE615E9D-DD09-0BCE-3F07-3EEB9848EE09}"/>
                  </a:ext>
                </a:extLst>
              </p:cNvPr>
              <p:cNvSpPr/>
              <p:nvPr/>
            </p:nvSpPr>
            <p:spPr>
              <a:xfrm>
                <a:off x="3425980" y="3668154"/>
                <a:ext cx="28126" cy="2349"/>
              </a:xfrm>
              <a:custGeom>
                <a:avLst/>
                <a:gdLst>
                  <a:gd name="connsiteX0" fmla="*/ 27168 w 28126"/>
                  <a:gd name="connsiteY0" fmla="*/ 2349 h 2349"/>
                  <a:gd name="connsiteX1" fmla="*/ 0 w 28126"/>
                  <a:gd name="connsiteY1" fmla="*/ 2349 h 2349"/>
                  <a:gd name="connsiteX2" fmla="*/ 1051 w 28126"/>
                  <a:gd name="connsiteY2" fmla="*/ 0 h 2349"/>
                  <a:gd name="connsiteX3" fmla="*/ 28126 w 28126"/>
                  <a:gd name="connsiteY3" fmla="*/ 0 h 2349"/>
                  <a:gd name="connsiteX4" fmla="*/ 27168 w 28126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26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1051" y="0"/>
                    </a:lnTo>
                    <a:lnTo>
                      <a:pt x="28126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3" name="Freeform: Shape 2472">
                <a:extLst>
                  <a:ext uri="{FF2B5EF4-FFF2-40B4-BE49-F238E27FC236}">
                    <a16:creationId xmlns:a16="http://schemas.microsoft.com/office/drawing/2014/main" id="{03C25C65-5380-7194-CE86-CE51206B12FD}"/>
                  </a:ext>
                </a:extLst>
              </p:cNvPr>
              <p:cNvSpPr/>
              <p:nvPr/>
            </p:nvSpPr>
            <p:spPr>
              <a:xfrm>
                <a:off x="3474567" y="3668154"/>
                <a:ext cx="27940" cy="2349"/>
              </a:xfrm>
              <a:custGeom>
                <a:avLst/>
                <a:gdLst>
                  <a:gd name="connsiteX0" fmla="*/ 27137 w 27940"/>
                  <a:gd name="connsiteY0" fmla="*/ 2349 h 2349"/>
                  <a:gd name="connsiteX1" fmla="*/ 0 w 27940"/>
                  <a:gd name="connsiteY1" fmla="*/ 2349 h 2349"/>
                  <a:gd name="connsiteX2" fmla="*/ 865 w 27940"/>
                  <a:gd name="connsiteY2" fmla="*/ 0 h 2349"/>
                  <a:gd name="connsiteX3" fmla="*/ 27940 w 27940"/>
                  <a:gd name="connsiteY3" fmla="*/ 0 h 2349"/>
                  <a:gd name="connsiteX4" fmla="*/ 27137 w 27940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40" h="2349">
                    <a:moveTo>
                      <a:pt x="27137" y="2349"/>
                    </a:moveTo>
                    <a:lnTo>
                      <a:pt x="0" y="2349"/>
                    </a:lnTo>
                    <a:lnTo>
                      <a:pt x="865" y="0"/>
                    </a:lnTo>
                    <a:lnTo>
                      <a:pt x="27940" y="0"/>
                    </a:lnTo>
                    <a:lnTo>
                      <a:pt x="27137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4" name="Freeform: Shape 2473">
                <a:extLst>
                  <a:ext uri="{FF2B5EF4-FFF2-40B4-BE49-F238E27FC236}">
                    <a16:creationId xmlns:a16="http://schemas.microsoft.com/office/drawing/2014/main" id="{4B0C2B0C-5140-B834-068F-4A178A858C8A}"/>
                  </a:ext>
                </a:extLst>
              </p:cNvPr>
              <p:cNvSpPr/>
              <p:nvPr/>
            </p:nvSpPr>
            <p:spPr>
              <a:xfrm>
                <a:off x="3523155" y="3668154"/>
                <a:ext cx="27755" cy="2349"/>
              </a:xfrm>
              <a:custGeom>
                <a:avLst/>
                <a:gdLst>
                  <a:gd name="connsiteX0" fmla="*/ 27137 w 27755"/>
                  <a:gd name="connsiteY0" fmla="*/ 2349 h 2349"/>
                  <a:gd name="connsiteX1" fmla="*/ 0 w 27755"/>
                  <a:gd name="connsiteY1" fmla="*/ 2349 h 2349"/>
                  <a:gd name="connsiteX2" fmla="*/ 680 w 27755"/>
                  <a:gd name="connsiteY2" fmla="*/ 0 h 2349"/>
                  <a:gd name="connsiteX3" fmla="*/ 27755 w 27755"/>
                  <a:gd name="connsiteY3" fmla="*/ 0 h 2349"/>
                  <a:gd name="connsiteX4" fmla="*/ 27137 w 27755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5" h="2349">
                    <a:moveTo>
                      <a:pt x="27137" y="2349"/>
                    </a:moveTo>
                    <a:lnTo>
                      <a:pt x="0" y="2349"/>
                    </a:lnTo>
                    <a:lnTo>
                      <a:pt x="680" y="0"/>
                    </a:lnTo>
                    <a:lnTo>
                      <a:pt x="27755" y="0"/>
                    </a:lnTo>
                    <a:lnTo>
                      <a:pt x="27137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5" name="Freeform: Shape 2474">
                <a:extLst>
                  <a:ext uri="{FF2B5EF4-FFF2-40B4-BE49-F238E27FC236}">
                    <a16:creationId xmlns:a16="http://schemas.microsoft.com/office/drawing/2014/main" id="{35FD0266-4C88-F476-DB41-AC04D69754BB}"/>
                  </a:ext>
                </a:extLst>
              </p:cNvPr>
              <p:cNvSpPr/>
              <p:nvPr/>
            </p:nvSpPr>
            <p:spPr>
              <a:xfrm>
                <a:off x="3571711" y="3668154"/>
                <a:ext cx="27600" cy="2349"/>
              </a:xfrm>
              <a:custGeom>
                <a:avLst/>
                <a:gdLst>
                  <a:gd name="connsiteX0" fmla="*/ 27168 w 27600"/>
                  <a:gd name="connsiteY0" fmla="*/ 2349 h 2349"/>
                  <a:gd name="connsiteX1" fmla="*/ 0 w 27600"/>
                  <a:gd name="connsiteY1" fmla="*/ 2349 h 2349"/>
                  <a:gd name="connsiteX2" fmla="*/ 526 w 27600"/>
                  <a:gd name="connsiteY2" fmla="*/ 0 h 2349"/>
                  <a:gd name="connsiteX3" fmla="*/ 27601 w 27600"/>
                  <a:gd name="connsiteY3" fmla="*/ 0 h 2349"/>
                  <a:gd name="connsiteX4" fmla="*/ 27168 w 27600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00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526" y="0"/>
                    </a:lnTo>
                    <a:lnTo>
                      <a:pt x="27601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6" name="Freeform: Shape 2475">
                <a:extLst>
                  <a:ext uri="{FF2B5EF4-FFF2-40B4-BE49-F238E27FC236}">
                    <a16:creationId xmlns:a16="http://schemas.microsoft.com/office/drawing/2014/main" id="{821B234D-7674-25BD-D448-47C188531D28}"/>
                  </a:ext>
                </a:extLst>
              </p:cNvPr>
              <p:cNvSpPr/>
              <p:nvPr/>
            </p:nvSpPr>
            <p:spPr>
              <a:xfrm>
                <a:off x="3620298" y="3668154"/>
                <a:ext cx="27415" cy="2349"/>
              </a:xfrm>
              <a:custGeom>
                <a:avLst/>
                <a:gdLst>
                  <a:gd name="connsiteX0" fmla="*/ 27168 w 27415"/>
                  <a:gd name="connsiteY0" fmla="*/ 2349 h 2349"/>
                  <a:gd name="connsiteX1" fmla="*/ 0 w 27415"/>
                  <a:gd name="connsiteY1" fmla="*/ 2349 h 2349"/>
                  <a:gd name="connsiteX2" fmla="*/ 340 w 27415"/>
                  <a:gd name="connsiteY2" fmla="*/ 0 h 2349"/>
                  <a:gd name="connsiteX3" fmla="*/ 27415 w 27415"/>
                  <a:gd name="connsiteY3" fmla="*/ 0 h 2349"/>
                  <a:gd name="connsiteX4" fmla="*/ 27168 w 27415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15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340" y="0"/>
                    </a:lnTo>
                    <a:lnTo>
                      <a:pt x="27415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7" name="Freeform: Shape 2476">
                <a:extLst>
                  <a:ext uri="{FF2B5EF4-FFF2-40B4-BE49-F238E27FC236}">
                    <a16:creationId xmlns:a16="http://schemas.microsoft.com/office/drawing/2014/main" id="{331844CD-7E36-9E20-4EFD-5BF318B314F7}"/>
                  </a:ext>
                </a:extLst>
              </p:cNvPr>
              <p:cNvSpPr/>
              <p:nvPr/>
            </p:nvSpPr>
            <p:spPr>
              <a:xfrm>
                <a:off x="3668885" y="3668154"/>
                <a:ext cx="27229" cy="2349"/>
              </a:xfrm>
              <a:custGeom>
                <a:avLst/>
                <a:gdLst>
                  <a:gd name="connsiteX0" fmla="*/ 27168 w 27229"/>
                  <a:gd name="connsiteY0" fmla="*/ 2349 h 2349"/>
                  <a:gd name="connsiteX1" fmla="*/ 0 w 27229"/>
                  <a:gd name="connsiteY1" fmla="*/ 2349 h 2349"/>
                  <a:gd name="connsiteX2" fmla="*/ 154 w 27229"/>
                  <a:gd name="connsiteY2" fmla="*/ 0 h 2349"/>
                  <a:gd name="connsiteX3" fmla="*/ 27230 w 27229"/>
                  <a:gd name="connsiteY3" fmla="*/ 0 h 2349"/>
                  <a:gd name="connsiteX4" fmla="*/ 27168 w 27229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29" h="2349">
                    <a:moveTo>
                      <a:pt x="27168" y="2349"/>
                    </a:moveTo>
                    <a:lnTo>
                      <a:pt x="0" y="2349"/>
                    </a:lnTo>
                    <a:lnTo>
                      <a:pt x="154" y="0"/>
                    </a:lnTo>
                    <a:lnTo>
                      <a:pt x="27230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8" name="Freeform: Shape 2477">
                <a:extLst>
                  <a:ext uri="{FF2B5EF4-FFF2-40B4-BE49-F238E27FC236}">
                    <a16:creationId xmlns:a16="http://schemas.microsoft.com/office/drawing/2014/main" id="{AF693B36-A88D-4D42-07DD-4607C3643E55}"/>
                  </a:ext>
                </a:extLst>
              </p:cNvPr>
              <p:cNvSpPr/>
              <p:nvPr/>
            </p:nvSpPr>
            <p:spPr>
              <a:xfrm>
                <a:off x="3717442" y="3668154"/>
                <a:ext cx="27168" cy="2349"/>
              </a:xfrm>
              <a:custGeom>
                <a:avLst/>
                <a:gdLst>
                  <a:gd name="connsiteX0" fmla="*/ 27168 w 27168"/>
                  <a:gd name="connsiteY0" fmla="*/ 2349 h 2349"/>
                  <a:gd name="connsiteX1" fmla="*/ 31 w 27168"/>
                  <a:gd name="connsiteY1" fmla="*/ 2349 h 2349"/>
                  <a:gd name="connsiteX2" fmla="*/ 0 w 27168"/>
                  <a:gd name="connsiteY2" fmla="*/ 0 h 2349"/>
                  <a:gd name="connsiteX3" fmla="*/ 27075 w 27168"/>
                  <a:gd name="connsiteY3" fmla="*/ 0 h 2349"/>
                  <a:gd name="connsiteX4" fmla="*/ 27168 w 27168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68" h="2349">
                    <a:moveTo>
                      <a:pt x="27168" y="2349"/>
                    </a:moveTo>
                    <a:lnTo>
                      <a:pt x="31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7168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9" name="Freeform: Shape 2478">
                <a:extLst>
                  <a:ext uri="{FF2B5EF4-FFF2-40B4-BE49-F238E27FC236}">
                    <a16:creationId xmlns:a16="http://schemas.microsoft.com/office/drawing/2014/main" id="{A72F1F9B-9F10-F0F6-3031-473188E405DE}"/>
                  </a:ext>
                </a:extLst>
              </p:cNvPr>
              <p:cNvSpPr/>
              <p:nvPr/>
            </p:nvSpPr>
            <p:spPr>
              <a:xfrm>
                <a:off x="3765843" y="3668154"/>
                <a:ext cx="27353" cy="2349"/>
              </a:xfrm>
              <a:custGeom>
                <a:avLst/>
                <a:gdLst>
                  <a:gd name="connsiteX0" fmla="*/ 27353 w 27353"/>
                  <a:gd name="connsiteY0" fmla="*/ 2349 h 2349"/>
                  <a:gd name="connsiteX1" fmla="*/ 216 w 27353"/>
                  <a:gd name="connsiteY1" fmla="*/ 2349 h 2349"/>
                  <a:gd name="connsiteX2" fmla="*/ 0 w 27353"/>
                  <a:gd name="connsiteY2" fmla="*/ 0 h 2349"/>
                  <a:gd name="connsiteX3" fmla="*/ 27075 w 27353"/>
                  <a:gd name="connsiteY3" fmla="*/ 0 h 2349"/>
                  <a:gd name="connsiteX4" fmla="*/ 27353 w 27353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53" h="2349">
                    <a:moveTo>
                      <a:pt x="27353" y="2349"/>
                    </a:moveTo>
                    <a:lnTo>
                      <a:pt x="216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7353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0" name="Freeform: Shape 2479">
                <a:extLst>
                  <a:ext uri="{FF2B5EF4-FFF2-40B4-BE49-F238E27FC236}">
                    <a16:creationId xmlns:a16="http://schemas.microsoft.com/office/drawing/2014/main" id="{478894A9-C09F-7743-145B-9A8789F196E4}"/>
                  </a:ext>
                </a:extLst>
              </p:cNvPr>
              <p:cNvSpPr/>
              <p:nvPr/>
            </p:nvSpPr>
            <p:spPr>
              <a:xfrm>
                <a:off x="3814245" y="3668154"/>
                <a:ext cx="27539" cy="2349"/>
              </a:xfrm>
              <a:custGeom>
                <a:avLst/>
                <a:gdLst>
                  <a:gd name="connsiteX0" fmla="*/ 27539 w 27539"/>
                  <a:gd name="connsiteY0" fmla="*/ 2349 h 2349"/>
                  <a:gd name="connsiteX1" fmla="*/ 371 w 27539"/>
                  <a:gd name="connsiteY1" fmla="*/ 2349 h 2349"/>
                  <a:gd name="connsiteX2" fmla="*/ 0 w 27539"/>
                  <a:gd name="connsiteY2" fmla="*/ 0 h 2349"/>
                  <a:gd name="connsiteX3" fmla="*/ 27075 w 27539"/>
                  <a:gd name="connsiteY3" fmla="*/ 0 h 2349"/>
                  <a:gd name="connsiteX4" fmla="*/ 27539 w 27539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9" h="2349">
                    <a:moveTo>
                      <a:pt x="27539" y="2349"/>
                    </a:moveTo>
                    <a:lnTo>
                      <a:pt x="371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7539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1" name="Freeform: Shape 2480">
                <a:extLst>
                  <a:ext uri="{FF2B5EF4-FFF2-40B4-BE49-F238E27FC236}">
                    <a16:creationId xmlns:a16="http://schemas.microsoft.com/office/drawing/2014/main" id="{C69251CF-0E27-EB34-B0A8-DE0DC6FDAF3A}"/>
                  </a:ext>
                </a:extLst>
              </p:cNvPr>
              <p:cNvSpPr/>
              <p:nvPr/>
            </p:nvSpPr>
            <p:spPr>
              <a:xfrm>
                <a:off x="3862647" y="3668154"/>
                <a:ext cx="27724" cy="2349"/>
              </a:xfrm>
              <a:custGeom>
                <a:avLst/>
                <a:gdLst>
                  <a:gd name="connsiteX0" fmla="*/ 27724 w 27724"/>
                  <a:gd name="connsiteY0" fmla="*/ 2349 h 2349"/>
                  <a:gd name="connsiteX1" fmla="*/ 557 w 27724"/>
                  <a:gd name="connsiteY1" fmla="*/ 2349 h 2349"/>
                  <a:gd name="connsiteX2" fmla="*/ 0 w 27724"/>
                  <a:gd name="connsiteY2" fmla="*/ 0 h 2349"/>
                  <a:gd name="connsiteX3" fmla="*/ 27075 w 27724"/>
                  <a:gd name="connsiteY3" fmla="*/ 0 h 2349"/>
                  <a:gd name="connsiteX4" fmla="*/ 27724 w 27724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4" h="2349">
                    <a:moveTo>
                      <a:pt x="27724" y="2349"/>
                    </a:moveTo>
                    <a:lnTo>
                      <a:pt x="557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7724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2" name="Freeform: Shape 2481">
                <a:extLst>
                  <a:ext uri="{FF2B5EF4-FFF2-40B4-BE49-F238E27FC236}">
                    <a16:creationId xmlns:a16="http://schemas.microsoft.com/office/drawing/2014/main" id="{298CCC71-2D48-3916-3B6C-D20C9A3185DF}"/>
                  </a:ext>
                </a:extLst>
              </p:cNvPr>
              <p:cNvSpPr/>
              <p:nvPr/>
            </p:nvSpPr>
            <p:spPr>
              <a:xfrm>
                <a:off x="3911049" y="3668154"/>
                <a:ext cx="27909" cy="2349"/>
              </a:xfrm>
              <a:custGeom>
                <a:avLst/>
                <a:gdLst>
                  <a:gd name="connsiteX0" fmla="*/ 27910 w 27909"/>
                  <a:gd name="connsiteY0" fmla="*/ 2349 h 2349"/>
                  <a:gd name="connsiteX1" fmla="*/ 742 w 27909"/>
                  <a:gd name="connsiteY1" fmla="*/ 2349 h 2349"/>
                  <a:gd name="connsiteX2" fmla="*/ 0 w 27909"/>
                  <a:gd name="connsiteY2" fmla="*/ 0 h 2349"/>
                  <a:gd name="connsiteX3" fmla="*/ 27075 w 27909"/>
                  <a:gd name="connsiteY3" fmla="*/ 0 h 2349"/>
                  <a:gd name="connsiteX4" fmla="*/ 27910 w 27909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09" h="2349">
                    <a:moveTo>
                      <a:pt x="27910" y="2349"/>
                    </a:moveTo>
                    <a:lnTo>
                      <a:pt x="742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7910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3" name="Freeform: Shape 2482">
                <a:extLst>
                  <a:ext uri="{FF2B5EF4-FFF2-40B4-BE49-F238E27FC236}">
                    <a16:creationId xmlns:a16="http://schemas.microsoft.com/office/drawing/2014/main" id="{BAEB662F-CE40-710D-FA04-573EAE22F6F1}"/>
                  </a:ext>
                </a:extLst>
              </p:cNvPr>
              <p:cNvSpPr/>
              <p:nvPr/>
            </p:nvSpPr>
            <p:spPr>
              <a:xfrm>
                <a:off x="3959451" y="3668154"/>
                <a:ext cx="28095" cy="2349"/>
              </a:xfrm>
              <a:custGeom>
                <a:avLst/>
                <a:gdLst>
                  <a:gd name="connsiteX0" fmla="*/ 28095 w 28095"/>
                  <a:gd name="connsiteY0" fmla="*/ 2349 h 2349"/>
                  <a:gd name="connsiteX1" fmla="*/ 927 w 28095"/>
                  <a:gd name="connsiteY1" fmla="*/ 2349 h 2349"/>
                  <a:gd name="connsiteX2" fmla="*/ 0 w 28095"/>
                  <a:gd name="connsiteY2" fmla="*/ 0 h 2349"/>
                  <a:gd name="connsiteX3" fmla="*/ 27075 w 28095"/>
                  <a:gd name="connsiteY3" fmla="*/ 0 h 2349"/>
                  <a:gd name="connsiteX4" fmla="*/ 28095 w 28095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5" h="2349">
                    <a:moveTo>
                      <a:pt x="28095" y="2349"/>
                    </a:moveTo>
                    <a:lnTo>
                      <a:pt x="927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8095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4" name="Freeform: Shape 2483">
                <a:extLst>
                  <a:ext uri="{FF2B5EF4-FFF2-40B4-BE49-F238E27FC236}">
                    <a16:creationId xmlns:a16="http://schemas.microsoft.com/office/drawing/2014/main" id="{15A512F4-036C-796D-8648-7427A96ED80C}"/>
                  </a:ext>
                </a:extLst>
              </p:cNvPr>
              <p:cNvSpPr/>
              <p:nvPr/>
            </p:nvSpPr>
            <p:spPr>
              <a:xfrm>
                <a:off x="4007852" y="3668154"/>
                <a:ext cx="28249" cy="2349"/>
              </a:xfrm>
              <a:custGeom>
                <a:avLst/>
                <a:gdLst>
                  <a:gd name="connsiteX0" fmla="*/ 28250 w 28249"/>
                  <a:gd name="connsiteY0" fmla="*/ 2349 h 2349"/>
                  <a:gd name="connsiteX1" fmla="*/ 1113 w 28249"/>
                  <a:gd name="connsiteY1" fmla="*/ 2349 h 2349"/>
                  <a:gd name="connsiteX2" fmla="*/ 0 w 28249"/>
                  <a:gd name="connsiteY2" fmla="*/ 0 h 2349"/>
                  <a:gd name="connsiteX3" fmla="*/ 27075 w 28249"/>
                  <a:gd name="connsiteY3" fmla="*/ 0 h 2349"/>
                  <a:gd name="connsiteX4" fmla="*/ 28250 w 28249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49" h="2349">
                    <a:moveTo>
                      <a:pt x="28250" y="2349"/>
                    </a:moveTo>
                    <a:lnTo>
                      <a:pt x="1113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8250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5" name="Freeform: Shape 2484">
                <a:extLst>
                  <a:ext uri="{FF2B5EF4-FFF2-40B4-BE49-F238E27FC236}">
                    <a16:creationId xmlns:a16="http://schemas.microsoft.com/office/drawing/2014/main" id="{0B20395F-091F-AF9A-9352-B78C96AA3918}"/>
                  </a:ext>
                </a:extLst>
              </p:cNvPr>
              <p:cNvSpPr/>
              <p:nvPr/>
            </p:nvSpPr>
            <p:spPr>
              <a:xfrm>
                <a:off x="4056254" y="3668154"/>
                <a:ext cx="28435" cy="2349"/>
              </a:xfrm>
              <a:custGeom>
                <a:avLst/>
                <a:gdLst>
                  <a:gd name="connsiteX0" fmla="*/ 28435 w 28435"/>
                  <a:gd name="connsiteY0" fmla="*/ 2349 h 2349"/>
                  <a:gd name="connsiteX1" fmla="*/ 1267 w 28435"/>
                  <a:gd name="connsiteY1" fmla="*/ 2349 h 2349"/>
                  <a:gd name="connsiteX2" fmla="*/ 0 w 28435"/>
                  <a:gd name="connsiteY2" fmla="*/ 0 h 2349"/>
                  <a:gd name="connsiteX3" fmla="*/ 27075 w 28435"/>
                  <a:gd name="connsiteY3" fmla="*/ 0 h 2349"/>
                  <a:gd name="connsiteX4" fmla="*/ 28435 w 28435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5" h="2349">
                    <a:moveTo>
                      <a:pt x="28435" y="2349"/>
                    </a:moveTo>
                    <a:lnTo>
                      <a:pt x="1267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8435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6" name="Freeform: Shape 2485">
                <a:extLst>
                  <a:ext uri="{FF2B5EF4-FFF2-40B4-BE49-F238E27FC236}">
                    <a16:creationId xmlns:a16="http://schemas.microsoft.com/office/drawing/2014/main" id="{C1D1B38B-CBD6-1B55-21F5-D1CFC5A7B4E1}"/>
                  </a:ext>
                </a:extLst>
              </p:cNvPr>
              <p:cNvSpPr/>
              <p:nvPr/>
            </p:nvSpPr>
            <p:spPr>
              <a:xfrm>
                <a:off x="4104656" y="3668154"/>
                <a:ext cx="28620" cy="2349"/>
              </a:xfrm>
              <a:custGeom>
                <a:avLst/>
                <a:gdLst>
                  <a:gd name="connsiteX0" fmla="*/ 28621 w 28620"/>
                  <a:gd name="connsiteY0" fmla="*/ 2349 h 2349"/>
                  <a:gd name="connsiteX1" fmla="*/ 1453 w 28620"/>
                  <a:gd name="connsiteY1" fmla="*/ 2349 h 2349"/>
                  <a:gd name="connsiteX2" fmla="*/ 0 w 28620"/>
                  <a:gd name="connsiteY2" fmla="*/ 0 h 2349"/>
                  <a:gd name="connsiteX3" fmla="*/ 27075 w 28620"/>
                  <a:gd name="connsiteY3" fmla="*/ 0 h 2349"/>
                  <a:gd name="connsiteX4" fmla="*/ 28621 w 28620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0" h="2349">
                    <a:moveTo>
                      <a:pt x="28621" y="2349"/>
                    </a:moveTo>
                    <a:lnTo>
                      <a:pt x="1453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8621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7" name="Freeform: Shape 2486">
                <a:extLst>
                  <a:ext uri="{FF2B5EF4-FFF2-40B4-BE49-F238E27FC236}">
                    <a16:creationId xmlns:a16="http://schemas.microsoft.com/office/drawing/2014/main" id="{97F6993A-9878-6B04-67B6-0EB05A085B94}"/>
                  </a:ext>
                </a:extLst>
              </p:cNvPr>
              <p:cNvSpPr/>
              <p:nvPr/>
            </p:nvSpPr>
            <p:spPr>
              <a:xfrm>
                <a:off x="4153057" y="3668154"/>
                <a:ext cx="28806" cy="2349"/>
              </a:xfrm>
              <a:custGeom>
                <a:avLst/>
                <a:gdLst>
                  <a:gd name="connsiteX0" fmla="*/ 28806 w 28806"/>
                  <a:gd name="connsiteY0" fmla="*/ 2349 h 2349"/>
                  <a:gd name="connsiteX1" fmla="*/ 1638 w 28806"/>
                  <a:gd name="connsiteY1" fmla="*/ 2349 h 2349"/>
                  <a:gd name="connsiteX2" fmla="*/ 0 w 28806"/>
                  <a:gd name="connsiteY2" fmla="*/ 0 h 2349"/>
                  <a:gd name="connsiteX3" fmla="*/ 27075 w 28806"/>
                  <a:gd name="connsiteY3" fmla="*/ 0 h 2349"/>
                  <a:gd name="connsiteX4" fmla="*/ 28806 w 28806"/>
                  <a:gd name="connsiteY4" fmla="*/ 2349 h 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6" h="2349">
                    <a:moveTo>
                      <a:pt x="28806" y="2349"/>
                    </a:moveTo>
                    <a:lnTo>
                      <a:pt x="1638" y="2349"/>
                    </a:lnTo>
                    <a:lnTo>
                      <a:pt x="0" y="0"/>
                    </a:lnTo>
                    <a:lnTo>
                      <a:pt x="27075" y="0"/>
                    </a:lnTo>
                    <a:lnTo>
                      <a:pt x="28806" y="234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8" name="Freeform: Shape 2487">
                <a:extLst>
                  <a:ext uri="{FF2B5EF4-FFF2-40B4-BE49-F238E27FC236}">
                    <a16:creationId xmlns:a16="http://schemas.microsoft.com/office/drawing/2014/main" id="{41044237-AE82-BE58-EDCA-FE65CEE580A3}"/>
                  </a:ext>
                </a:extLst>
              </p:cNvPr>
              <p:cNvSpPr/>
              <p:nvPr/>
            </p:nvSpPr>
            <p:spPr>
              <a:xfrm>
                <a:off x="3131211" y="3671709"/>
                <a:ext cx="29393" cy="2379"/>
              </a:xfrm>
              <a:custGeom>
                <a:avLst/>
                <a:gdLst>
                  <a:gd name="connsiteX0" fmla="*/ 27323 w 29393"/>
                  <a:gd name="connsiteY0" fmla="*/ 2380 h 2379"/>
                  <a:gd name="connsiteX1" fmla="*/ 0 w 29393"/>
                  <a:gd name="connsiteY1" fmla="*/ 2380 h 2379"/>
                  <a:gd name="connsiteX2" fmla="*/ 2164 w 29393"/>
                  <a:gd name="connsiteY2" fmla="*/ 0 h 2379"/>
                  <a:gd name="connsiteX3" fmla="*/ 29393 w 29393"/>
                  <a:gd name="connsiteY3" fmla="*/ 0 h 2379"/>
                  <a:gd name="connsiteX4" fmla="*/ 27323 w 29393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93" h="2379">
                    <a:moveTo>
                      <a:pt x="27323" y="2380"/>
                    </a:moveTo>
                    <a:lnTo>
                      <a:pt x="0" y="2380"/>
                    </a:lnTo>
                    <a:lnTo>
                      <a:pt x="2164" y="0"/>
                    </a:lnTo>
                    <a:lnTo>
                      <a:pt x="29393" y="0"/>
                    </a:lnTo>
                    <a:lnTo>
                      <a:pt x="27323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9" name="Freeform: Shape 2488">
                <a:extLst>
                  <a:ext uri="{FF2B5EF4-FFF2-40B4-BE49-F238E27FC236}">
                    <a16:creationId xmlns:a16="http://schemas.microsoft.com/office/drawing/2014/main" id="{C25CA10A-3384-32E5-674C-26187A368E69}"/>
                  </a:ext>
                </a:extLst>
              </p:cNvPr>
              <p:cNvSpPr/>
              <p:nvPr/>
            </p:nvSpPr>
            <p:spPr>
              <a:xfrm>
                <a:off x="3180077" y="3671709"/>
                <a:ext cx="29176" cy="2379"/>
              </a:xfrm>
              <a:custGeom>
                <a:avLst/>
                <a:gdLst>
                  <a:gd name="connsiteX0" fmla="*/ 27292 w 29176"/>
                  <a:gd name="connsiteY0" fmla="*/ 2380 h 2379"/>
                  <a:gd name="connsiteX1" fmla="*/ 0 w 29176"/>
                  <a:gd name="connsiteY1" fmla="*/ 2380 h 2379"/>
                  <a:gd name="connsiteX2" fmla="*/ 1978 w 29176"/>
                  <a:gd name="connsiteY2" fmla="*/ 0 h 2379"/>
                  <a:gd name="connsiteX3" fmla="*/ 29177 w 29176"/>
                  <a:gd name="connsiteY3" fmla="*/ 0 h 2379"/>
                  <a:gd name="connsiteX4" fmla="*/ 27292 w 29176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76" h="2379">
                    <a:moveTo>
                      <a:pt x="27292" y="2380"/>
                    </a:moveTo>
                    <a:lnTo>
                      <a:pt x="0" y="2380"/>
                    </a:lnTo>
                    <a:lnTo>
                      <a:pt x="1978" y="0"/>
                    </a:lnTo>
                    <a:lnTo>
                      <a:pt x="29177" y="0"/>
                    </a:lnTo>
                    <a:lnTo>
                      <a:pt x="272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0" name="Freeform: Shape 2489">
                <a:extLst>
                  <a:ext uri="{FF2B5EF4-FFF2-40B4-BE49-F238E27FC236}">
                    <a16:creationId xmlns:a16="http://schemas.microsoft.com/office/drawing/2014/main" id="{75314E0D-BE8B-AF7D-E499-08C1F7A33ECC}"/>
                  </a:ext>
                </a:extLst>
              </p:cNvPr>
              <p:cNvSpPr/>
              <p:nvPr/>
            </p:nvSpPr>
            <p:spPr>
              <a:xfrm>
                <a:off x="3228911" y="3671709"/>
                <a:ext cx="29022" cy="2379"/>
              </a:xfrm>
              <a:custGeom>
                <a:avLst/>
                <a:gdLst>
                  <a:gd name="connsiteX0" fmla="*/ 27323 w 29022"/>
                  <a:gd name="connsiteY0" fmla="*/ 2380 h 2379"/>
                  <a:gd name="connsiteX1" fmla="*/ 0 w 29022"/>
                  <a:gd name="connsiteY1" fmla="*/ 2380 h 2379"/>
                  <a:gd name="connsiteX2" fmla="*/ 1824 w 29022"/>
                  <a:gd name="connsiteY2" fmla="*/ 0 h 2379"/>
                  <a:gd name="connsiteX3" fmla="*/ 29023 w 29022"/>
                  <a:gd name="connsiteY3" fmla="*/ 0 h 2379"/>
                  <a:gd name="connsiteX4" fmla="*/ 27323 w 29022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" h="2379">
                    <a:moveTo>
                      <a:pt x="27323" y="2380"/>
                    </a:moveTo>
                    <a:lnTo>
                      <a:pt x="0" y="2380"/>
                    </a:lnTo>
                    <a:lnTo>
                      <a:pt x="1824" y="0"/>
                    </a:lnTo>
                    <a:lnTo>
                      <a:pt x="29023" y="0"/>
                    </a:lnTo>
                    <a:lnTo>
                      <a:pt x="27323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1" name="Freeform: Shape 2490">
                <a:extLst>
                  <a:ext uri="{FF2B5EF4-FFF2-40B4-BE49-F238E27FC236}">
                    <a16:creationId xmlns:a16="http://schemas.microsoft.com/office/drawing/2014/main" id="{4182AD01-266B-B68C-92F2-1CCC26B5D7C6}"/>
                  </a:ext>
                </a:extLst>
              </p:cNvPr>
              <p:cNvSpPr/>
              <p:nvPr/>
            </p:nvSpPr>
            <p:spPr>
              <a:xfrm>
                <a:off x="3277777" y="3671709"/>
                <a:ext cx="28836" cy="2379"/>
              </a:xfrm>
              <a:custGeom>
                <a:avLst/>
                <a:gdLst>
                  <a:gd name="connsiteX0" fmla="*/ 27322 w 28836"/>
                  <a:gd name="connsiteY0" fmla="*/ 2380 h 2379"/>
                  <a:gd name="connsiteX1" fmla="*/ 0 w 28836"/>
                  <a:gd name="connsiteY1" fmla="*/ 2380 h 2379"/>
                  <a:gd name="connsiteX2" fmla="*/ 1638 w 28836"/>
                  <a:gd name="connsiteY2" fmla="*/ 0 h 2379"/>
                  <a:gd name="connsiteX3" fmla="*/ 28837 w 28836"/>
                  <a:gd name="connsiteY3" fmla="*/ 0 h 2379"/>
                  <a:gd name="connsiteX4" fmla="*/ 27322 w 28836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6" h="2379">
                    <a:moveTo>
                      <a:pt x="27322" y="2380"/>
                    </a:moveTo>
                    <a:lnTo>
                      <a:pt x="0" y="2380"/>
                    </a:lnTo>
                    <a:lnTo>
                      <a:pt x="1638" y="0"/>
                    </a:lnTo>
                    <a:lnTo>
                      <a:pt x="28837" y="0"/>
                    </a:lnTo>
                    <a:lnTo>
                      <a:pt x="2732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2" name="Freeform: Shape 2491">
                <a:extLst>
                  <a:ext uri="{FF2B5EF4-FFF2-40B4-BE49-F238E27FC236}">
                    <a16:creationId xmlns:a16="http://schemas.microsoft.com/office/drawing/2014/main" id="{DDF64936-05D5-F3B8-7D52-7BE840A3AE84}"/>
                  </a:ext>
                </a:extLst>
              </p:cNvPr>
              <p:cNvSpPr/>
              <p:nvPr/>
            </p:nvSpPr>
            <p:spPr>
              <a:xfrm>
                <a:off x="3326642" y="3671709"/>
                <a:ext cx="28651" cy="2379"/>
              </a:xfrm>
              <a:custGeom>
                <a:avLst/>
                <a:gdLst>
                  <a:gd name="connsiteX0" fmla="*/ 27292 w 28651"/>
                  <a:gd name="connsiteY0" fmla="*/ 2380 h 2379"/>
                  <a:gd name="connsiteX1" fmla="*/ 0 w 28651"/>
                  <a:gd name="connsiteY1" fmla="*/ 2380 h 2379"/>
                  <a:gd name="connsiteX2" fmla="*/ 1453 w 28651"/>
                  <a:gd name="connsiteY2" fmla="*/ 0 h 2379"/>
                  <a:gd name="connsiteX3" fmla="*/ 28652 w 28651"/>
                  <a:gd name="connsiteY3" fmla="*/ 0 h 2379"/>
                  <a:gd name="connsiteX4" fmla="*/ 27292 w 28651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51" h="2379">
                    <a:moveTo>
                      <a:pt x="27292" y="2380"/>
                    </a:moveTo>
                    <a:lnTo>
                      <a:pt x="0" y="2380"/>
                    </a:lnTo>
                    <a:lnTo>
                      <a:pt x="1453" y="0"/>
                    </a:lnTo>
                    <a:lnTo>
                      <a:pt x="28652" y="0"/>
                    </a:lnTo>
                    <a:lnTo>
                      <a:pt x="272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3" name="Freeform: Shape 2492">
                <a:extLst>
                  <a:ext uri="{FF2B5EF4-FFF2-40B4-BE49-F238E27FC236}">
                    <a16:creationId xmlns:a16="http://schemas.microsoft.com/office/drawing/2014/main" id="{8F0CDA89-9637-4F2A-7682-D2AFAD802CB6}"/>
                  </a:ext>
                </a:extLst>
              </p:cNvPr>
              <p:cNvSpPr/>
              <p:nvPr/>
            </p:nvSpPr>
            <p:spPr>
              <a:xfrm>
                <a:off x="3375507" y="3671709"/>
                <a:ext cx="28466" cy="2379"/>
              </a:xfrm>
              <a:custGeom>
                <a:avLst/>
                <a:gdLst>
                  <a:gd name="connsiteX0" fmla="*/ 27292 w 28466"/>
                  <a:gd name="connsiteY0" fmla="*/ 2380 h 2379"/>
                  <a:gd name="connsiteX1" fmla="*/ 0 w 28466"/>
                  <a:gd name="connsiteY1" fmla="*/ 2380 h 2379"/>
                  <a:gd name="connsiteX2" fmla="*/ 1236 w 28466"/>
                  <a:gd name="connsiteY2" fmla="*/ 0 h 2379"/>
                  <a:gd name="connsiteX3" fmla="*/ 28466 w 28466"/>
                  <a:gd name="connsiteY3" fmla="*/ 0 h 2379"/>
                  <a:gd name="connsiteX4" fmla="*/ 27292 w 28466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66" h="2379">
                    <a:moveTo>
                      <a:pt x="27292" y="2380"/>
                    </a:moveTo>
                    <a:lnTo>
                      <a:pt x="0" y="2380"/>
                    </a:lnTo>
                    <a:lnTo>
                      <a:pt x="1236" y="0"/>
                    </a:lnTo>
                    <a:lnTo>
                      <a:pt x="28466" y="0"/>
                    </a:lnTo>
                    <a:lnTo>
                      <a:pt x="272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4" name="Freeform: Shape 2493">
                <a:extLst>
                  <a:ext uri="{FF2B5EF4-FFF2-40B4-BE49-F238E27FC236}">
                    <a16:creationId xmlns:a16="http://schemas.microsoft.com/office/drawing/2014/main" id="{F54900E1-F9AF-B469-735F-BDDBA6C757EB}"/>
                  </a:ext>
                </a:extLst>
              </p:cNvPr>
              <p:cNvSpPr/>
              <p:nvPr/>
            </p:nvSpPr>
            <p:spPr>
              <a:xfrm>
                <a:off x="3424342" y="3671709"/>
                <a:ext cx="28311" cy="2379"/>
              </a:xfrm>
              <a:custGeom>
                <a:avLst/>
                <a:gdLst>
                  <a:gd name="connsiteX0" fmla="*/ 27322 w 28311"/>
                  <a:gd name="connsiteY0" fmla="*/ 2380 h 2379"/>
                  <a:gd name="connsiteX1" fmla="*/ 0 w 28311"/>
                  <a:gd name="connsiteY1" fmla="*/ 2380 h 2379"/>
                  <a:gd name="connsiteX2" fmla="*/ 1082 w 28311"/>
                  <a:gd name="connsiteY2" fmla="*/ 0 h 2379"/>
                  <a:gd name="connsiteX3" fmla="*/ 28311 w 28311"/>
                  <a:gd name="connsiteY3" fmla="*/ 0 h 2379"/>
                  <a:gd name="connsiteX4" fmla="*/ 27322 w 28311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11" h="2379">
                    <a:moveTo>
                      <a:pt x="27322" y="2380"/>
                    </a:moveTo>
                    <a:lnTo>
                      <a:pt x="0" y="2380"/>
                    </a:lnTo>
                    <a:lnTo>
                      <a:pt x="1082" y="0"/>
                    </a:lnTo>
                    <a:lnTo>
                      <a:pt x="28311" y="0"/>
                    </a:lnTo>
                    <a:lnTo>
                      <a:pt x="2732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5" name="Freeform: Shape 2494">
                <a:extLst>
                  <a:ext uri="{FF2B5EF4-FFF2-40B4-BE49-F238E27FC236}">
                    <a16:creationId xmlns:a16="http://schemas.microsoft.com/office/drawing/2014/main" id="{D86EF4BE-6430-93D6-E745-C952140EE9BD}"/>
                  </a:ext>
                </a:extLst>
              </p:cNvPr>
              <p:cNvSpPr/>
              <p:nvPr/>
            </p:nvSpPr>
            <p:spPr>
              <a:xfrm>
                <a:off x="3473207" y="3671709"/>
                <a:ext cx="28095" cy="2379"/>
              </a:xfrm>
              <a:custGeom>
                <a:avLst/>
                <a:gdLst>
                  <a:gd name="connsiteX0" fmla="*/ 27322 w 28095"/>
                  <a:gd name="connsiteY0" fmla="*/ 2380 h 2379"/>
                  <a:gd name="connsiteX1" fmla="*/ 0 w 28095"/>
                  <a:gd name="connsiteY1" fmla="*/ 2380 h 2379"/>
                  <a:gd name="connsiteX2" fmla="*/ 896 w 28095"/>
                  <a:gd name="connsiteY2" fmla="*/ 0 h 2379"/>
                  <a:gd name="connsiteX3" fmla="*/ 28095 w 28095"/>
                  <a:gd name="connsiteY3" fmla="*/ 0 h 2379"/>
                  <a:gd name="connsiteX4" fmla="*/ 27322 w 28095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5" h="2379">
                    <a:moveTo>
                      <a:pt x="27322" y="2380"/>
                    </a:moveTo>
                    <a:lnTo>
                      <a:pt x="0" y="2380"/>
                    </a:lnTo>
                    <a:lnTo>
                      <a:pt x="896" y="0"/>
                    </a:lnTo>
                    <a:lnTo>
                      <a:pt x="28095" y="0"/>
                    </a:lnTo>
                    <a:lnTo>
                      <a:pt x="2732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6" name="Freeform: Shape 2495">
                <a:extLst>
                  <a:ext uri="{FF2B5EF4-FFF2-40B4-BE49-F238E27FC236}">
                    <a16:creationId xmlns:a16="http://schemas.microsoft.com/office/drawing/2014/main" id="{65C54486-165B-8C07-BA8B-A8E353C936BA}"/>
                  </a:ext>
                </a:extLst>
              </p:cNvPr>
              <p:cNvSpPr/>
              <p:nvPr/>
            </p:nvSpPr>
            <p:spPr>
              <a:xfrm>
                <a:off x="3522073" y="3671709"/>
                <a:ext cx="27909" cy="2379"/>
              </a:xfrm>
              <a:custGeom>
                <a:avLst/>
                <a:gdLst>
                  <a:gd name="connsiteX0" fmla="*/ 27292 w 27909"/>
                  <a:gd name="connsiteY0" fmla="*/ 2380 h 2379"/>
                  <a:gd name="connsiteX1" fmla="*/ 0 w 27909"/>
                  <a:gd name="connsiteY1" fmla="*/ 2380 h 2379"/>
                  <a:gd name="connsiteX2" fmla="*/ 711 w 27909"/>
                  <a:gd name="connsiteY2" fmla="*/ 0 h 2379"/>
                  <a:gd name="connsiteX3" fmla="*/ 27910 w 27909"/>
                  <a:gd name="connsiteY3" fmla="*/ 0 h 2379"/>
                  <a:gd name="connsiteX4" fmla="*/ 27292 w 27909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09" h="2379">
                    <a:moveTo>
                      <a:pt x="27292" y="2380"/>
                    </a:moveTo>
                    <a:lnTo>
                      <a:pt x="0" y="2380"/>
                    </a:lnTo>
                    <a:lnTo>
                      <a:pt x="711" y="0"/>
                    </a:lnTo>
                    <a:lnTo>
                      <a:pt x="27910" y="0"/>
                    </a:lnTo>
                    <a:lnTo>
                      <a:pt x="272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7" name="Freeform: Shape 2496">
                <a:extLst>
                  <a:ext uri="{FF2B5EF4-FFF2-40B4-BE49-F238E27FC236}">
                    <a16:creationId xmlns:a16="http://schemas.microsoft.com/office/drawing/2014/main" id="{7F834E85-6E58-E324-A2C9-DE323CAB630C}"/>
                  </a:ext>
                </a:extLst>
              </p:cNvPr>
              <p:cNvSpPr/>
              <p:nvPr/>
            </p:nvSpPr>
            <p:spPr>
              <a:xfrm>
                <a:off x="3570907" y="3671709"/>
                <a:ext cx="27755" cy="2379"/>
              </a:xfrm>
              <a:custGeom>
                <a:avLst/>
                <a:gdLst>
                  <a:gd name="connsiteX0" fmla="*/ 27323 w 27755"/>
                  <a:gd name="connsiteY0" fmla="*/ 2380 h 2379"/>
                  <a:gd name="connsiteX1" fmla="*/ 0 w 27755"/>
                  <a:gd name="connsiteY1" fmla="*/ 2380 h 2379"/>
                  <a:gd name="connsiteX2" fmla="*/ 557 w 27755"/>
                  <a:gd name="connsiteY2" fmla="*/ 0 h 2379"/>
                  <a:gd name="connsiteX3" fmla="*/ 27755 w 27755"/>
                  <a:gd name="connsiteY3" fmla="*/ 0 h 2379"/>
                  <a:gd name="connsiteX4" fmla="*/ 27323 w 27755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5" h="2379">
                    <a:moveTo>
                      <a:pt x="27323" y="2380"/>
                    </a:moveTo>
                    <a:lnTo>
                      <a:pt x="0" y="2380"/>
                    </a:lnTo>
                    <a:lnTo>
                      <a:pt x="557" y="0"/>
                    </a:lnTo>
                    <a:lnTo>
                      <a:pt x="27755" y="0"/>
                    </a:lnTo>
                    <a:lnTo>
                      <a:pt x="27323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8" name="Freeform: Shape 2497">
                <a:extLst>
                  <a:ext uri="{FF2B5EF4-FFF2-40B4-BE49-F238E27FC236}">
                    <a16:creationId xmlns:a16="http://schemas.microsoft.com/office/drawing/2014/main" id="{F674AEB7-7E71-2531-1289-8B6B8FA8784F}"/>
                  </a:ext>
                </a:extLst>
              </p:cNvPr>
              <p:cNvSpPr/>
              <p:nvPr/>
            </p:nvSpPr>
            <p:spPr>
              <a:xfrm>
                <a:off x="3619773" y="3671709"/>
                <a:ext cx="27569" cy="2379"/>
              </a:xfrm>
              <a:custGeom>
                <a:avLst/>
                <a:gdLst>
                  <a:gd name="connsiteX0" fmla="*/ 27322 w 27569"/>
                  <a:gd name="connsiteY0" fmla="*/ 2380 h 2379"/>
                  <a:gd name="connsiteX1" fmla="*/ 0 w 27569"/>
                  <a:gd name="connsiteY1" fmla="*/ 2380 h 2379"/>
                  <a:gd name="connsiteX2" fmla="*/ 340 w 27569"/>
                  <a:gd name="connsiteY2" fmla="*/ 0 h 2379"/>
                  <a:gd name="connsiteX3" fmla="*/ 27570 w 27569"/>
                  <a:gd name="connsiteY3" fmla="*/ 0 h 2379"/>
                  <a:gd name="connsiteX4" fmla="*/ 27322 w 27569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9" h="2379">
                    <a:moveTo>
                      <a:pt x="27322" y="2380"/>
                    </a:moveTo>
                    <a:lnTo>
                      <a:pt x="0" y="2380"/>
                    </a:lnTo>
                    <a:lnTo>
                      <a:pt x="340" y="0"/>
                    </a:lnTo>
                    <a:lnTo>
                      <a:pt x="27570" y="0"/>
                    </a:lnTo>
                    <a:lnTo>
                      <a:pt x="2732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9" name="Freeform: Shape 2498">
                <a:extLst>
                  <a:ext uri="{FF2B5EF4-FFF2-40B4-BE49-F238E27FC236}">
                    <a16:creationId xmlns:a16="http://schemas.microsoft.com/office/drawing/2014/main" id="{7EA9B8E1-9DED-DF59-C9E5-54BBC58C9356}"/>
                  </a:ext>
                </a:extLst>
              </p:cNvPr>
              <p:cNvSpPr/>
              <p:nvPr/>
            </p:nvSpPr>
            <p:spPr>
              <a:xfrm>
                <a:off x="3668638" y="3671709"/>
                <a:ext cx="27384" cy="2379"/>
              </a:xfrm>
              <a:custGeom>
                <a:avLst/>
                <a:gdLst>
                  <a:gd name="connsiteX0" fmla="*/ 27292 w 27384"/>
                  <a:gd name="connsiteY0" fmla="*/ 2380 h 2379"/>
                  <a:gd name="connsiteX1" fmla="*/ 0 w 27384"/>
                  <a:gd name="connsiteY1" fmla="*/ 2380 h 2379"/>
                  <a:gd name="connsiteX2" fmla="*/ 155 w 27384"/>
                  <a:gd name="connsiteY2" fmla="*/ 0 h 2379"/>
                  <a:gd name="connsiteX3" fmla="*/ 27384 w 27384"/>
                  <a:gd name="connsiteY3" fmla="*/ 0 h 2379"/>
                  <a:gd name="connsiteX4" fmla="*/ 27292 w 27384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84" h="2379">
                    <a:moveTo>
                      <a:pt x="27292" y="2380"/>
                    </a:moveTo>
                    <a:lnTo>
                      <a:pt x="0" y="2380"/>
                    </a:lnTo>
                    <a:lnTo>
                      <a:pt x="155" y="0"/>
                    </a:lnTo>
                    <a:lnTo>
                      <a:pt x="27384" y="0"/>
                    </a:lnTo>
                    <a:lnTo>
                      <a:pt x="272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0" name="Freeform: Shape 2499">
                <a:extLst>
                  <a:ext uri="{FF2B5EF4-FFF2-40B4-BE49-F238E27FC236}">
                    <a16:creationId xmlns:a16="http://schemas.microsoft.com/office/drawing/2014/main" id="{1697FE67-34F5-88D2-8444-AEE3B722075E}"/>
                  </a:ext>
                </a:extLst>
              </p:cNvPr>
              <p:cNvSpPr/>
              <p:nvPr/>
            </p:nvSpPr>
            <p:spPr>
              <a:xfrm>
                <a:off x="3717473" y="3671709"/>
                <a:ext cx="27322" cy="2379"/>
              </a:xfrm>
              <a:custGeom>
                <a:avLst/>
                <a:gdLst>
                  <a:gd name="connsiteX0" fmla="*/ 27322 w 27322"/>
                  <a:gd name="connsiteY0" fmla="*/ 2380 h 2379"/>
                  <a:gd name="connsiteX1" fmla="*/ 0 w 27322"/>
                  <a:gd name="connsiteY1" fmla="*/ 2380 h 2379"/>
                  <a:gd name="connsiteX2" fmla="*/ 0 w 27322"/>
                  <a:gd name="connsiteY2" fmla="*/ 0 h 2379"/>
                  <a:gd name="connsiteX3" fmla="*/ 27199 w 27322"/>
                  <a:gd name="connsiteY3" fmla="*/ 0 h 2379"/>
                  <a:gd name="connsiteX4" fmla="*/ 27322 w 27322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2" h="2379">
                    <a:moveTo>
                      <a:pt x="27322" y="2380"/>
                    </a:moveTo>
                    <a:lnTo>
                      <a:pt x="0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732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1" name="Freeform: Shape 2500">
                <a:extLst>
                  <a:ext uri="{FF2B5EF4-FFF2-40B4-BE49-F238E27FC236}">
                    <a16:creationId xmlns:a16="http://schemas.microsoft.com/office/drawing/2014/main" id="{7B999F26-891F-C41F-ED08-44A3B8653960}"/>
                  </a:ext>
                </a:extLst>
              </p:cNvPr>
              <p:cNvSpPr/>
              <p:nvPr/>
            </p:nvSpPr>
            <p:spPr>
              <a:xfrm>
                <a:off x="3766152" y="3671709"/>
                <a:ext cx="27508" cy="2379"/>
              </a:xfrm>
              <a:custGeom>
                <a:avLst/>
                <a:gdLst>
                  <a:gd name="connsiteX0" fmla="*/ 27508 w 27508"/>
                  <a:gd name="connsiteY0" fmla="*/ 2380 h 2379"/>
                  <a:gd name="connsiteX1" fmla="*/ 185 w 27508"/>
                  <a:gd name="connsiteY1" fmla="*/ 2380 h 2379"/>
                  <a:gd name="connsiteX2" fmla="*/ 0 w 27508"/>
                  <a:gd name="connsiteY2" fmla="*/ 0 h 2379"/>
                  <a:gd name="connsiteX3" fmla="*/ 27199 w 27508"/>
                  <a:gd name="connsiteY3" fmla="*/ 0 h 2379"/>
                  <a:gd name="connsiteX4" fmla="*/ 27508 w 27508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08" h="2379">
                    <a:moveTo>
                      <a:pt x="27508" y="2380"/>
                    </a:moveTo>
                    <a:lnTo>
                      <a:pt x="185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7508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2" name="Freeform: Shape 2501">
                <a:extLst>
                  <a:ext uri="{FF2B5EF4-FFF2-40B4-BE49-F238E27FC236}">
                    <a16:creationId xmlns:a16="http://schemas.microsoft.com/office/drawing/2014/main" id="{0712F135-D88D-77C2-45AF-FE0147D7AAB2}"/>
                  </a:ext>
                </a:extLst>
              </p:cNvPr>
              <p:cNvSpPr/>
              <p:nvPr/>
            </p:nvSpPr>
            <p:spPr>
              <a:xfrm>
                <a:off x="3814832" y="3671709"/>
                <a:ext cx="27693" cy="2379"/>
              </a:xfrm>
              <a:custGeom>
                <a:avLst/>
                <a:gdLst>
                  <a:gd name="connsiteX0" fmla="*/ 27693 w 27693"/>
                  <a:gd name="connsiteY0" fmla="*/ 2380 h 2379"/>
                  <a:gd name="connsiteX1" fmla="*/ 371 w 27693"/>
                  <a:gd name="connsiteY1" fmla="*/ 2380 h 2379"/>
                  <a:gd name="connsiteX2" fmla="*/ 0 w 27693"/>
                  <a:gd name="connsiteY2" fmla="*/ 0 h 2379"/>
                  <a:gd name="connsiteX3" fmla="*/ 27199 w 27693"/>
                  <a:gd name="connsiteY3" fmla="*/ 0 h 2379"/>
                  <a:gd name="connsiteX4" fmla="*/ 27693 w 27693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93" h="2379">
                    <a:moveTo>
                      <a:pt x="27693" y="2380"/>
                    </a:moveTo>
                    <a:lnTo>
                      <a:pt x="371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7693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3" name="Freeform: Shape 2502">
                <a:extLst>
                  <a:ext uri="{FF2B5EF4-FFF2-40B4-BE49-F238E27FC236}">
                    <a16:creationId xmlns:a16="http://schemas.microsoft.com/office/drawing/2014/main" id="{D05AB90D-51DA-D45C-1EA4-E65EF2ADB83E}"/>
                  </a:ext>
                </a:extLst>
              </p:cNvPr>
              <p:cNvSpPr/>
              <p:nvPr/>
            </p:nvSpPr>
            <p:spPr>
              <a:xfrm>
                <a:off x="3863481" y="3671709"/>
                <a:ext cx="27878" cy="2379"/>
              </a:xfrm>
              <a:custGeom>
                <a:avLst/>
                <a:gdLst>
                  <a:gd name="connsiteX0" fmla="*/ 27879 w 27878"/>
                  <a:gd name="connsiteY0" fmla="*/ 2380 h 2379"/>
                  <a:gd name="connsiteX1" fmla="*/ 587 w 27878"/>
                  <a:gd name="connsiteY1" fmla="*/ 2380 h 2379"/>
                  <a:gd name="connsiteX2" fmla="*/ 0 w 27878"/>
                  <a:gd name="connsiteY2" fmla="*/ 0 h 2379"/>
                  <a:gd name="connsiteX3" fmla="*/ 27230 w 27878"/>
                  <a:gd name="connsiteY3" fmla="*/ 0 h 2379"/>
                  <a:gd name="connsiteX4" fmla="*/ 27879 w 27878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78" h="2379">
                    <a:moveTo>
                      <a:pt x="27879" y="2380"/>
                    </a:moveTo>
                    <a:lnTo>
                      <a:pt x="587" y="2380"/>
                    </a:lnTo>
                    <a:lnTo>
                      <a:pt x="0" y="0"/>
                    </a:lnTo>
                    <a:lnTo>
                      <a:pt x="27230" y="0"/>
                    </a:lnTo>
                    <a:lnTo>
                      <a:pt x="27879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4" name="Freeform: Shape 2503">
                <a:extLst>
                  <a:ext uri="{FF2B5EF4-FFF2-40B4-BE49-F238E27FC236}">
                    <a16:creationId xmlns:a16="http://schemas.microsoft.com/office/drawing/2014/main" id="{9F5A3EE5-0E96-B6EF-85B8-E4188E6BF9D3}"/>
                  </a:ext>
                </a:extLst>
              </p:cNvPr>
              <p:cNvSpPr/>
              <p:nvPr/>
            </p:nvSpPr>
            <p:spPr>
              <a:xfrm>
                <a:off x="3912161" y="3671709"/>
                <a:ext cx="28064" cy="2379"/>
              </a:xfrm>
              <a:custGeom>
                <a:avLst/>
                <a:gdLst>
                  <a:gd name="connsiteX0" fmla="*/ 28064 w 28064"/>
                  <a:gd name="connsiteY0" fmla="*/ 2380 h 2379"/>
                  <a:gd name="connsiteX1" fmla="*/ 742 w 28064"/>
                  <a:gd name="connsiteY1" fmla="*/ 2380 h 2379"/>
                  <a:gd name="connsiteX2" fmla="*/ 0 w 28064"/>
                  <a:gd name="connsiteY2" fmla="*/ 0 h 2379"/>
                  <a:gd name="connsiteX3" fmla="*/ 27230 w 28064"/>
                  <a:gd name="connsiteY3" fmla="*/ 0 h 2379"/>
                  <a:gd name="connsiteX4" fmla="*/ 28064 w 28064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" h="2379">
                    <a:moveTo>
                      <a:pt x="28064" y="2380"/>
                    </a:moveTo>
                    <a:lnTo>
                      <a:pt x="742" y="2380"/>
                    </a:lnTo>
                    <a:lnTo>
                      <a:pt x="0" y="0"/>
                    </a:lnTo>
                    <a:lnTo>
                      <a:pt x="27230" y="0"/>
                    </a:lnTo>
                    <a:lnTo>
                      <a:pt x="28064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5" name="Freeform: Shape 2504">
                <a:extLst>
                  <a:ext uri="{FF2B5EF4-FFF2-40B4-BE49-F238E27FC236}">
                    <a16:creationId xmlns:a16="http://schemas.microsoft.com/office/drawing/2014/main" id="{2CBF48A7-28CE-A6B6-D959-15A23BD2FF8B}"/>
                  </a:ext>
                </a:extLst>
              </p:cNvPr>
              <p:cNvSpPr/>
              <p:nvPr/>
            </p:nvSpPr>
            <p:spPr>
              <a:xfrm>
                <a:off x="3960841" y="3671709"/>
                <a:ext cx="28249" cy="2379"/>
              </a:xfrm>
              <a:custGeom>
                <a:avLst/>
                <a:gdLst>
                  <a:gd name="connsiteX0" fmla="*/ 28250 w 28249"/>
                  <a:gd name="connsiteY0" fmla="*/ 2380 h 2379"/>
                  <a:gd name="connsiteX1" fmla="*/ 927 w 28249"/>
                  <a:gd name="connsiteY1" fmla="*/ 2380 h 2379"/>
                  <a:gd name="connsiteX2" fmla="*/ 0 w 28249"/>
                  <a:gd name="connsiteY2" fmla="*/ 0 h 2379"/>
                  <a:gd name="connsiteX3" fmla="*/ 27199 w 28249"/>
                  <a:gd name="connsiteY3" fmla="*/ 0 h 2379"/>
                  <a:gd name="connsiteX4" fmla="*/ 28250 w 28249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49" h="2379">
                    <a:moveTo>
                      <a:pt x="28250" y="2380"/>
                    </a:moveTo>
                    <a:lnTo>
                      <a:pt x="927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8250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6" name="Freeform: Shape 2505">
                <a:extLst>
                  <a:ext uri="{FF2B5EF4-FFF2-40B4-BE49-F238E27FC236}">
                    <a16:creationId xmlns:a16="http://schemas.microsoft.com/office/drawing/2014/main" id="{A3304B30-D935-4209-79DE-2B430A4E6157}"/>
                  </a:ext>
                </a:extLst>
              </p:cNvPr>
              <p:cNvSpPr/>
              <p:nvPr/>
            </p:nvSpPr>
            <p:spPr>
              <a:xfrm>
                <a:off x="4009521" y="3671709"/>
                <a:ext cx="28404" cy="2379"/>
              </a:xfrm>
              <a:custGeom>
                <a:avLst/>
                <a:gdLst>
                  <a:gd name="connsiteX0" fmla="*/ 28404 w 28404"/>
                  <a:gd name="connsiteY0" fmla="*/ 2380 h 2379"/>
                  <a:gd name="connsiteX1" fmla="*/ 1113 w 28404"/>
                  <a:gd name="connsiteY1" fmla="*/ 2380 h 2379"/>
                  <a:gd name="connsiteX2" fmla="*/ 0 w 28404"/>
                  <a:gd name="connsiteY2" fmla="*/ 0 h 2379"/>
                  <a:gd name="connsiteX3" fmla="*/ 27199 w 28404"/>
                  <a:gd name="connsiteY3" fmla="*/ 0 h 2379"/>
                  <a:gd name="connsiteX4" fmla="*/ 28404 w 28404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4" h="2379">
                    <a:moveTo>
                      <a:pt x="28404" y="2380"/>
                    </a:moveTo>
                    <a:lnTo>
                      <a:pt x="1113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8404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7" name="Freeform: Shape 2506">
                <a:extLst>
                  <a:ext uri="{FF2B5EF4-FFF2-40B4-BE49-F238E27FC236}">
                    <a16:creationId xmlns:a16="http://schemas.microsoft.com/office/drawing/2014/main" id="{84332703-7F38-0E47-6055-63921D3B6C1F}"/>
                  </a:ext>
                </a:extLst>
              </p:cNvPr>
              <p:cNvSpPr/>
              <p:nvPr/>
            </p:nvSpPr>
            <p:spPr>
              <a:xfrm>
                <a:off x="4058201" y="3671709"/>
                <a:ext cx="28589" cy="2379"/>
              </a:xfrm>
              <a:custGeom>
                <a:avLst/>
                <a:gdLst>
                  <a:gd name="connsiteX0" fmla="*/ 28590 w 28589"/>
                  <a:gd name="connsiteY0" fmla="*/ 2380 h 2379"/>
                  <a:gd name="connsiteX1" fmla="*/ 1267 w 28589"/>
                  <a:gd name="connsiteY1" fmla="*/ 2380 h 2379"/>
                  <a:gd name="connsiteX2" fmla="*/ 0 w 28589"/>
                  <a:gd name="connsiteY2" fmla="*/ 0 h 2379"/>
                  <a:gd name="connsiteX3" fmla="*/ 27199 w 28589"/>
                  <a:gd name="connsiteY3" fmla="*/ 0 h 2379"/>
                  <a:gd name="connsiteX4" fmla="*/ 28590 w 28589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379">
                    <a:moveTo>
                      <a:pt x="28590" y="2380"/>
                    </a:moveTo>
                    <a:lnTo>
                      <a:pt x="1267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8590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8" name="Freeform: Shape 2507">
                <a:extLst>
                  <a:ext uri="{FF2B5EF4-FFF2-40B4-BE49-F238E27FC236}">
                    <a16:creationId xmlns:a16="http://schemas.microsoft.com/office/drawing/2014/main" id="{D103007C-6B63-F107-1774-5AD81481DB3D}"/>
                  </a:ext>
                </a:extLst>
              </p:cNvPr>
              <p:cNvSpPr/>
              <p:nvPr/>
            </p:nvSpPr>
            <p:spPr>
              <a:xfrm>
                <a:off x="4106881" y="3671709"/>
                <a:ext cx="28775" cy="2379"/>
              </a:xfrm>
              <a:custGeom>
                <a:avLst/>
                <a:gdLst>
                  <a:gd name="connsiteX0" fmla="*/ 28775 w 28775"/>
                  <a:gd name="connsiteY0" fmla="*/ 2380 h 2379"/>
                  <a:gd name="connsiteX1" fmla="*/ 1453 w 28775"/>
                  <a:gd name="connsiteY1" fmla="*/ 2380 h 2379"/>
                  <a:gd name="connsiteX2" fmla="*/ 0 w 28775"/>
                  <a:gd name="connsiteY2" fmla="*/ 0 h 2379"/>
                  <a:gd name="connsiteX3" fmla="*/ 27199 w 28775"/>
                  <a:gd name="connsiteY3" fmla="*/ 0 h 2379"/>
                  <a:gd name="connsiteX4" fmla="*/ 28775 w 28775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5" h="2379">
                    <a:moveTo>
                      <a:pt x="28775" y="2380"/>
                    </a:moveTo>
                    <a:lnTo>
                      <a:pt x="1453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8775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9" name="Freeform: Shape 2508">
                <a:extLst>
                  <a:ext uri="{FF2B5EF4-FFF2-40B4-BE49-F238E27FC236}">
                    <a16:creationId xmlns:a16="http://schemas.microsoft.com/office/drawing/2014/main" id="{FC4C2E67-79CC-E25F-3511-94A6F9491038}"/>
                  </a:ext>
                </a:extLst>
              </p:cNvPr>
              <p:cNvSpPr/>
              <p:nvPr/>
            </p:nvSpPr>
            <p:spPr>
              <a:xfrm>
                <a:off x="4155530" y="3671709"/>
                <a:ext cx="28991" cy="2379"/>
              </a:xfrm>
              <a:custGeom>
                <a:avLst/>
                <a:gdLst>
                  <a:gd name="connsiteX0" fmla="*/ 28992 w 28991"/>
                  <a:gd name="connsiteY0" fmla="*/ 2380 h 2379"/>
                  <a:gd name="connsiteX1" fmla="*/ 1669 w 28991"/>
                  <a:gd name="connsiteY1" fmla="*/ 2380 h 2379"/>
                  <a:gd name="connsiteX2" fmla="*/ 0 w 28991"/>
                  <a:gd name="connsiteY2" fmla="*/ 0 h 2379"/>
                  <a:gd name="connsiteX3" fmla="*/ 27230 w 28991"/>
                  <a:gd name="connsiteY3" fmla="*/ 0 h 2379"/>
                  <a:gd name="connsiteX4" fmla="*/ 28992 w 28991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91" h="2379">
                    <a:moveTo>
                      <a:pt x="28992" y="2380"/>
                    </a:moveTo>
                    <a:lnTo>
                      <a:pt x="1669" y="2380"/>
                    </a:lnTo>
                    <a:lnTo>
                      <a:pt x="0" y="0"/>
                    </a:lnTo>
                    <a:lnTo>
                      <a:pt x="27230" y="0"/>
                    </a:lnTo>
                    <a:lnTo>
                      <a:pt x="28992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0" name="Freeform: Shape 2509">
                <a:extLst>
                  <a:ext uri="{FF2B5EF4-FFF2-40B4-BE49-F238E27FC236}">
                    <a16:creationId xmlns:a16="http://schemas.microsoft.com/office/drawing/2014/main" id="{E185BD1C-F1E4-62E7-6B2B-6BD215B012E9}"/>
                  </a:ext>
                </a:extLst>
              </p:cNvPr>
              <p:cNvSpPr/>
              <p:nvPr/>
            </p:nvSpPr>
            <p:spPr>
              <a:xfrm>
                <a:off x="4204210" y="3671709"/>
                <a:ext cx="29146" cy="2379"/>
              </a:xfrm>
              <a:custGeom>
                <a:avLst/>
                <a:gdLst>
                  <a:gd name="connsiteX0" fmla="*/ 29146 w 29146"/>
                  <a:gd name="connsiteY0" fmla="*/ 2380 h 2379"/>
                  <a:gd name="connsiteX1" fmla="*/ 1854 w 29146"/>
                  <a:gd name="connsiteY1" fmla="*/ 2380 h 2379"/>
                  <a:gd name="connsiteX2" fmla="*/ 0 w 29146"/>
                  <a:gd name="connsiteY2" fmla="*/ 0 h 2379"/>
                  <a:gd name="connsiteX3" fmla="*/ 27199 w 29146"/>
                  <a:gd name="connsiteY3" fmla="*/ 0 h 2379"/>
                  <a:gd name="connsiteX4" fmla="*/ 29146 w 29146"/>
                  <a:gd name="connsiteY4" fmla="*/ 2380 h 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6" h="2379">
                    <a:moveTo>
                      <a:pt x="29146" y="2380"/>
                    </a:moveTo>
                    <a:lnTo>
                      <a:pt x="1854" y="2380"/>
                    </a:lnTo>
                    <a:lnTo>
                      <a:pt x="0" y="0"/>
                    </a:lnTo>
                    <a:lnTo>
                      <a:pt x="27199" y="0"/>
                    </a:lnTo>
                    <a:lnTo>
                      <a:pt x="29146" y="23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1" name="Freeform: Shape 2510">
                <a:extLst>
                  <a:ext uri="{FF2B5EF4-FFF2-40B4-BE49-F238E27FC236}">
                    <a16:creationId xmlns:a16="http://schemas.microsoft.com/office/drawing/2014/main" id="{F681B728-177A-8362-0C97-DEB90E42F576}"/>
                  </a:ext>
                </a:extLst>
              </p:cNvPr>
              <p:cNvSpPr/>
              <p:nvPr/>
            </p:nvSpPr>
            <p:spPr>
              <a:xfrm>
                <a:off x="3127904" y="3675294"/>
                <a:ext cx="29547" cy="2410"/>
              </a:xfrm>
              <a:custGeom>
                <a:avLst/>
                <a:gdLst>
                  <a:gd name="connsiteX0" fmla="*/ 27446 w 29547"/>
                  <a:gd name="connsiteY0" fmla="*/ 2411 h 2410"/>
                  <a:gd name="connsiteX1" fmla="*/ 0 w 29547"/>
                  <a:gd name="connsiteY1" fmla="*/ 2411 h 2410"/>
                  <a:gd name="connsiteX2" fmla="*/ 2194 w 29547"/>
                  <a:gd name="connsiteY2" fmla="*/ 0 h 2410"/>
                  <a:gd name="connsiteX3" fmla="*/ 29548 w 29547"/>
                  <a:gd name="connsiteY3" fmla="*/ 0 h 2410"/>
                  <a:gd name="connsiteX4" fmla="*/ 27446 w 29547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7" h="2410">
                    <a:moveTo>
                      <a:pt x="27446" y="2411"/>
                    </a:moveTo>
                    <a:lnTo>
                      <a:pt x="0" y="2411"/>
                    </a:lnTo>
                    <a:lnTo>
                      <a:pt x="2194" y="0"/>
                    </a:lnTo>
                    <a:lnTo>
                      <a:pt x="29548" y="0"/>
                    </a:lnTo>
                    <a:lnTo>
                      <a:pt x="274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2" name="Freeform: Shape 2511">
                <a:extLst>
                  <a:ext uri="{FF2B5EF4-FFF2-40B4-BE49-F238E27FC236}">
                    <a16:creationId xmlns:a16="http://schemas.microsoft.com/office/drawing/2014/main" id="{031DFD13-418B-7EEE-7C2B-77CDAA9872F2}"/>
                  </a:ext>
                </a:extLst>
              </p:cNvPr>
              <p:cNvSpPr/>
              <p:nvPr/>
            </p:nvSpPr>
            <p:spPr>
              <a:xfrm>
                <a:off x="3177017" y="3675294"/>
                <a:ext cx="29393" cy="2410"/>
              </a:xfrm>
              <a:custGeom>
                <a:avLst/>
                <a:gdLst>
                  <a:gd name="connsiteX0" fmla="*/ 27477 w 29393"/>
                  <a:gd name="connsiteY0" fmla="*/ 2411 h 2410"/>
                  <a:gd name="connsiteX1" fmla="*/ 0 w 29393"/>
                  <a:gd name="connsiteY1" fmla="*/ 2411 h 2410"/>
                  <a:gd name="connsiteX2" fmla="*/ 2040 w 29393"/>
                  <a:gd name="connsiteY2" fmla="*/ 0 h 2410"/>
                  <a:gd name="connsiteX3" fmla="*/ 29393 w 29393"/>
                  <a:gd name="connsiteY3" fmla="*/ 0 h 2410"/>
                  <a:gd name="connsiteX4" fmla="*/ 27477 w 29393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93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2040" y="0"/>
                    </a:lnTo>
                    <a:lnTo>
                      <a:pt x="29393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3" name="Freeform: Shape 2512">
                <a:extLst>
                  <a:ext uri="{FF2B5EF4-FFF2-40B4-BE49-F238E27FC236}">
                    <a16:creationId xmlns:a16="http://schemas.microsoft.com/office/drawing/2014/main" id="{B119554E-7890-B7E6-E837-7FA7DFB5AF4C}"/>
                  </a:ext>
                </a:extLst>
              </p:cNvPr>
              <p:cNvSpPr/>
              <p:nvPr/>
            </p:nvSpPr>
            <p:spPr>
              <a:xfrm>
                <a:off x="3226161" y="3675294"/>
                <a:ext cx="29207" cy="2410"/>
              </a:xfrm>
              <a:custGeom>
                <a:avLst/>
                <a:gdLst>
                  <a:gd name="connsiteX0" fmla="*/ 27477 w 29207"/>
                  <a:gd name="connsiteY0" fmla="*/ 2411 h 2410"/>
                  <a:gd name="connsiteX1" fmla="*/ 0 w 29207"/>
                  <a:gd name="connsiteY1" fmla="*/ 2411 h 2410"/>
                  <a:gd name="connsiteX2" fmla="*/ 1823 w 29207"/>
                  <a:gd name="connsiteY2" fmla="*/ 0 h 2410"/>
                  <a:gd name="connsiteX3" fmla="*/ 29208 w 29207"/>
                  <a:gd name="connsiteY3" fmla="*/ 0 h 2410"/>
                  <a:gd name="connsiteX4" fmla="*/ 27477 w 29207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07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1823" y="0"/>
                    </a:lnTo>
                    <a:lnTo>
                      <a:pt x="29208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4" name="Freeform: Shape 2513">
                <a:extLst>
                  <a:ext uri="{FF2B5EF4-FFF2-40B4-BE49-F238E27FC236}">
                    <a16:creationId xmlns:a16="http://schemas.microsoft.com/office/drawing/2014/main" id="{D968C033-3025-B318-6010-24B8B1AF6F6A}"/>
                  </a:ext>
                </a:extLst>
              </p:cNvPr>
              <p:cNvSpPr/>
              <p:nvPr/>
            </p:nvSpPr>
            <p:spPr>
              <a:xfrm>
                <a:off x="3275304" y="3675294"/>
                <a:ext cx="28991" cy="2410"/>
              </a:xfrm>
              <a:custGeom>
                <a:avLst/>
                <a:gdLst>
                  <a:gd name="connsiteX0" fmla="*/ 27477 w 28991"/>
                  <a:gd name="connsiteY0" fmla="*/ 2411 h 2410"/>
                  <a:gd name="connsiteX1" fmla="*/ 0 w 28991"/>
                  <a:gd name="connsiteY1" fmla="*/ 2411 h 2410"/>
                  <a:gd name="connsiteX2" fmla="*/ 1638 w 28991"/>
                  <a:gd name="connsiteY2" fmla="*/ 0 h 2410"/>
                  <a:gd name="connsiteX3" fmla="*/ 28992 w 28991"/>
                  <a:gd name="connsiteY3" fmla="*/ 0 h 2410"/>
                  <a:gd name="connsiteX4" fmla="*/ 27477 w 28991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91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1638" y="0"/>
                    </a:lnTo>
                    <a:lnTo>
                      <a:pt x="28992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5" name="Freeform: Shape 2514">
                <a:extLst>
                  <a:ext uri="{FF2B5EF4-FFF2-40B4-BE49-F238E27FC236}">
                    <a16:creationId xmlns:a16="http://schemas.microsoft.com/office/drawing/2014/main" id="{7F1313ED-C0DA-8753-7894-066DB57B5104}"/>
                  </a:ext>
                </a:extLst>
              </p:cNvPr>
              <p:cNvSpPr/>
              <p:nvPr/>
            </p:nvSpPr>
            <p:spPr>
              <a:xfrm>
                <a:off x="3324448" y="3675294"/>
                <a:ext cx="28806" cy="2410"/>
              </a:xfrm>
              <a:custGeom>
                <a:avLst/>
                <a:gdLst>
                  <a:gd name="connsiteX0" fmla="*/ 27446 w 28806"/>
                  <a:gd name="connsiteY0" fmla="*/ 2411 h 2410"/>
                  <a:gd name="connsiteX1" fmla="*/ 0 w 28806"/>
                  <a:gd name="connsiteY1" fmla="*/ 2411 h 2410"/>
                  <a:gd name="connsiteX2" fmla="*/ 1453 w 28806"/>
                  <a:gd name="connsiteY2" fmla="*/ 0 h 2410"/>
                  <a:gd name="connsiteX3" fmla="*/ 28806 w 28806"/>
                  <a:gd name="connsiteY3" fmla="*/ 0 h 2410"/>
                  <a:gd name="connsiteX4" fmla="*/ 27446 w 28806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6" h="2410">
                    <a:moveTo>
                      <a:pt x="27446" y="2411"/>
                    </a:moveTo>
                    <a:lnTo>
                      <a:pt x="0" y="2411"/>
                    </a:lnTo>
                    <a:lnTo>
                      <a:pt x="1453" y="0"/>
                    </a:lnTo>
                    <a:lnTo>
                      <a:pt x="28806" y="0"/>
                    </a:lnTo>
                    <a:lnTo>
                      <a:pt x="274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6" name="Freeform: Shape 2515">
                <a:extLst>
                  <a:ext uri="{FF2B5EF4-FFF2-40B4-BE49-F238E27FC236}">
                    <a16:creationId xmlns:a16="http://schemas.microsoft.com/office/drawing/2014/main" id="{FB1DBE85-8073-203F-23D8-097D5E6866F2}"/>
                  </a:ext>
                </a:extLst>
              </p:cNvPr>
              <p:cNvSpPr/>
              <p:nvPr/>
            </p:nvSpPr>
            <p:spPr>
              <a:xfrm>
                <a:off x="3373560" y="3675294"/>
                <a:ext cx="28651" cy="2410"/>
              </a:xfrm>
              <a:custGeom>
                <a:avLst/>
                <a:gdLst>
                  <a:gd name="connsiteX0" fmla="*/ 27477 w 28651"/>
                  <a:gd name="connsiteY0" fmla="*/ 2411 h 2410"/>
                  <a:gd name="connsiteX1" fmla="*/ 0 w 28651"/>
                  <a:gd name="connsiteY1" fmla="*/ 2411 h 2410"/>
                  <a:gd name="connsiteX2" fmla="*/ 1298 w 28651"/>
                  <a:gd name="connsiteY2" fmla="*/ 0 h 2410"/>
                  <a:gd name="connsiteX3" fmla="*/ 28652 w 28651"/>
                  <a:gd name="connsiteY3" fmla="*/ 0 h 2410"/>
                  <a:gd name="connsiteX4" fmla="*/ 27477 w 28651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51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1298" y="0"/>
                    </a:lnTo>
                    <a:lnTo>
                      <a:pt x="28652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7" name="Freeform: Shape 2516">
                <a:extLst>
                  <a:ext uri="{FF2B5EF4-FFF2-40B4-BE49-F238E27FC236}">
                    <a16:creationId xmlns:a16="http://schemas.microsoft.com/office/drawing/2014/main" id="{DE0C1B53-B7B2-FE00-870C-ACC3172E2386}"/>
                  </a:ext>
                </a:extLst>
              </p:cNvPr>
              <p:cNvSpPr/>
              <p:nvPr/>
            </p:nvSpPr>
            <p:spPr>
              <a:xfrm>
                <a:off x="3422704" y="3675294"/>
                <a:ext cx="28466" cy="2410"/>
              </a:xfrm>
              <a:custGeom>
                <a:avLst/>
                <a:gdLst>
                  <a:gd name="connsiteX0" fmla="*/ 27477 w 28466"/>
                  <a:gd name="connsiteY0" fmla="*/ 2411 h 2410"/>
                  <a:gd name="connsiteX1" fmla="*/ 0 w 28466"/>
                  <a:gd name="connsiteY1" fmla="*/ 2411 h 2410"/>
                  <a:gd name="connsiteX2" fmla="*/ 1082 w 28466"/>
                  <a:gd name="connsiteY2" fmla="*/ 0 h 2410"/>
                  <a:gd name="connsiteX3" fmla="*/ 28466 w 28466"/>
                  <a:gd name="connsiteY3" fmla="*/ 0 h 2410"/>
                  <a:gd name="connsiteX4" fmla="*/ 27477 w 28466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66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1082" y="0"/>
                    </a:lnTo>
                    <a:lnTo>
                      <a:pt x="28466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8" name="Freeform: Shape 2517">
                <a:extLst>
                  <a:ext uri="{FF2B5EF4-FFF2-40B4-BE49-F238E27FC236}">
                    <a16:creationId xmlns:a16="http://schemas.microsoft.com/office/drawing/2014/main" id="{B1D6CA22-E99C-FA9D-D1FB-770DAF532A26}"/>
                  </a:ext>
                </a:extLst>
              </p:cNvPr>
              <p:cNvSpPr/>
              <p:nvPr/>
            </p:nvSpPr>
            <p:spPr>
              <a:xfrm>
                <a:off x="3471848" y="3675294"/>
                <a:ext cx="28249" cy="2410"/>
              </a:xfrm>
              <a:custGeom>
                <a:avLst/>
                <a:gdLst>
                  <a:gd name="connsiteX0" fmla="*/ 27446 w 28249"/>
                  <a:gd name="connsiteY0" fmla="*/ 2411 h 2410"/>
                  <a:gd name="connsiteX1" fmla="*/ 0 w 28249"/>
                  <a:gd name="connsiteY1" fmla="*/ 2411 h 2410"/>
                  <a:gd name="connsiteX2" fmla="*/ 896 w 28249"/>
                  <a:gd name="connsiteY2" fmla="*/ 0 h 2410"/>
                  <a:gd name="connsiteX3" fmla="*/ 28250 w 28249"/>
                  <a:gd name="connsiteY3" fmla="*/ 0 h 2410"/>
                  <a:gd name="connsiteX4" fmla="*/ 27446 w 28249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49" h="2410">
                    <a:moveTo>
                      <a:pt x="27446" y="2411"/>
                    </a:moveTo>
                    <a:lnTo>
                      <a:pt x="0" y="2411"/>
                    </a:lnTo>
                    <a:lnTo>
                      <a:pt x="896" y="0"/>
                    </a:lnTo>
                    <a:lnTo>
                      <a:pt x="28250" y="0"/>
                    </a:lnTo>
                    <a:lnTo>
                      <a:pt x="274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9" name="Freeform: Shape 2518">
                <a:extLst>
                  <a:ext uri="{FF2B5EF4-FFF2-40B4-BE49-F238E27FC236}">
                    <a16:creationId xmlns:a16="http://schemas.microsoft.com/office/drawing/2014/main" id="{C970EF5C-780A-EE46-C4C7-AB290EB72624}"/>
                  </a:ext>
                </a:extLst>
              </p:cNvPr>
              <p:cNvSpPr/>
              <p:nvPr/>
            </p:nvSpPr>
            <p:spPr>
              <a:xfrm>
                <a:off x="3520960" y="3675294"/>
                <a:ext cx="28095" cy="2410"/>
              </a:xfrm>
              <a:custGeom>
                <a:avLst/>
                <a:gdLst>
                  <a:gd name="connsiteX0" fmla="*/ 27477 w 28095"/>
                  <a:gd name="connsiteY0" fmla="*/ 2411 h 2410"/>
                  <a:gd name="connsiteX1" fmla="*/ 0 w 28095"/>
                  <a:gd name="connsiteY1" fmla="*/ 2411 h 2410"/>
                  <a:gd name="connsiteX2" fmla="*/ 742 w 28095"/>
                  <a:gd name="connsiteY2" fmla="*/ 0 h 2410"/>
                  <a:gd name="connsiteX3" fmla="*/ 28095 w 28095"/>
                  <a:gd name="connsiteY3" fmla="*/ 0 h 2410"/>
                  <a:gd name="connsiteX4" fmla="*/ 27477 w 28095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5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742" y="0"/>
                    </a:lnTo>
                    <a:lnTo>
                      <a:pt x="28095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0" name="Freeform: Shape 2519">
                <a:extLst>
                  <a:ext uri="{FF2B5EF4-FFF2-40B4-BE49-F238E27FC236}">
                    <a16:creationId xmlns:a16="http://schemas.microsoft.com/office/drawing/2014/main" id="{2FED8737-9E3A-5394-493F-FA491544D379}"/>
                  </a:ext>
                </a:extLst>
              </p:cNvPr>
              <p:cNvSpPr/>
              <p:nvPr/>
            </p:nvSpPr>
            <p:spPr>
              <a:xfrm>
                <a:off x="3570104" y="3675294"/>
                <a:ext cx="27909" cy="2410"/>
              </a:xfrm>
              <a:custGeom>
                <a:avLst/>
                <a:gdLst>
                  <a:gd name="connsiteX0" fmla="*/ 27477 w 27909"/>
                  <a:gd name="connsiteY0" fmla="*/ 2411 h 2410"/>
                  <a:gd name="connsiteX1" fmla="*/ 0 w 27909"/>
                  <a:gd name="connsiteY1" fmla="*/ 2411 h 2410"/>
                  <a:gd name="connsiteX2" fmla="*/ 557 w 27909"/>
                  <a:gd name="connsiteY2" fmla="*/ 0 h 2410"/>
                  <a:gd name="connsiteX3" fmla="*/ 27910 w 27909"/>
                  <a:gd name="connsiteY3" fmla="*/ 0 h 2410"/>
                  <a:gd name="connsiteX4" fmla="*/ 27477 w 27909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09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557" y="0"/>
                    </a:lnTo>
                    <a:lnTo>
                      <a:pt x="27910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1" name="Freeform: Shape 2520">
                <a:extLst>
                  <a:ext uri="{FF2B5EF4-FFF2-40B4-BE49-F238E27FC236}">
                    <a16:creationId xmlns:a16="http://schemas.microsoft.com/office/drawing/2014/main" id="{D8824561-0547-19CD-D5D8-CA5420991EAA}"/>
                  </a:ext>
                </a:extLst>
              </p:cNvPr>
              <p:cNvSpPr/>
              <p:nvPr/>
            </p:nvSpPr>
            <p:spPr>
              <a:xfrm>
                <a:off x="3619247" y="3675294"/>
                <a:ext cx="27724" cy="2410"/>
              </a:xfrm>
              <a:custGeom>
                <a:avLst/>
                <a:gdLst>
                  <a:gd name="connsiteX0" fmla="*/ 27446 w 27724"/>
                  <a:gd name="connsiteY0" fmla="*/ 2411 h 2410"/>
                  <a:gd name="connsiteX1" fmla="*/ 0 w 27724"/>
                  <a:gd name="connsiteY1" fmla="*/ 2411 h 2410"/>
                  <a:gd name="connsiteX2" fmla="*/ 340 w 27724"/>
                  <a:gd name="connsiteY2" fmla="*/ 0 h 2410"/>
                  <a:gd name="connsiteX3" fmla="*/ 27724 w 27724"/>
                  <a:gd name="connsiteY3" fmla="*/ 0 h 2410"/>
                  <a:gd name="connsiteX4" fmla="*/ 27446 w 27724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4" h="2410">
                    <a:moveTo>
                      <a:pt x="27446" y="2411"/>
                    </a:moveTo>
                    <a:lnTo>
                      <a:pt x="0" y="2411"/>
                    </a:lnTo>
                    <a:lnTo>
                      <a:pt x="340" y="0"/>
                    </a:lnTo>
                    <a:lnTo>
                      <a:pt x="27724" y="0"/>
                    </a:lnTo>
                    <a:lnTo>
                      <a:pt x="274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2" name="Freeform: Shape 2521">
                <a:extLst>
                  <a:ext uri="{FF2B5EF4-FFF2-40B4-BE49-F238E27FC236}">
                    <a16:creationId xmlns:a16="http://schemas.microsoft.com/office/drawing/2014/main" id="{2B2C56D0-CFF1-5BB5-D01B-79F432B7359E}"/>
                  </a:ext>
                </a:extLst>
              </p:cNvPr>
              <p:cNvSpPr/>
              <p:nvPr/>
            </p:nvSpPr>
            <p:spPr>
              <a:xfrm>
                <a:off x="3668391" y="3675294"/>
                <a:ext cx="27508" cy="2410"/>
              </a:xfrm>
              <a:custGeom>
                <a:avLst/>
                <a:gdLst>
                  <a:gd name="connsiteX0" fmla="*/ 27446 w 27508"/>
                  <a:gd name="connsiteY0" fmla="*/ 2411 h 2410"/>
                  <a:gd name="connsiteX1" fmla="*/ 0 w 27508"/>
                  <a:gd name="connsiteY1" fmla="*/ 2411 h 2410"/>
                  <a:gd name="connsiteX2" fmla="*/ 155 w 27508"/>
                  <a:gd name="connsiteY2" fmla="*/ 0 h 2410"/>
                  <a:gd name="connsiteX3" fmla="*/ 27508 w 27508"/>
                  <a:gd name="connsiteY3" fmla="*/ 0 h 2410"/>
                  <a:gd name="connsiteX4" fmla="*/ 27446 w 27508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08" h="2410">
                    <a:moveTo>
                      <a:pt x="27446" y="2411"/>
                    </a:moveTo>
                    <a:lnTo>
                      <a:pt x="0" y="2411"/>
                    </a:lnTo>
                    <a:lnTo>
                      <a:pt x="155" y="0"/>
                    </a:lnTo>
                    <a:lnTo>
                      <a:pt x="27508" y="0"/>
                    </a:lnTo>
                    <a:lnTo>
                      <a:pt x="274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3" name="Freeform: Shape 2522">
                <a:extLst>
                  <a:ext uri="{FF2B5EF4-FFF2-40B4-BE49-F238E27FC236}">
                    <a16:creationId xmlns:a16="http://schemas.microsoft.com/office/drawing/2014/main" id="{244BC312-2D65-DCB1-46D3-4827361B42C6}"/>
                  </a:ext>
                </a:extLst>
              </p:cNvPr>
              <p:cNvSpPr/>
              <p:nvPr/>
            </p:nvSpPr>
            <p:spPr>
              <a:xfrm>
                <a:off x="3717503" y="3675294"/>
                <a:ext cx="27477" cy="2410"/>
              </a:xfrm>
              <a:custGeom>
                <a:avLst/>
                <a:gdLst>
                  <a:gd name="connsiteX0" fmla="*/ 27477 w 27477"/>
                  <a:gd name="connsiteY0" fmla="*/ 2411 h 2410"/>
                  <a:gd name="connsiteX1" fmla="*/ 0 w 27477"/>
                  <a:gd name="connsiteY1" fmla="*/ 2411 h 2410"/>
                  <a:gd name="connsiteX2" fmla="*/ 0 w 27477"/>
                  <a:gd name="connsiteY2" fmla="*/ 0 h 2410"/>
                  <a:gd name="connsiteX3" fmla="*/ 27353 w 27477"/>
                  <a:gd name="connsiteY3" fmla="*/ 0 h 2410"/>
                  <a:gd name="connsiteX4" fmla="*/ 27477 w 27477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77" h="2410">
                    <a:moveTo>
                      <a:pt x="27477" y="2411"/>
                    </a:moveTo>
                    <a:lnTo>
                      <a:pt x="0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7477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4" name="Freeform: Shape 2523">
                <a:extLst>
                  <a:ext uri="{FF2B5EF4-FFF2-40B4-BE49-F238E27FC236}">
                    <a16:creationId xmlns:a16="http://schemas.microsoft.com/office/drawing/2014/main" id="{48E324FB-3DBB-2A08-C79A-57DA9BCD2B06}"/>
                  </a:ext>
                </a:extLst>
              </p:cNvPr>
              <p:cNvSpPr/>
              <p:nvPr/>
            </p:nvSpPr>
            <p:spPr>
              <a:xfrm>
                <a:off x="3766431" y="3675294"/>
                <a:ext cx="27693" cy="2410"/>
              </a:xfrm>
              <a:custGeom>
                <a:avLst/>
                <a:gdLst>
                  <a:gd name="connsiteX0" fmla="*/ 27693 w 27693"/>
                  <a:gd name="connsiteY0" fmla="*/ 2411 h 2410"/>
                  <a:gd name="connsiteX1" fmla="*/ 217 w 27693"/>
                  <a:gd name="connsiteY1" fmla="*/ 2411 h 2410"/>
                  <a:gd name="connsiteX2" fmla="*/ 0 w 27693"/>
                  <a:gd name="connsiteY2" fmla="*/ 0 h 2410"/>
                  <a:gd name="connsiteX3" fmla="*/ 27384 w 27693"/>
                  <a:gd name="connsiteY3" fmla="*/ 0 h 2410"/>
                  <a:gd name="connsiteX4" fmla="*/ 27693 w 27693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93" h="2410">
                    <a:moveTo>
                      <a:pt x="27693" y="2411"/>
                    </a:moveTo>
                    <a:lnTo>
                      <a:pt x="217" y="2411"/>
                    </a:lnTo>
                    <a:lnTo>
                      <a:pt x="0" y="0"/>
                    </a:lnTo>
                    <a:lnTo>
                      <a:pt x="27384" y="0"/>
                    </a:lnTo>
                    <a:lnTo>
                      <a:pt x="27693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5" name="Freeform: Shape 2524">
                <a:extLst>
                  <a:ext uri="{FF2B5EF4-FFF2-40B4-BE49-F238E27FC236}">
                    <a16:creationId xmlns:a16="http://schemas.microsoft.com/office/drawing/2014/main" id="{37714FE1-881F-6A0B-5C0A-A0FD53C0E3E0}"/>
                  </a:ext>
                </a:extLst>
              </p:cNvPr>
              <p:cNvSpPr/>
              <p:nvPr/>
            </p:nvSpPr>
            <p:spPr>
              <a:xfrm>
                <a:off x="3815389" y="3675294"/>
                <a:ext cx="27848" cy="2410"/>
              </a:xfrm>
              <a:custGeom>
                <a:avLst/>
                <a:gdLst>
                  <a:gd name="connsiteX0" fmla="*/ 27848 w 27848"/>
                  <a:gd name="connsiteY0" fmla="*/ 2411 h 2410"/>
                  <a:gd name="connsiteX1" fmla="*/ 402 w 27848"/>
                  <a:gd name="connsiteY1" fmla="*/ 2411 h 2410"/>
                  <a:gd name="connsiteX2" fmla="*/ 0 w 27848"/>
                  <a:gd name="connsiteY2" fmla="*/ 0 h 2410"/>
                  <a:gd name="connsiteX3" fmla="*/ 27385 w 27848"/>
                  <a:gd name="connsiteY3" fmla="*/ 0 h 2410"/>
                  <a:gd name="connsiteX4" fmla="*/ 27848 w 27848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8" h="2410">
                    <a:moveTo>
                      <a:pt x="27848" y="2411"/>
                    </a:moveTo>
                    <a:lnTo>
                      <a:pt x="402" y="2411"/>
                    </a:lnTo>
                    <a:lnTo>
                      <a:pt x="0" y="0"/>
                    </a:lnTo>
                    <a:lnTo>
                      <a:pt x="27385" y="0"/>
                    </a:lnTo>
                    <a:lnTo>
                      <a:pt x="27848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6" name="Freeform: Shape 2525">
                <a:extLst>
                  <a:ext uri="{FF2B5EF4-FFF2-40B4-BE49-F238E27FC236}">
                    <a16:creationId xmlns:a16="http://schemas.microsoft.com/office/drawing/2014/main" id="{C1BBBEAA-FC9C-FA08-5357-FC742C7E2BCA}"/>
                  </a:ext>
                </a:extLst>
              </p:cNvPr>
              <p:cNvSpPr/>
              <p:nvPr/>
            </p:nvSpPr>
            <p:spPr>
              <a:xfrm>
                <a:off x="3864347" y="3675294"/>
                <a:ext cx="28033" cy="2410"/>
              </a:xfrm>
              <a:custGeom>
                <a:avLst/>
                <a:gdLst>
                  <a:gd name="connsiteX0" fmla="*/ 28033 w 28033"/>
                  <a:gd name="connsiteY0" fmla="*/ 2411 h 2410"/>
                  <a:gd name="connsiteX1" fmla="*/ 556 w 28033"/>
                  <a:gd name="connsiteY1" fmla="*/ 2411 h 2410"/>
                  <a:gd name="connsiteX2" fmla="*/ 0 w 28033"/>
                  <a:gd name="connsiteY2" fmla="*/ 0 h 2410"/>
                  <a:gd name="connsiteX3" fmla="*/ 27353 w 28033"/>
                  <a:gd name="connsiteY3" fmla="*/ 0 h 2410"/>
                  <a:gd name="connsiteX4" fmla="*/ 28033 w 28033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33" h="2410">
                    <a:moveTo>
                      <a:pt x="28033" y="2411"/>
                    </a:moveTo>
                    <a:lnTo>
                      <a:pt x="556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8033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7" name="Freeform: Shape 2526">
                <a:extLst>
                  <a:ext uri="{FF2B5EF4-FFF2-40B4-BE49-F238E27FC236}">
                    <a16:creationId xmlns:a16="http://schemas.microsoft.com/office/drawing/2014/main" id="{3361832E-9667-CF74-1D80-C21B1455DF43}"/>
                  </a:ext>
                </a:extLst>
              </p:cNvPr>
              <p:cNvSpPr/>
              <p:nvPr/>
            </p:nvSpPr>
            <p:spPr>
              <a:xfrm>
                <a:off x="3913305" y="3675294"/>
                <a:ext cx="28218" cy="2410"/>
              </a:xfrm>
              <a:custGeom>
                <a:avLst/>
                <a:gdLst>
                  <a:gd name="connsiteX0" fmla="*/ 28219 w 28218"/>
                  <a:gd name="connsiteY0" fmla="*/ 2411 h 2410"/>
                  <a:gd name="connsiteX1" fmla="*/ 742 w 28218"/>
                  <a:gd name="connsiteY1" fmla="*/ 2411 h 2410"/>
                  <a:gd name="connsiteX2" fmla="*/ 0 w 28218"/>
                  <a:gd name="connsiteY2" fmla="*/ 0 h 2410"/>
                  <a:gd name="connsiteX3" fmla="*/ 27353 w 28218"/>
                  <a:gd name="connsiteY3" fmla="*/ 0 h 2410"/>
                  <a:gd name="connsiteX4" fmla="*/ 28219 w 28218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18" h="2410">
                    <a:moveTo>
                      <a:pt x="28219" y="2411"/>
                    </a:moveTo>
                    <a:lnTo>
                      <a:pt x="742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8219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8" name="Freeform: Shape 2527">
                <a:extLst>
                  <a:ext uri="{FF2B5EF4-FFF2-40B4-BE49-F238E27FC236}">
                    <a16:creationId xmlns:a16="http://schemas.microsoft.com/office/drawing/2014/main" id="{03CCA7E9-20F5-CD45-130C-E1009751415F}"/>
                  </a:ext>
                </a:extLst>
              </p:cNvPr>
              <p:cNvSpPr/>
              <p:nvPr/>
            </p:nvSpPr>
            <p:spPr>
              <a:xfrm>
                <a:off x="3962232" y="3675294"/>
                <a:ext cx="28404" cy="2410"/>
              </a:xfrm>
              <a:custGeom>
                <a:avLst/>
                <a:gdLst>
                  <a:gd name="connsiteX0" fmla="*/ 28405 w 28404"/>
                  <a:gd name="connsiteY0" fmla="*/ 2411 h 2410"/>
                  <a:gd name="connsiteX1" fmla="*/ 958 w 28404"/>
                  <a:gd name="connsiteY1" fmla="*/ 2411 h 2410"/>
                  <a:gd name="connsiteX2" fmla="*/ 0 w 28404"/>
                  <a:gd name="connsiteY2" fmla="*/ 0 h 2410"/>
                  <a:gd name="connsiteX3" fmla="*/ 27384 w 28404"/>
                  <a:gd name="connsiteY3" fmla="*/ 0 h 2410"/>
                  <a:gd name="connsiteX4" fmla="*/ 28405 w 28404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4" h="2410">
                    <a:moveTo>
                      <a:pt x="28405" y="2411"/>
                    </a:moveTo>
                    <a:lnTo>
                      <a:pt x="958" y="2411"/>
                    </a:lnTo>
                    <a:lnTo>
                      <a:pt x="0" y="0"/>
                    </a:lnTo>
                    <a:lnTo>
                      <a:pt x="27384" y="0"/>
                    </a:lnTo>
                    <a:lnTo>
                      <a:pt x="28405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9" name="Freeform: Shape 2528">
                <a:extLst>
                  <a:ext uri="{FF2B5EF4-FFF2-40B4-BE49-F238E27FC236}">
                    <a16:creationId xmlns:a16="http://schemas.microsoft.com/office/drawing/2014/main" id="{67F35DF7-AC8F-9ACB-372D-D53039B57227}"/>
                  </a:ext>
                </a:extLst>
              </p:cNvPr>
              <p:cNvSpPr/>
              <p:nvPr/>
            </p:nvSpPr>
            <p:spPr>
              <a:xfrm>
                <a:off x="4011190" y="3675294"/>
                <a:ext cx="28589" cy="2410"/>
              </a:xfrm>
              <a:custGeom>
                <a:avLst/>
                <a:gdLst>
                  <a:gd name="connsiteX0" fmla="*/ 28590 w 28589"/>
                  <a:gd name="connsiteY0" fmla="*/ 2411 h 2410"/>
                  <a:gd name="connsiteX1" fmla="*/ 1113 w 28589"/>
                  <a:gd name="connsiteY1" fmla="*/ 2411 h 2410"/>
                  <a:gd name="connsiteX2" fmla="*/ 0 w 28589"/>
                  <a:gd name="connsiteY2" fmla="*/ 0 h 2410"/>
                  <a:gd name="connsiteX3" fmla="*/ 27384 w 28589"/>
                  <a:gd name="connsiteY3" fmla="*/ 0 h 2410"/>
                  <a:gd name="connsiteX4" fmla="*/ 28590 w 28589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410">
                    <a:moveTo>
                      <a:pt x="28590" y="2411"/>
                    </a:moveTo>
                    <a:lnTo>
                      <a:pt x="1113" y="2411"/>
                    </a:lnTo>
                    <a:lnTo>
                      <a:pt x="0" y="0"/>
                    </a:lnTo>
                    <a:lnTo>
                      <a:pt x="27384" y="0"/>
                    </a:lnTo>
                    <a:lnTo>
                      <a:pt x="28590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0" name="Freeform: Shape 2529">
                <a:extLst>
                  <a:ext uri="{FF2B5EF4-FFF2-40B4-BE49-F238E27FC236}">
                    <a16:creationId xmlns:a16="http://schemas.microsoft.com/office/drawing/2014/main" id="{7CE43FCC-70DE-69E6-05EC-48B17551611B}"/>
                  </a:ext>
                </a:extLst>
              </p:cNvPr>
              <p:cNvSpPr/>
              <p:nvPr/>
            </p:nvSpPr>
            <p:spPr>
              <a:xfrm>
                <a:off x="4060148" y="3675294"/>
                <a:ext cx="28775" cy="2410"/>
              </a:xfrm>
              <a:custGeom>
                <a:avLst/>
                <a:gdLst>
                  <a:gd name="connsiteX0" fmla="*/ 28775 w 28775"/>
                  <a:gd name="connsiteY0" fmla="*/ 2411 h 2410"/>
                  <a:gd name="connsiteX1" fmla="*/ 1298 w 28775"/>
                  <a:gd name="connsiteY1" fmla="*/ 2411 h 2410"/>
                  <a:gd name="connsiteX2" fmla="*/ 0 w 28775"/>
                  <a:gd name="connsiteY2" fmla="*/ 0 h 2410"/>
                  <a:gd name="connsiteX3" fmla="*/ 27353 w 28775"/>
                  <a:gd name="connsiteY3" fmla="*/ 0 h 2410"/>
                  <a:gd name="connsiteX4" fmla="*/ 28775 w 28775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5" h="2410">
                    <a:moveTo>
                      <a:pt x="28775" y="2411"/>
                    </a:moveTo>
                    <a:lnTo>
                      <a:pt x="1298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8775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1" name="Freeform: Shape 2530">
                <a:extLst>
                  <a:ext uri="{FF2B5EF4-FFF2-40B4-BE49-F238E27FC236}">
                    <a16:creationId xmlns:a16="http://schemas.microsoft.com/office/drawing/2014/main" id="{4A160D1E-49C2-1A5A-6272-48041EC62E8C}"/>
                  </a:ext>
                </a:extLst>
              </p:cNvPr>
              <p:cNvSpPr/>
              <p:nvPr/>
            </p:nvSpPr>
            <p:spPr>
              <a:xfrm>
                <a:off x="4109106" y="3675294"/>
                <a:ext cx="28960" cy="2410"/>
              </a:xfrm>
              <a:custGeom>
                <a:avLst/>
                <a:gdLst>
                  <a:gd name="connsiteX0" fmla="*/ 28961 w 28960"/>
                  <a:gd name="connsiteY0" fmla="*/ 2411 h 2410"/>
                  <a:gd name="connsiteX1" fmla="*/ 1484 w 28960"/>
                  <a:gd name="connsiteY1" fmla="*/ 2411 h 2410"/>
                  <a:gd name="connsiteX2" fmla="*/ 0 w 28960"/>
                  <a:gd name="connsiteY2" fmla="*/ 0 h 2410"/>
                  <a:gd name="connsiteX3" fmla="*/ 27353 w 28960"/>
                  <a:gd name="connsiteY3" fmla="*/ 0 h 2410"/>
                  <a:gd name="connsiteX4" fmla="*/ 28961 w 28960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410">
                    <a:moveTo>
                      <a:pt x="28961" y="2411"/>
                    </a:moveTo>
                    <a:lnTo>
                      <a:pt x="1484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8961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2" name="Freeform: Shape 2531">
                <a:extLst>
                  <a:ext uri="{FF2B5EF4-FFF2-40B4-BE49-F238E27FC236}">
                    <a16:creationId xmlns:a16="http://schemas.microsoft.com/office/drawing/2014/main" id="{66F11EAE-AF9C-5DFF-1046-597A4C11BD37}"/>
                  </a:ext>
                </a:extLst>
              </p:cNvPr>
              <p:cNvSpPr/>
              <p:nvPr/>
            </p:nvSpPr>
            <p:spPr>
              <a:xfrm>
                <a:off x="4158034" y="3675294"/>
                <a:ext cx="29145" cy="2410"/>
              </a:xfrm>
              <a:custGeom>
                <a:avLst/>
                <a:gdLst>
                  <a:gd name="connsiteX0" fmla="*/ 29146 w 29145"/>
                  <a:gd name="connsiteY0" fmla="*/ 2411 h 2410"/>
                  <a:gd name="connsiteX1" fmla="*/ 1700 w 29145"/>
                  <a:gd name="connsiteY1" fmla="*/ 2411 h 2410"/>
                  <a:gd name="connsiteX2" fmla="*/ 0 w 29145"/>
                  <a:gd name="connsiteY2" fmla="*/ 0 h 2410"/>
                  <a:gd name="connsiteX3" fmla="*/ 27384 w 29145"/>
                  <a:gd name="connsiteY3" fmla="*/ 0 h 2410"/>
                  <a:gd name="connsiteX4" fmla="*/ 29146 w 29145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5" h="2410">
                    <a:moveTo>
                      <a:pt x="29146" y="2411"/>
                    </a:moveTo>
                    <a:lnTo>
                      <a:pt x="1700" y="2411"/>
                    </a:lnTo>
                    <a:lnTo>
                      <a:pt x="0" y="0"/>
                    </a:lnTo>
                    <a:lnTo>
                      <a:pt x="27384" y="0"/>
                    </a:lnTo>
                    <a:lnTo>
                      <a:pt x="29146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3" name="Freeform: Shape 2532">
                <a:extLst>
                  <a:ext uri="{FF2B5EF4-FFF2-40B4-BE49-F238E27FC236}">
                    <a16:creationId xmlns:a16="http://schemas.microsoft.com/office/drawing/2014/main" id="{32C5C3AF-9D17-B7FF-D75F-2F54C76523EF}"/>
                  </a:ext>
                </a:extLst>
              </p:cNvPr>
              <p:cNvSpPr/>
              <p:nvPr/>
            </p:nvSpPr>
            <p:spPr>
              <a:xfrm>
                <a:off x="4206992" y="3675294"/>
                <a:ext cx="29331" cy="2410"/>
              </a:xfrm>
              <a:custGeom>
                <a:avLst/>
                <a:gdLst>
                  <a:gd name="connsiteX0" fmla="*/ 29332 w 29331"/>
                  <a:gd name="connsiteY0" fmla="*/ 2411 h 2410"/>
                  <a:gd name="connsiteX1" fmla="*/ 1854 w 29331"/>
                  <a:gd name="connsiteY1" fmla="*/ 2411 h 2410"/>
                  <a:gd name="connsiteX2" fmla="*/ 0 w 29331"/>
                  <a:gd name="connsiteY2" fmla="*/ 0 h 2410"/>
                  <a:gd name="connsiteX3" fmla="*/ 27353 w 29331"/>
                  <a:gd name="connsiteY3" fmla="*/ 0 h 2410"/>
                  <a:gd name="connsiteX4" fmla="*/ 29332 w 29331"/>
                  <a:gd name="connsiteY4" fmla="*/ 2411 h 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31" h="2410">
                    <a:moveTo>
                      <a:pt x="29332" y="2411"/>
                    </a:moveTo>
                    <a:lnTo>
                      <a:pt x="1854" y="2411"/>
                    </a:lnTo>
                    <a:lnTo>
                      <a:pt x="0" y="0"/>
                    </a:lnTo>
                    <a:lnTo>
                      <a:pt x="27353" y="0"/>
                    </a:lnTo>
                    <a:lnTo>
                      <a:pt x="29332" y="241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4" name="Freeform: Shape 2533">
                <a:extLst>
                  <a:ext uri="{FF2B5EF4-FFF2-40B4-BE49-F238E27FC236}">
                    <a16:creationId xmlns:a16="http://schemas.microsoft.com/office/drawing/2014/main" id="{E6AC6C6B-23CA-FD6A-9BB9-A11C43426BD4}"/>
                  </a:ext>
                </a:extLst>
              </p:cNvPr>
              <p:cNvSpPr/>
              <p:nvPr/>
            </p:nvSpPr>
            <p:spPr>
              <a:xfrm>
                <a:off x="3075114" y="3678910"/>
                <a:ext cx="29949" cy="2441"/>
              </a:xfrm>
              <a:custGeom>
                <a:avLst/>
                <a:gdLst>
                  <a:gd name="connsiteX0" fmla="*/ 27632 w 29949"/>
                  <a:gd name="connsiteY0" fmla="*/ 2442 h 2441"/>
                  <a:gd name="connsiteX1" fmla="*/ 0 w 29949"/>
                  <a:gd name="connsiteY1" fmla="*/ 2442 h 2441"/>
                  <a:gd name="connsiteX2" fmla="*/ 2411 w 29949"/>
                  <a:gd name="connsiteY2" fmla="*/ 0 h 2441"/>
                  <a:gd name="connsiteX3" fmla="*/ 29950 w 29949"/>
                  <a:gd name="connsiteY3" fmla="*/ 0 h 2441"/>
                  <a:gd name="connsiteX4" fmla="*/ 27632 w 29949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441">
                    <a:moveTo>
                      <a:pt x="27632" y="2442"/>
                    </a:moveTo>
                    <a:lnTo>
                      <a:pt x="0" y="2442"/>
                    </a:lnTo>
                    <a:lnTo>
                      <a:pt x="2411" y="0"/>
                    </a:lnTo>
                    <a:lnTo>
                      <a:pt x="29950" y="0"/>
                    </a:lnTo>
                    <a:lnTo>
                      <a:pt x="2763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5" name="Freeform: Shape 2534">
                <a:extLst>
                  <a:ext uri="{FF2B5EF4-FFF2-40B4-BE49-F238E27FC236}">
                    <a16:creationId xmlns:a16="http://schemas.microsoft.com/office/drawing/2014/main" id="{7380E66E-C735-485B-B36D-2CFAE806DB3E}"/>
                  </a:ext>
                </a:extLst>
              </p:cNvPr>
              <p:cNvSpPr/>
              <p:nvPr/>
            </p:nvSpPr>
            <p:spPr>
              <a:xfrm>
                <a:off x="3124535" y="3678910"/>
                <a:ext cx="29764" cy="2441"/>
              </a:xfrm>
              <a:custGeom>
                <a:avLst/>
                <a:gdLst>
                  <a:gd name="connsiteX0" fmla="*/ 27631 w 29764"/>
                  <a:gd name="connsiteY0" fmla="*/ 2442 h 2441"/>
                  <a:gd name="connsiteX1" fmla="*/ 0 w 29764"/>
                  <a:gd name="connsiteY1" fmla="*/ 2442 h 2441"/>
                  <a:gd name="connsiteX2" fmla="*/ 2225 w 29764"/>
                  <a:gd name="connsiteY2" fmla="*/ 0 h 2441"/>
                  <a:gd name="connsiteX3" fmla="*/ 29764 w 29764"/>
                  <a:gd name="connsiteY3" fmla="*/ 0 h 2441"/>
                  <a:gd name="connsiteX4" fmla="*/ 27631 w 29764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4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2225" y="0"/>
                    </a:lnTo>
                    <a:lnTo>
                      <a:pt x="29764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6" name="Freeform: Shape 2535">
                <a:extLst>
                  <a:ext uri="{FF2B5EF4-FFF2-40B4-BE49-F238E27FC236}">
                    <a16:creationId xmlns:a16="http://schemas.microsoft.com/office/drawing/2014/main" id="{983D59EC-6334-49C3-8472-813489728459}"/>
                  </a:ext>
                </a:extLst>
              </p:cNvPr>
              <p:cNvSpPr/>
              <p:nvPr/>
            </p:nvSpPr>
            <p:spPr>
              <a:xfrm>
                <a:off x="3173957" y="3678910"/>
                <a:ext cx="29547" cy="2441"/>
              </a:xfrm>
              <a:custGeom>
                <a:avLst/>
                <a:gdLst>
                  <a:gd name="connsiteX0" fmla="*/ 27631 w 29547"/>
                  <a:gd name="connsiteY0" fmla="*/ 2442 h 2441"/>
                  <a:gd name="connsiteX1" fmla="*/ 0 w 29547"/>
                  <a:gd name="connsiteY1" fmla="*/ 2442 h 2441"/>
                  <a:gd name="connsiteX2" fmla="*/ 2040 w 29547"/>
                  <a:gd name="connsiteY2" fmla="*/ 0 h 2441"/>
                  <a:gd name="connsiteX3" fmla="*/ 29548 w 29547"/>
                  <a:gd name="connsiteY3" fmla="*/ 0 h 2441"/>
                  <a:gd name="connsiteX4" fmla="*/ 27631 w 29547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7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2040" y="0"/>
                    </a:lnTo>
                    <a:lnTo>
                      <a:pt x="29548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7" name="Freeform: Shape 2536">
                <a:extLst>
                  <a:ext uri="{FF2B5EF4-FFF2-40B4-BE49-F238E27FC236}">
                    <a16:creationId xmlns:a16="http://schemas.microsoft.com/office/drawing/2014/main" id="{60331AF1-636E-AD12-9A9D-B0D2D69C7BBC}"/>
                  </a:ext>
                </a:extLst>
              </p:cNvPr>
              <p:cNvSpPr/>
              <p:nvPr/>
            </p:nvSpPr>
            <p:spPr>
              <a:xfrm>
                <a:off x="3223379" y="3678910"/>
                <a:ext cx="29362" cy="2441"/>
              </a:xfrm>
              <a:custGeom>
                <a:avLst/>
                <a:gdLst>
                  <a:gd name="connsiteX0" fmla="*/ 27631 w 29362"/>
                  <a:gd name="connsiteY0" fmla="*/ 2442 h 2441"/>
                  <a:gd name="connsiteX1" fmla="*/ 0 w 29362"/>
                  <a:gd name="connsiteY1" fmla="*/ 2442 h 2441"/>
                  <a:gd name="connsiteX2" fmla="*/ 1854 w 29362"/>
                  <a:gd name="connsiteY2" fmla="*/ 0 h 2441"/>
                  <a:gd name="connsiteX3" fmla="*/ 29363 w 29362"/>
                  <a:gd name="connsiteY3" fmla="*/ 0 h 2441"/>
                  <a:gd name="connsiteX4" fmla="*/ 27631 w 29362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2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1854" y="0"/>
                    </a:lnTo>
                    <a:lnTo>
                      <a:pt x="29363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8" name="Freeform: Shape 2537">
                <a:extLst>
                  <a:ext uri="{FF2B5EF4-FFF2-40B4-BE49-F238E27FC236}">
                    <a16:creationId xmlns:a16="http://schemas.microsoft.com/office/drawing/2014/main" id="{2CD9E752-A362-8F66-2B1E-4B73C8D33513}"/>
                  </a:ext>
                </a:extLst>
              </p:cNvPr>
              <p:cNvSpPr/>
              <p:nvPr/>
            </p:nvSpPr>
            <p:spPr>
              <a:xfrm>
                <a:off x="3272801" y="3678910"/>
                <a:ext cx="29176" cy="2441"/>
              </a:xfrm>
              <a:custGeom>
                <a:avLst/>
                <a:gdLst>
                  <a:gd name="connsiteX0" fmla="*/ 27601 w 29176"/>
                  <a:gd name="connsiteY0" fmla="*/ 2442 h 2441"/>
                  <a:gd name="connsiteX1" fmla="*/ 0 w 29176"/>
                  <a:gd name="connsiteY1" fmla="*/ 2442 h 2441"/>
                  <a:gd name="connsiteX2" fmla="*/ 1638 w 29176"/>
                  <a:gd name="connsiteY2" fmla="*/ 0 h 2441"/>
                  <a:gd name="connsiteX3" fmla="*/ 29177 w 29176"/>
                  <a:gd name="connsiteY3" fmla="*/ 0 h 2441"/>
                  <a:gd name="connsiteX4" fmla="*/ 27601 w 29176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76" h="2441">
                    <a:moveTo>
                      <a:pt x="27601" y="2442"/>
                    </a:moveTo>
                    <a:lnTo>
                      <a:pt x="0" y="2442"/>
                    </a:lnTo>
                    <a:lnTo>
                      <a:pt x="1638" y="0"/>
                    </a:lnTo>
                    <a:lnTo>
                      <a:pt x="29177" y="0"/>
                    </a:lnTo>
                    <a:lnTo>
                      <a:pt x="2760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9" name="Freeform: Shape 2538">
                <a:extLst>
                  <a:ext uri="{FF2B5EF4-FFF2-40B4-BE49-F238E27FC236}">
                    <a16:creationId xmlns:a16="http://schemas.microsoft.com/office/drawing/2014/main" id="{03FDDAD0-10DA-514A-5F6A-63D6819072F6}"/>
                  </a:ext>
                </a:extLst>
              </p:cNvPr>
              <p:cNvSpPr/>
              <p:nvPr/>
            </p:nvSpPr>
            <p:spPr>
              <a:xfrm>
                <a:off x="3322191" y="3678910"/>
                <a:ext cx="29022" cy="2441"/>
              </a:xfrm>
              <a:custGeom>
                <a:avLst/>
                <a:gdLst>
                  <a:gd name="connsiteX0" fmla="*/ 27631 w 29022"/>
                  <a:gd name="connsiteY0" fmla="*/ 2442 h 2441"/>
                  <a:gd name="connsiteX1" fmla="*/ 0 w 29022"/>
                  <a:gd name="connsiteY1" fmla="*/ 2442 h 2441"/>
                  <a:gd name="connsiteX2" fmla="*/ 1484 w 29022"/>
                  <a:gd name="connsiteY2" fmla="*/ 0 h 2441"/>
                  <a:gd name="connsiteX3" fmla="*/ 29023 w 29022"/>
                  <a:gd name="connsiteY3" fmla="*/ 0 h 2441"/>
                  <a:gd name="connsiteX4" fmla="*/ 27631 w 29022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1484" y="0"/>
                    </a:lnTo>
                    <a:lnTo>
                      <a:pt x="29023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0" name="Freeform: Shape 2539">
                <a:extLst>
                  <a:ext uri="{FF2B5EF4-FFF2-40B4-BE49-F238E27FC236}">
                    <a16:creationId xmlns:a16="http://schemas.microsoft.com/office/drawing/2014/main" id="{90AD4EAD-5F27-36F6-8D03-19B42565D6E8}"/>
                  </a:ext>
                </a:extLst>
              </p:cNvPr>
              <p:cNvSpPr/>
              <p:nvPr/>
            </p:nvSpPr>
            <p:spPr>
              <a:xfrm>
                <a:off x="3371613" y="3678910"/>
                <a:ext cx="28806" cy="2441"/>
              </a:xfrm>
              <a:custGeom>
                <a:avLst/>
                <a:gdLst>
                  <a:gd name="connsiteX0" fmla="*/ 27632 w 28806"/>
                  <a:gd name="connsiteY0" fmla="*/ 2442 h 2441"/>
                  <a:gd name="connsiteX1" fmla="*/ 0 w 28806"/>
                  <a:gd name="connsiteY1" fmla="*/ 2442 h 2441"/>
                  <a:gd name="connsiteX2" fmla="*/ 1298 w 28806"/>
                  <a:gd name="connsiteY2" fmla="*/ 0 h 2441"/>
                  <a:gd name="connsiteX3" fmla="*/ 28806 w 28806"/>
                  <a:gd name="connsiteY3" fmla="*/ 0 h 2441"/>
                  <a:gd name="connsiteX4" fmla="*/ 27632 w 28806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6" h="2441">
                    <a:moveTo>
                      <a:pt x="27632" y="2442"/>
                    </a:moveTo>
                    <a:lnTo>
                      <a:pt x="0" y="2442"/>
                    </a:lnTo>
                    <a:lnTo>
                      <a:pt x="1298" y="0"/>
                    </a:lnTo>
                    <a:lnTo>
                      <a:pt x="28806" y="0"/>
                    </a:lnTo>
                    <a:lnTo>
                      <a:pt x="2763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1" name="Freeform: Shape 2540">
                <a:extLst>
                  <a:ext uri="{FF2B5EF4-FFF2-40B4-BE49-F238E27FC236}">
                    <a16:creationId xmlns:a16="http://schemas.microsoft.com/office/drawing/2014/main" id="{097C5370-14EC-F072-ED41-BF8195629FE5}"/>
                  </a:ext>
                </a:extLst>
              </p:cNvPr>
              <p:cNvSpPr/>
              <p:nvPr/>
            </p:nvSpPr>
            <p:spPr>
              <a:xfrm>
                <a:off x="3421035" y="3678910"/>
                <a:ext cx="28620" cy="2441"/>
              </a:xfrm>
              <a:custGeom>
                <a:avLst/>
                <a:gdLst>
                  <a:gd name="connsiteX0" fmla="*/ 27632 w 28620"/>
                  <a:gd name="connsiteY0" fmla="*/ 2442 h 2441"/>
                  <a:gd name="connsiteX1" fmla="*/ 0 w 28620"/>
                  <a:gd name="connsiteY1" fmla="*/ 2442 h 2441"/>
                  <a:gd name="connsiteX2" fmla="*/ 1113 w 28620"/>
                  <a:gd name="connsiteY2" fmla="*/ 0 h 2441"/>
                  <a:gd name="connsiteX3" fmla="*/ 28621 w 28620"/>
                  <a:gd name="connsiteY3" fmla="*/ 0 h 2441"/>
                  <a:gd name="connsiteX4" fmla="*/ 27632 w 28620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0" h="2441">
                    <a:moveTo>
                      <a:pt x="27632" y="2442"/>
                    </a:moveTo>
                    <a:lnTo>
                      <a:pt x="0" y="2442"/>
                    </a:lnTo>
                    <a:lnTo>
                      <a:pt x="1113" y="0"/>
                    </a:lnTo>
                    <a:lnTo>
                      <a:pt x="28621" y="0"/>
                    </a:lnTo>
                    <a:lnTo>
                      <a:pt x="2763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2" name="Freeform: Shape 2541">
                <a:extLst>
                  <a:ext uri="{FF2B5EF4-FFF2-40B4-BE49-F238E27FC236}">
                    <a16:creationId xmlns:a16="http://schemas.microsoft.com/office/drawing/2014/main" id="{CCCD4909-734E-BA03-ED94-7E329B03C7A2}"/>
                  </a:ext>
                </a:extLst>
              </p:cNvPr>
              <p:cNvSpPr/>
              <p:nvPr/>
            </p:nvSpPr>
            <p:spPr>
              <a:xfrm>
                <a:off x="3470456" y="3678910"/>
                <a:ext cx="28435" cy="2441"/>
              </a:xfrm>
              <a:custGeom>
                <a:avLst/>
                <a:gdLst>
                  <a:gd name="connsiteX0" fmla="*/ 27632 w 28435"/>
                  <a:gd name="connsiteY0" fmla="*/ 2442 h 2441"/>
                  <a:gd name="connsiteX1" fmla="*/ 0 w 28435"/>
                  <a:gd name="connsiteY1" fmla="*/ 2442 h 2441"/>
                  <a:gd name="connsiteX2" fmla="*/ 927 w 28435"/>
                  <a:gd name="connsiteY2" fmla="*/ 0 h 2441"/>
                  <a:gd name="connsiteX3" fmla="*/ 28435 w 28435"/>
                  <a:gd name="connsiteY3" fmla="*/ 0 h 2441"/>
                  <a:gd name="connsiteX4" fmla="*/ 27632 w 28435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35" h="2441">
                    <a:moveTo>
                      <a:pt x="27632" y="2442"/>
                    </a:moveTo>
                    <a:lnTo>
                      <a:pt x="0" y="2442"/>
                    </a:lnTo>
                    <a:lnTo>
                      <a:pt x="927" y="0"/>
                    </a:lnTo>
                    <a:lnTo>
                      <a:pt x="28435" y="0"/>
                    </a:lnTo>
                    <a:lnTo>
                      <a:pt x="2763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3" name="Freeform: Shape 2542">
                <a:extLst>
                  <a:ext uri="{FF2B5EF4-FFF2-40B4-BE49-F238E27FC236}">
                    <a16:creationId xmlns:a16="http://schemas.microsoft.com/office/drawing/2014/main" id="{CA490A09-63F9-B23D-4203-D220BD4CB6C3}"/>
                  </a:ext>
                </a:extLst>
              </p:cNvPr>
              <p:cNvSpPr/>
              <p:nvPr/>
            </p:nvSpPr>
            <p:spPr>
              <a:xfrm>
                <a:off x="3519878" y="3678910"/>
                <a:ext cx="28249" cy="2441"/>
              </a:xfrm>
              <a:custGeom>
                <a:avLst/>
                <a:gdLst>
                  <a:gd name="connsiteX0" fmla="*/ 27601 w 28249"/>
                  <a:gd name="connsiteY0" fmla="*/ 2442 h 2441"/>
                  <a:gd name="connsiteX1" fmla="*/ 0 w 28249"/>
                  <a:gd name="connsiteY1" fmla="*/ 2442 h 2441"/>
                  <a:gd name="connsiteX2" fmla="*/ 711 w 28249"/>
                  <a:gd name="connsiteY2" fmla="*/ 0 h 2441"/>
                  <a:gd name="connsiteX3" fmla="*/ 28250 w 28249"/>
                  <a:gd name="connsiteY3" fmla="*/ 0 h 2441"/>
                  <a:gd name="connsiteX4" fmla="*/ 27601 w 28249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49" h="2441">
                    <a:moveTo>
                      <a:pt x="27601" y="2442"/>
                    </a:moveTo>
                    <a:lnTo>
                      <a:pt x="0" y="2442"/>
                    </a:lnTo>
                    <a:lnTo>
                      <a:pt x="711" y="0"/>
                    </a:lnTo>
                    <a:lnTo>
                      <a:pt x="28250" y="0"/>
                    </a:lnTo>
                    <a:lnTo>
                      <a:pt x="2760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4" name="Freeform: Shape 2543">
                <a:extLst>
                  <a:ext uri="{FF2B5EF4-FFF2-40B4-BE49-F238E27FC236}">
                    <a16:creationId xmlns:a16="http://schemas.microsoft.com/office/drawing/2014/main" id="{D438AFC4-7C3F-B331-BC2D-715D9888CD52}"/>
                  </a:ext>
                </a:extLst>
              </p:cNvPr>
              <p:cNvSpPr/>
              <p:nvPr/>
            </p:nvSpPr>
            <p:spPr>
              <a:xfrm>
                <a:off x="3569300" y="3678910"/>
                <a:ext cx="28064" cy="2441"/>
              </a:xfrm>
              <a:custGeom>
                <a:avLst/>
                <a:gdLst>
                  <a:gd name="connsiteX0" fmla="*/ 27601 w 28064"/>
                  <a:gd name="connsiteY0" fmla="*/ 2442 h 2441"/>
                  <a:gd name="connsiteX1" fmla="*/ 0 w 28064"/>
                  <a:gd name="connsiteY1" fmla="*/ 2442 h 2441"/>
                  <a:gd name="connsiteX2" fmla="*/ 526 w 28064"/>
                  <a:gd name="connsiteY2" fmla="*/ 0 h 2441"/>
                  <a:gd name="connsiteX3" fmla="*/ 28065 w 28064"/>
                  <a:gd name="connsiteY3" fmla="*/ 0 h 2441"/>
                  <a:gd name="connsiteX4" fmla="*/ 27601 w 28064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4" h="2441">
                    <a:moveTo>
                      <a:pt x="27601" y="2442"/>
                    </a:moveTo>
                    <a:lnTo>
                      <a:pt x="0" y="2442"/>
                    </a:lnTo>
                    <a:lnTo>
                      <a:pt x="526" y="0"/>
                    </a:lnTo>
                    <a:lnTo>
                      <a:pt x="28065" y="0"/>
                    </a:lnTo>
                    <a:lnTo>
                      <a:pt x="2760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5" name="Freeform: Shape 2544">
                <a:extLst>
                  <a:ext uri="{FF2B5EF4-FFF2-40B4-BE49-F238E27FC236}">
                    <a16:creationId xmlns:a16="http://schemas.microsoft.com/office/drawing/2014/main" id="{E509E450-C959-43CC-0A33-C8AEA3B155D7}"/>
                  </a:ext>
                </a:extLst>
              </p:cNvPr>
              <p:cNvSpPr/>
              <p:nvPr/>
            </p:nvSpPr>
            <p:spPr>
              <a:xfrm>
                <a:off x="3618691" y="3678910"/>
                <a:ext cx="27878" cy="2441"/>
              </a:xfrm>
              <a:custGeom>
                <a:avLst/>
                <a:gdLst>
                  <a:gd name="connsiteX0" fmla="*/ 27631 w 27878"/>
                  <a:gd name="connsiteY0" fmla="*/ 2442 h 2441"/>
                  <a:gd name="connsiteX1" fmla="*/ 0 w 27878"/>
                  <a:gd name="connsiteY1" fmla="*/ 2442 h 2441"/>
                  <a:gd name="connsiteX2" fmla="*/ 371 w 27878"/>
                  <a:gd name="connsiteY2" fmla="*/ 0 h 2441"/>
                  <a:gd name="connsiteX3" fmla="*/ 27879 w 27878"/>
                  <a:gd name="connsiteY3" fmla="*/ 0 h 2441"/>
                  <a:gd name="connsiteX4" fmla="*/ 27631 w 27878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78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371" y="0"/>
                    </a:lnTo>
                    <a:lnTo>
                      <a:pt x="27879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6" name="Freeform: Shape 2545">
                <a:extLst>
                  <a:ext uri="{FF2B5EF4-FFF2-40B4-BE49-F238E27FC236}">
                    <a16:creationId xmlns:a16="http://schemas.microsoft.com/office/drawing/2014/main" id="{E7526346-D7C5-930E-F140-127908A12536}"/>
                  </a:ext>
                </a:extLst>
              </p:cNvPr>
              <p:cNvSpPr/>
              <p:nvPr/>
            </p:nvSpPr>
            <p:spPr>
              <a:xfrm>
                <a:off x="3668113" y="3678910"/>
                <a:ext cx="27693" cy="2441"/>
              </a:xfrm>
              <a:custGeom>
                <a:avLst/>
                <a:gdLst>
                  <a:gd name="connsiteX0" fmla="*/ 27631 w 27693"/>
                  <a:gd name="connsiteY0" fmla="*/ 2442 h 2441"/>
                  <a:gd name="connsiteX1" fmla="*/ 0 w 27693"/>
                  <a:gd name="connsiteY1" fmla="*/ 2442 h 2441"/>
                  <a:gd name="connsiteX2" fmla="*/ 185 w 27693"/>
                  <a:gd name="connsiteY2" fmla="*/ 0 h 2441"/>
                  <a:gd name="connsiteX3" fmla="*/ 27693 w 27693"/>
                  <a:gd name="connsiteY3" fmla="*/ 0 h 2441"/>
                  <a:gd name="connsiteX4" fmla="*/ 27631 w 27693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93" h="2441">
                    <a:moveTo>
                      <a:pt x="27631" y="2442"/>
                    </a:moveTo>
                    <a:lnTo>
                      <a:pt x="0" y="2442"/>
                    </a:lnTo>
                    <a:lnTo>
                      <a:pt x="185" y="0"/>
                    </a:lnTo>
                    <a:lnTo>
                      <a:pt x="27693" y="0"/>
                    </a:lnTo>
                    <a:lnTo>
                      <a:pt x="27631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7" name="Freeform: Shape 2546">
                <a:extLst>
                  <a:ext uri="{FF2B5EF4-FFF2-40B4-BE49-F238E27FC236}">
                    <a16:creationId xmlns:a16="http://schemas.microsoft.com/office/drawing/2014/main" id="{88D2C082-1F07-724D-56EC-EB82D22C5367}"/>
                  </a:ext>
                </a:extLst>
              </p:cNvPr>
              <p:cNvSpPr/>
              <p:nvPr/>
            </p:nvSpPr>
            <p:spPr>
              <a:xfrm>
                <a:off x="3717503" y="3678910"/>
                <a:ext cx="27662" cy="2441"/>
              </a:xfrm>
              <a:custGeom>
                <a:avLst/>
                <a:gdLst>
                  <a:gd name="connsiteX0" fmla="*/ 27662 w 27662"/>
                  <a:gd name="connsiteY0" fmla="*/ 2442 h 2441"/>
                  <a:gd name="connsiteX1" fmla="*/ 31 w 27662"/>
                  <a:gd name="connsiteY1" fmla="*/ 2442 h 2441"/>
                  <a:gd name="connsiteX2" fmla="*/ 0 w 27662"/>
                  <a:gd name="connsiteY2" fmla="*/ 0 h 2441"/>
                  <a:gd name="connsiteX3" fmla="*/ 27539 w 27662"/>
                  <a:gd name="connsiteY3" fmla="*/ 0 h 2441"/>
                  <a:gd name="connsiteX4" fmla="*/ 27662 w 27662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62" h="2441">
                    <a:moveTo>
                      <a:pt x="27662" y="2442"/>
                    </a:moveTo>
                    <a:lnTo>
                      <a:pt x="31" y="2442"/>
                    </a:lnTo>
                    <a:lnTo>
                      <a:pt x="0" y="0"/>
                    </a:lnTo>
                    <a:lnTo>
                      <a:pt x="27539" y="0"/>
                    </a:lnTo>
                    <a:lnTo>
                      <a:pt x="2766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8" name="Freeform: Shape 2547">
                <a:extLst>
                  <a:ext uri="{FF2B5EF4-FFF2-40B4-BE49-F238E27FC236}">
                    <a16:creationId xmlns:a16="http://schemas.microsoft.com/office/drawing/2014/main" id="{8EC73CD6-4CED-DEA8-8C0A-C69AF6E61B71}"/>
                  </a:ext>
                </a:extLst>
              </p:cNvPr>
              <p:cNvSpPr/>
              <p:nvPr/>
            </p:nvSpPr>
            <p:spPr>
              <a:xfrm>
                <a:off x="3766740" y="3678910"/>
                <a:ext cx="27848" cy="2441"/>
              </a:xfrm>
              <a:custGeom>
                <a:avLst/>
                <a:gdLst>
                  <a:gd name="connsiteX0" fmla="*/ 27848 w 27848"/>
                  <a:gd name="connsiteY0" fmla="*/ 2442 h 2441"/>
                  <a:gd name="connsiteX1" fmla="*/ 217 w 27848"/>
                  <a:gd name="connsiteY1" fmla="*/ 2442 h 2441"/>
                  <a:gd name="connsiteX2" fmla="*/ 0 w 27848"/>
                  <a:gd name="connsiteY2" fmla="*/ 0 h 2441"/>
                  <a:gd name="connsiteX3" fmla="*/ 27539 w 27848"/>
                  <a:gd name="connsiteY3" fmla="*/ 0 h 2441"/>
                  <a:gd name="connsiteX4" fmla="*/ 27848 w 27848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8" h="2441">
                    <a:moveTo>
                      <a:pt x="27848" y="2442"/>
                    </a:moveTo>
                    <a:lnTo>
                      <a:pt x="217" y="2442"/>
                    </a:lnTo>
                    <a:lnTo>
                      <a:pt x="0" y="0"/>
                    </a:lnTo>
                    <a:lnTo>
                      <a:pt x="27539" y="0"/>
                    </a:lnTo>
                    <a:lnTo>
                      <a:pt x="27848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9" name="Freeform: Shape 2548">
                <a:extLst>
                  <a:ext uri="{FF2B5EF4-FFF2-40B4-BE49-F238E27FC236}">
                    <a16:creationId xmlns:a16="http://schemas.microsoft.com/office/drawing/2014/main" id="{F8397813-24A7-8934-0674-E76AE9079F37}"/>
                  </a:ext>
                </a:extLst>
              </p:cNvPr>
              <p:cNvSpPr/>
              <p:nvPr/>
            </p:nvSpPr>
            <p:spPr>
              <a:xfrm>
                <a:off x="3815976" y="3678910"/>
                <a:ext cx="28002" cy="2441"/>
              </a:xfrm>
              <a:custGeom>
                <a:avLst/>
                <a:gdLst>
                  <a:gd name="connsiteX0" fmla="*/ 28002 w 28002"/>
                  <a:gd name="connsiteY0" fmla="*/ 2442 h 2441"/>
                  <a:gd name="connsiteX1" fmla="*/ 402 w 28002"/>
                  <a:gd name="connsiteY1" fmla="*/ 2442 h 2441"/>
                  <a:gd name="connsiteX2" fmla="*/ 0 w 28002"/>
                  <a:gd name="connsiteY2" fmla="*/ 0 h 2441"/>
                  <a:gd name="connsiteX3" fmla="*/ 27508 w 28002"/>
                  <a:gd name="connsiteY3" fmla="*/ 0 h 2441"/>
                  <a:gd name="connsiteX4" fmla="*/ 28002 w 28002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2" h="2441">
                    <a:moveTo>
                      <a:pt x="28002" y="2442"/>
                    </a:moveTo>
                    <a:lnTo>
                      <a:pt x="402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800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0" name="Freeform: Shape 2549">
                <a:extLst>
                  <a:ext uri="{FF2B5EF4-FFF2-40B4-BE49-F238E27FC236}">
                    <a16:creationId xmlns:a16="http://schemas.microsoft.com/office/drawing/2014/main" id="{29D659E8-E2B2-CBB7-5AA4-D76283E3B3CF}"/>
                  </a:ext>
                </a:extLst>
              </p:cNvPr>
              <p:cNvSpPr/>
              <p:nvPr/>
            </p:nvSpPr>
            <p:spPr>
              <a:xfrm>
                <a:off x="3865212" y="3678910"/>
                <a:ext cx="28188" cy="2441"/>
              </a:xfrm>
              <a:custGeom>
                <a:avLst/>
                <a:gdLst>
                  <a:gd name="connsiteX0" fmla="*/ 28188 w 28188"/>
                  <a:gd name="connsiteY0" fmla="*/ 2442 h 2441"/>
                  <a:gd name="connsiteX1" fmla="*/ 557 w 28188"/>
                  <a:gd name="connsiteY1" fmla="*/ 2442 h 2441"/>
                  <a:gd name="connsiteX2" fmla="*/ 0 w 28188"/>
                  <a:gd name="connsiteY2" fmla="*/ 0 h 2441"/>
                  <a:gd name="connsiteX3" fmla="*/ 27508 w 28188"/>
                  <a:gd name="connsiteY3" fmla="*/ 0 h 2441"/>
                  <a:gd name="connsiteX4" fmla="*/ 28188 w 28188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88" h="2441">
                    <a:moveTo>
                      <a:pt x="28188" y="2442"/>
                    </a:moveTo>
                    <a:lnTo>
                      <a:pt x="557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8188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1" name="Freeform: Shape 2550">
                <a:extLst>
                  <a:ext uri="{FF2B5EF4-FFF2-40B4-BE49-F238E27FC236}">
                    <a16:creationId xmlns:a16="http://schemas.microsoft.com/office/drawing/2014/main" id="{73C0A764-0944-F7CF-DA13-23C49CA76A07}"/>
                  </a:ext>
                </a:extLst>
              </p:cNvPr>
              <p:cNvSpPr/>
              <p:nvPr/>
            </p:nvSpPr>
            <p:spPr>
              <a:xfrm>
                <a:off x="3914449" y="3678910"/>
                <a:ext cx="28373" cy="2441"/>
              </a:xfrm>
              <a:custGeom>
                <a:avLst/>
                <a:gdLst>
                  <a:gd name="connsiteX0" fmla="*/ 28374 w 28373"/>
                  <a:gd name="connsiteY0" fmla="*/ 2442 h 2441"/>
                  <a:gd name="connsiteX1" fmla="*/ 742 w 28373"/>
                  <a:gd name="connsiteY1" fmla="*/ 2442 h 2441"/>
                  <a:gd name="connsiteX2" fmla="*/ 0 w 28373"/>
                  <a:gd name="connsiteY2" fmla="*/ 0 h 2441"/>
                  <a:gd name="connsiteX3" fmla="*/ 27508 w 28373"/>
                  <a:gd name="connsiteY3" fmla="*/ 0 h 2441"/>
                  <a:gd name="connsiteX4" fmla="*/ 28374 w 28373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73" h="2441">
                    <a:moveTo>
                      <a:pt x="28374" y="2442"/>
                    </a:moveTo>
                    <a:lnTo>
                      <a:pt x="742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8374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2" name="Freeform: Shape 2551">
                <a:extLst>
                  <a:ext uri="{FF2B5EF4-FFF2-40B4-BE49-F238E27FC236}">
                    <a16:creationId xmlns:a16="http://schemas.microsoft.com/office/drawing/2014/main" id="{80BFC99D-6B1E-31F1-36A9-13630884B7B4}"/>
                  </a:ext>
                </a:extLst>
              </p:cNvPr>
              <p:cNvSpPr/>
              <p:nvPr/>
            </p:nvSpPr>
            <p:spPr>
              <a:xfrm>
                <a:off x="3963654" y="3678910"/>
                <a:ext cx="28589" cy="2441"/>
              </a:xfrm>
              <a:custGeom>
                <a:avLst/>
                <a:gdLst>
                  <a:gd name="connsiteX0" fmla="*/ 28590 w 28589"/>
                  <a:gd name="connsiteY0" fmla="*/ 2442 h 2441"/>
                  <a:gd name="connsiteX1" fmla="*/ 958 w 28589"/>
                  <a:gd name="connsiteY1" fmla="*/ 2442 h 2441"/>
                  <a:gd name="connsiteX2" fmla="*/ 0 w 28589"/>
                  <a:gd name="connsiteY2" fmla="*/ 0 h 2441"/>
                  <a:gd name="connsiteX3" fmla="*/ 27539 w 28589"/>
                  <a:gd name="connsiteY3" fmla="*/ 0 h 2441"/>
                  <a:gd name="connsiteX4" fmla="*/ 28590 w 28589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441">
                    <a:moveTo>
                      <a:pt x="28590" y="2442"/>
                    </a:moveTo>
                    <a:lnTo>
                      <a:pt x="958" y="2442"/>
                    </a:lnTo>
                    <a:lnTo>
                      <a:pt x="0" y="0"/>
                    </a:lnTo>
                    <a:lnTo>
                      <a:pt x="27539" y="0"/>
                    </a:lnTo>
                    <a:lnTo>
                      <a:pt x="28590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3" name="Freeform: Shape 2552">
                <a:extLst>
                  <a:ext uri="{FF2B5EF4-FFF2-40B4-BE49-F238E27FC236}">
                    <a16:creationId xmlns:a16="http://schemas.microsoft.com/office/drawing/2014/main" id="{7BCE7A6B-1798-17C9-2625-4985B834171C}"/>
                  </a:ext>
                </a:extLst>
              </p:cNvPr>
              <p:cNvSpPr/>
              <p:nvPr/>
            </p:nvSpPr>
            <p:spPr>
              <a:xfrm>
                <a:off x="4012890" y="3678910"/>
                <a:ext cx="28775" cy="2441"/>
              </a:xfrm>
              <a:custGeom>
                <a:avLst/>
                <a:gdLst>
                  <a:gd name="connsiteX0" fmla="*/ 28775 w 28775"/>
                  <a:gd name="connsiteY0" fmla="*/ 2442 h 2441"/>
                  <a:gd name="connsiteX1" fmla="*/ 1144 w 28775"/>
                  <a:gd name="connsiteY1" fmla="*/ 2442 h 2441"/>
                  <a:gd name="connsiteX2" fmla="*/ 0 w 28775"/>
                  <a:gd name="connsiteY2" fmla="*/ 0 h 2441"/>
                  <a:gd name="connsiteX3" fmla="*/ 27508 w 28775"/>
                  <a:gd name="connsiteY3" fmla="*/ 0 h 2441"/>
                  <a:gd name="connsiteX4" fmla="*/ 28775 w 28775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5" h="2441">
                    <a:moveTo>
                      <a:pt x="28775" y="2442"/>
                    </a:moveTo>
                    <a:lnTo>
                      <a:pt x="1144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8775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4" name="Freeform: Shape 2553">
                <a:extLst>
                  <a:ext uri="{FF2B5EF4-FFF2-40B4-BE49-F238E27FC236}">
                    <a16:creationId xmlns:a16="http://schemas.microsoft.com/office/drawing/2014/main" id="{FA2E5971-C953-8361-18CC-67C683553B63}"/>
                  </a:ext>
                </a:extLst>
              </p:cNvPr>
              <p:cNvSpPr/>
              <p:nvPr/>
            </p:nvSpPr>
            <p:spPr>
              <a:xfrm>
                <a:off x="4062127" y="3678910"/>
                <a:ext cx="28929" cy="2441"/>
              </a:xfrm>
              <a:custGeom>
                <a:avLst/>
                <a:gdLst>
                  <a:gd name="connsiteX0" fmla="*/ 28930 w 28929"/>
                  <a:gd name="connsiteY0" fmla="*/ 2442 h 2441"/>
                  <a:gd name="connsiteX1" fmla="*/ 1329 w 28929"/>
                  <a:gd name="connsiteY1" fmla="*/ 2442 h 2441"/>
                  <a:gd name="connsiteX2" fmla="*/ 0 w 28929"/>
                  <a:gd name="connsiteY2" fmla="*/ 0 h 2441"/>
                  <a:gd name="connsiteX3" fmla="*/ 27508 w 28929"/>
                  <a:gd name="connsiteY3" fmla="*/ 0 h 2441"/>
                  <a:gd name="connsiteX4" fmla="*/ 28930 w 28929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9" h="2441">
                    <a:moveTo>
                      <a:pt x="28930" y="2442"/>
                    </a:moveTo>
                    <a:lnTo>
                      <a:pt x="1329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8930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5" name="Freeform: Shape 2554">
                <a:extLst>
                  <a:ext uri="{FF2B5EF4-FFF2-40B4-BE49-F238E27FC236}">
                    <a16:creationId xmlns:a16="http://schemas.microsoft.com/office/drawing/2014/main" id="{8ABF7938-7288-BFC1-2BFD-46F8727E20E6}"/>
                  </a:ext>
                </a:extLst>
              </p:cNvPr>
              <p:cNvSpPr/>
              <p:nvPr/>
            </p:nvSpPr>
            <p:spPr>
              <a:xfrm>
                <a:off x="4111363" y="3678910"/>
                <a:ext cx="29115" cy="2441"/>
              </a:xfrm>
              <a:custGeom>
                <a:avLst/>
                <a:gdLst>
                  <a:gd name="connsiteX0" fmla="*/ 29115 w 29115"/>
                  <a:gd name="connsiteY0" fmla="*/ 2442 h 2441"/>
                  <a:gd name="connsiteX1" fmla="*/ 1484 w 29115"/>
                  <a:gd name="connsiteY1" fmla="*/ 2442 h 2441"/>
                  <a:gd name="connsiteX2" fmla="*/ 0 w 29115"/>
                  <a:gd name="connsiteY2" fmla="*/ 0 h 2441"/>
                  <a:gd name="connsiteX3" fmla="*/ 27508 w 29115"/>
                  <a:gd name="connsiteY3" fmla="*/ 0 h 2441"/>
                  <a:gd name="connsiteX4" fmla="*/ 29115 w 29115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441">
                    <a:moveTo>
                      <a:pt x="29115" y="2442"/>
                    </a:moveTo>
                    <a:lnTo>
                      <a:pt x="1484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9115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6" name="Freeform: Shape 2555">
                <a:extLst>
                  <a:ext uri="{FF2B5EF4-FFF2-40B4-BE49-F238E27FC236}">
                    <a16:creationId xmlns:a16="http://schemas.microsoft.com/office/drawing/2014/main" id="{FFC1956E-AA24-3F25-729C-3FA0D7A6CBDD}"/>
                  </a:ext>
                </a:extLst>
              </p:cNvPr>
              <p:cNvSpPr/>
              <p:nvPr/>
            </p:nvSpPr>
            <p:spPr>
              <a:xfrm>
                <a:off x="4160568" y="3678910"/>
                <a:ext cx="29331" cy="2441"/>
              </a:xfrm>
              <a:custGeom>
                <a:avLst/>
                <a:gdLst>
                  <a:gd name="connsiteX0" fmla="*/ 29332 w 29331"/>
                  <a:gd name="connsiteY0" fmla="*/ 2442 h 2441"/>
                  <a:gd name="connsiteX1" fmla="*/ 1700 w 29331"/>
                  <a:gd name="connsiteY1" fmla="*/ 2442 h 2441"/>
                  <a:gd name="connsiteX2" fmla="*/ 0 w 29331"/>
                  <a:gd name="connsiteY2" fmla="*/ 0 h 2441"/>
                  <a:gd name="connsiteX3" fmla="*/ 27539 w 29331"/>
                  <a:gd name="connsiteY3" fmla="*/ 0 h 2441"/>
                  <a:gd name="connsiteX4" fmla="*/ 29332 w 29331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31" h="2441">
                    <a:moveTo>
                      <a:pt x="29332" y="2442"/>
                    </a:moveTo>
                    <a:lnTo>
                      <a:pt x="1700" y="2442"/>
                    </a:lnTo>
                    <a:lnTo>
                      <a:pt x="0" y="0"/>
                    </a:lnTo>
                    <a:lnTo>
                      <a:pt x="27539" y="0"/>
                    </a:lnTo>
                    <a:lnTo>
                      <a:pt x="2933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7" name="Freeform: Shape 2556">
                <a:extLst>
                  <a:ext uri="{FF2B5EF4-FFF2-40B4-BE49-F238E27FC236}">
                    <a16:creationId xmlns:a16="http://schemas.microsoft.com/office/drawing/2014/main" id="{4BEC6F9E-B7A2-FFF7-FF06-2A55555DFA6A}"/>
                  </a:ext>
                </a:extLst>
              </p:cNvPr>
              <p:cNvSpPr/>
              <p:nvPr/>
            </p:nvSpPr>
            <p:spPr>
              <a:xfrm>
                <a:off x="4209805" y="3678910"/>
                <a:ext cx="29516" cy="2441"/>
              </a:xfrm>
              <a:custGeom>
                <a:avLst/>
                <a:gdLst>
                  <a:gd name="connsiteX0" fmla="*/ 29517 w 29516"/>
                  <a:gd name="connsiteY0" fmla="*/ 2442 h 2441"/>
                  <a:gd name="connsiteX1" fmla="*/ 1885 w 29516"/>
                  <a:gd name="connsiteY1" fmla="*/ 2442 h 2441"/>
                  <a:gd name="connsiteX2" fmla="*/ 0 w 29516"/>
                  <a:gd name="connsiteY2" fmla="*/ 0 h 2441"/>
                  <a:gd name="connsiteX3" fmla="*/ 27539 w 29516"/>
                  <a:gd name="connsiteY3" fmla="*/ 0 h 2441"/>
                  <a:gd name="connsiteX4" fmla="*/ 29517 w 29516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6" h="2441">
                    <a:moveTo>
                      <a:pt x="29517" y="2442"/>
                    </a:moveTo>
                    <a:lnTo>
                      <a:pt x="1885" y="2442"/>
                    </a:lnTo>
                    <a:lnTo>
                      <a:pt x="0" y="0"/>
                    </a:lnTo>
                    <a:lnTo>
                      <a:pt x="27539" y="0"/>
                    </a:lnTo>
                    <a:lnTo>
                      <a:pt x="29517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8" name="Freeform: Shape 2557">
                <a:extLst>
                  <a:ext uri="{FF2B5EF4-FFF2-40B4-BE49-F238E27FC236}">
                    <a16:creationId xmlns:a16="http://schemas.microsoft.com/office/drawing/2014/main" id="{434FADDE-B56B-BC76-90DF-341E4C9EFF17}"/>
                  </a:ext>
                </a:extLst>
              </p:cNvPr>
              <p:cNvSpPr/>
              <p:nvPr/>
            </p:nvSpPr>
            <p:spPr>
              <a:xfrm>
                <a:off x="4259041" y="3678910"/>
                <a:ext cx="29702" cy="2441"/>
              </a:xfrm>
              <a:custGeom>
                <a:avLst/>
                <a:gdLst>
                  <a:gd name="connsiteX0" fmla="*/ 29702 w 29702"/>
                  <a:gd name="connsiteY0" fmla="*/ 2442 h 2441"/>
                  <a:gd name="connsiteX1" fmla="*/ 2071 w 29702"/>
                  <a:gd name="connsiteY1" fmla="*/ 2442 h 2441"/>
                  <a:gd name="connsiteX2" fmla="*/ 0 w 29702"/>
                  <a:gd name="connsiteY2" fmla="*/ 0 h 2441"/>
                  <a:gd name="connsiteX3" fmla="*/ 27508 w 29702"/>
                  <a:gd name="connsiteY3" fmla="*/ 0 h 2441"/>
                  <a:gd name="connsiteX4" fmla="*/ 29702 w 29702"/>
                  <a:gd name="connsiteY4" fmla="*/ 2442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441">
                    <a:moveTo>
                      <a:pt x="29702" y="2442"/>
                    </a:moveTo>
                    <a:lnTo>
                      <a:pt x="2071" y="2442"/>
                    </a:lnTo>
                    <a:lnTo>
                      <a:pt x="0" y="0"/>
                    </a:lnTo>
                    <a:lnTo>
                      <a:pt x="27508" y="0"/>
                    </a:lnTo>
                    <a:lnTo>
                      <a:pt x="29702" y="24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9" name="Freeform: Shape 2558">
                <a:extLst>
                  <a:ext uri="{FF2B5EF4-FFF2-40B4-BE49-F238E27FC236}">
                    <a16:creationId xmlns:a16="http://schemas.microsoft.com/office/drawing/2014/main" id="{0323BB4C-9AF4-ADFB-3B73-94F273FC55A1}"/>
                  </a:ext>
                </a:extLst>
              </p:cNvPr>
              <p:cNvSpPr/>
              <p:nvPr/>
            </p:nvSpPr>
            <p:spPr>
              <a:xfrm>
                <a:off x="3071436" y="3682588"/>
                <a:ext cx="30135" cy="2472"/>
              </a:xfrm>
              <a:custGeom>
                <a:avLst/>
                <a:gdLst>
                  <a:gd name="connsiteX0" fmla="*/ 27786 w 30135"/>
                  <a:gd name="connsiteY0" fmla="*/ 2473 h 2472"/>
                  <a:gd name="connsiteX1" fmla="*/ 0 w 30135"/>
                  <a:gd name="connsiteY1" fmla="*/ 2473 h 2472"/>
                  <a:gd name="connsiteX2" fmla="*/ 2442 w 30135"/>
                  <a:gd name="connsiteY2" fmla="*/ 0 h 2472"/>
                  <a:gd name="connsiteX3" fmla="*/ 30135 w 30135"/>
                  <a:gd name="connsiteY3" fmla="*/ 0 h 2472"/>
                  <a:gd name="connsiteX4" fmla="*/ 27786 w 3013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5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2442" y="0"/>
                    </a:lnTo>
                    <a:lnTo>
                      <a:pt x="30135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0" name="Freeform: Shape 2559">
                <a:extLst>
                  <a:ext uri="{FF2B5EF4-FFF2-40B4-BE49-F238E27FC236}">
                    <a16:creationId xmlns:a16="http://schemas.microsoft.com/office/drawing/2014/main" id="{70F9E145-5E12-124F-3BAB-82465535F63A}"/>
                  </a:ext>
                </a:extLst>
              </p:cNvPr>
              <p:cNvSpPr/>
              <p:nvPr/>
            </p:nvSpPr>
            <p:spPr>
              <a:xfrm>
                <a:off x="3121135" y="3682588"/>
                <a:ext cx="29949" cy="2472"/>
              </a:xfrm>
              <a:custGeom>
                <a:avLst/>
                <a:gdLst>
                  <a:gd name="connsiteX0" fmla="*/ 27786 w 29949"/>
                  <a:gd name="connsiteY0" fmla="*/ 2473 h 2472"/>
                  <a:gd name="connsiteX1" fmla="*/ 0 w 29949"/>
                  <a:gd name="connsiteY1" fmla="*/ 2473 h 2472"/>
                  <a:gd name="connsiteX2" fmla="*/ 2257 w 29949"/>
                  <a:gd name="connsiteY2" fmla="*/ 0 h 2472"/>
                  <a:gd name="connsiteX3" fmla="*/ 29950 w 29949"/>
                  <a:gd name="connsiteY3" fmla="*/ 0 h 2472"/>
                  <a:gd name="connsiteX4" fmla="*/ 27786 w 2994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2257" y="0"/>
                    </a:lnTo>
                    <a:lnTo>
                      <a:pt x="29950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1" name="Freeform: Shape 2560">
                <a:extLst>
                  <a:ext uri="{FF2B5EF4-FFF2-40B4-BE49-F238E27FC236}">
                    <a16:creationId xmlns:a16="http://schemas.microsoft.com/office/drawing/2014/main" id="{F3D8EFEA-036A-070F-0FCD-F8F5D41A8AE1}"/>
                  </a:ext>
                </a:extLst>
              </p:cNvPr>
              <p:cNvSpPr/>
              <p:nvPr/>
            </p:nvSpPr>
            <p:spPr>
              <a:xfrm>
                <a:off x="3170835" y="3682588"/>
                <a:ext cx="29764" cy="2472"/>
              </a:xfrm>
              <a:custGeom>
                <a:avLst/>
                <a:gdLst>
                  <a:gd name="connsiteX0" fmla="*/ 27786 w 29764"/>
                  <a:gd name="connsiteY0" fmla="*/ 2473 h 2472"/>
                  <a:gd name="connsiteX1" fmla="*/ 0 w 29764"/>
                  <a:gd name="connsiteY1" fmla="*/ 2473 h 2472"/>
                  <a:gd name="connsiteX2" fmla="*/ 2071 w 29764"/>
                  <a:gd name="connsiteY2" fmla="*/ 0 h 2472"/>
                  <a:gd name="connsiteX3" fmla="*/ 29764 w 29764"/>
                  <a:gd name="connsiteY3" fmla="*/ 0 h 2472"/>
                  <a:gd name="connsiteX4" fmla="*/ 27786 w 2976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4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2071" y="0"/>
                    </a:lnTo>
                    <a:lnTo>
                      <a:pt x="29764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2" name="Freeform: Shape 2561">
                <a:extLst>
                  <a:ext uri="{FF2B5EF4-FFF2-40B4-BE49-F238E27FC236}">
                    <a16:creationId xmlns:a16="http://schemas.microsoft.com/office/drawing/2014/main" id="{CE99FAAA-1249-19A9-F8AC-2CD067A0FAB1}"/>
                  </a:ext>
                </a:extLst>
              </p:cNvPr>
              <p:cNvSpPr/>
              <p:nvPr/>
            </p:nvSpPr>
            <p:spPr>
              <a:xfrm>
                <a:off x="3220566" y="3682588"/>
                <a:ext cx="29548" cy="2472"/>
              </a:xfrm>
              <a:custGeom>
                <a:avLst/>
                <a:gdLst>
                  <a:gd name="connsiteX0" fmla="*/ 27755 w 29548"/>
                  <a:gd name="connsiteY0" fmla="*/ 2473 h 2472"/>
                  <a:gd name="connsiteX1" fmla="*/ 0 w 29548"/>
                  <a:gd name="connsiteY1" fmla="*/ 2473 h 2472"/>
                  <a:gd name="connsiteX2" fmla="*/ 1854 w 29548"/>
                  <a:gd name="connsiteY2" fmla="*/ 0 h 2472"/>
                  <a:gd name="connsiteX3" fmla="*/ 29548 w 29548"/>
                  <a:gd name="connsiteY3" fmla="*/ 0 h 2472"/>
                  <a:gd name="connsiteX4" fmla="*/ 27755 w 2954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8" h="2472">
                    <a:moveTo>
                      <a:pt x="27755" y="2473"/>
                    </a:moveTo>
                    <a:lnTo>
                      <a:pt x="0" y="2473"/>
                    </a:lnTo>
                    <a:lnTo>
                      <a:pt x="1854" y="0"/>
                    </a:lnTo>
                    <a:lnTo>
                      <a:pt x="29548" y="0"/>
                    </a:lnTo>
                    <a:lnTo>
                      <a:pt x="27755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3" name="Freeform: Shape 2562">
                <a:extLst>
                  <a:ext uri="{FF2B5EF4-FFF2-40B4-BE49-F238E27FC236}">
                    <a16:creationId xmlns:a16="http://schemas.microsoft.com/office/drawing/2014/main" id="{50794468-C60D-E455-8AE6-B2C6ED4BA328}"/>
                  </a:ext>
                </a:extLst>
              </p:cNvPr>
              <p:cNvSpPr/>
              <p:nvPr/>
            </p:nvSpPr>
            <p:spPr>
              <a:xfrm>
                <a:off x="3270266" y="3682588"/>
                <a:ext cx="29362" cy="2472"/>
              </a:xfrm>
              <a:custGeom>
                <a:avLst/>
                <a:gdLst>
                  <a:gd name="connsiteX0" fmla="*/ 27756 w 29362"/>
                  <a:gd name="connsiteY0" fmla="*/ 2473 h 2472"/>
                  <a:gd name="connsiteX1" fmla="*/ 0 w 29362"/>
                  <a:gd name="connsiteY1" fmla="*/ 2473 h 2472"/>
                  <a:gd name="connsiteX2" fmla="*/ 1669 w 29362"/>
                  <a:gd name="connsiteY2" fmla="*/ 0 h 2472"/>
                  <a:gd name="connsiteX3" fmla="*/ 29363 w 29362"/>
                  <a:gd name="connsiteY3" fmla="*/ 0 h 2472"/>
                  <a:gd name="connsiteX4" fmla="*/ 27756 w 2936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2" h="2472">
                    <a:moveTo>
                      <a:pt x="27756" y="2473"/>
                    </a:moveTo>
                    <a:lnTo>
                      <a:pt x="0" y="2473"/>
                    </a:lnTo>
                    <a:lnTo>
                      <a:pt x="1669" y="0"/>
                    </a:lnTo>
                    <a:lnTo>
                      <a:pt x="29363" y="0"/>
                    </a:lnTo>
                    <a:lnTo>
                      <a:pt x="2775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4" name="Freeform: Shape 2563">
                <a:extLst>
                  <a:ext uri="{FF2B5EF4-FFF2-40B4-BE49-F238E27FC236}">
                    <a16:creationId xmlns:a16="http://schemas.microsoft.com/office/drawing/2014/main" id="{2270E7EF-58A5-692E-F4FD-930B57F2E3DE}"/>
                  </a:ext>
                </a:extLst>
              </p:cNvPr>
              <p:cNvSpPr/>
              <p:nvPr/>
            </p:nvSpPr>
            <p:spPr>
              <a:xfrm>
                <a:off x="3319966" y="3682588"/>
                <a:ext cx="29145" cy="2472"/>
              </a:xfrm>
              <a:custGeom>
                <a:avLst/>
                <a:gdLst>
                  <a:gd name="connsiteX0" fmla="*/ 27755 w 29145"/>
                  <a:gd name="connsiteY0" fmla="*/ 2473 h 2472"/>
                  <a:gd name="connsiteX1" fmla="*/ 0 w 29145"/>
                  <a:gd name="connsiteY1" fmla="*/ 2473 h 2472"/>
                  <a:gd name="connsiteX2" fmla="*/ 1484 w 29145"/>
                  <a:gd name="connsiteY2" fmla="*/ 0 h 2472"/>
                  <a:gd name="connsiteX3" fmla="*/ 29146 w 29145"/>
                  <a:gd name="connsiteY3" fmla="*/ 0 h 2472"/>
                  <a:gd name="connsiteX4" fmla="*/ 27755 w 2914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5" h="2472">
                    <a:moveTo>
                      <a:pt x="27755" y="2473"/>
                    </a:moveTo>
                    <a:lnTo>
                      <a:pt x="0" y="2473"/>
                    </a:lnTo>
                    <a:lnTo>
                      <a:pt x="1484" y="0"/>
                    </a:lnTo>
                    <a:lnTo>
                      <a:pt x="29146" y="0"/>
                    </a:lnTo>
                    <a:lnTo>
                      <a:pt x="27755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5" name="Freeform: Shape 2564">
                <a:extLst>
                  <a:ext uri="{FF2B5EF4-FFF2-40B4-BE49-F238E27FC236}">
                    <a16:creationId xmlns:a16="http://schemas.microsoft.com/office/drawing/2014/main" id="{A7C2AD9A-A235-75F9-8C6A-53FD870E4663}"/>
                  </a:ext>
                </a:extLst>
              </p:cNvPr>
              <p:cNvSpPr/>
              <p:nvPr/>
            </p:nvSpPr>
            <p:spPr>
              <a:xfrm>
                <a:off x="3369666" y="3682588"/>
                <a:ext cx="28960" cy="2472"/>
              </a:xfrm>
              <a:custGeom>
                <a:avLst/>
                <a:gdLst>
                  <a:gd name="connsiteX0" fmla="*/ 27755 w 28960"/>
                  <a:gd name="connsiteY0" fmla="*/ 2473 h 2472"/>
                  <a:gd name="connsiteX1" fmla="*/ 0 w 28960"/>
                  <a:gd name="connsiteY1" fmla="*/ 2473 h 2472"/>
                  <a:gd name="connsiteX2" fmla="*/ 1298 w 28960"/>
                  <a:gd name="connsiteY2" fmla="*/ 0 h 2472"/>
                  <a:gd name="connsiteX3" fmla="*/ 28961 w 28960"/>
                  <a:gd name="connsiteY3" fmla="*/ 0 h 2472"/>
                  <a:gd name="connsiteX4" fmla="*/ 27755 w 28960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472">
                    <a:moveTo>
                      <a:pt x="27755" y="2473"/>
                    </a:moveTo>
                    <a:lnTo>
                      <a:pt x="0" y="2473"/>
                    </a:lnTo>
                    <a:lnTo>
                      <a:pt x="1298" y="0"/>
                    </a:lnTo>
                    <a:lnTo>
                      <a:pt x="28961" y="0"/>
                    </a:lnTo>
                    <a:lnTo>
                      <a:pt x="27755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6" name="Freeform: Shape 2565">
                <a:extLst>
                  <a:ext uri="{FF2B5EF4-FFF2-40B4-BE49-F238E27FC236}">
                    <a16:creationId xmlns:a16="http://schemas.microsoft.com/office/drawing/2014/main" id="{E0116C05-53C2-2590-D279-DDEA4E507379}"/>
                  </a:ext>
                </a:extLst>
              </p:cNvPr>
              <p:cNvSpPr/>
              <p:nvPr/>
            </p:nvSpPr>
            <p:spPr>
              <a:xfrm>
                <a:off x="3419366" y="3682588"/>
                <a:ext cx="28775" cy="2472"/>
              </a:xfrm>
              <a:custGeom>
                <a:avLst/>
                <a:gdLst>
                  <a:gd name="connsiteX0" fmla="*/ 27756 w 28775"/>
                  <a:gd name="connsiteY0" fmla="*/ 2473 h 2472"/>
                  <a:gd name="connsiteX1" fmla="*/ 0 w 28775"/>
                  <a:gd name="connsiteY1" fmla="*/ 2473 h 2472"/>
                  <a:gd name="connsiteX2" fmla="*/ 1113 w 28775"/>
                  <a:gd name="connsiteY2" fmla="*/ 0 h 2472"/>
                  <a:gd name="connsiteX3" fmla="*/ 28775 w 28775"/>
                  <a:gd name="connsiteY3" fmla="*/ 0 h 2472"/>
                  <a:gd name="connsiteX4" fmla="*/ 27756 w 2877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5" h="2472">
                    <a:moveTo>
                      <a:pt x="27756" y="2473"/>
                    </a:moveTo>
                    <a:lnTo>
                      <a:pt x="0" y="2473"/>
                    </a:lnTo>
                    <a:lnTo>
                      <a:pt x="1113" y="0"/>
                    </a:lnTo>
                    <a:lnTo>
                      <a:pt x="28775" y="0"/>
                    </a:lnTo>
                    <a:lnTo>
                      <a:pt x="2775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7" name="Freeform: Shape 2566">
                <a:extLst>
                  <a:ext uri="{FF2B5EF4-FFF2-40B4-BE49-F238E27FC236}">
                    <a16:creationId xmlns:a16="http://schemas.microsoft.com/office/drawing/2014/main" id="{CFEB77CD-C1EB-C7DA-94EE-73F606A0DBE2}"/>
                  </a:ext>
                </a:extLst>
              </p:cNvPr>
              <p:cNvSpPr/>
              <p:nvPr/>
            </p:nvSpPr>
            <p:spPr>
              <a:xfrm>
                <a:off x="3469066" y="3682588"/>
                <a:ext cx="28589" cy="2472"/>
              </a:xfrm>
              <a:custGeom>
                <a:avLst/>
                <a:gdLst>
                  <a:gd name="connsiteX0" fmla="*/ 27786 w 28589"/>
                  <a:gd name="connsiteY0" fmla="*/ 2473 h 2472"/>
                  <a:gd name="connsiteX1" fmla="*/ 0 w 28589"/>
                  <a:gd name="connsiteY1" fmla="*/ 2473 h 2472"/>
                  <a:gd name="connsiteX2" fmla="*/ 927 w 28589"/>
                  <a:gd name="connsiteY2" fmla="*/ 0 h 2472"/>
                  <a:gd name="connsiteX3" fmla="*/ 28590 w 28589"/>
                  <a:gd name="connsiteY3" fmla="*/ 0 h 2472"/>
                  <a:gd name="connsiteX4" fmla="*/ 27786 w 2858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927" y="0"/>
                    </a:lnTo>
                    <a:lnTo>
                      <a:pt x="28590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8" name="Freeform: Shape 2567">
                <a:extLst>
                  <a:ext uri="{FF2B5EF4-FFF2-40B4-BE49-F238E27FC236}">
                    <a16:creationId xmlns:a16="http://schemas.microsoft.com/office/drawing/2014/main" id="{6890C3BF-F13E-5827-29CF-7AF48FECFC78}"/>
                  </a:ext>
                </a:extLst>
              </p:cNvPr>
              <p:cNvSpPr/>
              <p:nvPr/>
            </p:nvSpPr>
            <p:spPr>
              <a:xfrm>
                <a:off x="3518766" y="3682588"/>
                <a:ext cx="28404" cy="2472"/>
              </a:xfrm>
              <a:custGeom>
                <a:avLst/>
                <a:gdLst>
                  <a:gd name="connsiteX0" fmla="*/ 27786 w 28404"/>
                  <a:gd name="connsiteY0" fmla="*/ 2473 h 2472"/>
                  <a:gd name="connsiteX1" fmla="*/ 0 w 28404"/>
                  <a:gd name="connsiteY1" fmla="*/ 2473 h 2472"/>
                  <a:gd name="connsiteX2" fmla="*/ 742 w 28404"/>
                  <a:gd name="connsiteY2" fmla="*/ 0 h 2472"/>
                  <a:gd name="connsiteX3" fmla="*/ 28405 w 28404"/>
                  <a:gd name="connsiteY3" fmla="*/ 0 h 2472"/>
                  <a:gd name="connsiteX4" fmla="*/ 27786 w 2840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4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742" y="0"/>
                    </a:lnTo>
                    <a:lnTo>
                      <a:pt x="28405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9" name="Freeform: Shape 2568">
                <a:extLst>
                  <a:ext uri="{FF2B5EF4-FFF2-40B4-BE49-F238E27FC236}">
                    <a16:creationId xmlns:a16="http://schemas.microsoft.com/office/drawing/2014/main" id="{557D5A99-F7C0-35E1-B2CC-6FFA89314D1C}"/>
                  </a:ext>
                </a:extLst>
              </p:cNvPr>
              <p:cNvSpPr/>
              <p:nvPr/>
            </p:nvSpPr>
            <p:spPr>
              <a:xfrm>
                <a:off x="3568466" y="3682588"/>
                <a:ext cx="28218" cy="2472"/>
              </a:xfrm>
              <a:custGeom>
                <a:avLst/>
                <a:gdLst>
                  <a:gd name="connsiteX0" fmla="*/ 27786 w 28218"/>
                  <a:gd name="connsiteY0" fmla="*/ 2473 h 2472"/>
                  <a:gd name="connsiteX1" fmla="*/ 0 w 28218"/>
                  <a:gd name="connsiteY1" fmla="*/ 2473 h 2472"/>
                  <a:gd name="connsiteX2" fmla="*/ 525 w 28218"/>
                  <a:gd name="connsiteY2" fmla="*/ 0 h 2472"/>
                  <a:gd name="connsiteX3" fmla="*/ 28219 w 28218"/>
                  <a:gd name="connsiteY3" fmla="*/ 0 h 2472"/>
                  <a:gd name="connsiteX4" fmla="*/ 27786 w 2821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18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525" y="0"/>
                    </a:lnTo>
                    <a:lnTo>
                      <a:pt x="28219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0" name="Freeform: Shape 2569">
                <a:extLst>
                  <a:ext uri="{FF2B5EF4-FFF2-40B4-BE49-F238E27FC236}">
                    <a16:creationId xmlns:a16="http://schemas.microsoft.com/office/drawing/2014/main" id="{F52057C6-89C2-9491-3B64-59D3D4BDF96A}"/>
                  </a:ext>
                </a:extLst>
              </p:cNvPr>
              <p:cNvSpPr/>
              <p:nvPr/>
            </p:nvSpPr>
            <p:spPr>
              <a:xfrm>
                <a:off x="3618165" y="3682588"/>
                <a:ext cx="28033" cy="2472"/>
              </a:xfrm>
              <a:custGeom>
                <a:avLst/>
                <a:gdLst>
                  <a:gd name="connsiteX0" fmla="*/ 27786 w 28033"/>
                  <a:gd name="connsiteY0" fmla="*/ 2473 h 2472"/>
                  <a:gd name="connsiteX1" fmla="*/ 0 w 28033"/>
                  <a:gd name="connsiteY1" fmla="*/ 2473 h 2472"/>
                  <a:gd name="connsiteX2" fmla="*/ 340 w 28033"/>
                  <a:gd name="connsiteY2" fmla="*/ 0 h 2472"/>
                  <a:gd name="connsiteX3" fmla="*/ 28033 w 28033"/>
                  <a:gd name="connsiteY3" fmla="*/ 0 h 2472"/>
                  <a:gd name="connsiteX4" fmla="*/ 27786 w 28033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33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340" y="0"/>
                    </a:lnTo>
                    <a:lnTo>
                      <a:pt x="28033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1" name="Freeform: Shape 2570">
                <a:extLst>
                  <a:ext uri="{FF2B5EF4-FFF2-40B4-BE49-F238E27FC236}">
                    <a16:creationId xmlns:a16="http://schemas.microsoft.com/office/drawing/2014/main" id="{A0AADB3B-DEF7-7E26-1D4B-08EE461B5EEA}"/>
                  </a:ext>
                </a:extLst>
              </p:cNvPr>
              <p:cNvSpPr/>
              <p:nvPr/>
            </p:nvSpPr>
            <p:spPr>
              <a:xfrm>
                <a:off x="3667865" y="3682588"/>
                <a:ext cx="27848" cy="2472"/>
              </a:xfrm>
              <a:custGeom>
                <a:avLst/>
                <a:gdLst>
                  <a:gd name="connsiteX0" fmla="*/ 27786 w 27848"/>
                  <a:gd name="connsiteY0" fmla="*/ 2473 h 2472"/>
                  <a:gd name="connsiteX1" fmla="*/ 0 w 27848"/>
                  <a:gd name="connsiteY1" fmla="*/ 2473 h 2472"/>
                  <a:gd name="connsiteX2" fmla="*/ 155 w 27848"/>
                  <a:gd name="connsiteY2" fmla="*/ 0 h 2472"/>
                  <a:gd name="connsiteX3" fmla="*/ 27848 w 27848"/>
                  <a:gd name="connsiteY3" fmla="*/ 0 h 2472"/>
                  <a:gd name="connsiteX4" fmla="*/ 27786 w 2784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8" h="2472">
                    <a:moveTo>
                      <a:pt x="27786" y="2473"/>
                    </a:moveTo>
                    <a:lnTo>
                      <a:pt x="0" y="2473"/>
                    </a:lnTo>
                    <a:lnTo>
                      <a:pt x="155" y="0"/>
                    </a:lnTo>
                    <a:lnTo>
                      <a:pt x="27848" y="0"/>
                    </a:lnTo>
                    <a:lnTo>
                      <a:pt x="27786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2" name="Freeform: Shape 2571">
                <a:extLst>
                  <a:ext uri="{FF2B5EF4-FFF2-40B4-BE49-F238E27FC236}">
                    <a16:creationId xmlns:a16="http://schemas.microsoft.com/office/drawing/2014/main" id="{5C28F70D-E2AF-E7CB-90B9-C5E3AA96F22A}"/>
                  </a:ext>
                </a:extLst>
              </p:cNvPr>
              <p:cNvSpPr/>
              <p:nvPr/>
            </p:nvSpPr>
            <p:spPr>
              <a:xfrm>
                <a:off x="3717534" y="3682588"/>
                <a:ext cx="27817" cy="2472"/>
              </a:xfrm>
              <a:custGeom>
                <a:avLst/>
                <a:gdLst>
                  <a:gd name="connsiteX0" fmla="*/ 27817 w 27817"/>
                  <a:gd name="connsiteY0" fmla="*/ 2473 h 2472"/>
                  <a:gd name="connsiteX1" fmla="*/ 31 w 27817"/>
                  <a:gd name="connsiteY1" fmla="*/ 2473 h 2472"/>
                  <a:gd name="connsiteX2" fmla="*/ 0 w 27817"/>
                  <a:gd name="connsiteY2" fmla="*/ 0 h 2472"/>
                  <a:gd name="connsiteX3" fmla="*/ 27693 w 27817"/>
                  <a:gd name="connsiteY3" fmla="*/ 0 h 2472"/>
                  <a:gd name="connsiteX4" fmla="*/ 27817 w 2781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17" h="2472">
                    <a:moveTo>
                      <a:pt x="27817" y="2473"/>
                    </a:moveTo>
                    <a:lnTo>
                      <a:pt x="31" y="2473"/>
                    </a:lnTo>
                    <a:lnTo>
                      <a:pt x="0" y="0"/>
                    </a:lnTo>
                    <a:lnTo>
                      <a:pt x="27693" y="0"/>
                    </a:lnTo>
                    <a:lnTo>
                      <a:pt x="27817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3" name="Freeform: Shape 2572">
                <a:extLst>
                  <a:ext uri="{FF2B5EF4-FFF2-40B4-BE49-F238E27FC236}">
                    <a16:creationId xmlns:a16="http://schemas.microsoft.com/office/drawing/2014/main" id="{004CC006-4AEE-0443-FC86-6144A034CF45}"/>
                  </a:ext>
                </a:extLst>
              </p:cNvPr>
              <p:cNvSpPr/>
              <p:nvPr/>
            </p:nvSpPr>
            <p:spPr>
              <a:xfrm>
                <a:off x="3767049" y="3682588"/>
                <a:ext cx="28002" cy="2472"/>
              </a:xfrm>
              <a:custGeom>
                <a:avLst/>
                <a:gdLst>
                  <a:gd name="connsiteX0" fmla="*/ 28002 w 28002"/>
                  <a:gd name="connsiteY0" fmla="*/ 2473 h 2472"/>
                  <a:gd name="connsiteX1" fmla="*/ 216 w 28002"/>
                  <a:gd name="connsiteY1" fmla="*/ 2473 h 2472"/>
                  <a:gd name="connsiteX2" fmla="*/ 0 w 28002"/>
                  <a:gd name="connsiteY2" fmla="*/ 0 h 2472"/>
                  <a:gd name="connsiteX3" fmla="*/ 27693 w 28002"/>
                  <a:gd name="connsiteY3" fmla="*/ 0 h 2472"/>
                  <a:gd name="connsiteX4" fmla="*/ 28002 w 2800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2" h="2472">
                    <a:moveTo>
                      <a:pt x="28002" y="2473"/>
                    </a:moveTo>
                    <a:lnTo>
                      <a:pt x="216" y="2473"/>
                    </a:lnTo>
                    <a:lnTo>
                      <a:pt x="0" y="0"/>
                    </a:lnTo>
                    <a:lnTo>
                      <a:pt x="27693" y="0"/>
                    </a:lnTo>
                    <a:lnTo>
                      <a:pt x="28002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4" name="Freeform: Shape 2573">
                <a:extLst>
                  <a:ext uri="{FF2B5EF4-FFF2-40B4-BE49-F238E27FC236}">
                    <a16:creationId xmlns:a16="http://schemas.microsoft.com/office/drawing/2014/main" id="{8073B9EB-077D-C17E-B2DE-2363EBCD51F1}"/>
                  </a:ext>
                </a:extLst>
              </p:cNvPr>
              <p:cNvSpPr/>
              <p:nvPr/>
            </p:nvSpPr>
            <p:spPr>
              <a:xfrm>
                <a:off x="3816563" y="3682588"/>
                <a:ext cx="28187" cy="2472"/>
              </a:xfrm>
              <a:custGeom>
                <a:avLst/>
                <a:gdLst>
                  <a:gd name="connsiteX0" fmla="*/ 28188 w 28187"/>
                  <a:gd name="connsiteY0" fmla="*/ 2473 h 2472"/>
                  <a:gd name="connsiteX1" fmla="*/ 402 w 28187"/>
                  <a:gd name="connsiteY1" fmla="*/ 2473 h 2472"/>
                  <a:gd name="connsiteX2" fmla="*/ 0 w 28187"/>
                  <a:gd name="connsiteY2" fmla="*/ 0 h 2472"/>
                  <a:gd name="connsiteX3" fmla="*/ 27694 w 28187"/>
                  <a:gd name="connsiteY3" fmla="*/ 0 h 2472"/>
                  <a:gd name="connsiteX4" fmla="*/ 28188 w 2818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87" h="2472">
                    <a:moveTo>
                      <a:pt x="28188" y="2473"/>
                    </a:moveTo>
                    <a:lnTo>
                      <a:pt x="402" y="2473"/>
                    </a:lnTo>
                    <a:lnTo>
                      <a:pt x="0" y="0"/>
                    </a:lnTo>
                    <a:lnTo>
                      <a:pt x="27694" y="0"/>
                    </a:lnTo>
                    <a:lnTo>
                      <a:pt x="28188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5" name="Freeform: Shape 2574">
                <a:extLst>
                  <a:ext uri="{FF2B5EF4-FFF2-40B4-BE49-F238E27FC236}">
                    <a16:creationId xmlns:a16="http://schemas.microsoft.com/office/drawing/2014/main" id="{5E528EB4-3914-1282-92E5-40124CFD6C71}"/>
                  </a:ext>
                </a:extLst>
              </p:cNvPr>
              <p:cNvSpPr/>
              <p:nvPr/>
            </p:nvSpPr>
            <p:spPr>
              <a:xfrm>
                <a:off x="3866078" y="3682588"/>
                <a:ext cx="28373" cy="2472"/>
              </a:xfrm>
              <a:custGeom>
                <a:avLst/>
                <a:gdLst>
                  <a:gd name="connsiteX0" fmla="*/ 28374 w 28373"/>
                  <a:gd name="connsiteY0" fmla="*/ 2473 h 2472"/>
                  <a:gd name="connsiteX1" fmla="*/ 587 w 28373"/>
                  <a:gd name="connsiteY1" fmla="*/ 2473 h 2472"/>
                  <a:gd name="connsiteX2" fmla="*/ 0 w 28373"/>
                  <a:gd name="connsiteY2" fmla="*/ 0 h 2472"/>
                  <a:gd name="connsiteX3" fmla="*/ 27663 w 28373"/>
                  <a:gd name="connsiteY3" fmla="*/ 0 h 2472"/>
                  <a:gd name="connsiteX4" fmla="*/ 28374 w 28373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73" h="2472">
                    <a:moveTo>
                      <a:pt x="28374" y="2473"/>
                    </a:moveTo>
                    <a:lnTo>
                      <a:pt x="587" y="2473"/>
                    </a:lnTo>
                    <a:lnTo>
                      <a:pt x="0" y="0"/>
                    </a:lnTo>
                    <a:lnTo>
                      <a:pt x="27663" y="0"/>
                    </a:lnTo>
                    <a:lnTo>
                      <a:pt x="28374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6" name="Freeform: Shape 2575">
                <a:extLst>
                  <a:ext uri="{FF2B5EF4-FFF2-40B4-BE49-F238E27FC236}">
                    <a16:creationId xmlns:a16="http://schemas.microsoft.com/office/drawing/2014/main" id="{19753B41-0963-8D1C-A771-29C27A38D172}"/>
                  </a:ext>
                </a:extLst>
              </p:cNvPr>
              <p:cNvSpPr/>
              <p:nvPr/>
            </p:nvSpPr>
            <p:spPr>
              <a:xfrm>
                <a:off x="3915592" y="3682588"/>
                <a:ext cx="28558" cy="2472"/>
              </a:xfrm>
              <a:custGeom>
                <a:avLst/>
                <a:gdLst>
                  <a:gd name="connsiteX0" fmla="*/ 28559 w 28558"/>
                  <a:gd name="connsiteY0" fmla="*/ 2473 h 2472"/>
                  <a:gd name="connsiteX1" fmla="*/ 773 w 28558"/>
                  <a:gd name="connsiteY1" fmla="*/ 2473 h 2472"/>
                  <a:gd name="connsiteX2" fmla="*/ 0 w 28558"/>
                  <a:gd name="connsiteY2" fmla="*/ 0 h 2472"/>
                  <a:gd name="connsiteX3" fmla="*/ 27662 w 28558"/>
                  <a:gd name="connsiteY3" fmla="*/ 0 h 2472"/>
                  <a:gd name="connsiteX4" fmla="*/ 28559 w 2855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58" h="2472">
                    <a:moveTo>
                      <a:pt x="28559" y="2473"/>
                    </a:moveTo>
                    <a:lnTo>
                      <a:pt x="773" y="2473"/>
                    </a:lnTo>
                    <a:lnTo>
                      <a:pt x="0" y="0"/>
                    </a:lnTo>
                    <a:lnTo>
                      <a:pt x="27662" y="0"/>
                    </a:lnTo>
                    <a:lnTo>
                      <a:pt x="28559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7" name="Freeform: Shape 2576">
                <a:extLst>
                  <a:ext uri="{FF2B5EF4-FFF2-40B4-BE49-F238E27FC236}">
                    <a16:creationId xmlns:a16="http://schemas.microsoft.com/office/drawing/2014/main" id="{CD99F87D-B046-A007-3806-0CE4B5C47789}"/>
                  </a:ext>
                </a:extLst>
              </p:cNvPr>
              <p:cNvSpPr/>
              <p:nvPr/>
            </p:nvSpPr>
            <p:spPr>
              <a:xfrm>
                <a:off x="3965107" y="3682588"/>
                <a:ext cx="28744" cy="2472"/>
              </a:xfrm>
              <a:custGeom>
                <a:avLst/>
                <a:gdLst>
                  <a:gd name="connsiteX0" fmla="*/ 28744 w 28744"/>
                  <a:gd name="connsiteY0" fmla="*/ 2473 h 2472"/>
                  <a:gd name="connsiteX1" fmla="*/ 958 w 28744"/>
                  <a:gd name="connsiteY1" fmla="*/ 2473 h 2472"/>
                  <a:gd name="connsiteX2" fmla="*/ 0 w 28744"/>
                  <a:gd name="connsiteY2" fmla="*/ 0 h 2472"/>
                  <a:gd name="connsiteX3" fmla="*/ 27662 w 28744"/>
                  <a:gd name="connsiteY3" fmla="*/ 0 h 2472"/>
                  <a:gd name="connsiteX4" fmla="*/ 28744 w 2874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" h="2472">
                    <a:moveTo>
                      <a:pt x="28744" y="2473"/>
                    </a:moveTo>
                    <a:lnTo>
                      <a:pt x="958" y="2473"/>
                    </a:lnTo>
                    <a:lnTo>
                      <a:pt x="0" y="0"/>
                    </a:lnTo>
                    <a:lnTo>
                      <a:pt x="27662" y="0"/>
                    </a:lnTo>
                    <a:lnTo>
                      <a:pt x="28744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8" name="Freeform: Shape 2577">
                <a:extLst>
                  <a:ext uri="{FF2B5EF4-FFF2-40B4-BE49-F238E27FC236}">
                    <a16:creationId xmlns:a16="http://schemas.microsoft.com/office/drawing/2014/main" id="{03FE416B-A2BE-612C-E23C-FA011DFCCDBA}"/>
                  </a:ext>
                </a:extLst>
              </p:cNvPr>
              <p:cNvSpPr/>
              <p:nvPr/>
            </p:nvSpPr>
            <p:spPr>
              <a:xfrm>
                <a:off x="4014621" y="3682588"/>
                <a:ext cx="28929" cy="2472"/>
              </a:xfrm>
              <a:custGeom>
                <a:avLst/>
                <a:gdLst>
                  <a:gd name="connsiteX0" fmla="*/ 28930 w 28929"/>
                  <a:gd name="connsiteY0" fmla="*/ 2473 h 2472"/>
                  <a:gd name="connsiteX1" fmla="*/ 1144 w 28929"/>
                  <a:gd name="connsiteY1" fmla="*/ 2473 h 2472"/>
                  <a:gd name="connsiteX2" fmla="*/ 0 w 28929"/>
                  <a:gd name="connsiteY2" fmla="*/ 0 h 2472"/>
                  <a:gd name="connsiteX3" fmla="*/ 27662 w 28929"/>
                  <a:gd name="connsiteY3" fmla="*/ 0 h 2472"/>
                  <a:gd name="connsiteX4" fmla="*/ 28930 w 2892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9" h="2472">
                    <a:moveTo>
                      <a:pt x="28930" y="2473"/>
                    </a:moveTo>
                    <a:lnTo>
                      <a:pt x="1144" y="2473"/>
                    </a:lnTo>
                    <a:lnTo>
                      <a:pt x="0" y="0"/>
                    </a:lnTo>
                    <a:lnTo>
                      <a:pt x="27662" y="0"/>
                    </a:lnTo>
                    <a:lnTo>
                      <a:pt x="2893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9" name="Freeform: Shape 2578">
                <a:extLst>
                  <a:ext uri="{FF2B5EF4-FFF2-40B4-BE49-F238E27FC236}">
                    <a16:creationId xmlns:a16="http://schemas.microsoft.com/office/drawing/2014/main" id="{9659D34E-A2BA-2515-6B33-2F1FA75C6323}"/>
                  </a:ext>
                </a:extLst>
              </p:cNvPr>
              <p:cNvSpPr/>
              <p:nvPr/>
            </p:nvSpPr>
            <p:spPr>
              <a:xfrm>
                <a:off x="4064136" y="3682588"/>
                <a:ext cx="29115" cy="2472"/>
              </a:xfrm>
              <a:custGeom>
                <a:avLst/>
                <a:gdLst>
                  <a:gd name="connsiteX0" fmla="*/ 29115 w 29115"/>
                  <a:gd name="connsiteY0" fmla="*/ 2473 h 2472"/>
                  <a:gd name="connsiteX1" fmla="*/ 1329 w 29115"/>
                  <a:gd name="connsiteY1" fmla="*/ 2473 h 2472"/>
                  <a:gd name="connsiteX2" fmla="*/ 0 w 29115"/>
                  <a:gd name="connsiteY2" fmla="*/ 0 h 2472"/>
                  <a:gd name="connsiteX3" fmla="*/ 27662 w 29115"/>
                  <a:gd name="connsiteY3" fmla="*/ 0 h 2472"/>
                  <a:gd name="connsiteX4" fmla="*/ 29115 w 2911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472">
                    <a:moveTo>
                      <a:pt x="29115" y="2473"/>
                    </a:moveTo>
                    <a:lnTo>
                      <a:pt x="1329" y="2473"/>
                    </a:lnTo>
                    <a:lnTo>
                      <a:pt x="0" y="0"/>
                    </a:lnTo>
                    <a:lnTo>
                      <a:pt x="27662" y="0"/>
                    </a:lnTo>
                    <a:lnTo>
                      <a:pt x="29115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0" name="Freeform: Shape 2579">
                <a:extLst>
                  <a:ext uri="{FF2B5EF4-FFF2-40B4-BE49-F238E27FC236}">
                    <a16:creationId xmlns:a16="http://schemas.microsoft.com/office/drawing/2014/main" id="{13985CE5-C2E7-35AC-6C1C-17548F5F49E4}"/>
                  </a:ext>
                </a:extLst>
              </p:cNvPr>
              <p:cNvSpPr/>
              <p:nvPr/>
            </p:nvSpPr>
            <p:spPr>
              <a:xfrm>
                <a:off x="4113619" y="3682588"/>
                <a:ext cx="29331" cy="2472"/>
              </a:xfrm>
              <a:custGeom>
                <a:avLst/>
                <a:gdLst>
                  <a:gd name="connsiteX0" fmla="*/ 29332 w 29331"/>
                  <a:gd name="connsiteY0" fmla="*/ 2473 h 2472"/>
                  <a:gd name="connsiteX1" fmla="*/ 1545 w 29331"/>
                  <a:gd name="connsiteY1" fmla="*/ 2473 h 2472"/>
                  <a:gd name="connsiteX2" fmla="*/ 0 w 29331"/>
                  <a:gd name="connsiteY2" fmla="*/ 0 h 2472"/>
                  <a:gd name="connsiteX3" fmla="*/ 27693 w 29331"/>
                  <a:gd name="connsiteY3" fmla="*/ 0 h 2472"/>
                  <a:gd name="connsiteX4" fmla="*/ 29332 w 29331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31" h="2472">
                    <a:moveTo>
                      <a:pt x="29332" y="2473"/>
                    </a:moveTo>
                    <a:lnTo>
                      <a:pt x="1545" y="2473"/>
                    </a:lnTo>
                    <a:lnTo>
                      <a:pt x="0" y="0"/>
                    </a:lnTo>
                    <a:lnTo>
                      <a:pt x="27693" y="0"/>
                    </a:lnTo>
                    <a:lnTo>
                      <a:pt x="29332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1" name="Freeform: Shape 2580">
                <a:extLst>
                  <a:ext uri="{FF2B5EF4-FFF2-40B4-BE49-F238E27FC236}">
                    <a16:creationId xmlns:a16="http://schemas.microsoft.com/office/drawing/2014/main" id="{0DB17EB8-59E3-0D8E-030B-44251A83F42A}"/>
                  </a:ext>
                </a:extLst>
              </p:cNvPr>
              <p:cNvSpPr/>
              <p:nvPr/>
            </p:nvSpPr>
            <p:spPr>
              <a:xfrm>
                <a:off x="4163133" y="3682588"/>
                <a:ext cx="29517" cy="2472"/>
              </a:xfrm>
              <a:custGeom>
                <a:avLst/>
                <a:gdLst>
                  <a:gd name="connsiteX0" fmla="*/ 29517 w 29517"/>
                  <a:gd name="connsiteY0" fmla="*/ 2473 h 2472"/>
                  <a:gd name="connsiteX1" fmla="*/ 1731 w 29517"/>
                  <a:gd name="connsiteY1" fmla="*/ 2473 h 2472"/>
                  <a:gd name="connsiteX2" fmla="*/ 0 w 29517"/>
                  <a:gd name="connsiteY2" fmla="*/ 0 h 2472"/>
                  <a:gd name="connsiteX3" fmla="*/ 27694 w 29517"/>
                  <a:gd name="connsiteY3" fmla="*/ 0 h 2472"/>
                  <a:gd name="connsiteX4" fmla="*/ 29517 w 2951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7" h="2472">
                    <a:moveTo>
                      <a:pt x="29517" y="2473"/>
                    </a:moveTo>
                    <a:lnTo>
                      <a:pt x="1731" y="2473"/>
                    </a:lnTo>
                    <a:lnTo>
                      <a:pt x="0" y="0"/>
                    </a:lnTo>
                    <a:lnTo>
                      <a:pt x="27694" y="0"/>
                    </a:lnTo>
                    <a:lnTo>
                      <a:pt x="29517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2" name="Freeform: Shape 2581">
                <a:extLst>
                  <a:ext uri="{FF2B5EF4-FFF2-40B4-BE49-F238E27FC236}">
                    <a16:creationId xmlns:a16="http://schemas.microsoft.com/office/drawing/2014/main" id="{7E4CAEFE-D585-D04F-FE73-5A880C85D2FF}"/>
                  </a:ext>
                </a:extLst>
              </p:cNvPr>
              <p:cNvSpPr/>
              <p:nvPr/>
            </p:nvSpPr>
            <p:spPr>
              <a:xfrm>
                <a:off x="4212648" y="3682588"/>
                <a:ext cx="29702" cy="2472"/>
              </a:xfrm>
              <a:custGeom>
                <a:avLst/>
                <a:gdLst>
                  <a:gd name="connsiteX0" fmla="*/ 29702 w 29702"/>
                  <a:gd name="connsiteY0" fmla="*/ 2473 h 2472"/>
                  <a:gd name="connsiteX1" fmla="*/ 1916 w 29702"/>
                  <a:gd name="connsiteY1" fmla="*/ 2473 h 2472"/>
                  <a:gd name="connsiteX2" fmla="*/ 0 w 29702"/>
                  <a:gd name="connsiteY2" fmla="*/ 0 h 2472"/>
                  <a:gd name="connsiteX3" fmla="*/ 27694 w 29702"/>
                  <a:gd name="connsiteY3" fmla="*/ 0 h 2472"/>
                  <a:gd name="connsiteX4" fmla="*/ 29702 w 2970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472">
                    <a:moveTo>
                      <a:pt x="29702" y="2473"/>
                    </a:moveTo>
                    <a:lnTo>
                      <a:pt x="1916" y="2473"/>
                    </a:lnTo>
                    <a:lnTo>
                      <a:pt x="0" y="0"/>
                    </a:lnTo>
                    <a:lnTo>
                      <a:pt x="27694" y="0"/>
                    </a:lnTo>
                    <a:lnTo>
                      <a:pt x="29702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3" name="Freeform: Shape 2582">
                <a:extLst>
                  <a:ext uri="{FF2B5EF4-FFF2-40B4-BE49-F238E27FC236}">
                    <a16:creationId xmlns:a16="http://schemas.microsoft.com/office/drawing/2014/main" id="{8D27221E-4C77-80BE-5D7F-3BD48332DA75}"/>
                  </a:ext>
                </a:extLst>
              </p:cNvPr>
              <p:cNvSpPr/>
              <p:nvPr/>
            </p:nvSpPr>
            <p:spPr>
              <a:xfrm>
                <a:off x="4262162" y="3682588"/>
                <a:ext cx="29888" cy="2472"/>
              </a:xfrm>
              <a:custGeom>
                <a:avLst/>
                <a:gdLst>
                  <a:gd name="connsiteX0" fmla="*/ 29888 w 29888"/>
                  <a:gd name="connsiteY0" fmla="*/ 2473 h 2472"/>
                  <a:gd name="connsiteX1" fmla="*/ 2102 w 29888"/>
                  <a:gd name="connsiteY1" fmla="*/ 2473 h 2472"/>
                  <a:gd name="connsiteX2" fmla="*/ 0 w 29888"/>
                  <a:gd name="connsiteY2" fmla="*/ 0 h 2472"/>
                  <a:gd name="connsiteX3" fmla="*/ 27693 w 29888"/>
                  <a:gd name="connsiteY3" fmla="*/ 0 h 2472"/>
                  <a:gd name="connsiteX4" fmla="*/ 29888 w 2988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472">
                    <a:moveTo>
                      <a:pt x="29888" y="2473"/>
                    </a:moveTo>
                    <a:lnTo>
                      <a:pt x="2102" y="2473"/>
                    </a:lnTo>
                    <a:lnTo>
                      <a:pt x="0" y="0"/>
                    </a:lnTo>
                    <a:lnTo>
                      <a:pt x="27693" y="0"/>
                    </a:lnTo>
                    <a:lnTo>
                      <a:pt x="29888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4" name="Freeform: Shape 2583">
                <a:extLst>
                  <a:ext uri="{FF2B5EF4-FFF2-40B4-BE49-F238E27FC236}">
                    <a16:creationId xmlns:a16="http://schemas.microsoft.com/office/drawing/2014/main" id="{F65509CD-9F6C-A7A3-2BF9-8B5B8C18AAFC}"/>
                  </a:ext>
                </a:extLst>
              </p:cNvPr>
              <p:cNvSpPr/>
              <p:nvPr/>
            </p:nvSpPr>
            <p:spPr>
              <a:xfrm>
                <a:off x="4311677" y="3682588"/>
                <a:ext cx="30073" cy="2472"/>
              </a:xfrm>
              <a:custGeom>
                <a:avLst/>
                <a:gdLst>
                  <a:gd name="connsiteX0" fmla="*/ 30073 w 30073"/>
                  <a:gd name="connsiteY0" fmla="*/ 2473 h 2472"/>
                  <a:gd name="connsiteX1" fmla="*/ 2287 w 30073"/>
                  <a:gd name="connsiteY1" fmla="*/ 2473 h 2472"/>
                  <a:gd name="connsiteX2" fmla="*/ 0 w 30073"/>
                  <a:gd name="connsiteY2" fmla="*/ 0 h 2472"/>
                  <a:gd name="connsiteX3" fmla="*/ 27693 w 30073"/>
                  <a:gd name="connsiteY3" fmla="*/ 0 h 2472"/>
                  <a:gd name="connsiteX4" fmla="*/ 30073 w 30073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472">
                    <a:moveTo>
                      <a:pt x="30073" y="2473"/>
                    </a:moveTo>
                    <a:lnTo>
                      <a:pt x="2287" y="2473"/>
                    </a:lnTo>
                    <a:lnTo>
                      <a:pt x="0" y="0"/>
                    </a:lnTo>
                    <a:lnTo>
                      <a:pt x="27693" y="0"/>
                    </a:lnTo>
                    <a:lnTo>
                      <a:pt x="30073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5" name="Freeform: Shape 2584">
                <a:extLst>
                  <a:ext uri="{FF2B5EF4-FFF2-40B4-BE49-F238E27FC236}">
                    <a16:creationId xmlns:a16="http://schemas.microsoft.com/office/drawing/2014/main" id="{6CC94D59-14EB-5C1C-D401-9F5E5C5E44F2}"/>
                  </a:ext>
                </a:extLst>
              </p:cNvPr>
              <p:cNvSpPr/>
              <p:nvPr/>
            </p:nvSpPr>
            <p:spPr>
              <a:xfrm>
                <a:off x="3017470" y="3686576"/>
                <a:ext cx="30506" cy="2472"/>
              </a:xfrm>
              <a:custGeom>
                <a:avLst/>
                <a:gdLst>
                  <a:gd name="connsiteX0" fmla="*/ 27941 w 30506"/>
                  <a:gd name="connsiteY0" fmla="*/ 2473 h 2472"/>
                  <a:gd name="connsiteX1" fmla="*/ 0 w 30506"/>
                  <a:gd name="connsiteY1" fmla="*/ 2473 h 2472"/>
                  <a:gd name="connsiteX2" fmla="*/ 2658 w 30506"/>
                  <a:gd name="connsiteY2" fmla="*/ 0 h 2472"/>
                  <a:gd name="connsiteX3" fmla="*/ 30506 w 30506"/>
                  <a:gd name="connsiteY3" fmla="*/ 0 h 2472"/>
                  <a:gd name="connsiteX4" fmla="*/ 27941 w 30506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2658" y="0"/>
                    </a:lnTo>
                    <a:lnTo>
                      <a:pt x="30506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6" name="Freeform: Shape 2585">
                <a:extLst>
                  <a:ext uri="{FF2B5EF4-FFF2-40B4-BE49-F238E27FC236}">
                    <a16:creationId xmlns:a16="http://schemas.microsoft.com/office/drawing/2014/main" id="{33EDDA02-3648-9C86-5797-BD79D1CF485F}"/>
                  </a:ext>
                </a:extLst>
              </p:cNvPr>
              <p:cNvSpPr/>
              <p:nvPr/>
            </p:nvSpPr>
            <p:spPr>
              <a:xfrm>
                <a:off x="3067479" y="3686576"/>
                <a:ext cx="30320" cy="2472"/>
              </a:xfrm>
              <a:custGeom>
                <a:avLst/>
                <a:gdLst>
                  <a:gd name="connsiteX0" fmla="*/ 27941 w 30320"/>
                  <a:gd name="connsiteY0" fmla="*/ 2473 h 2472"/>
                  <a:gd name="connsiteX1" fmla="*/ 0 w 30320"/>
                  <a:gd name="connsiteY1" fmla="*/ 2473 h 2472"/>
                  <a:gd name="connsiteX2" fmla="*/ 2473 w 30320"/>
                  <a:gd name="connsiteY2" fmla="*/ 0 h 2472"/>
                  <a:gd name="connsiteX3" fmla="*/ 30321 w 30320"/>
                  <a:gd name="connsiteY3" fmla="*/ 0 h 2472"/>
                  <a:gd name="connsiteX4" fmla="*/ 27941 w 30320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0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2473" y="0"/>
                    </a:lnTo>
                    <a:lnTo>
                      <a:pt x="30321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7" name="Freeform: Shape 2586">
                <a:extLst>
                  <a:ext uri="{FF2B5EF4-FFF2-40B4-BE49-F238E27FC236}">
                    <a16:creationId xmlns:a16="http://schemas.microsoft.com/office/drawing/2014/main" id="{C7DE46AF-73C3-346B-2ECD-544E338D8966}"/>
                  </a:ext>
                </a:extLst>
              </p:cNvPr>
              <p:cNvSpPr/>
              <p:nvPr/>
            </p:nvSpPr>
            <p:spPr>
              <a:xfrm>
                <a:off x="3117488" y="3686576"/>
                <a:ext cx="30104" cy="2472"/>
              </a:xfrm>
              <a:custGeom>
                <a:avLst/>
                <a:gdLst>
                  <a:gd name="connsiteX0" fmla="*/ 27941 w 30104"/>
                  <a:gd name="connsiteY0" fmla="*/ 2473 h 2472"/>
                  <a:gd name="connsiteX1" fmla="*/ 0 w 30104"/>
                  <a:gd name="connsiteY1" fmla="*/ 2473 h 2472"/>
                  <a:gd name="connsiteX2" fmla="*/ 2256 w 30104"/>
                  <a:gd name="connsiteY2" fmla="*/ 0 h 2472"/>
                  <a:gd name="connsiteX3" fmla="*/ 30104 w 30104"/>
                  <a:gd name="connsiteY3" fmla="*/ 0 h 2472"/>
                  <a:gd name="connsiteX4" fmla="*/ 27941 w 3010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4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2256" y="0"/>
                    </a:lnTo>
                    <a:lnTo>
                      <a:pt x="30104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8" name="Freeform: Shape 2587">
                <a:extLst>
                  <a:ext uri="{FF2B5EF4-FFF2-40B4-BE49-F238E27FC236}">
                    <a16:creationId xmlns:a16="http://schemas.microsoft.com/office/drawing/2014/main" id="{3D98346E-7805-0A79-777D-C9A9EE3CB430}"/>
                  </a:ext>
                </a:extLst>
              </p:cNvPr>
              <p:cNvSpPr/>
              <p:nvPr/>
            </p:nvSpPr>
            <p:spPr>
              <a:xfrm>
                <a:off x="3167497" y="3686576"/>
                <a:ext cx="29919" cy="2472"/>
              </a:xfrm>
              <a:custGeom>
                <a:avLst/>
                <a:gdLst>
                  <a:gd name="connsiteX0" fmla="*/ 27941 w 29919"/>
                  <a:gd name="connsiteY0" fmla="*/ 2473 h 2472"/>
                  <a:gd name="connsiteX1" fmla="*/ 0 w 29919"/>
                  <a:gd name="connsiteY1" fmla="*/ 2473 h 2472"/>
                  <a:gd name="connsiteX2" fmla="*/ 2071 w 29919"/>
                  <a:gd name="connsiteY2" fmla="*/ 0 h 2472"/>
                  <a:gd name="connsiteX3" fmla="*/ 29919 w 29919"/>
                  <a:gd name="connsiteY3" fmla="*/ 0 h 2472"/>
                  <a:gd name="connsiteX4" fmla="*/ 27941 w 2991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19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2071" y="0"/>
                    </a:lnTo>
                    <a:lnTo>
                      <a:pt x="29919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9" name="Freeform: Shape 2588">
                <a:extLst>
                  <a:ext uri="{FF2B5EF4-FFF2-40B4-BE49-F238E27FC236}">
                    <a16:creationId xmlns:a16="http://schemas.microsoft.com/office/drawing/2014/main" id="{6C071EE5-6573-FAAD-6DA5-75AEB976E316}"/>
                  </a:ext>
                </a:extLst>
              </p:cNvPr>
              <p:cNvSpPr/>
              <p:nvPr/>
            </p:nvSpPr>
            <p:spPr>
              <a:xfrm>
                <a:off x="3217506" y="3686576"/>
                <a:ext cx="29733" cy="2472"/>
              </a:xfrm>
              <a:custGeom>
                <a:avLst/>
                <a:gdLst>
                  <a:gd name="connsiteX0" fmla="*/ 27941 w 29733"/>
                  <a:gd name="connsiteY0" fmla="*/ 2473 h 2472"/>
                  <a:gd name="connsiteX1" fmla="*/ 0 w 29733"/>
                  <a:gd name="connsiteY1" fmla="*/ 2473 h 2472"/>
                  <a:gd name="connsiteX2" fmla="*/ 1885 w 29733"/>
                  <a:gd name="connsiteY2" fmla="*/ 0 h 2472"/>
                  <a:gd name="connsiteX3" fmla="*/ 29733 w 29733"/>
                  <a:gd name="connsiteY3" fmla="*/ 0 h 2472"/>
                  <a:gd name="connsiteX4" fmla="*/ 27941 w 29733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1885" y="0"/>
                    </a:lnTo>
                    <a:lnTo>
                      <a:pt x="29733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0" name="Freeform: Shape 2589">
                <a:extLst>
                  <a:ext uri="{FF2B5EF4-FFF2-40B4-BE49-F238E27FC236}">
                    <a16:creationId xmlns:a16="http://schemas.microsoft.com/office/drawing/2014/main" id="{73F5EBD7-FA85-A8AF-14C1-C5EAC462109D}"/>
                  </a:ext>
                </a:extLst>
              </p:cNvPr>
              <p:cNvSpPr/>
              <p:nvPr/>
            </p:nvSpPr>
            <p:spPr>
              <a:xfrm>
                <a:off x="3267515" y="3686576"/>
                <a:ext cx="29547" cy="2472"/>
              </a:xfrm>
              <a:custGeom>
                <a:avLst/>
                <a:gdLst>
                  <a:gd name="connsiteX0" fmla="*/ 27940 w 29547"/>
                  <a:gd name="connsiteY0" fmla="*/ 2473 h 2472"/>
                  <a:gd name="connsiteX1" fmla="*/ 0 w 29547"/>
                  <a:gd name="connsiteY1" fmla="*/ 2473 h 2472"/>
                  <a:gd name="connsiteX2" fmla="*/ 1700 w 29547"/>
                  <a:gd name="connsiteY2" fmla="*/ 0 h 2472"/>
                  <a:gd name="connsiteX3" fmla="*/ 29548 w 29547"/>
                  <a:gd name="connsiteY3" fmla="*/ 0 h 2472"/>
                  <a:gd name="connsiteX4" fmla="*/ 27940 w 2954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7" h="2472">
                    <a:moveTo>
                      <a:pt x="27940" y="2473"/>
                    </a:moveTo>
                    <a:lnTo>
                      <a:pt x="0" y="2473"/>
                    </a:lnTo>
                    <a:lnTo>
                      <a:pt x="1700" y="0"/>
                    </a:lnTo>
                    <a:lnTo>
                      <a:pt x="29548" y="0"/>
                    </a:lnTo>
                    <a:lnTo>
                      <a:pt x="2794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1" name="Freeform: Shape 2590">
                <a:extLst>
                  <a:ext uri="{FF2B5EF4-FFF2-40B4-BE49-F238E27FC236}">
                    <a16:creationId xmlns:a16="http://schemas.microsoft.com/office/drawing/2014/main" id="{A18CFB17-BE8F-B00F-64D3-0925F05AEBA7}"/>
                  </a:ext>
                </a:extLst>
              </p:cNvPr>
              <p:cNvSpPr/>
              <p:nvPr/>
            </p:nvSpPr>
            <p:spPr>
              <a:xfrm>
                <a:off x="3317524" y="3686576"/>
                <a:ext cx="29362" cy="2472"/>
              </a:xfrm>
              <a:custGeom>
                <a:avLst/>
                <a:gdLst>
                  <a:gd name="connsiteX0" fmla="*/ 27941 w 29362"/>
                  <a:gd name="connsiteY0" fmla="*/ 2473 h 2472"/>
                  <a:gd name="connsiteX1" fmla="*/ 0 w 29362"/>
                  <a:gd name="connsiteY1" fmla="*/ 2473 h 2472"/>
                  <a:gd name="connsiteX2" fmla="*/ 1514 w 29362"/>
                  <a:gd name="connsiteY2" fmla="*/ 0 h 2472"/>
                  <a:gd name="connsiteX3" fmla="*/ 29363 w 29362"/>
                  <a:gd name="connsiteY3" fmla="*/ 0 h 2472"/>
                  <a:gd name="connsiteX4" fmla="*/ 27941 w 2936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2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1514" y="0"/>
                    </a:lnTo>
                    <a:lnTo>
                      <a:pt x="29363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2" name="Freeform: Shape 2591">
                <a:extLst>
                  <a:ext uri="{FF2B5EF4-FFF2-40B4-BE49-F238E27FC236}">
                    <a16:creationId xmlns:a16="http://schemas.microsoft.com/office/drawing/2014/main" id="{F41D0DC5-2FE0-F81E-A854-10ECAD4A5CEC}"/>
                  </a:ext>
                </a:extLst>
              </p:cNvPr>
              <p:cNvSpPr/>
              <p:nvPr/>
            </p:nvSpPr>
            <p:spPr>
              <a:xfrm>
                <a:off x="3367533" y="3686576"/>
                <a:ext cx="29145" cy="2472"/>
              </a:xfrm>
              <a:custGeom>
                <a:avLst/>
                <a:gdLst>
                  <a:gd name="connsiteX0" fmla="*/ 27940 w 29145"/>
                  <a:gd name="connsiteY0" fmla="*/ 2473 h 2472"/>
                  <a:gd name="connsiteX1" fmla="*/ 0 w 29145"/>
                  <a:gd name="connsiteY1" fmla="*/ 2473 h 2472"/>
                  <a:gd name="connsiteX2" fmla="*/ 1298 w 29145"/>
                  <a:gd name="connsiteY2" fmla="*/ 0 h 2472"/>
                  <a:gd name="connsiteX3" fmla="*/ 29146 w 29145"/>
                  <a:gd name="connsiteY3" fmla="*/ 0 h 2472"/>
                  <a:gd name="connsiteX4" fmla="*/ 27940 w 2914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5" h="2472">
                    <a:moveTo>
                      <a:pt x="27940" y="2473"/>
                    </a:moveTo>
                    <a:lnTo>
                      <a:pt x="0" y="2473"/>
                    </a:lnTo>
                    <a:lnTo>
                      <a:pt x="1298" y="0"/>
                    </a:lnTo>
                    <a:lnTo>
                      <a:pt x="29146" y="0"/>
                    </a:lnTo>
                    <a:lnTo>
                      <a:pt x="2794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3" name="Freeform: Shape 2592">
                <a:extLst>
                  <a:ext uri="{FF2B5EF4-FFF2-40B4-BE49-F238E27FC236}">
                    <a16:creationId xmlns:a16="http://schemas.microsoft.com/office/drawing/2014/main" id="{192B18DA-CDBC-B631-650D-FFC6FDA6109E}"/>
                  </a:ext>
                </a:extLst>
              </p:cNvPr>
              <p:cNvSpPr/>
              <p:nvPr/>
            </p:nvSpPr>
            <p:spPr>
              <a:xfrm>
                <a:off x="3417542" y="3686576"/>
                <a:ext cx="28960" cy="2472"/>
              </a:xfrm>
              <a:custGeom>
                <a:avLst/>
                <a:gdLst>
                  <a:gd name="connsiteX0" fmla="*/ 27941 w 28960"/>
                  <a:gd name="connsiteY0" fmla="*/ 2473 h 2472"/>
                  <a:gd name="connsiteX1" fmla="*/ 0 w 28960"/>
                  <a:gd name="connsiteY1" fmla="*/ 2473 h 2472"/>
                  <a:gd name="connsiteX2" fmla="*/ 1113 w 28960"/>
                  <a:gd name="connsiteY2" fmla="*/ 0 h 2472"/>
                  <a:gd name="connsiteX3" fmla="*/ 28961 w 28960"/>
                  <a:gd name="connsiteY3" fmla="*/ 0 h 2472"/>
                  <a:gd name="connsiteX4" fmla="*/ 27941 w 28960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1113" y="0"/>
                    </a:lnTo>
                    <a:lnTo>
                      <a:pt x="28961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4" name="Freeform: Shape 2593">
                <a:extLst>
                  <a:ext uri="{FF2B5EF4-FFF2-40B4-BE49-F238E27FC236}">
                    <a16:creationId xmlns:a16="http://schemas.microsoft.com/office/drawing/2014/main" id="{417E6C5C-144D-0294-224C-6BE40E6723AA}"/>
                  </a:ext>
                </a:extLst>
              </p:cNvPr>
              <p:cNvSpPr/>
              <p:nvPr/>
            </p:nvSpPr>
            <p:spPr>
              <a:xfrm>
                <a:off x="3467551" y="3686576"/>
                <a:ext cx="28775" cy="2472"/>
              </a:xfrm>
              <a:custGeom>
                <a:avLst/>
                <a:gdLst>
                  <a:gd name="connsiteX0" fmla="*/ 27940 w 28775"/>
                  <a:gd name="connsiteY0" fmla="*/ 2473 h 2472"/>
                  <a:gd name="connsiteX1" fmla="*/ 0 w 28775"/>
                  <a:gd name="connsiteY1" fmla="*/ 2473 h 2472"/>
                  <a:gd name="connsiteX2" fmla="*/ 927 w 28775"/>
                  <a:gd name="connsiteY2" fmla="*/ 0 h 2472"/>
                  <a:gd name="connsiteX3" fmla="*/ 28775 w 28775"/>
                  <a:gd name="connsiteY3" fmla="*/ 0 h 2472"/>
                  <a:gd name="connsiteX4" fmla="*/ 27940 w 2877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5" h="2472">
                    <a:moveTo>
                      <a:pt x="27940" y="2473"/>
                    </a:moveTo>
                    <a:lnTo>
                      <a:pt x="0" y="2473"/>
                    </a:lnTo>
                    <a:lnTo>
                      <a:pt x="927" y="0"/>
                    </a:lnTo>
                    <a:lnTo>
                      <a:pt x="28775" y="0"/>
                    </a:lnTo>
                    <a:lnTo>
                      <a:pt x="2794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5" name="Freeform: Shape 2594">
                <a:extLst>
                  <a:ext uri="{FF2B5EF4-FFF2-40B4-BE49-F238E27FC236}">
                    <a16:creationId xmlns:a16="http://schemas.microsoft.com/office/drawing/2014/main" id="{46AD0920-AA34-53B7-9010-707EA40B2F8B}"/>
                  </a:ext>
                </a:extLst>
              </p:cNvPr>
              <p:cNvSpPr/>
              <p:nvPr/>
            </p:nvSpPr>
            <p:spPr>
              <a:xfrm>
                <a:off x="3517560" y="3686576"/>
                <a:ext cx="28589" cy="2472"/>
              </a:xfrm>
              <a:custGeom>
                <a:avLst/>
                <a:gdLst>
                  <a:gd name="connsiteX0" fmla="*/ 27941 w 28589"/>
                  <a:gd name="connsiteY0" fmla="*/ 2473 h 2472"/>
                  <a:gd name="connsiteX1" fmla="*/ 0 w 28589"/>
                  <a:gd name="connsiteY1" fmla="*/ 2473 h 2472"/>
                  <a:gd name="connsiteX2" fmla="*/ 742 w 28589"/>
                  <a:gd name="connsiteY2" fmla="*/ 0 h 2472"/>
                  <a:gd name="connsiteX3" fmla="*/ 28590 w 28589"/>
                  <a:gd name="connsiteY3" fmla="*/ 0 h 2472"/>
                  <a:gd name="connsiteX4" fmla="*/ 27941 w 2858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742" y="0"/>
                    </a:lnTo>
                    <a:lnTo>
                      <a:pt x="28590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6" name="Freeform: Shape 2595">
                <a:extLst>
                  <a:ext uri="{FF2B5EF4-FFF2-40B4-BE49-F238E27FC236}">
                    <a16:creationId xmlns:a16="http://schemas.microsoft.com/office/drawing/2014/main" id="{4F20C1E0-0B1E-3C92-5FE2-C1448062FA92}"/>
                  </a:ext>
                </a:extLst>
              </p:cNvPr>
              <p:cNvSpPr/>
              <p:nvPr/>
            </p:nvSpPr>
            <p:spPr>
              <a:xfrm>
                <a:off x="3567569" y="3686576"/>
                <a:ext cx="28404" cy="2472"/>
              </a:xfrm>
              <a:custGeom>
                <a:avLst/>
                <a:gdLst>
                  <a:gd name="connsiteX0" fmla="*/ 27941 w 28404"/>
                  <a:gd name="connsiteY0" fmla="*/ 2473 h 2472"/>
                  <a:gd name="connsiteX1" fmla="*/ 0 w 28404"/>
                  <a:gd name="connsiteY1" fmla="*/ 2473 h 2472"/>
                  <a:gd name="connsiteX2" fmla="*/ 556 w 28404"/>
                  <a:gd name="connsiteY2" fmla="*/ 0 h 2472"/>
                  <a:gd name="connsiteX3" fmla="*/ 28404 w 28404"/>
                  <a:gd name="connsiteY3" fmla="*/ 0 h 2472"/>
                  <a:gd name="connsiteX4" fmla="*/ 27941 w 2840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4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556" y="0"/>
                    </a:lnTo>
                    <a:lnTo>
                      <a:pt x="28404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7" name="Freeform: Shape 2596">
                <a:extLst>
                  <a:ext uri="{FF2B5EF4-FFF2-40B4-BE49-F238E27FC236}">
                    <a16:creationId xmlns:a16="http://schemas.microsoft.com/office/drawing/2014/main" id="{E701FBAB-5FD7-6566-EA55-FC22F528089D}"/>
                  </a:ext>
                </a:extLst>
              </p:cNvPr>
              <p:cNvSpPr/>
              <p:nvPr/>
            </p:nvSpPr>
            <p:spPr>
              <a:xfrm>
                <a:off x="3617578" y="3686576"/>
                <a:ext cx="28187" cy="2472"/>
              </a:xfrm>
              <a:custGeom>
                <a:avLst/>
                <a:gdLst>
                  <a:gd name="connsiteX0" fmla="*/ 27941 w 28187"/>
                  <a:gd name="connsiteY0" fmla="*/ 2473 h 2472"/>
                  <a:gd name="connsiteX1" fmla="*/ 0 w 28187"/>
                  <a:gd name="connsiteY1" fmla="*/ 2473 h 2472"/>
                  <a:gd name="connsiteX2" fmla="*/ 340 w 28187"/>
                  <a:gd name="connsiteY2" fmla="*/ 0 h 2472"/>
                  <a:gd name="connsiteX3" fmla="*/ 28188 w 28187"/>
                  <a:gd name="connsiteY3" fmla="*/ 0 h 2472"/>
                  <a:gd name="connsiteX4" fmla="*/ 27941 w 2818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87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340" y="0"/>
                    </a:lnTo>
                    <a:lnTo>
                      <a:pt x="28188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8" name="Freeform: Shape 2597">
                <a:extLst>
                  <a:ext uri="{FF2B5EF4-FFF2-40B4-BE49-F238E27FC236}">
                    <a16:creationId xmlns:a16="http://schemas.microsoft.com/office/drawing/2014/main" id="{803A8AA3-D882-B26D-EF4E-A1C8FC25196B}"/>
                  </a:ext>
                </a:extLst>
              </p:cNvPr>
              <p:cNvSpPr/>
              <p:nvPr/>
            </p:nvSpPr>
            <p:spPr>
              <a:xfrm>
                <a:off x="3667587" y="3686576"/>
                <a:ext cx="28002" cy="2472"/>
              </a:xfrm>
              <a:custGeom>
                <a:avLst/>
                <a:gdLst>
                  <a:gd name="connsiteX0" fmla="*/ 27941 w 28002"/>
                  <a:gd name="connsiteY0" fmla="*/ 2473 h 2472"/>
                  <a:gd name="connsiteX1" fmla="*/ 0 w 28002"/>
                  <a:gd name="connsiteY1" fmla="*/ 2473 h 2472"/>
                  <a:gd name="connsiteX2" fmla="*/ 155 w 28002"/>
                  <a:gd name="connsiteY2" fmla="*/ 0 h 2472"/>
                  <a:gd name="connsiteX3" fmla="*/ 28003 w 28002"/>
                  <a:gd name="connsiteY3" fmla="*/ 0 h 2472"/>
                  <a:gd name="connsiteX4" fmla="*/ 27941 w 2800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02" h="2472">
                    <a:moveTo>
                      <a:pt x="27941" y="2473"/>
                    </a:moveTo>
                    <a:lnTo>
                      <a:pt x="0" y="2473"/>
                    </a:lnTo>
                    <a:lnTo>
                      <a:pt x="155" y="0"/>
                    </a:lnTo>
                    <a:lnTo>
                      <a:pt x="28003" y="0"/>
                    </a:lnTo>
                    <a:lnTo>
                      <a:pt x="2794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9" name="Freeform: Shape 2598">
                <a:extLst>
                  <a:ext uri="{FF2B5EF4-FFF2-40B4-BE49-F238E27FC236}">
                    <a16:creationId xmlns:a16="http://schemas.microsoft.com/office/drawing/2014/main" id="{9CBF4A78-E5D5-F452-19B0-AF9B90F57E9A}"/>
                  </a:ext>
                </a:extLst>
              </p:cNvPr>
              <p:cNvSpPr/>
              <p:nvPr/>
            </p:nvSpPr>
            <p:spPr>
              <a:xfrm>
                <a:off x="3717565" y="3686576"/>
                <a:ext cx="27971" cy="2472"/>
              </a:xfrm>
              <a:custGeom>
                <a:avLst/>
                <a:gdLst>
                  <a:gd name="connsiteX0" fmla="*/ 27971 w 27971"/>
                  <a:gd name="connsiteY0" fmla="*/ 2473 h 2472"/>
                  <a:gd name="connsiteX1" fmla="*/ 0 w 27971"/>
                  <a:gd name="connsiteY1" fmla="*/ 2473 h 2472"/>
                  <a:gd name="connsiteX2" fmla="*/ 0 w 27971"/>
                  <a:gd name="connsiteY2" fmla="*/ 0 h 2472"/>
                  <a:gd name="connsiteX3" fmla="*/ 27848 w 27971"/>
                  <a:gd name="connsiteY3" fmla="*/ 0 h 2472"/>
                  <a:gd name="connsiteX4" fmla="*/ 27971 w 27971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71" h="2472">
                    <a:moveTo>
                      <a:pt x="27971" y="2473"/>
                    </a:moveTo>
                    <a:lnTo>
                      <a:pt x="0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797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0" name="Freeform: Shape 2599">
                <a:extLst>
                  <a:ext uri="{FF2B5EF4-FFF2-40B4-BE49-F238E27FC236}">
                    <a16:creationId xmlns:a16="http://schemas.microsoft.com/office/drawing/2014/main" id="{CC600C65-B358-CC24-E512-A93C8961BBA1}"/>
                  </a:ext>
                </a:extLst>
              </p:cNvPr>
              <p:cNvSpPr/>
              <p:nvPr/>
            </p:nvSpPr>
            <p:spPr>
              <a:xfrm>
                <a:off x="3767389" y="3686576"/>
                <a:ext cx="28157" cy="2472"/>
              </a:xfrm>
              <a:custGeom>
                <a:avLst/>
                <a:gdLst>
                  <a:gd name="connsiteX0" fmla="*/ 28157 w 28157"/>
                  <a:gd name="connsiteY0" fmla="*/ 2473 h 2472"/>
                  <a:gd name="connsiteX1" fmla="*/ 185 w 28157"/>
                  <a:gd name="connsiteY1" fmla="*/ 2473 h 2472"/>
                  <a:gd name="connsiteX2" fmla="*/ 0 w 28157"/>
                  <a:gd name="connsiteY2" fmla="*/ 0 h 2472"/>
                  <a:gd name="connsiteX3" fmla="*/ 27848 w 28157"/>
                  <a:gd name="connsiteY3" fmla="*/ 0 h 2472"/>
                  <a:gd name="connsiteX4" fmla="*/ 28157 w 2815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57" h="2472">
                    <a:moveTo>
                      <a:pt x="28157" y="2473"/>
                    </a:moveTo>
                    <a:lnTo>
                      <a:pt x="185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8157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1" name="Freeform: Shape 2600">
                <a:extLst>
                  <a:ext uri="{FF2B5EF4-FFF2-40B4-BE49-F238E27FC236}">
                    <a16:creationId xmlns:a16="http://schemas.microsoft.com/office/drawing/2014/main" id="{59AC4460-84F1-0B02-8E7A-E5EADDD32544}"/>
                  </a:ext>
                </a:extLst>
              </p:cNvPr>
              <p:cNvSpPr/>
              <p:nvPr/>
            </p:nvSpPr>
            <p:spPr>
              <a:xfrm>
                <a:off x="3817212" y="3686576"/>
                <a:ext cx="28342" cy="2472"/>
              </a:xfrm>
              <a:custGeom>
                <a:avLst/>
                <a:gdLst>
                  <a:gd name="connsiteX0" fmla="*/ 28342 w 28342"/>
                  <a:gd name="connsiteY0" fmla="*/ 2473 h 2472"/>
                  <a:gd name="connsiteX1" fmla="*/ 371 w 28342"/>
                  <a:gd name="connsiteY1" fmla="*/ 2473 h 2472"/>
                  <a:gd name="connsiteX2" fmla="*/ 0 w 28342"/>
                  <a:gd name="connsiteY2" fmla="*/ 0 h 2472"/>
                  <a:gd name="connsiteX3" fmla="*/ 27848 w 28342"/>
                  <a:gd name="connsiteY3" fmla="*/ 0 h 2472"/>
                  <a:gd name="connsiteX4" fmla="*/ 28342 w 2834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2" h="2472">
                    <a:moveTo>
                      <a:pt x="28342" y="2473"/>
                    </a:moveTo>
                    <a:lnTo>
                      <a:pt x="371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8342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2" name="Freeform: Shape 2601">
                <a:extLst>
                  <a:ext uri="{FF2B5EF4-FFF2-40B4-BE49-F238E27FC236}">
                    <a16:creationId xmlns:a16="http://schemas.microsoft.com/office/drawing/2014/main" id="{7F940B98-1E29-5040-DE87-F9BA9B3D606F}"/>
                  </a:ext>
                </a:extLst>
              </p:cNvPr>
              <p:cNvSpPr/>
              <p:nvPr/>
            </p:nvSpPr>
            <p:spPr>
              <a:xfrm>
                <a:off x="3867005" y="3686576"/>
                <a:ext cx="28558" cy="2472"/>
              </a:xfrm>
              <a:custGeom>
                <a:avLst/>
                <a:gdLst>
                  <a:gd name="connsiteX0" fmla="*/ 28559 w 28558"/>
                  <a:gd name="connsiteY0" fmla="*/ 2473 h 2472"/>
                  <a:gd name="connsiteX1" fmla="*/ 587 w 28558"/>
                  <a:gd name="connsiteY1" fmla="*/ 2473 h 2472"/>
                  <a:gd name="connsiteX2" fmla="*/ 0 w 28558"/>
                  <a:gd name="connsiteY2" fmla="*/ 0 h 2472"/>
                  <a:gd name="connsiteX3" fmla="*/ 27848 w 28558"/>
                  <a:gd name="connsiteY3" fmla="*/ 0 h 2472"/>
                  <a:gd name="connsiteX4" fmla="*/ 28559 w 2855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58" h="2472">
                    <a:moveTo>
                      <a:pt x="28559" y="2473"/>
                    </a:moveTo>
                    <a:lnTo>
                      <a:pt x="587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8559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3" name="Freeform: Shape 2602">
                <a:extLst>
                  <a:ext uri="{FF2B5EF4-FFF2-40B4-BE49-F238E27FC236}">
                    <a16:creationId xmlns:a16="http://schemas.microsoft.com/office/drawing/2014/main" id="{DE94D232-6C0E-1F56-85A8-033682C8CD54}"/>
                  </a:ext>
                </a:extLst>
              </p:cNvPr>
              <p:cNvSpPr/>
              <p:nvPr/>
            </p:nvSpPr>
            <p:spPr>
              <a:xfrm>
                <a:off x="3916828" y="3686576"/>
                <a:ext cx="28744" cy="2472"/>
              </a:xfrm>
              <a:custGeom>
                <a:avLst/>
                <a:gdLst>
                  <a:gd name="connsiteX0" fmla="*/ 28744 w 28744"/>
                  <a:gd name="connsiteY0" fmla="*/ 2473 h 2472"/>
                  <a:gd name="connsiteX1" fmla="*/ 773 w 28744"/>
                  <a:gd name="connsiteY1" fmla="*/ 2473 h 2472"/>
                  <a:gd name="connsiteX2" fmla="*/ 0 w 28744"/>
                  <a:gd name="connsiteY2" fmla="*/ 0 h 2472"/>
                  <a:gd name="connsiteX3" fmla="*/ 27848 w 28744"/>
                  <a:gd name="connsiteY3" fmla="*/ 0 h 2472"/>
                  <a:gd name="connsiteX4" fmla="*/ 28744 w 28744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" h="2472">
                    <a:moveTo>
                      <a:pt x="28744" y="2473"/>
                    </a:moveTo>
                    <a:lnTo>
                      <a:pt x="773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8744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4" name="Freeform: Shape 2603">
                <a:extLst>
                  <a:ext uri="{FF2B5EF4-FFF2-40B4-BE49-F238E27FC236}">
                    <a16:creationId xmlns:a16="http://schemas.microsoft.com/office/drawing/2014/main" id="{46E62C49-1288-1151-DBBC-7157D05BF530}"/>
                  </a:ext>
                </a:extLst>
              </p:cNvPr>
              <p:cNvSpPr/>
              <p:nvPr/>
            </p:nvSpPr>
            <p:spPr>
              <a:xfrm>
                <a:off x="3966652" y="3686576"/>
                <a:ext cx="28929" cy="2472"/>
              </a:xfrm>
              <a:custGeom>
                <a:avLst/>
                <a:gdLst>
                  <a:gd name="connsiteX0" fmla="*/ 28930 w 28929"/>
                  <a:gd name="connsiteY0" fmla="*/ 2473 h 2472"/>
                  <a:gd name="connsiteX1" fmla="*/ 958 w 28929"/>
                  <a:gd name="connsiteY1" fmla="*/ 2473 h 2472"/>
                  <a:gd name="connsiteX2" fmla="*/ 0 w 28929"/>
                  <a:gd name="connsiteY2" fmla="*/ 0 h 2472"/>
                  <a:gd name="connsiteX3" fmla="*/ 27848 w 28929"/>
                  <a:gd name="connsiteY3" fmla="*/ 0 h 2472"/>
                  <a:gd name="connsiteX4" fmla="*/ 28930 w 2892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9" h="2472">
                    <a:moveTo>
                      <a:pt x="28930" y="2473"/>
                    </a:moveTo>
                    <a:lnTo>
                      <a:pt x="958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893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5" name="Freeform: Shape 2604">
                <a:extLst>
                  <a:ext uri="{FF2B5EF4-FFF2-40B4-BE49-F238E27FC236}">
                    <a16:creationId xmlns:a16="http://schemas.microsoft.com/office/drawing/2014/main" id="{A20AC499-4582-B680-630E-840AEFF6E867}"/>
                  </a:ext>
                </a:extLst>
              </p:cNvPr>
              <p:cNvSpPr/>
              <p:nvPr/>
            </p:nvSpPr>
            <p:spPr>
              <a:xfrm>
                <a:off x="4016476" y="3686576"/>
                <a:ext cx="29115" cy="2472"/>
              </a:xfrm>
              <a:custGeom>
                <a:avLst/>
                <a:gdLst>
                  <a:gd name="connsiteX0" fmla="*/ 29115 w 29115"/>
                  <a:gd name="connsiteY0" fmla="*/ 2473 h 2472"/>
                  <a:gd name="connsiteX1" fmla="*/ 1144 w 29115"/>
                  <a:gd name="connsiteY1" fmla="*/ 2473 h 2472"/>
                  <a:gd name="connsiteX2" fmla="*/ 0 w 29115"/>
                  <a:gd name="connsiteY2" fmla="*/ 0 h 2472"/>
                  <a:gd name="connsiteX3" fmla="*/ 27848 w 29115"/>
                  <a:gd name="connsiteY3" fmla="*/ 0 h 2472"/>
                  <a:gd name="connsiteX4" fmla="*/ 29115 w 29115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472">
                    <a:moveTo>
                      <a:pt x="29115" y="2473"/>
                    </a:moveTo>
                    <a:lnTo>
                      <a:pt x="1144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9115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6" name="Freeform: Shape 2605">
                <a:extLst>
                  <a:ext uri="{FF2B5EF4-FFF2-40B4-BE49-F238E27FC236}">
                    <a16:creationId xmlns:a16="http://schemas.microsoft.com/office/drawing/2014/main" id="{91AEB805-6E9B-2A3E-BAF8-E310563D87BB}"/>
                  </a:ext>
                </a:extLst>
              </p:cNvPr>
              <p:cNvSpPr/>
              <p:nvPr/>
            </p:nvSpPr>
            <p:spPr>
              <a:xfrm>
                <a:off x="4066299" y="3686576"/>
                <a:ext cx="29300" cy="2472"/>
              </a:xfrm>
              <a:custGeom>
                <a:avLst/>
                <a:gdLst>
                  <a:gd name="connsiteX0" fmla="*/ 29301 w 29300"/>
                  <a:gd name="connsiteY0" fmla="*/ 2473 h 2472"/>
                  <a:gd name="connsiteX1" fmla="*/ 1329 w 29300"/>
                  <a:gd name="connsiteY1" fmla="*/ 2473 h 2472"/>
                  <a:gd name="connsiteX2" fmla="*/ 0 w 29300"/>
                  <a:gd name="connsiteY2" fmla="*/ 0 h 2472"/>
                  <a:gd name="connsiteX3" fmla="*/ 27848 w 29300"/>
                  <a:gd name="connsiteY3" fmla="*/ 0 h 2472"/>
                  <a:gd name="connsiteX4" fmla="*/ 29301 w 29300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0" h="2472">
                    <a:moveTo>
                      <a:pt x="29301" y="2473"/>
                    </a:moveTo>
                    <a:lnTo>
                      <a:pt x="1329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9301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7" name="Freeform: Shape 2606">
                <a:extLst>
                  <a:ext uri="{FF2B5EF4-FFF2-40B4-BE49-F238E27FC236}">
                    <a16:creationId xmlns:a16="http://schemas.microsoft.com/office/drawing/2014/main" id="{311A8F0A-B5C6-F380-7261-ED648ADCD810}"/>
                  </a:ext>
                </a:extLst>
              </p:cNvPr>
              <p:cNvSpPr/>
              <p:nvPr/>
            </p:nvSpPr>
            <p:spPr>
              <a:xfrm>
                <a:off x="4116092" y="3686576"/>
                <a:ext cx="29517" cy="2472"/>
              </a:xfrm>
              <a:custGeom>
                <a:avLst/>
                <a:gdLst>
                  <a:gd name="connsiteX0" fmla="*/ 29517 w 29517"/>
                  <a:gd name="connsiteY0" fmla="*/ 2473 h 2472"/>
                  <a:gd name="connsiteX1" fmla="*/ 1545 w 29517"/>
                  <a:gd name="connsiteY1" fmla="*/ 2473 h 2472"/>
                  <a:gd name="connsiteX2" fmla="*/ 0 w 29517"/>
                  <a:gd name="connsiteY2" fmla="*/ 0 h 2472"/>
                  <a:gd name="connsiteX3" fmla="*/ 27848 w 29517"/>
                  <a:gd name="connsiteY3" fmla="*/ 0 h 2472"/>
                  <a:gd name="connsiteX4" fmla="*/ 29517 w 29517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7" h="2472">
                    <a:moveTo>
                      <a:pt x="29517" y="2473"/>
                    </a:moveTo>
                    <a:lnTo>
                      <a:pt x="1545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9517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8" name="Freeform: Shape 2607">
                <a:extLst>
                  <a:ext uri="{FF2B5EF4-FFF2-40B4-BE49-F238E27FC236}">
                    <a16:creationId xmlns:a16="http://schemas.microsoft.com/office/drawing/2014/main" id="{54242DB7-48AF-DBC4-4A57-7DE0C99F9DC8}"/>
                  </a:ext>
                </a:extLst>
              </p:cNvPr>
              <p:cNvSpPr/>
              <p:nvPr/>
            </p:nvSpPr>
            <p:spPr>
              <a:xfrm>
                <a:off x="4165915" y="3686576"/>
                <a:ext cx="29702" cy="2472"/>
              </a:xfrm>
              <a:custGeom>
                <a:avLst/>
                <a:gdLst>
                  <a:gd name="connsiteX0" fmla="*/ 29702 w 29702"/>
                  <a:gd name="connsiteY0" fmla="*/ 2473 h 2472"/>
                  <a:gd name="connsiteX1" fmla="*/ 1731 w 29702"/>
                  <a:gd name="connsiteY1" fmla="*/ 2473 h 2472"/>
                  <a:gd name="connsiteX2" fmla="*/ 0 w 29702"/>
                  <a:gd name="connsiteY2" fmla="*/ 0 h 2472"/>
                  <a:gd name="connsiteX3" fmla="*/ 27848 w 29702"/>
                  <a:gd name="connsiteY3" fmla="*/ 0 h 2472"/>
                  <a:gd name="connsiteX4" fmla="*/ 29702 w 29702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472">
                    <a:moveTo>
                      <a:pt x="29702" y="2473"/>
                    </a:moveTo>
                    <a:lnTo>
                      <a:pt x="1731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9702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9" name="Freeform: Shape 2608">
                <a:extLst>
                  <a:ext uri="{FF2B5EF4-FFF2-40B4-BE49-F238E27FC236}">
                    <a16:creationId xmlns:a16="http://schemas.microsoft.com/office/drawing/2014/main" id="{4C915364-490E-D11D-FC6A-FE54258D16CC}"/>
                  </a:ext>
                </a:extLst>
              </p:cNvPr>
              <p:cNvSpPr/>
              <p:nvPr/>
            </p:nvSpPr>
            <p:spPr>
              <a:xfrm>
                <a:off x="4215739" y="3686576"/>
                <a:ext cx="29888" cy="2472"/>
              </a:xfrm>
              <a:custGeom>
                <a:avLst/>
                <a:gdLst>
                  <a:gd name="connsiteX0" fmla="*/ 29888 w 29888"/>
                  <a:gd name="connsiteY0" fmla="*/ 2473 h 2472"/>
                  <a:gd name="connsiteX1" fmla="*/ 1916 w 29888"/>
                  <a:gd name="connsiteY1" fmla="*/ 2473 h 2472"/>
                  <a:gd name="connsiteX2" fmla="*/ 0 w 29888"/>
                  <a:gd name="connsiteY2" fmla="*/ 0 h 2472"/>
                  <a:gd name="connsiteX3" fmla="*/ 27848 w 29888"/>
                  <a:gd name="connsiteY3" fmla="*/ 0 h 2472"/>
                  <a:gd name="connsiteX4" fmla="*/ 29888 w 29888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472">
                    <a:moveTo>
                      <a:pt x="29888" y="2473"/>
                    </a:moveTo>
                    <a:lnTo>
                      <a:pt x="1916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29888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0" name="Freeform: Shape 2609">
                <a:extLst>
                  <a:ext uri="{FF2B5EF4-FFF2-40B4-BE49-F238E27FC236}">
                    <a16:creationId xmlns:a16="http://schemas.microsoft.com/office/drawing/2014/main" id="{370AC017-0018-0A7D-73CA-FB50C4A3CB31}"/>
                  </a:ext>
                </a:extLst>
              </p:cNvPr>
              <p:cNvSpPr/>
              <p:nvPr/>
            </p:nvSpPr>
            <p:spPr>
              <a:xfrm>
                <a:off x="4265562" y="3686576"/>
                <a:ext cx="30073" cy="2472"/>
              </a:xfrm>
              <a:custGeom>
                <a:avLst/>
                <a:gdLst>
                  <a:gd name="connsiteX0" fmla="*/ 30073 w 30073"/>
                  <a:gd name="connsiteY0" fmla="*/ 2473 h 2472"/>
                  <a:gd name="connsiteX1" fmla="*/ 2102 w 30073"/>
                  <a:gd name="connsiteY1" fmla="*/ 2473 h 2472"/>
                  <a:gd name="connsiteX2" fmla="*/ 0 w 30073"/>
                  <a:gd name="connsiteY2" fmla="*/ 0 h 2472"/>
                  <a:gd name="connsiteX3" fmla="*/ 27848 w 30073"/>
                  <a:gd name="connsiteY3" fmla="*/ 0 h 2472"/>
                  <a:gd name="connsiteX4" fmla="*/ 30073 w 30073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472">
                    <a:moveTo>
                      <a:pt x="30073" y="2473"/>
                    </a:moveTo>
                    <a:lnTo>
                      <a:pt x="2102" y="2473"/>
                    </a:lnTo>
                    <a:lnTo>
                      <a:pt x="0" y="0"/>
                    </a:lnTo>
                    <a:lnTo>
                      <a:pt x="27848" y="0"/>
                    </a:lnTo>
                    <a:lnTo>
                      <a:pt x="30073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1" name="Freeform: Shape 2610">
                <a:extLst>
                  <a:ext uri="{FF2B5EF4-FFF2-40B4-BE49-F238E27FC236}">
                    <a16:creationId xmlns:a16="http://schemas.microsoft.com/office/drawing/2014/main" id="{C2DCB72B-3E08-D44A-BC1C-49B50F72083D}"/>
                  </a:ext>
                </a:extLst>
              </p:cNvPr>
              <p:cNvSpPr/>
              <p:nvPr/>
            </p:nvSpPr>
            <p:spPr>
              <a:xfrm>
                <a:off x="4315355" y="3686576"/>
                <a:ext cx="30289" cy="2472"/>
              </a:xfrm>
              <a:custGeom>
                <a:avLst/>
                <a:gdLst>
                  <a:gd name="connsiteX0" fmla="*/ 30290 w 30289"/>
                  <a:gd name="connsiteY0" fmla="*/ 2473 h 2472"/>
                  <a:gd name="connsiteX1" fmla="*/ 2318 w 30289"/>
                  <a:gd name="connsiteY1" fmla="*/ 2473 h 2472"/>
                  <a:gd name="connsiteX2" fmla="*/ 0 w 30289"/>
                  <a:gd name="connsiteY2" fmla="*/ 0 h 2472"/>
                  <a:gd name="connsiteX3" fmla="*/ 27879 w 30289"/>
                  <a:gd name="connsiteY3" fmla="*/ 0 h 2472"/>
                  <a:gd name="connsiteX4" fmla="*/ 30290 w 30289"/>
                  <a:gd name="connsiteY4" fmla="*/ 2473 h 2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472">
                    <a:moveTo>
                      <a:pt x="30290" y="2473"/>
                    </a:moveTo>
                    <a:lnTo>
                      <a:pt x="2318" y="2473"/>
                    </a:lnTo>
                    <a:lnTo>
                      <a:pt x="0" y="0"/>
                    </a:lnTo>
                    <a:lnTo>
                      <a:pt x="27879" y="0"/>
                    </a:lnTo>
                    <a:lnTo>
                      <a:pt x="30290" y="247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2" name="Freeform: Shape 2611">
                <a:extLst>
                  <a:ext uri="{FF2B5EF4-FFF2-40B4-BE49-F238E27FC236}">
                    <a16:creationId xmlns:a16="http://schemas.microsoft.com/office/drawing/2014/main" id="{BDCA4EAD-45C9-40A9-01AF-DE4D6FBBD449}"/>
                  </a:ext>
                </a:extLst>
              </p:cNvPr>
              <p:cNvSpPr/>
              <p:nvPr/>
            </p:nvSpPr>
            <p:spPr>
              <a:xfrm>
                <a:off x="2963103" y="3690315"/>
                <a:ext cx="30907" cy="2534"/>
              </a:xfrm>
              <a:custGeom>
                <a:avLst/>
                <a:gdLst>
                  <a:gd name="connsiteX0" fmla="*/ 28126 w 30907"/>
                  <a:gd name="connsiteY0" fmla="*/ 2534 h 2534"/>
                  <a:gd name="connsiteX1" fmla="*/ 0 w 30907"/>
                  <a:gd name="connsiteY1" fmla="*/ 2534 h 2534"/>
                  <a:gd name="connsiteX2" fmla="*/ 2874 w 30907"/>
                  <a:gd name="connsiteY2" fmla="*/ 0 h 2534"/>
                  <a:gd name="connsiteX3" fmla="*/ 30908 w 30907"/>
                  <a:gd name="connsiteY3" fmla="*/ 0 h 2534"/>
                  <a:gd name="connsiteX4" fmla="*/ 28126 w 30907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2874" y="0"/>
                    </a:lnTo>
                    <a:lnTo>
                      <a:pt x="30908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3" name="Freeform: Shape 2612">
                <a:extLst>
                  <a:ext uri="{FF2B5EF4-FFF2-40B4-BE49-F238E27FC236}">
                    <a16:creationId xmlns:a16="http://schemas.microsoft.com/office/drawing/2014/main" id="{726E9045-812C-E46F-8745-CB3F845B296B}"/>
                  </a:ext>
                </a:extLst>
              </p:cNvPr>
              <p:cNvSpPr/>
              <p:nvPr/>
            </p:nvSpPr>
            <p:spPr>
              <a:xfrm>
                <a:off x="3013421" y="3690315"/>
                <a:ext cx="30691" cy="2534"/>
              </a:xfrm>
              <a:custGeom>
                <a:avLst/>
                <a:gdLst>
                  <a:gd name="connsiteX0" fmla="*/ 28095 w 30691"/>
                  <a:gd name="connsiteY0" fmla="*/ 2534 h 2534"/>
                  <a:gd name="connsiteX1" fmla="*/ 0 w 30691"/>
                  <a:gd name="connsiteY1" fmla="*/ 2534 h 2534"/>
                  <a:gd name="connsiteX2" fmla="*/ 2689 w 30691"/>
                  <a:gd name="connsiteY2" fmla="*/ 0 h 2534"/>
                  <a:gd name="connsiteX3" fmla="*/ 30692 w 30691"/>
                  <a:gd name="connsiteY3" fmla="*/ 0 h 2534"/>
                  <a:gd name="connsiteX4" fmla="*/ 28095 w 3069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534">
                    <a:moveTo>
                      <a:pt x="28095" y="2534"/>
                    </a:moveTo>
                    <a:lnTo>
                      <a:pt x="0" y="2534"/>
                    </a:lnTo>
                    <a:lnTo>
                      <a:pt x="2689" y="0"/>
                    </a:lnTo>
                    <a:lnTo>
                      <a:pt x="30692" y="0"/>
                    </a:lnTo>
                    <a:lnTo>
                      <a:pt x="28095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4" name="Freeform: Shape 2613">
                <a:extLst>
                  <a:ext uri="{FF2B5EF4-FFF2-40B4-BE49-F238E27FC236}">
                    <a16:creationId xmlns:a16="http://schemas.microsoft.com/office/drawing/2014/main" id="{07392C1C-ED44-B647-B449-B1C0CA607411}"/>
                  </a:ext>
                </a:extLst>
              </p:cNvPr>
              <p:cNvSpPr/>
              <p:nvPr/>
            </p:nvSpPr>
            <p:spPr>
              <a:xfrm>
                <a:off x="3063709" y="3690315"/>
                <a:ext cx="30506" cy="2534"/>
              </a:xfrm>
              <a:custGeom>
                <a:avLst/>
                <a:gdLst>
                  <a:gd name="connsiteX0" fmla="*/ 28126 w 30506"/>
                  <a:gd name="connsiteY0" fmla="*/ 2534 h 2534"/>
                  <a:gd name="connsiteX1" fmla="*/ 0 w 30506"/>
                  <a:gd name="connsiteY1" fmla="*/ 2534 h 2534"/>
                  <a:gd name="connsiteX2" fmla="*/ 2504 w 30506"/>
                  <a:gd name="connsiteY2" fmla="*/ 0 h 2534"/>
                  <a:gd name="connsiteX3" fmla="*/ 30506 w 30506"/>
                  <a:gd name="connsiteY3" fmla="*/ 0 h 2534"/>
                  <a:gd name="connsiteX4" fmla="*/ 28126 w 3050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2504" y="0"/>
                    </a:lnTo>
                    <a:lnTo>
                      <a:pt x="30506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5" name="Freeform: Shape 2614">
                <a:extLst>
                  <a:ext uri="{FF2B5EF4-FFF2-40B4-BE49-F238E27FC236}">
                    <a16:creationId xmlns:a16="http://schemas.microsoft.com/office/drawing/2014/main" id="{DE966389-5C0F-F220-DDD7-6445F40F14BC}"/>
                  </a:ext>
                </a:extLst>
              </p:cNvPr>
              <p:cNvSpPr/>
              <p:nvPr/>
            </p:nvSpPr>
            <p:spPr>
              <a:xfrm>
                <a:off x="3113996" y="3690315"/>
                <a:ext cx="30320" cy="2534"/>
              </a:xfrm>
              <a:custGeom>
                <a:avLst/>
                <a:gdLst>
                  <a:gd name="connsiteX0" fmla="*/ 28126 w 30320"/>
                  <a:gd name="connsiteY0" fmla="*/ 2534 h 2534"/>
                  <a:gd name="connsiteX1" fmla="*/ 0 w 30320"/>
                  <a:gd name="connsiteY1" fmla="*/ 2534 h 2534"/>
                  <a:gd name="connsiteX2" fmla="*/ 2318 w 30320"/>
                  <a:gd name="connsiteY2" fmla="*/ 0 h 2534"/>
                  <a:gd name="connsiteX3" fmla="*/ 30320 w 30320"/>
                  <a:gd name="connsiteY3" fmla="*/ 0 h 2534"/>
                  <a:gd name="connsiteX4" fmla="*/ 28126 w 30320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0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2318" y="0"/>
                    </a:lnTo>
                    <a:lnTo>
                      <a:pt x="30320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6" name="Freeform: Shape 2615">
                <a:extLst>
                  <a:ext uri="{FF2B5EF4-FFF2-40B4-BE49-F238E27FC236}">
                    <a16:creationId xmlns:a16="http://schemas.microsoft.com/office/drawing/2014/main" id="{D838E95A-4DA9-6DF3-A308-A06B19617691}"/>
                  </a:ext>
                </a:extLst>
              </p:cNvPr>
              <p:cNvSpPr/>
              <p:nvPr/>
            </p:nvSpPr>
            <p:spPr>
              <a:xfrm>
                <a:off x="3164314" y="3690315"/>
                <a:ext cx="30104" cy="2534"/>
              </a:xfrm>
              <a:custGeom>
                <a:avLst/>
                <a:gdLst>
                  <a:gd name="connsiteX0" fmla="*/ 28126 w 30104"/>
                  <a:gd name="connsiteY0" fmla="*/ 2534 h 2534"/>
                  <a:gd name="connsiteX1" fmla="*/ 0 w 30104"/>
                  <a:gd name="connsiteY1" fmla="*/ 2534 h 2534"/>
                  <a:gd name="connsiteX2" fmla="*/ 2102 w 30104"/>
                  <a:gd name="connsiteY2" fmla="*/ 0 h 2534"/>
                  <a:gd name="connsiteX3" fmla="*/ 30104 w 30104"/>
                  <a:gd name="connsiteY3" fmla="*/ 0 h 2534"/>
                  <a:gd name="connsiteX4" fmla="*/ 28126 w 3010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4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2102" y="0"/>
                    </a:lnTo>
                    <a:lnTo>
                      <a:pt x="30104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7" name="Freeform: Shape 2616">
                <a:extLst>
                  <a:ext uri="{FF2B5EF4-FFF2-40B4-BE49-F238E27FC236}">
                    <a16:creationId xmlns:a16="http://schemas.microsoft.com/office/drawing/2014/main" id="{BCCBEB37-869F-DA31-25F2-1BBA35515337}"/>
                  </a:ext>
                </a:extLst>
              </p:cNvPr>
              <p:cNvSpPr/>
              <p:nvPr/>
            </p:nvSpPr>
            <p:spPr>
              <a:xfrm>
                <a:off x="3214601" y="3690315"/>
                <a:ext cx="29949" cy="2534"/>
              </a:xfrm>
              <a:custGeom>
                <a:avLst/>
                <a:gdLst>
                  <a:gd name="connsiteX0" fmla="*/ 28126 w 29949"/>
                  <a:gd name="connsiteY0" fmla="*/ 2534 h 2534"/>
                  <a:gd name="connsiteX1" fmla="*/ 0 w 29949"/>
                  <a:gd name="connsiteY1" fmla="*/ 2534 h 2534"/>
                  <a:gd name="connsiteX2" fmla="*/ 1917 w 29949"/>
                  <a:gd name="connsiteY2" fmla="*/ 0 h 2534"/>
                  <a:gd name="connsiteX3" fmla="*/ 29950 w 29949"/>
                  <a:gd name="connsiteY3" fmla="*/ 0 h 2534"/>
                  <a:gd name="connsiteX4" fmla="*/ 28126 w 2994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1917" y="0"/>
                    </a:lnTo>
                    <a:lnTo>
                      <a:pt x="29950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8" name="Freeform: Shape 2617">
                <a:extLst>
                  <a:ext uri="{FF2B5EF4-FFF2-40B4-BE49-F238E27FC236}">
                    <a16:creationId xmlns:a16="http://schemas.microsoft.com/office/drawing/2014/main" id="{AD6857EE-C67A-B23B-3845-3E484EA6D5FD}"/>
                  </a:ext>
                </a:extLst>
              </p:cNvPr>
              <p:cNvSpPr/>
              <p:nvPr/>
            </p:nvSpPr>
            <p:spPr>
              <a:xfrm>
                <a:off x="3264919" y="3690315"/>
                <a:ext cx="29733" cy="2534"/>
              </a:xfrm>
              <a:custGeom>
                <a:avLst/>
                <a:gdLst>
                  <a:gd name="connsiteX0" fmla="*/ 28096 w 29733"/>
                  <a:gd name="connsiteY0" fmla="*/ 2534 h 2534"/>
                  <a:gd name="connsiteX1" fmla="*/ 0 w 29733"/>
                  <a:gd name="connsiteY1" fmla="*/ 2534 h 2534"/>
                  <a:gd name="connsiteX2" fmla="*/ 1700 w 29733"/>
                  <a:gd name="connsiteY2" fmla="*/ 0 h 2534"/>
                  <a:gd name="connsiteX3" fmla="*/ 29733 w 29733"/>
                  <a:gd name="connsiteY3" fmla="*/ 0 h 2534"/>
                  <a:gd name="connsiteX4" fmla="*/ 28096 w 2973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" h="2534">
                    <a:moveTo>
                      <a:pt x="28096" y="2534"/>
                    </a:moveTo>
                    <a:lnTo>
                      <a:pt x="0" y="2534"/>
                    </a:lnTo>
                    <a:lnTo>
                      <a:pt x="1700" y="0"/>
                    </a:lnTo>
                    <a:lnTo>
                      <a:pt x="29733" y="0"/>
                    </a:lnTo>
                    <a:lnTo>
                      <a:pt x="2809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9" name="Freeform: Shape 2618">
                <a:extLst>
                  <a:ext uri="{FF2B5EF4-FFF2-40B4-BE49-F238E27FC236}">
                    <a16:creationId xmlns:a16="http://schemas.microsoft.com/office/drawing/2014/main" id="{89343935-5F49-2EF0-9524-37EDB96E8799}"/>
                  </a:ext>
                </a:extLst>
              </p:cNvPr>
              <p:cNvSpPr/>
              <p:nvPr/>
            </p:nvSpPr>
            <p:spPr>
              <a:xfrm>
                <a:off x="3315206" y="3690315"/>
                <a:ext cx="29548" cy="2534"/>
              </a:xfrm>
              <a:custGeom>
                <a:avLst/>
                <a:gdLst>
                  <a:gd name="connsiteX0" fmla="*/ 28126 w 29548"/>
                  <a:gd name="connsiteY0" fmla="*/ 2534 h 2534"/>
                  <a:gd name="connsiteX1" fmla="*/ 0 w 29548"/>
                  <a:gd name="connsiteY1" fmla="*/ 2534 h 2534"/>
                  <a:gd name="connsiteX2" fmla="*/ 1545 w 29548"/>
                  <a:gd name="connsiteY2" fmla="*/ 0 h 2534"/>
                  <a:gd name="connsiteX3" fmla="*/ 29548 w 29548"/>
                  <a:gd name="connsiteY3" fmla="*/ 0 h 2534"/>
                  <a:gd name="connsiteX4" fmla="*/ 28126 w 2954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8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1545" y="0"/>
                    </a:lnTo>
                    <a:lnTo>
                      <a:pt x="29548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0" name="Freeform: Shape 2619">
                <a:extLst>
                  <a:ext uri="{FF2B5EF4-FFF2-40B4-BE49-F238E27FC236}">
                    <a16:creationId xmlns:a16="http://schemas.microsoft.com/office/drawing/2014/main" id="{45E8D77C-1442-2751-4B12-C5CF2B0DA417}"/>
                  </a:ext>
                </a:extLst>
              </p:cNvPr>
              <p:cNvSpPr/>
              <p:nvPr/>
            </p:nvSpPr>
            <p:spPr>
              <a:xfrm>
                <a:off x="3365493" y="3690315"/>
                <a:ext cx="29362" cy="2534"/>
              </a:xfrm>
              <a:custGeom>
                <a:avLst/>
                <a:gdLst>
                  <a:gd name="connsiteX0" fmla="*/ 28126 w 29362"/>
                  <a:gd name="connsiteY0" fmla="*/ 2534 h 2534"/>
                  <a:gd name="connsiteX1" fmla="*/ 0 w 29362"/>
                  <a:gd name="connsiteY1" fmla="*/ 2534 h 2534"/>
                  <a:gd name="connsiteX2" fmla="*/ 1360 w 29362"/>
                  <a:gd name="connsiteY2" fmla="*/ 0 h 2534"/>
                  <a:gd name="connsiteX3" fmla="*/ 29363 w 29362"/>
                  <a:gd name="connsiteY3" fmla="*/ 0 h 2534"/>
                  <a:gd name="connsiteX4" fmla="*/ 28126 w 29362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2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1360" y="0"/>
                    </a:lnTo>
                    <a:lnTo>
                      <a:pt x="29363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1" name="Freeform: Shape 2620">
                <a:extLst>
                  <a:ext uri="{FF2B5EF4-FFF2-40B4-BE49-F238E27FC236}">
                    <a16:creationId xmlns:a16="http://schemas.microsoft.com/office/drawing/2014/main" id="{3DBE8047-EFC6-1D5F-0268-F80C6684CE1B}"/>
                  </a:ext>
                </a:extLst>
              </p:cNvPr>
              <p:cNvSpPr/>
              <p:nvPr/>
            </p:nvSpPr>
            <p:spPr>
              <a:xfrm>
                <a:off x="3415812" y="3690315"/>
                <a:ext cx="29145" cy="2534"/>
              </a:xfrm>
              <a:custGeom>
                <a:avLst/>
                <a:gdLst>
                  <a:gd name="connsiteX0" fmla="*/ 28126 w 29145"/>
                  <a:gd name="connsiteY0" fmla="*/ 2534 h 2534"/>
                  <a:gd name="connsiteX1" fmla="*/ 0 w 29145"/>
                  <a:gd name="connsiteY1" fmla="*/ 2534 h 2534"/>
                  <a:gd name="connsiteX2" fmla="*/ 1144 w 29145"/>
                  <a:gd name="connsiteY2" fmla="*/ 0 h 2534"/>
                  <a:gd name="connsiteX3" fmla="*/ 29146 w 29145"/>
                  <a:gd name="connsiteY3" fmla="*/ 0 h 2534"/>
                  <a:gd name="connsiteX4" fmla="*/ 28126 w 29145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5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1144" y="0"/>
                    </a:lnTo>
                    <a:lnTo>
                      <a:pt x="29146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2" name="Freeform: Shape 2621">
                <a:extLst>
                  <a:ext uri="{FF2B5EF4-FFF2-40B4-BE49-F238E27FC236}">
                    <a16:creationId xmlns:a16="http://schemas.microsoft.com/office/drawing/2014/main" id="{19537124-EB54-D207-6020-84231BD86474}"/>
                  </a:ext>
                </a:extLst>
              </p:cNvPr>
              <p:cNvSpPr/>
              <p:nvPr/>
            </p:nvSpPr>
            <p:spPr>
              <a:xfrm>
                <a:off x="3466099" y="3690315"/>
                <a:ext cx="28960" cy="2534"/>
              </a:xfrm>
              <a:custGeom>
                <a:avLst/>
                <a:gdLst>
                  <a:gd name="connsiteX0" fmla="*/ 28126 w 28960"/>
                  <a:gd name="connsiteY0" fmla="*/ 2534 h 2534"/>
                  <a:gd name="connsiteX1" fmla="*/ 0 w 28960"/>
                  <a:gd name="connsiteY1" fmla="*/ 2534 h 2534"/>
                  <a:gd name="connsiteX2" fmla="*/ 958 w 28960"/>
                  <a:gd name="connsiteY2" fmla="*/ 0 h 2534"/>
                  <a:gd name="connsiteX3" fmla="*/ 28961 w 28960"/>
                  <a:gd name="connsiteY3" fmla="*/ 0 h 2534"/>
                  <a:gd name="connsiteX4" fmla="*/ 28126 w 28960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958" y="0"/>
                    </a:lnTo>
                    <a:lnTo>
                      <a:pt x="28961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3" name="Freeform: Shape 2622">
                <a:extLst>
                  <a:ext uri="{FF2B5EF4-FFF2-40B4-BE49-F238E27FC236}">
                    <a16:creationId xmlns:a16="http://schemas.microsoft.com/office/drawing/2014/main" id="{DF472044-A4EE-6737-B5F4-19DCD6A175CD}"/>
                  </a:ext>
                </a:extLst>
              </p:cNvPr>
              <p:cNvSpPr/>
              <p:nvPr/>
            </p:nvSpPr>
            <p:spPr>
              <a:xfrm>
                <a:off x="3516416" y="3690315"/>
                <a:ext cx="28744" cy="2534"/>
              </a:xfrm>
              <a:custGeom>
                <a:avLst/>
                <a:gdLst>
                  <a:gd name="connsiteX0" fmla="*/ 28096 w 28744"/>
                  <a:gd name="connsiteY0" fmla="*/ 2534 h 2534"/>
                  <a:gd name="connsiteX1" fmla="*/ 0 w 28744"/>
                  <a:gd name="connsiteY1" fmla="*/ 2534 h 2534"/>
                  <a:gd name="connsiteX2" fmla="*/ 742 w 28744"/>
                  <a:gd name="connsiteY2" fmla="*/ 0 h 2534"/>
                  <a:gd name="connsiteX3" fmla="*/ 28744 w 28744"/>
                  <a:gd name="connsiteY3" fmla="*/ 0 h 2534"/>
                  <a:gd name="connsiteX4" fmla="*/ 28096 w 2874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" h="2534">
                    <a:moveTo>
                      <a:pt x="28096" y="2534"/>
                    </a:moveTo>
                    <a:lnTo>
                      <a:pt x="0" y="2534"/>
                    </a:lnTo>
                    <a:lnTo>
                      <a:pt x="742" y="0"/>
                    </a:lnTo>
                    <a:lnTo>
                      <a:pt x="28744" y="0"/>
                    </a:lnTo>
                    <a:lnTo>
                      <a:pt x="2809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4" name="Freeform: Shape 2623">
                <a:extLst>
                  <a:ext uri="{FF2B5EF4-FFF2-40B4-BE49-F238E27FC236}">
                    <a16:creationId xmlns:a16="http://schemas.microsoft.com/office/drawing/2014/main" id="{E9D6E3DC-E128-B807-F8E1-32500B40E219}"/>
                  </a:ext>
                </a:extLst>
              </p:cNvPr>
              <p:cNvSpPr/>
              <p:nvPr/>
            </p:nvSpPr>
            <p:spPr>
              <a:xfrm>
                <a:off x="3566704" y="3690315"/>
                <a:ext cx="28589" cy="2534"/>
              </a:xfrm>
              <a:custGeom>
                <a:avLst/>
                <a:gdLst>
                  <a:gd name="connsiteX0" fmla="*/ 28126 w 28589"/>
                  <a:gd name="connsiteY0" fmla="*/ 2534 h 2534"/>
                  <a:gd name="connsiteX1" fmla="*/ 0 w 28589"/>
                  <a:gd name="connsiteY1" fmla="*/ 2534 h 2534"/>
                  <a:gd name="connsiteX2" fmla="*/ 557 w 28589"/>
                  <a:gd name="connsiteY2" fmla="*/ 0 h 2534"/>
                  <a:gd name="connsiteX3" fmla="*/ 28590 w 28589"/>
                  <a:gd name="connsiteY3" fmla="*/ 0 h 2534"/>
                  <a:gd name="connsiteX4" fmla="*/ 28126 w 2858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89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557" y="0"/>
                    </a:lnTo>
                    <a:lnTo>
                      <a:pt x="28590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5" name="Freeform: Shape 2624">
                <a:extLst>
                  <a:ext uri="{FF2B5EF4-FFF2-40B4-BE49-F238E27FC236}">
                    <a16:creationId xmlns:a16="http://schemas.microsoft.com/office/drawing/2014/main" id="{BB6F1893-7AED-F97B-7E51-EBE990A4492C}"/>
                  </a:ext>
                </a:extLst>
              </p:cNvPr>
              <p:cNvSpPr/>
              <p:nvPr/>
            </p:nvSpPr>
            <p:spPr>
              <a:xfrm>
                <a:off x="3616991" y="3690315"/>
                <a:ext cx="28404" cy="2534"/>
              </a:xfrm>
              <a:custGeom>
                <a:avLst/>
                <a:gdLst>
                  <a:gd name="connsiteX0" fmla="*/ 28126 w 28404"/>
                  <a:gd name="connsiteY0" fmla="*/ 2534 h 2534"/>
                  <a:gd name="connsiteX1" fmla="*/ 0 w 28404"/>
                  <a:gd name="connsiteY1" fmla="*/ 2534 h 2534"/>
                  <a:gd name="connsiteX2" fmla="*/ 371 w 28404"/>
                  <a:gd name="connsiteY2" fmla="*/ 0 h 2534"/>
                  <a:gd name="connsiteX3" fmla="*/ 28404 w 28404"/>
                  <a:gd name="connsiteY3" fmla="*/ 0 h 2534"/>
                  <a:gd name="connsiteX4" fmla="*/ 28126 w 2840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4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371" y="0"/>
                    </a:lnTo>
                    <a:lnTo>
                      <a:pt x="28404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6" name="Freeform: Shape 2625">
                <a:extLst>
                  <a:ext uri="{FF2B5EF4-FFF2-40B4-BE49-F238E27FC236}">
                    <a16:creationId xmlns:a16="http://schemas.microsoft.com/office/drawing/2014/main" id="{4652AD35-6085-9E7D-B933-A904523486F6}"/>
                  </a:ext>
                </a:extLst>
              </p:cNvPr>
              <p:cNvSpPr/>
              <p:nvPr/>
            </p:nvSpPr>
            <p:spPr>
              <a:xfrm>
                <a:off x="3667309" y="3690315"/>
                <a:ext cx="28187" cy="2534"/>
              </a:xfrm>
              <a:custGeom>
                <a:avLst/>
                <a:gdLst>
                  <a:gd name="connsiteX0" fmla="*/ 28126 w 28187"/>
                  <a:gd name="connsiteY0" fmla="*/ 2534 h 2534"/>
                  <a:gd name="connsiteX1" fmla="*/ 0 w 28187"/>
                  <a:gd name="connsiteY1" fmla="*/ 2534 h 2534"/>
                  <a:gd name="connsiteX2" fmla="*/ 185 w 28187"/>
                  <a:gd name="connsiteY2" fmla="*/ 0 h 2534"/>
                  <a:gd name="connsiteX3" fmla="*/ 28188 w 28187"/>
                  <a:gd name="connsiteY3" fmla="*/ 0 h 2534"/>
                  <a:gd name="connsiteX4" fmla="*/ 28126 w 28187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87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185" y="0"/>
                    </a:lnTo>
                    <a:lnTo>
                      <a:pt x="28188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7" name="Freeform: Shape 2626">
                <a:extLst>
                  <a:ext uri="{FF2B5EF4-FFF2-40B4-BE49-F238E27FC236}">
                    <a16:creationId xmlns:a16="http://schemas.microsoft.com/office/drawing/2014/main" id="{603B68B3-33B0-C31A-2DE7-A664866F7038}"/>
                  </a:ext>
                </a:extLst>
              </p:cNvPr>
              <p:cNvSpPr/>
              <p:nvPr/>
            </p:nvSpPr>
            <p:spPr>
              <a:xfrm>
                <a:off x="3717596" y="3690315"/>
                <a:ext cx="28126" cy="2534"/>
              </a:xfrm>
              <a:custGeom>
                <a:avLst/>
                <a:gdLst>
                  <a:gd name="connsiteX0" fmla="*/ 28126 w 28126"/>
                  <a:gd name="connsiteY0" fmla="*/ 2534 h 2534"/>
                  <a:gd name="connsiteX1" fmla="*/ 0 w 28126"/>
                  <a:gd name="connsiteY1" fmla="*/ 2534 h 2534"/>
                  <a:gd name="connsiteX2" fmla="*/ 0 w 28126"/>
                  <a:gd name="connsiteY2" fmla="*/ 0 h 2534"/>
                  <a:gd name="connsiteX3" fmla="*/ 28002 w 28126"/>
                  <a:gd name="connsiteY3" fmla="*/ 0 h 2534"/>
                  <a:gd name="connsiteX4" fmla="*/ 28126 w 2812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26" h="2534">
                    <a:moveTo>
                      <a:pt x="28126" y="2534"/>
                    </a:moveTo>
                    <a:lnTo>
                      <a:pt x="0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2812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8" name="Freeform: Shape 2627">
                <a:extLst>
                  <a:ext uri="{FF2B5EF4-FFF2-40B4-BE49-F238E27FC236}">
                    <a16:creationId xmlns:a16="http://schemas.microsoft.com/office/drawing/2014/main" id="{718DB059-3A5E-187A-F903-4E6BFC84764C}"/>
                  </a:ext>
                </a:extLst>
              </p:cNvPr>
              <p:cNvSpPr/>
              <p:nvPr/>
            </p:nvSpPr>
            <p:spPr>
              <a:xfrm>
                <a:off x="3767698" y="3690315"/>
                <a:ext cx="28311" cy="2534"/>
              </a:xfrm>
              <a:custGeom>
                <a:avLst/>
                <a:gdLst>
                  <a:gd name="connsiteX0" fmla="*/ 28312 w 28311"/>
                  <a:gd name="connsiteY0" fmla="*/ 2534 h 2534"/>
                  <a:gd name="connsiteX1" fmla="*/ 216 w 28311"/>
                  <a:gd name="connsiteY1" fmla="*/ 2534 h 2534"/>
                  <a:gd name="connsiteX2" fmla="*/ 0 w 28311"/>
                  <a:gd name="connsiteY2" fmla="*/ 0 h 2534"/>
                  <a:gd name="connsiteX3" fmla="*/ 28002 w 28311"/>
                  <a:gd name="connsiteY3" fmla="*/ 0 h 2534"/>
                  <a:gd name="connsiteX4" fmla="*/ 28312 w 2831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11" h="2534">
                    <a:moveTo>
                      <a:pt x="28312" y="2534"/>
                    </a:moveTo>
                    <a:lnTo>
                      <a:pt x="216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28312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9" name="Freeform: Shape 2628">
                <a:extLst>
                  <a:ext uri="{FF2B5EF4-FFF2-40B4-BE49-F238E27FC236}">
                    <a16:creationId xmlns:a16="http://schemas.microsoft.com/office/drawing/2014/main" id="{428FC1D1-AC73-69CC-D90C-4AFFD20E2D76}"/>
                  </a:ext>
                </a:extLst>
              </p:cNvPr>
              <p:cNvSpPr/>
              <p:nvPr/>
            </p:nvSpPr>
            <p:spPr>
              <a:xfrm>
                <a:off x="3817799" y="3690315"/>
                <a:ext cx="28527" cy="2534"/>
              </a:xfrm>
              <a:custGeom>
                <a:avLst/>
                <a:gdLst>
                  <a:gd name="connsiteX0" fmla="*/ 28528 w 28527"/>
                  <a:gd name="connsiteY0" fmla="*/ 2534 h 2534"/>
                  <a:gd name="connsiteX1" fmla="*/ 402 w 28527"/>
                  <a:gd name="connsiteY1" fmla="*/ 2534 h 2534"/>
                  <a:gd name="connsiteX2" fmla="*/ 0 w 28527"/>
                  <a:gd name="connsiteY2" fmla="*/ 0 h 2534"/>
                  <a:gd name="connsiteX3" fmla="*/ 28003 w 28527"/>
                  <a:gd name="connsiteY3" fmla="*/ 0 h 2534"/>
                  <a:gd name="connsiteX4" fmla="*/ 28528 w 28527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27" h="2534">
                    <a:moveTo>
                      <a:pt x="28528" y="2534"/>
                    </a:moveTo>
                    <a:lnTo>
                      <a:pt x="402" y="2534"/>
                    </a:lnTo>
                    <a:lnTo>
                      <a:pt x="0" y="0"/>
                    </a:lnTo>
                    <a:lnTo>
                      <a:pt x="28003" y="0"/>
                    </a:lnTo>
                    <a:lnTo>
                      <a:pt x="28528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0" name="Freeform: Shape 2629">
                <a:extLst>
                  <a:ext uri="{FF2B5EF4-FFF2-40B4-BE49-F238E27FC236}">
                    <a16:creationId xmlns:a16="http://schemas.microsoft.com/office/drawing/2014/main" id="{FFE7FB6D-F790-2BBC-8374-38B67350A499}"/>
                  </a:ext>
                </a:extLst>
              </p:cNvPr>
              <p:cNvSpPr/>
              <p:nvPr/>
            </p:nvSpPr>
            <p:spPr>
              <a:xfrm>
                <a:off x="3867901" y="3690315"/>
                <a:ext cx="28713" cy="2534"/>
              </a:xfrm>
              <a:custGeom>
                <a:avLst/>
                <a:gdLst>
                  <a:gd name="connsiteX0" fmla="*/ 28713 w 28713"/>
                  <a:gd name="connsiteY0" fmla="*/ 2534 h 2534"/>
                  <a:gd name="connsiteX1" fmla="*/ 587 w 28713"/>
                  <a:gd name="connsiteY1" fmla="*/ 2534 h 2534"/>
                  <a:gd name="connsiteX2" fmla="*/ 0 w 28713"/>
                  <a:gd name="connsiteY2" fmla="*/ 0 h 2534"/>
                  <a:gd name="connsiteX3" fmla="*/ 28002 w 28713"/>
                  <a:gd name="connsiteY3" fmla="*/ 0 h 2534"/>
                  <a:gd name="connsiteX4" fmla="*/ 28713 w 2871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13" h="2534">
                    <a:moveTo>
                      <a:pt x="28713" y="2534"/>
                    </a:moveTo>
                    <a:lnTo>
                      <a:pt x="587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28713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1" name="Freeform: Shape 2630">
                <a:extLst>
                  <a:ext uri="{FF2B5EF4-FFF2-40B4-BE49-F238E27FC236}">
                    <a16:creationId xmlns:a16="http://schemas.microsoft.com/office/drawing/2014/main" id="{2A2F93E4-98B7-8B2C-CD02-0673AAC90E97}"/>
                  </a:ext>
                </a:extLst>
              </p:cNvPr>
              <p:cNvSpPr/>
              <p:nvPr/>
            </p:nvSpPr>
            <p:spPr>
              <a:xfrm>
                <a:off x="3918003" y="3690315"/>
                <a:ext cx="28929" cy="2534"/>
              </a:xfrm>
              <a:custGeom>
                <a:avLst/>
                <a:gdLst>
                  <a:gd name="connsiteX0" fmla="*/ 28930 w 28929"/>
                  <a:gd name="connsiteY0" fmla="*/ 2534 h 2534"/>
                  <a:gd name="connsiteX1" fmla="*/ 804 w 28929"/>
                  <a:gd name="connsiteY1" fmla="*/ 2534 h 2534"/>
                  <a:gd name="connsiteX2" fmla="*/ 0 w 28929"/>
                  <a:gd name="connsiteY2" fmla="*/ 0 h 2534"/>
                  <a:gd name="connsiteX3" fmla="*/ 28033 w 28929"/>
                  <a:gd name="connsiteY3" fmla="*/ 0 h 2534"/>
                  <a:gd name="connsiteX4" fmla="*/ 28930 w 2892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9" h="2534">
                    <a:moveTo>
                      <a:pt x="28930" y="2534"/>
                    </a:moveTo>
                    <a:lnTo>
                      <a:pt x="804" y="2534"/>
                    </a:lnTo>
                    <a:lnTo>
                      <a:pt x="0" y="0"/>
                    </a:lnTo>
                    <a:lnTo>
                      <a:pt x="28033" y="0"/>
                    </a:lnTo>
                    <a:lnTo>
                      <a:pt x="28930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2" name="Freeform: Shape 2631">
                <a:extLst>
                  <a:ext uri="{FF2B5EF4-FFF2-40B4-BE49-F238E27FC236}">
                    <a16:creationId xmlns:a16="http://schemas.microsoft.com/office/drawing/2014/main" id="{4AC3B1FB-4C9E-7B2E-F580-C95AB781EC4D}"/>
                  </a:ext>
                </a:extLst>
              </p:cNvPr>
              <p:cNvSpPr/>
              <p:nvPr/>
            </p:nvSpPr>
            <p:spPr>
              <a:xfrm>
                <a:off x="3968105" y="3690315"/>
                <a:ext cx="29115" cy="2534"/>
              </a:xfrm>
              <a:custGeom>
                <a:avLst/>
                <a:gdLst>
                  <a:gd name="connsiteX0" fmla="*/ 29115 w 29115"/>
                  <a:gd name="connsiteY0" fmla="*/ 2534 h 2534"/>
                  <a:gd name="connsiteX1" fmla="*/ 989 w 29115"/>
                  <a:gd name="connsiteY1" fmla="*/ 2534 h 2534"/>
                  <a:gd name="connsiteX2" fmla="*/ 0 w 29115"/>
                  <a:gd name="connsiteY2" fmla="*/ 0 h 2534"/>
                  <a:gd name="connsiteX3" fmla="*/ 28034 w 29115"/>
                  <a:gd name="connsiteY3" fmla="*/ 0 h 2534"/>
                  <a:gd name="connsiteX4" fmla="*/ 29115 w 29115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534">
                    <a:moveTo>
                      <a:pt x="29115" y="2534"/>
                    </a:moveTo>
                    <a:lnTo>
                      <a:pt x="989" y="2534"/>
                    </a:lnTo>
                    <a:lnTo>
                      <a:pt x="0" y="0"/>
                    </a:lnTo>
                    <a:lnTo>
                      <a:pt x="28034" y="0"/>
                    </a:lnTo>
                    <a:lnTo>
                      <a:pt x="29115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3" name="Freeform: Shape 2632">
                <a:extLst>
                  <a:ext uri="{FF2B5EF4-FFF2-40B4-BE49-F238E27FC236}">
                    <a16:creationId xmlns:a16="http://schemas.microsoft.com/office/drawing/2014/main" id="{51D6D958-137D-2F59-7387-4E9C5764A230}"/>
                  </a:ext>
                </a:extLst>
              </p:cNvPr>
              <p:cNvSpPr/>
              <p:nvPr/>
            </p:nvSpPr>
            <p:spPr>
              <a:xfrm>
                <a:off x="4018237" y="3690315"/>
                <a:ext cx="29270" cy="2534"/>
              </a:xfrm>
              <a:custGeom>
                <a:avLst/>
                <a:gdLst>
                  <a:gd name="connsiteX0" fmla="*/ 29270 w 29270"/>
                  <a:gd name="connsiteY0" fmla="*/ 2534 h 2534"/>
                  <a:gd name="connsiteX1" fmla="*/ 1175 w 29270"/>
                  <a:gd name="connsiteY1" fmla="*/ 2534 h 2534"/>
                  <a:gd name="connsiteX2" fmla="*/ 0 w 29270"/>
                  <a:gd name="connsiteY2" fmla="*/ 0 h 2534"/>
                  <a:gd name="connsiteX3" fmla="*/ 28003 w 29270"/>
                  <a:gd name="connsiteY3" fmla="*/ 0 h 2534"/>
                  <a:gd name="connsiteX4" fmla="*/ 29270 w 29270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0" h="2534">
                    <a:moveTo>
                      <a:pt x="29270" y="2534"/>
                    </a:moveTo>
                    <a:lnTo>
                      <a:pt x="1175" y="2534"/>
                    </a:lnTo>
                    <a:lnTo>
                      <a:pt x="0" y="0"/>
                    </a:lnTo>
                    <a:lnTo>
                      <a:pt x="28003" y="0"/>
                    </a:lnTo>
                    <a:lnTo>
                      <a:pt x="29270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4" name="Freeform: Shape 2633">
                <a:extLst>
                  <a:ext uri="{FF2B5EF4-FFF2-40B4-BE49-F238E27FC236}">
                    <a16:creationId xmlns:a16="http://schemas.microsoft.com/office/drawing/2014/main" id="{B0A018A2-AF74-0EEF-1E49-82485E2013CE}"/>
                  </a:ext>
                </a:extLst>
              </p:cNvPr>
              <p:cNvSpPr/>
              <p:nvPr/>
            </p:nvSpPr>
            <p:spPr>
              <a:xfrm>
                <a:off x="4068339" y="3690315"/>
                <a:ext cx="29485" cy="2534"/>
              </a:xfrm>
              <a:custGeom>
                <a:avLst/>
                <a:gdLst>
                  <a:gd name="connsiteX0" fmla="*/ 29486 w 29485"/>
                  <a:gd name="connsiteY0" fmla="*/ 2534 h 2534"/>
                  <a:gd name="connsiteX1" fmla="*/ 1360 w 29485"/>
                  <a:gd name="connsiteY1" fmla="*/ 2534 h 2534"/>
                  <a:gd name="connsiteX2" fmla="*/ 0 w 29485"/>
                  <a:gd name="connsiteY2" fmla="*/ 0 h 2534"/>
                  <a:gd name="connsiteX3" fmla="*/ 28002 w 29485"/>
                  <a:gd name="connsiteY3" fmla="*/ 0 h 2534"/>
                  <a:gd name="connsiteX4" fmla="*/ 29486 w 29485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5" h="2534">
                    <a:moveTo>
                      <a:pt x="29486" y="2534"/>
                    </a:moveTo>
                    <a:lnTo>
                      <a:pt x="1360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2948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5" name="Freeform: Shape 2634">
                <a:extLst>
                  <a:ext uri="{FF2B5EF4-FFF2-40B4-BE49-F238E27FC236}">
                    <a16:creationId xmlns:a16="http://schemas.microsoft.com/office/drawing/2014/main" id="{F96DC826-509D-CF1C-8F0F-5ACEA6557EF1}"/>
                  </a:ext>
                </a:extLst>
              </p:cNvPr>
              <p:cNvSpPr/>
              <p:nvPr/>
            </p:nvSpPr>
            <p:spPr>
              <a:xfrm>
                <a:off x="4118441" y="3690315"/>
                <a:ext cx="29671" cy="2534"/>
              </a:xfrm>
              <a:custGeom>
                <a:avLst/>
                <a:gdLst>
                  <a:gd name="connsiteX0" fmla="*/ 29672 w 29671"/>
                  <a:gd name="connsiteY0" fmla="*/ 2534 h 2534"/>
                  <a:gd name="connsiteX1" fmla="*/ 1545 w 29671"/>
                  <a:gd name="connsiteY1" fmla="*/ 2534 h 2534"/>
                  <a:gd name="connsiteX2" fmla="*/ 0 w 29671"/>
                  <a:gd name="connsiteY2" fmla="*/ 0 h 2534"/>
                  <a:gd name="connsiteX3" fmla="*/ 28003 w 29671"/>
                  <a:gd name="connsiteY3" fmla="*/ 0 h 2534"/>
                  <a:gd name="connsiteX4" fmla="*/ 29672 w 2967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1" h="2534">
                    <a:moveTo>
                      <a:pt x="29672" y="2534"/>
                    </a:moveTo>
                    <a:lnTo>
                      <a:pt x="1545" y="2534"/>
                    </a:lnTo>
                    <a:lnTo>
                      <a:pt x="0" y="0"/>
                    </a:lnTo>
                    <a:lnTo>
                      <a:pt x="28003" y="0"/>
                    </a:lnTo>
                    <a:lnTo>
                      <a:pt x="29672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6" name="Freeform: Shape 2635">
                <a:extLst>
                  <a:ext uri="{FF2B5EF4-FFF2-40B4-BE49-F238E27FC236}">
                    <a16:creationId xmlns:a16="http://schemas.microsoft.com/office/drawing/2014/main" id="{9CF9DCE7-7729-8788-DF6B-39A3D3FA86B0}"/>
                  </a:ext>
                </a:extLst>
              </p:cNvPr>
              <p:cNvSpPr/>
              <p:nvPr/>
            </p:nvSpPr>
            <p:spPr>
              <a:xfrm>
                <a:off x="4168542" y="3690315"/>
                <a:ext cx="29888" cy="2534"/>
              </a:xfrm>
              <a:custGeom>
                <a:avLst/>
                <a:gdLst>
                  <a:gd name="connsiteX0" fmla="*/ 29888 w 29888"/>
                  <a:gd name="connsiteY0" fmla="*/ 2534 h 2534"/>
                  <a:gd name="connsiteX1" fmla="*/ 1762 w 29888"/>
                  <a:gd name="connsiteY1" fmla="*/ 2534 h 2534"/>
                  <a:gd name="connsiteX2" fmla="*/ 0 w 29888"/>
                  <a:gd name="connsiteY2" fmla="*/ 0 h 2534"/>
                  <a:gd name="connsiteX3" fmla="*/ 28003 w 29888"/>
                  <a:gd name="connsiteY3" fmla="*/ 0 h 2534"/>
                  <a:gd name="connsiteX4" fmla="*/ 29888 w 2988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534">
                    <a:moveTo>
                      <a:pt x="29888" y="2534"/>
                    </a:moveTo>
                    <a:lnTo>
                      <a:pt x="1762" y="2534"/>
                    </a:lnTo>
                    <a:lnTo>
                      <a:pt x="0" y="0"/>
                    </a:lnTo>
                    <a:lnTo>
                      <a:pt x="28003" y="0"/>
                    </a:lnTo>
                    <a:lnTo>
                      <a:pt x="29888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7" name="Freeform: Shape 2636">
                <a:extLst>
                  <a:ext uri="{FF2B5EF4-FFF2-40B4-BE49-F238E27FC236}">
                    <a16:creationId xmlns:a16="http://schemas.microsoft.com/office/drawing/2014/main" id="{FB60F0AD-159C-DD3B-5F79-0705746B8727}"/>
                  </a:ext>
                </a:extLst>
              </p:cNvPr>
              <p:cNvSpPr/>
              <p:nvPr/>
            </p:nvSpPr>
            <p:spPr>
              <a:xfrm>
                <a:off x="4218644" y="3690315"/>
                <a:ext cx="30073" cy="2534"/>
              </a:xfrm>
              <a:custGeom>
                <a:avLst/>
                <a:gdLst>
                  <a:gd name="connsiteX0" fmla="*/ 30073 w 30073"/>
                  <a:gd name="connsiteY0" fmla="*/ 2534 h 2534"/>
                  <a:gd name="connsiteX1" fmla="*/ 1947 w 30073"/>
                  <a:gd name="connsiteY1" fmla="*/ 2534 h 2534"/>
                  <a:gd name="connsiteX2" fmla="*/ 0 w 30073"/>
                  <a:gd name="connsiteY2" fmla="*/ 0 h 2534"/>
                  <a:gd name="connsiteX3" fmla="*/ 28002 w 30073"/>
                  <a:gd name="connsiteY3" fmla="*/ 0 h 2534"/>
                  <a:gd name="connsiteX4" fmla="*/ 30073 w 3007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534">
                    <a:moveTo>
                      <a:pt x="30073" y="2534"/>
                    </a:moveTo>
                    <a:lnTo>
                      <a:pt x="1947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30073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8" name="Freeform: Shape 2637">
                <a:extLst>
                  <a:ext uri="{FF2B5EF4-FFF2-40B4-BE49-F238E27FC236}">
                    <a16:creationId xmlns:a16="http://schemas.microsoft.com/office/drawing/2014/main" id="{C3BFB914-67FF-E8C4-EFFD-2F9E3846ADCE}"/>
                  </a:ext>
                </a:extLst>
              </p:cNvPr>
              <p:cNvSpPr/>
              <p:nvPr/>
            </p:nvSpPr>
            <p:spPr>
              <a:xfrm>
                <a:off x="4268746" y="3690315"/>
                <a:ext cx="30258" cy="2534"/>
              </a:xfrm>
              <a:custGeom>
                <a:avLst/>
                <a:gdLst>
                  <a:gd name="connsiteX0" fmla="*/ 30259 w 30258"/>
                  <a:gd name="connsiteY0" fmla="*/ 2534 h 2534"/>
                  <a:gd name="connsiteX1" fmla="*/ 2163 w 30258"/>
                  <a:gd name="connsiteY1" fmla="*/ 2534 h 2534"/>
                  <a:gd name="connsiteX2" fmla="*/ 0 w 30258"/>
                  <a:gd name="connsiteY2" fmla="*/ 0 h 2534"/>
                  <a:gd name="connsiteX3" fmla="*/ 28033 w 30258"/>
                  <a:gd name="connsiteY3" fmla="*/ 0 h 2534"/>
                  <a:gd name="connsiteX4" fmla="*/ 30259 w 3025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8" h="2534">
                    <a:moveTo>
                      <a:pt x="30259" y="2534"/>
                    </a:moveTo>
                    <a:lnTo>
                      <a:pt x="2163" y="2534"/>
                    </a:lnTo>
                    <a:lnTo>
                      <a:pt x="0" y="0"/>
                    </a:lnTo>
                    <a:lnTo>
                      <a:pt x="28033" y="0"/>
                    </a:lnTo>
                    <a:lnTo>
                      <a:pt x="30259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9" name="Freeform: Shape 2638">
                <a:extLst>
                  <a:ext uri="{FF2B5EF4-FFF2-40B4-BE49-F238E27FC236}">
                    <a16:creationId xmlns:a16="http://schemas.microsoft.com/office/drawing/2014/main" id="{02D3B64D-1C1D-A3D8-9925-2822A1FF47FB}"/>
                  </a:ext>
                </a:extLst>
              </p:cNvPr>
              <p:cNvSpPr/>
              <p:nvPr/>
            </p:nvSpPr>
            <p:spPr>
              <a:xfrm>
                <a:off x="4318878" y="3690315"/>
                <a:ext cx="30444" cy="2534"/>
              </a:xfrm>
              <a:custGeom>
                <a:avLst/>
                <a:gdLst>
                  <a:gd name="connsiteX0" fmla="*/ 30444 w 30444"/>
                  <a:gd name="connsiteY0" fmla="*/ 2534 h 2534"/>
                  <a:gd name="connsiteX1" fmla="*/ 2318 w 30444"/>
                  <a:gd name="connsiteY1" fmla="*/ 2534 h 2534"/>
                  <a:gd name="connsiteX2" fmla="*/ 0 w 30444"/>
                  <a:gd name="connsiteY2" fmla="*/ 0 h 2534"/>
                  <a:gd name="connsiteX3" fmla="*/ 28003 w 30444"/>
                  <a:gd name="connsiteY3" fmla="*/ 0 h 2534"/>
                  <a:gd name="connsiteX4" fmla="*/ 30444 w 3044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534">
                    <a:moveTo>
                      <a:pt x="30444" y="2534"/>
                    </a:moveTo>
                    <a:lnTo>
                      <a:pt x="2318" y="2534"/>
                    </a:lnTo>
                    <a:lnTo>
                      <a:pt x="0" y="0"/>
                    </a:lnTo>
                    <a:lnTo>
                      <a:pt x="28003" y="0"/>
                    </a:lnTo>
                    <a:lnTo>
                      <a:pt x="30444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0" name="Freeform: Shape 2639">
                <a:extLst>
                  <a:ext uri="{FF2B5EF4-FFF2-40B4-BE49-F238E27FC236}">
                    <a16:creationId xmlns:a16="http://schemas.microsoft.com/office/drawing/2014/main" id="{F666B423-4302-2464-009F-2F626D4F3BA8}"/>
                  </a:ext>
                </a:extLst>
              </p:cNvPr>
              <p:cNvSpPr/>
              <p:nvPr/>
            </p:nvSpPr>
            <p:spPr>
              <a:xfrm>
                <a:off x="4368980" y="3690315"/>
                <a:ext cx="30629" cy="2534"/>
              </a:xfrm>
              <a:custGeom>
                <a:avLst/>
                <a:gdLst>
                  <a:gd name="connsiteX0" fmla="*/ 30629 w 30629"/>
                  <a:gd name="connsiteY0" fmla="*/ 2534 h 2534"/>
                  <a:gd name="connsiteX1" fmla="*/ 2503 w 30629"/>
                  <a:gd name="connsiteY1" fmla="*/ 2534 h 2534"/>
                  <a:gd name="connsiteX2" fmla="*/ 0 w 30629"/>
                  <a:gd name="connsiteY2" fmla="*/ 0 h 2534"/>
                  <a:gd name="connsiteX3" fmla="*/ 28002 w 30629"/>
                  <a:gd name="connsiteY3" fmla="*/ 0 h 2534"/>
                  <a:gd name="connsiteX4" fmla="*/ 30629 w 3062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534">
                    <a:moveTo>
                      <a:pt x="30629" y="2534"/>
                    </a:moveTo>
                    <a:lnTo>
                      <a:pt x="2503" y="2534"/>
                    </a:lnTo>
                    <a:lnTo>
                      <a:pt x="0" y="0"/>
                    </a:lnTo>
                    <a:lnTo>
                      <a:pt x="28002" y="0"/>
                    </a:lnTo>
                    <a:lnTo>
                      <a:pt x="30629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1" name="Freeform: Shape 2640">
                <a:extLst>
                  <a:ext uri="{FF2B5EF4-FFF2-40B4-BE49-F238E27FC236}">
                    <a16:creationId xmlns:a16="http://schemas.microsoft.com/office/drawing/2014/main" id="{9D5F4E17-1F99-293F-9524-9790BE505289}"/>
                  </a:ext>
                </a:extLst>
              </p:cNvPr>
              <p:cNvSpPr/>
              <p:nvPr/>
            </p:nvSpPr>
            <p:spPr>
              <a:xfrm>
                <a:off x="2958715" y="3694117"/>
                <a:ext cx="31093" cy="2534"/>
              </a:xfrm>
              <a:custGeom>
                <a:avLst/>
                <a:gdLst>
                  <a:gd name="connsiteX0" fmla="*/ 28281 w 31093"/>
                  <a:gd name="connsiteY0" fmla="*/ 2534 h 2534"/>
                  <a:gd name="connsiteX1" fmla="*/ 0 w 31093"/>
                  <a:gd name="connsiteY1" fmla="*/ 2534 h 2534"/>
                  <a:gd name="connsiteX2" fmla="*/ 2905 w 31093"/>
                  <a:gd name="connsiteY2" fmla="*/ 0 h 2534"/>
                  <a:gd name="connsiteX3" fmla="*/ 31093 w 31093"/>
                  <a:gd name="connsiteY3" fmla="*/ 0 h 2534"/>
                  <a:gd name="connsiteX4" fmla="*/ 28281 w 3109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2905" y="0"/>
                    </a:lnTo>
                    <a:lnTo>
                      <a:pt x="31093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2" name="Freeform: Shape 2641">
                <a:extLst>
                  <a:ext uri="{FF2B5EF4-FFF2-40B4-BE49-F238E27FC236}">
                    <a16:creationId xmlns:a16="http://schemas.microsoft.com/office/drawing/2014/main" id="{E9E8CE3B-AC35-8B6F-1C51-F66FC2DD38DF}"/>
                  </a:ext>
                </a:extLst>
              </p:cNvPr>
              <p:cNvSpPr/>
              <p:nvPr/>
            </p:nvSpPr>
            <p:spPr>
              <a:xfrm>
                <a:off x="3009311" y="3694117"/>
                <a:ext cx="30876" cy="2534"/>
              </a:xfrm>
              <a:custGeom>
                <a:avLst/>
                <a:gdLst>
                  <a:gd name="connsiteX0" fmla="*/ 28281 w 30876"/>
                  <a:gd name="connsiteY0" fmla="*/ 2534 h 2534"/>
                  <a:gd name="connsiteX1" fmla="*/ 0 w 30876"/>
                  <a:gd name="connsiteY1" fmla="*/ 2534 h 2534"/>
                  <a:gd name="connsiteX2" fmla="*/ 2720 w 30876"/>
                  <a:gd name="connsiteY2" fmla="*/ 0 h 2534"/>
                  <a:gd name="connsiteX3" fmla="*/ 30877 w 30876"/>
                  <a:gd name="connsiteY3" fmla="*/ 0 h 2534"/>
                  <a:gd name="connsiteX4" fmla="*/ 28281 w 3087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6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2720" y="0"/>
                    </a:lnTo>
                    <a:lnTo>
                      <a:pt x="30877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3" name="Freeform: Shape 2642">
                <a:extLst>
                  <a:ext uri="{FF2B5EF4-FFF2-40B4-BE49-F238E27FC236}">
                    <a16:creationId xmlns:a16="http://schemas.microsoft.com/office/drawing/2014/main" id="{C4394878-B255-1C64-5A21-51DA4C796F40}"/>
                  </a:ext>
                </a:extLst>
              </p:cNvPr>
              <p:cNvSpPr/>
              <p:nvPr/>
            </p:nvSpPr>
            <p:spPr>
              <a:xfrm>
                <a:off x="3059907" y="3694117"/>
                <a:ext cx="30691" cy="2534"/>
              </a:xfrm>
              <a:custGeom>
                <a:avLst/>
                <a:gdLst>
                  <a:gd name="connsiteX0" fmla="*/ 28281 w 30691"/>
                  <a:gd name="connsiteY0" fmla="*/ 2534 h 2534"/>
                  <a:gd name="connsiteX1" fmla="*/ 0 w 30691"/>
                  <a:gd name="connsiteY1" fmla="*/ 2534 h 2534"/>
                  <a:gd name="connsiteX2" fmla="*/ 2504 w 30691"/>
                  <a:gd name="connsiteY2" fmla="*/ 0 h 2534"/>
                  <a:gd name="connsiteX3" fmla="*/ 30692 w 30691"/>
                  <a:gd name="connsiteY3" fmla="*/ 0 h 2534"/>
                  <a:gd name="connsiteX4" fmla="*/ 28281 w 3069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2504" y="0"/>
                    </a:lnTo>
                    <a:lnTo>
                      <a:pt x="30692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4" name="Freeform: Shape 2643">
                <a:extLst>
                  <a:ext uri="{FF2B5EF4-FFF2-40B4-BE49-F238E27FC236}">
                    <a16:creationId xmlns:a16="http://schemas.microsoft.com/office/drawing/2014/main" id="{7B68BDE9-EF28-759F-9995-11B53D11B2E5}"/>
                  </a:ext>
                </a:extLst>
              </p:cNvPr>
              <p:cNvSpPr/>
              <p:nvPr/>
            </p:nvSpPr>
            <p:spPr>
              <a:xfrm>
                <a:off x="3110503" y="3694117"/>
                <a:ext cx="30506" cy="2534"/>
              </a:xfrm>
              <a:custGeom>
                <a:avLst/>
                <a:gdLst>
                  <a:gd name="connsiteX0" fmla="*/ 28281 w 30506"/>
                  <a:gd name="connsiteY0" fmla="*/ 2534 h 2534"/>
                  <a:gd name="connsiteX1" fmla="*/ 0 w 30506"/>
                  <a:gd name="connsiteY1" fmla="*/ 2534 h 2534"/>
                  <a:gd name="connsiteX2" fmla="*/ 2318 w 30506"/>
                  <a:gd name="connsiteY2" fmla="*/ 0 h 2534"/>
                  <a:gd name="connsiteX3" fmla="*/ 30506 w 30506"/>
                  <a:gd name="connsiteY3" fmla="*/ 0 h 2534"/>
                  <a:gd name="connsiteX4" fmla="*/ 28281 w 3050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2318" y="0"/>
                    </a:lnTo>
                    <a:lnTo>
                      <a:pt x="30506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5" name="Freeform: Shape 2644">
                <a:extLst>
                  <a:ext uri="{FF2B5EF4-FFF2-40B4-BE49-F238E27FC236}">
                    <a16:creationId xmlns:a16="http://schemas.microsoft.com/office/drawing/2014/main" id="{433ADF42-2DB1-BD79-70C5-9C2B8838E02B}"/>
                  </a:ext>
                </a:extLst>
              </p:cNvPr>
              <p:cNvSpPr/>
              <p:nvPr/>
            </p:nvSpPr>
            <p:spPr>
              <a:xfrm>
                <a:off x="3161099" y="3694117"/>
                <a:ext cx="30289" cy="2534"/>
              </a:xfrm>
              <a:custGeom>
                <a:avLst/>
                <a:gdLst>
                  <a:gd name="connsiteX0" fmla="*/ 28281 w 30289"/>
                  <a:gd name="connsiteY0" fmla="*/ 2534 h 2534"/>
                  <a:gd name="connsiteX1" fmla="*/ 0 w 30289"/>
                  <a:gd name="connsiteY1" fmla="*/ 2534 h 2534"/>
                  <a:gd name="connsiteX2" fmla="*/ 2132 w 30289"/>
                  <a:gd name="connsiteY2" fmla="*/ 0 h 2534"/>
                  <a:gd name="connsiteX3" fmla="*/ 30290 w 30289"/>
                  <a:gd name="connsiteY3" fmla="*/ 0 h 2534"/>
                  <a:gd name="connsiteX4" fmla="*/ 28281 w 3028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2132" y="0"/>
                    </a:lnTo>
                    <a:lnTo>
                      <a:pt x="30290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6" name="Freeform: Shape 2645">
                <a:extLst>
                  <a:ext uri="{FF2B5EF4-FFF2-40B4-BE49-F238E27FC236}">
                    <a16:creationId xmlns:a16="http://schemas.microsoft.com/office/drawing/2014/main" id="{68E832D8-1D03-1CC3-B3CA-481C57014AF2}"/>
                  </a:ext>
                </a:extLst>
              </p:cNvPr>
              <p:cNvSpPr/>
              <p:nvPr/>
            </p:nvSpPr>
            <p:spPr>
              <a:xfrm>
                <a:off x="3211696" y="3694117"/>
                <a:ext cx="30104" cy="2534"/>
              </a:xfrm>
              <a:custGeom>
                <a:avLst/>
                <a:gdLst>
                  <a:gd name="connsiteX0" fmla="*/ 28281 w 30104"/>
                  <a:gd name="connsiteY0" fmla="*/ 2534 h 2534"/>
                  <a:gd name="connsiteX1" fmla="*/ 0 w 30104"/>
                  <a:gd name="connsiteY1" fmla="*/ 2534 h 2534"/>
                  <a:gd name="connsiteX2" fmla="*/ 1916 w 30104"/>
                  <a:gd name="connsiteY2" fmla="*/ 0 h 2534"/>
                  <a:gd name="connsiteX3" fmla="*/ 30104 w 30104"/>
                  <a:gd name="connsiteY3" fmla="*/ 0 h 2534"/>
                  <a:gd name="connsiteX4" fmla="*/ 28281 w 3010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4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1916" y="0"/>
                    </a:lnTo>
                    <a:lnTo>
                      <a:pt x="30104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7" name="Freeform: Shape 2646">
                <a:extLst>
                  <a:ext uri="{FF2B5EF4-FFF2-40B4-BE49-F238E27FC236}">
                    <a16:creationId xmlns:a16="http://schemas.microsoft.com/office/drawing/2014/main" id="{A7CE90F9-5763-F0E7-3ED2-A2F1DE8D7FB2}"/>
                  </a:ext>
                </a:extLst>
              </p:cNvPr>
              <p:cNvSpPr/>
              <p:nvPr/>
            </p:nvSpPr>
            <p:spPr>
              <a:xfrm>
                <a:off x="3262292" y="3694117"/>
                <a:ext cx="29919" cy="2534"/>
              </a:xfrm>
              <a:custGeom>
                <a:avLst/>
                <a:gdLst>
                  <a:gd name="connsiteX0" fmla="*/ 28281 w 29919"/>
                  <a:gd name="connsiteY0" fmla="*/ 2534 h 2534"/>
                  <a:gd name="connsiteX1" fmla="*/ 0 w 29919"/>
                  <a:gd name="connsiteY1" fmla="*/ 2534 h 2534"/>
                  <a:gd name="connsiteX2" fmla="*/ 1731 w 29919"/>
                  <a:gd name="connsiteY2" fmla="*/ 0 h 2534"/>
                  <a:gd name="connsiteX3" fmla="*/ 29919 w 29919"/>
                  <a:gd name="connsiteY3" fmla="*/ 0 h 2534"/>
                  <a:gd name="connsiteX4" fmla="*/ 28281 w 2991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19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1731" y="0"/>
                    </a:lnTo>
                    <a:lnTo>
                      <a:pt x="29919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8" name="Freeform: Shape 2647">
                <a:extLst>
                  <a:ext uri="{FF2B5EF4-FFF2-40B4-BE49-F238E27FC236}">
                    <a16:creationId xmlns:a16="http://schemas.microsoft.com/office/drawing/2014/main" id="{45A37568-B669-045E-E651-230AFFB206A8}"/>
                  </a:ext>
                </a:extLst>
              </p:cNvPr>
              <p:cNvSpPr/>
              <p:nvPr/>
            </p:nvSpPr>
            <p:spPr>
              <a:xfrm>
                <a:off x="3312857" y="3694117"/>
                <a:ext cx="29733" cy="2534"/>
              </a:xfrm>
              <a:custGeom>
                <a:avLst/>
                <a:gdLst>
                  <a:gd name="connsiteX0" fmla="*/ 28312 w 29733"/>
                  <a:gd name="connsiteY0" fmla="*/ 2534 h 2534"/>
                  <a:gd name="connsiteX1" fmla="*/ 0 w 29733"/>
                  <a:gd name="connsiteY1" fmla="*/ 2534 h 2534"/>
                  <a:gd name="connsiteX2" fmla="*/ 1576 w 29733"/>
                  <a:gd name="connsiteY2" fmla="*/ 0 h 2534"/>
                  <a:gd name="connsiteX3" fmla="*/ 29733 w 29733"/>
                  <a:gd name="connsiteY3" fmla="*/ 0 h 2534"/>
                  <a:gd name="connsiteX4" fmla="*/ 28312 w 2973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" h="2534">
                    <a:moveTo>
                      <a:pt x="28312" y="2534"/>
                    </a:moveTo>
                    <a:lnTo>
                      <a:pt x="0" y="2534"/>
                    </a:lnTo>
                    <a:lnTo>
                      <a:pt x="1576" y="0"/>
                    </a:lnTo>
                    <a:lnTo>
                      <a:pt x="29733" y="0"/>
                    </a:lnTo>
                    <a:lnTo>
                      <a:pt x="28312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9" name="Freeform: Shape 2648">
                <a:extLst>
                  <a:ext uri="{FF2B5EF4-FFF2-40B4-BE49-F238E27FC236}">
                    <a16:creationId xmlns:a16="http://schemas.microsoft.com/office/drawing/2014/main" id="{27495D2E-9DEB-BBA5-036E-BFEC539E8101}"/>
                  </a:ext>
                </a:extLst>
              </p:cNvPr>
              <p:cNvSpPr/>
              <p:nvPr/>
            </p:nvSpPr>
            <p:spPr>
              <a:xfrm>
                <a:off x="3363453" y="3694117"/>
                <a:ext cx="29548" cy="2534"/>
              </a:xfrm>
              <a:custGeom>
                <a:avLst/>
                <a:gdLst>
                  <a:gd name="connsiteX0" fmla="*/ 28281 w 29548"/>
                  <a:gd name="connsiteY0" fmla="*/ 2534 h 2534"/>
                  <a:gd name="connsiteX1" fmla="*/ 0 w 29548"/>
                  <a:gd name="connsiteY1" fmla="*/ 2534 h 2534"/>
                  <a:gd name="connsiteX2" fmla="*/ 1360 w 29548"/>
                  <a:gd name="connsiteY2" fmla="*/ 0 h 2534"/>
                  <a:gd name="connsiteX3" fmla="*/ 29548 w 29548"/>
                  <a:gd name="connsiteY3" fmla="*/ 0 h 2534"/>
                  <a:gd name="connsiteX4" fmla="*/ 28281 w 2954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8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1360" y="0"/>
                    </a:lnTo>
                    <a:lnTo>
                      <a:pt x="29548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0" name="Freeform: Shape 2649">
                <a:extLst>
                  <a:ext uri="{FF2B5EF4-FFF2-40B4-BE49-F238E27FC236}">
                    <a16:creationId xmlns:a16="http://schemas.microsoft.com/office/drawing/2014/main" id="{12B63921-93B3-1107-CA2D-82E546FFF4F0}"/>
                  </a:ext>
                </a:extLst>
              </p:cNvPr>
              <p:cNvSpPr/>
              <p:nvPr/>
            </p:nvSpPr>
            <p:spPr>
              <a:xfrm>
                <a:off x="3414050" y="3694117"/>
                <a:ext cx="29331" cy="2534"/>
              </a:xfrm>
              <a:custGeom>
                <a:avLst/>
                <a:gdLst>
                  <a:gd name="connsiteX0" fmla="*/ 28281 w 29331"/>
                  <a:gd name="connsiteY0" fmla="*/ 2534 h 2534"/>
                  <a:gd name="connsiteX1" fmla="*/ 0 w 29331"/>
                  <a:gd name="connsiteY1" fmla="*/ 2534 h 2534"/>
                  <a:gd name="connsiteX2" fmla="*/ 1175 w 29331"/>
                  <a:gd name="connsiteY2" fmla="*/ 0 h 2534"/>
                  <a:gd name="connsiteX3" fmla="*/ 29332 w 29331"/>
                  <a:gd name="connsiteY3" fmla="*/ 0 h 2534"/>
                  <a:gd name="connsiteX4" fmla="*/ 28281 w 2933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31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1175" y="0"/>
                    </a:lnTo>
                    <a:lnTo>
                      <a:pt x="29332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1" name="Freeform: Shape 2650">
                <a:extLst>
                  <a:ext uri="{FF2B5EF4-FFF2-40B4-BE49-F238E27FC236}">
                    <a16:creationId xmlns:a16="http://schemas.microsoft.com/office/drawing/2014/main" id="{402B76F4-13D3-5DFE-30CA-FB0A9CAA7669}"/>
                  </a:ext>
                </a:extLst>
              </p:cNvPr>
              <p:cNvSpPr/>
              <p:nvPr/>
            </p:nvSpPr>
            <p:spPr>
              <a:xfrm>
                <a:off x="3464646" y="3694117"/>
                <a:ext cx="29146" cy="2534"/>
              </a:xfrm>
              <a:custGeom>
                <a:avLst/>
                <a:gdLst>
                  <a:gd name="connsiteX0" fmla="*/ 28281 w 29146"/>
                  <a:gd name="connsiteY0" fmla="*/ 2534 h 2534"/>
                  <a:gd name="connsiteX1" fmla="*/ 0 w 29146"/>
                  <a:gd name="connsiteY1" fmla="*/ 2534 h 2534"/>
                  <a:gd name="connsiteX2" fmla="*/ 958 w 29146"/>
                  <a:gd name="connsiteY2" fmla="*/ 0 h 2534"/>
                  <a:gd name="connsiteX3" fmla="*/ 29146 w 29146"/>
                  <a:gd name="connsiteY3" fmla="*/ 0 h 2534"/>
                  <a:gd name="connsiteX4" fmla="*/ 28281 w 2914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6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958" y="0"/>
                    </a:lnTo>
                    <a:lnTo>
                      <a:pt x="29146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2" name="Freeform: Shape 2651">
                <a:extLst>
                  <a:ext uri="{FF2B5EF4-FFF2-40B4-BE49-F238E27FC236}">
                    <a16:creationId xmlns:a16="http://schemas.microsoft.com/office/drawing/2014/main" id="{D6846C48-0D32-490F-D041-116301EB7252}"/>
                  </a:ext>
                </a:extLst>
              </p:cNvPr>
              <p:cNvSpPr/>
              <p:nvPr/>
            </p:nvSpPr>
            <p:spPr>
              <a:xfrm>
                <a:off x="3515242" y="3694117"/>
                <a:ext cx="28960" cy="2534"/>
              </a:xfrm>
              <a:custGeom>
                <a:avLst/>
                <a:gdLst>
                  <a:gd name="connsiteX0" fmla="*/ 28281 w 28960"/>
                  <a:gd name="connsiteY0" fmla="*/ 2534 h 2534"/>
                  <a:gd name="connsiteX1" fmla="*/ 0 w 28960"/>
                  <a:gd name="connsiteY1" fmla="*/ 2534 h 2534"/>
                  <a:gd name="connsiteX2" fmla="*/ 773 w 28960"/>
                  <a:gd name="connsiteY2" fmla="*/ 0 h 2534"/>
                  <a:gd name="connsiteX3" fmla="*/ 28961 w 28960"/>
                  <a:gd name="connsiteY3" fmla="*/ 0 h 2534"/>
                  <a:gd name="connsiteX4" fmla="*/ 28281 w 28960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773" y="0"/>
                    </a:lnTo>
                    <a:lnTo>
                      <a:pt x="28961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3" name="Freeform: Shape 2652">
                <a:extLst>
                  <a:ext uri="{FF2B5EF4-FFF2-40B4-BE49-F238E27FC236}">
                    <a16:creationId xmlns:a16="http://schemas.microsoft.com/office/drawing/2014/main" id="{11024880-DA74-7AAB-CD8F-50380C09516E}"/>
                  </a:ext>
                </a:extLst>
              </p:cNvPr>
              <p:cNvSpPr/>
              <p:nvPr/>
            </p:nvSpPr>
            <p:spPr>
              <a:xfrm>
                <a:off x="3565838" y="3694117"/>
                <a:ext cx="28744" cy="2534"/>
              </a:xfrm>
              <a:custGeom>
                <a:avLst/>
                <a:gdLst>
                  <a:gd name="connsiteX0" fmla="*/ 28281 w 28744"/>
                  <a:gd name="connsiteY0" fmla="*/ 2534 h 2534"/>
                  <a:gd name="connsiteX1" fmla="*/ 0 w 28744"/>
                  <a:gd name="connsiteY1" fmla="*/ 2534 h 2534"/>
                  <a:gd name="connsiteX2" fmla="*/ 587 w 28744"/>
                  <a:gd name="connsiteY2" fmla="*/ 0 h 2534"/>
                  <a:gd name="connsiteX3" fmla="*/ 28744 w 28744"/>
                  <a:gd name="connsiteY3" fmla="*/ 0 h 2534"/>
                  <a:gd name="connsiteX4" fmla="*/ 28281 w 2874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587" y="0"/>
                    </a:lnTo>
                    <a:lnTo>
                      <a:pt x="28744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4" name="Freeform: Shape 2653">
                <a:extLst>
                  <a:ext uri="{FF2B5EF4-FFF2-40B4-BE49-F238E27FC236}">
                    <a16:creationId xmlns:a16="http://schemas.microsoft.com/office/drawing/2014/main" id="{25928E08-E658-587C-A421-8FA4325D6ECA}"/>
                  </a:ext>
                </a:extLst>
              </p:cNvPr>
              <p:cNvSpPr/>
              <p:nvPr/>
            </p:nvSpPr>
            <p:spPr>
              <a:xfrm>
                <a:off x="3616434" y="3694117"/>
                <a:ext cx="28558" cy="2534"/>
              </a:xfrm>
              <a:custGeom>
                <a:avLst/>
                <a:gdLst>
                  <a:gd name="connsiteX0" fmla="*/ 28281 w 28558"/>
                  <a:gd name="connsiteY0" fmla="*/ 2534 h 2534"/>
                  <a:gd name="connsiteX1" fmla="*/ 0 w 28558"/>
                  <a:gd name="connsiteY1" fmla="*/ 2534 h 2534"/>
                  <a:gd name="connsiteX2" fmla="*/ 371 w 28558"/>
                  <a:gd name="connsiteY2" fmla="*/ 0 h 2534"/>
                  <a:gd name="connsiteX3" fmla="*/ 28559 w 28558"/>
                  <a:gd name="connsiteY3" fmla="*/ 0 h 2534"/>
                  <a:gd name="connsiteX4" fmla="*/ 28281 w 2855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58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371" y="0"/>
                    </a:lnTo>
                    <a:lnTo>
                      <a:pt x="28559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5" name="Freeform: Shape 2654">
                <a:extLst>
                  <a:ext uri="{FF2B5EF4-FFF2-40B4-BE49-F238E27FC236}">
                    <a16:creationId xmlns:a16="http://schemas.microsoft.com/office/drawing/2014/main" id="{8D73586E-B463-EF8E-1A5E-EC30DD5F46B4}"/>
                  </a:ext>
                </a:extLst>
              </p:cNvPr>
              <p:cNvSpPr/>
              <p:nvPr/>
            </p:nvSpPr>
            <p:spPr>
              <a:xfrm>
                <a:off x="3667031" y="3694117"/>
                <a:ext cx="28342" cy="2534"/>
              </a:xfrm>
              <a:custGeom>
                <a:avLst/>
                <a:gdLst>
                  <a:gd name="connsiteX0" fmla="*/ 28281 w 28342"/>
                  <a:gd name="connsiteY0" fmla="*/ 2534 h 2534"/>
                  <a:gd name="connsiteX1" fmla="*/ 0 w 28342"/>
                  <a:gd name="connsiteY1" fmla="*/ 2534 h 2534"/>
                  <a:gd name="connsiteX2" fmla="*/ 186 w 28342"/>
                  <a:gd name="connsiteY2" fmla="*/ 0 h 2534"/>
                  <a:gd name="connsiteX3" fmla="*/ 28343 w 28342"/>
                  <a:gd name="connsiteY3" fmla="*/ 0 h 2534"/>
                  <a:gd name="connsiteX4" fmla="*/ 28281 w 28342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2" h="2534">
                    <a:moveTo>
                      <a:pt x="28281" y="2534"/>
                    </a:moveTo>
                    <a:lnTo>
                      <a:pt x="0" y="2534"/>
                    </a:lnTo>
                    <a:lnTo>
                      <a:pt x="186" y="0"/>
                    </a:lnTo>
                    <a:lnTo>
                      <a:pt x="28343" y="0"/>
                    </a:lnTo>
                    <a:lnTo>
                      <a:pt x="2828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6" name="Freeform: Shape 2655">
                <a:extLst>
                  <a:ext uri="{FF2B5EF4-FFF2-40B4-BE49-F238E27FC236}">
                    <a16:creationId xmlns:a16="http://schemas.microsoft.com/office/drawing/2014/main" id="{B2374763-20A9-766F-28A3-E6CF56A847E8}"/>
                  </a:ext>
                </a:extLst>
              </p:cNvPr>
              <p:cNvSpPr/>
              <p:nvPr/>
            </p:nvSpPr>
            <p:spPr>
              <a:xfrm>
                <a:off x="3717596" y="3694117"/>
                <a:ext cx="28311" cy="2534"/>
              </a:xfrm>
              <a:custGeom>
                <a:avLst/>
                <a:gdLst>
                  <a:gd name="connsiteX0" fmla="*/ 28311 w 28311"/>
                  <a:gd name="connsiteY0" fmla="*/ 2534 h 2534"/>
                  <a:gd name="connsiteX1" fmla="*/ 31 w 28311"/>
                  <a:gd name="connsiteY1" fmla="*/ 2534 h 2534"/>
                  <a:gd name="connsiteX2" fmla="*/ 0 w 28311"/>
                  <a:gd name="connsiteY2" fmla="*/ 0 h 2534"/>
                  <a:gd name="connsiteX3" fmla="*/ 28188 w 28311"/>
                  <a:gd name="connsiteY3" fmla="*/ 0 h 2534"/>
                  <a:gd name="connsiteX4" fmla="*/ 28311 w 2831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11" h="2534">
                    <a:moveTo>
                      <a:pt x="28311" y="2534"/>
                    </a:moveTo>
                    <a:lnTo>
                      <a:pt x="31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8311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7" name="Freeform: Shape 2656">
                <a:extLst>
                  <a:ext uri="{FF2B5EF4-FFF2-40B4-BE49-F238E27FC236}">
                    <a16:creationId xmlns:a16="http://schemas.microsoft.com/office/drawing/2014/main" id="{6F9E538C-94D4-8673-D52A-1AAFC76DECEF}"/>
                  </a:ext>
                </a:extLst>
              </p:cNvPr>
              <p:cNvSpPr/>
              <p:nvPr/>
            </p:nvSpPr>
            <p:spPr>
              <a:xfrm>
                <a:off x="3768007" y="3694117"/>
                <a:ext cx="28496" cy="2534"/>
              </a:xfrm>
              <a:custGeom>
                <a:avLst/>
                <a:gdLst>
                  <a:gd name="connsiteX0" fmla="*/ 28497 w 28496"/>
                  <a:gd name="connsiteY0" fmla="*/ 2534 h 2534"/>
                  <a:gd name="connsiteX1" fmla="*/ 217 w 28496"/>
                  <a:gd name="connsiteY1" fmla="*/ 2534 h 2534"/>
                  <a:gd name="connsiteX2" fmla="*/ 0 w 28496"/>
                  <a:gd name="connsiteY2" fmla="*/ 0 h 2534"/>
                  <a:gd name="connsiteX3" fmla="*/ 28188 w 28496"/>
                  <a:gd name="connsiteY3" fmla="*/ 0 h 2534"/>
                  <a:gd name="connsiteX4" fmla="*/ 28497 w 2849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6" h="2534">
                    <a:moveTo>
                      <a:pt x="28497" y="2534"/>
                    </a:moveTo>
                    <a:lnTo>
                      <a:pt x="217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8497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8" name="Freeform: Shape 2657">
                <a:extLst>
                  <a:ext uri="{FF2B5EF4-FFF2-40B4-BE49-F238E27FC236}">
                    <a16:creationId xmlns:a16="http://schemas.microsoft.com/office/drawing/2014/main" id="{33C4CEBB-09E0-1305-828B-9BE62221BA10}"/>
                  </a:ext>
                </a:extLst>
              </p:cNvPr>
              <p:cNvSpPr/>
              <p:nvPr/>
            </p:nvSpPr>
            <p:spPr>
              <a:xfrm>
                <a:off x="3818418" y="3694117"/>
                <a:ext cx="28682" cy="2534"/>
              </a:xfrm>
              <a:custGeom>
                <a:avLst/>
                <a:gdLst>
                  <a:gd name="connsiteX0" fmla="*/ 28682 w 28682"/>
                  <a:gd name="connsiteY0" fmla="*/ 2534 h 2534"/>
                  <a:gd name="connsiteX1" fmla="*/ 402 w 28682"/>
                  <a:gd name="connsiteY1" fmla="*/ 2534 h 2534"/>
                  <a:gd name="connsiteX2" fmla="*/ 0 w 28682"/>
                  <a:gd name="connsiteY2" fmla="*/ 0 h 2534"/>
                  <a:gd name="connsiteX3" fmla="*/ 28157 w 28682"/>
                  <a:gd name="connsiteY3" fmla="*/ 0 h 2534"/>
                  <a:gd name="connsiteX4" fmla="*/ 28682 w 28682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82" h="2534">
                    <a:moveTo>
                      <a:pt x="28682" y="2534"/>
                    </a:moveTo>
                    <a:lnTo>
                      <a:pt x="402" y="2534"/>
                    </a:lnTo>
                    <a:lnTo>
                      <a:pt x="0" y="0"/>
                    </a:lnTo>
                    <a:lnTo>
                      <a:pt x="28157" y="0"/>
                    </a:lnTo>
                    <a:lnTo>
                      <a:pt x="28682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9" name="Freeform: Shape 2658">
                <a:extLst>
                  <a:ext uri="{FF2B5EF4-FFF2-40B4-BE49-F238E27FC236}">
                    <a16:creationId xmlns:a16="http://schemas.microsoft.com/office/drawing/2014/main" id="{C0686864-267A-5C41-5021-514C1750AF6C}"/>
                  </a:ext>
                </a:extLst>
              </p:cNvPr>
              <p:cNvSpPr/>
              <p:nvPr/>
            </p:nvSpPr>
            <p:spPr>
              <a:xfrm>
                <a:off x="3868797" y="3694117"/>
                <a:ext cx="28898" cy="2534"/>
              </a:xfrm>
              <a:custGeom>
                <a:avLst/>
                <a:gdLst>
                  <a:gd name="connsiteX0" fmla="*/ 28899 w 28898"/>
                  <a:gd name="connsiteY0" fmla="*/ 2534 h 2534"/>
                  <a:gd name="connsiteX1" fmla="*/ 618 w 28898"/>
                  <a:gd name="connsiteY1" fmla="*/ 2534 h 2534"/>
                  <a:gd name="connsiteX2" fmla="*/ 0 w 28898"/>
                  <a:gd name="connsiteY2" fmla="*/ 0 h 2534"/>
                  <a:gd name="connsiteX3" fmla="*/ 28188 w 28898"/>
                  <a:gd name="connsiteY3" fmla="*/ 0 h 2534"/>
                  <a:gd name="connsiteX4" fmla="*/ 28899 w 2889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98" h="2534">
                    <a:moveTo>
                      <a:pt x="28899" y="2534"/>
                    </a:moveTo>
                    <a:lnTo>
                      <a:pt x="618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8899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0" name="Freeform: Shape 2659">
                <a:extLst>
                  <a:ext uri="{FF2B5EF4-FFF2-40B4-BE49-F238E27FC236}">
                    <a16:creationId xmlns:a16="http://schemas.microsoft.com/office/drawing/2014/main" id="{5E80330C-56A2-BF64-DFCA-36AEE3789C42}"/>
                  </a:ext>
                </a:extLst>
              </p:cNvPr>
              <p:cNvSpPr/>
              <p:nvPr/>
            </p:nvSpPr>
            <p:spPr>
              <a:xfrm>
                <a:off x="3919208" y="3694117"/>
                <a:ext cx="29084" cy="2534"/>
              </a:xfrm>
              <a:custGeom>
                <a:avLst/>
                <a:gdLst>
                  <a:gd name="connsiteX0" fmla="*/ 29084 w 29084"/>
                  <a:gd name="connsiteY0" fmla="*/ 2534 h 2534"/>
                  <a:gd name="connsiteX1" fmla="*/ 804 w 29084"/>
                  <a:gd name="connsiteY1" fmla="*/ 2534 h 2534"/>
                  <a:gd name="connsiteX2" fmla="*/ 0 w 29084"/>
                  <a:gd name="connsiteY2" fmla="*/ 0 h 2534"/>
                  <a:gd name="connsiteX3" fmla="*/ 28188 w 29084"/>
                  <a:gd name="connsiteY3" fmla="*/ 0 h 2534"/>
                  <a:gd name="connsiteX4" fmla="*/ 29084 w 2908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84" h="2534">
                    <a:moveTo>
                      <a:pt x="29084" y="2534"/>
                    </a:moveTo>
                    <a:lnTo>
                      <a:pt x="804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9084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1" name="Freeform: Shape 2660">
                <a:extLst>
                  <a:ext uri="{FF2B5EF4-FFF2-40B4-BE49-F238E27FC236}">
                    <a16:creationId xmlns:a16="http://schemas.microsoft.com/office/drawing/2014/main" id="{CCE37696-D398-6393-3FEB-02D5026D5D10}"/>
                  </a:ext>
                </a:extLst>
              </p:cNvPr>
              <p:cNvSpPr/>
              <p:nvPr/>
            </p:nvSpPr>
            <p:spPr>
              <a:xfrm>
                <a:off x="3969619" y="3694117"/>
                <a:ext cx="29269" cy="2534"/>
              </a:xfrm>
              <a:custGeom>
                <a:avLst/>
                <a:gdLst>
                  <a:gd name="connsiteX0" fmla="*/ 29270 w 29269"/>
                  <a:gd name="connsiteY0" fmla="*/ 2534 h 2534"/>
                  <a:gd name="connsiteX1" fmla="*/ 989 w 29269"/>
                  <a:gd name="connsiteY1" fmla="*/ 2534 h 2534"/>
                  <a:gd name="connsiteX2" fmla="*/ 0 w 29269"/>
                  <a:gd name="connsiteY2" fmla="*/ 0 h 2534"/>
                  <a:gd name="connsiteX3" fmla="*/ 28157 w 29269"/>
                  <a:gd name="connsiteY3" fmla="*/ 0 h 2534"/>
                  <a:gd name="connsiteX4" fmla="*/ 29270 w 2926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69" h="2534">
                    <a:moveTo>
                      <a:pt x="29270" y="2534"/>
                    </a:moveTo>
                    <a:lnTo>
                      <a:pt x="989" y="2534"/>
                    </a:lnTo>
                    <a:lnTo>
                      <a:pt x="0" y="0"/>
                    </a:lnTo>
                    <a:lnTo>
                      <a:pt x="28157" y="0"/>
                    </a:lnTo>
                    <a:lnTo>
                      <a:pt x="29270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2" name="Freeform: Shape 2661">
                <a:extLst>
                  <a:ext uri="{FF2B5EF4-FFF2-40B4-BE49-F238E27FC236}">
                    <a16:creationId xmlns:a16="http://schemas.microsoft.com/office/drawing/2014/main" id="{483EDF65-1A0D-E4A9-E45B-8EAAA46F6C9F}"/>
                  </a:ext>
                </a:extLst>
              </p:cNvPr>
              <p:cNvSpPr/>
              <p:nvPr/>
            </p:nvSpPr>
            <p:spPr>
              <a:xfrm>
                <a:off x="4019999" y="3694117"/>
                <a:ext cx="29486" cy="2534"/>
              </a:xfrm>
              <a:custGeom>
                <a:avLst/>
                <a:gdLst>
                  <a:gd name="connsiteX0" fmla="*/ 29486 w 29486"/>
                  <a:gd name="connsiteY0" fmla="*/ 2534 h 2534"/>
                  <a:gd name="connsiteX1" fmla="*/ 1205 w 29486"/>
                  <a:gd name="connsiteY1" fmla="*/ 2534 h 2534"/>
                  <a:gd name="connsiteX2" fmla="*/ 0 w 29486"/>
                  <a:gd name="connsiteY2" fmla="*/ 0 h 2534"/>
                  <a:gd name="connsiteX3" fmla="*/ 28188 w 29486"/>
                  <a:gd name="connsiteY3" fmla="*/ 0 h 2534"/>
                  <a:gd name="connsiteX4" fmla="*/ 29486 w 2948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6" h="2534">
                    <a:moveTo>
                      <a:pt x="29486" y="2534"/>
                    </a:moveTo>
                    <a:lnTo>
                      <a:pt x="1205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948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3" name="Freeform: Shape 2662">
                <a:extLst>
                  <a:ext uri="{FF2B5EF4-FFF2-40B4-BE49-F238E27FC236}">
                    <a16:creationId xmlns:a16="http://schemas.microsoft.com/office/drawing/2014/main" id="{E734D419-AB9E-C552-0E3F-821C0A147D34}"/>
                  </a:ext>
                </a:extLst>
              </p:cNvPr>
              <p:cNvSpPr/>
              <p:nvPr/>
            </p:nvSpPr>
            <p:spPr>
              <a:xfrm>
                <a:off x="4070410" y="3694117"/>
                <a:ext cx="29671" cy="2534"/>
              </a:xfrm>
              <a:custGeom>
                <a:avLst/>
                <a:gdLst>
                  <a:gd name="connsiteX0" fmla="*/ 29672 w 29671"/>
                  <a:gd name="connsiteY0" fmla="*/ 2534 h 2534"/>
                  <a:gd name="connsiteX1" fmla="*/ 1391 w 29671"/>
                  <a:gd name="connsiteY1" fmla="*/ 2534 h 2534"/>
                  <a:gd name="connsiteX2" fmla="*/ 0 w 29671"/>
                  <a:gd name="connsiteY2" fmla="*/ 0 h 2534"/>
                  <a:gd name="connsiteX3" fmla="*/ 28157 w 29671"/>
                  <a:gd name="connsiteY3" fmla="*/ 0 h 2534"/>
                  <a:gd name="connsiteX4" fmla="*/ 29672 w 29671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1" h="2534">
                    <a:moveTo>
                      <a:pt x="29672" y="2534"/>
                    </a:moveTo>
                    <a:lnTo>
                      <a:pt x="1391" y="2534"/>
                    </a:lnTo>
                    <a:lnTo>
                      <a:pt x="0" y="0"/>
                    </a:lnTo>
                    <a:lnTo>
                      <a:pt x="28157" y="0"/>
                    </a:lnTo>
                    <a:lnTo>
                      <a:pt x="29672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4" name="Freeform: Shape 2663">
                <a:extLst>
                  <a:ext uri="{FF2B5EF4-FFF2-40B4-BE49-F238E27FC236}">
                    <a16:creationId xmlns:a16="http://schemas.microsoft.com/office/drawing/2014/main" id="{06F62AB7-BC7F-7D32-1C7C-0098823F5490}"/>
                  </a:ext>
                </a:extLst>
              </p:cNvPr>
              <p:cNvSpPr/>
              <p:nvPr/>
            </p:nvSpPr>
            <p:spPr>
              <a:xfrm>
                <a:off x="4120790" y="3694117"/>
                <a:ext cx="29888" cy="2534"/>
              </a:xfrm>
              <a:custGeom>
                <a:avLst/>
                <a:gdLst>
                  <a:gd name="connsiteX0" fmla="*/ 29888 w 29888"/>
                  <a:gd name="connsiteY0" fmla="*/ 2534 h 2534"/>
                  <a:gd name="connsiteX1" fmla="*/ 1607 w 29888"/>
                  <a:gd name="connsiteY1" fmla="*/ 2534 h 2534"/>
                  <a:gd name="connsiteX2" fmla="*/ 0 w 29888"/>
                  <a:gd name="connsiteY2" fmla="*/ 0 h 2534"/>
                  <a:gd name="connsiteX3" fmla="*/ 28188 w 29888"/>
                  <a:gd name="connsiteY3" fmla="*/ 0 h 2534"/>
                  <a:gd name="connsiteX4" fmla="*/ 29888 w 2988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534">
                    <a:moveTo>
                      <a:pt x="29888" y="2534"/>
                    </a:moveTo>
                    <a:lnTo>
                      <a:pt x="1607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29888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5" name="Freeform: Shape 2664">
                <a:extLst>
                  <a:ext uri="{FF2B5EF4-FFF2-40B4-BE49-F238E27FC236}">
                    <a16:creationId xmlns:a16="http://schemas.microsoft.com/office/drawing/2014/main" id="{A56B74FA-9CFC-ABCA-797E-1F9A0D6F36FA}"/>
                  </a:ext>
                </a:extLst>
              </p:cNvPr>
              <p:cNvSpPr/>
              <p:nvPr/>
            </p:nvSpPr>
            <p:spPr>
              <a:xfrm>
                <a:off x="4171200" y="3694117"/>
                <a:ext cx="30073" cy="2534"/>
              </a:xfrm>
              <a:custGeom>
                <a:avLst/>
                <a:gdLst>
                  <a:gd name="connsiteX0" fmla="*/ 30074 w 30073"/>
                  <a:gd name="connsiteY0" fmla="*/ 2534 h 2534"/>
                  <a:gd name="connsiteX1" fmla="*/ 1762 w 30073"/>
                  <a:gd name="connsiteY1" fmla="*/ 2534 h 2534"/>
                  <a:gd name="connsiteX2" fmla="*/ 0 w 30073"/>
                  <a:gd name="connsiteY2" fmla="*/ 0 h 2534"/>
                  <a:gd name="connsiteX3" fmla="*/ 28188 w 30073"/>
                  <a:gd name="connsiteY3" fmla="*/ 0 h 2534"/>
                  <a:gd name="connsiteX4" fmla="*/ 30074 w 30073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534">
                    <a:moveTo>
                      <a:pt x="30074" y="2534"/>
                    </a:moveTo>
                    <a:lnTo>
                      <a:pt x="1762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30074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6" name="Freeform: Shape 2665">
                <a:extLst>
                  <a:ext uri="{FF2B5EF4-FFF2-40B4-BE49-F238E27FC236}">
                    <a16:creationId xmlns:a16="http://schemas.microsoft.com/office/drawing/2014/main" id="{19CD3C81-5234-DAF2-6902-C343B31AECF6}"/>
                  </a:ext>
                </a:extLst>
              </p:cNvPr>
              <p:cNvSpPr/>
              <p:nvPr/>
            </p:nvSpPr>
            <p:spPr>
              <a:xfrm>
                <a:off x="4221611" y="3694117"/>
                <a:ext cx="30258" cy="2534"/>
              </a:xfrm>
              <a:custGeom>
                <a:avLst/>
                <a:gdLst>
                  <a:gd name="connsiteX0" fmla="*/ 30259 w 30258"/>
                  <a:gd name="connsiteY0" fmla="*/ 2534 h 2534"/>
                  <a:gd name="connsiteX1" fmla="*/ 1947 w 30258"/>
                  <a:gd name="connsiteY1" fmla="*/ 2534 h 2534"/>
                  <a:gd name="connsiteX2" fmla="*/ 0 w 30258"/>
                  <a:gd name="connsiteY2" fmla="*/ 0 h 2534"/>
                  <a:gd name="connsiteX3" fmla="*/ 28157 w 30258"/>
                  <a:gd name="connsiteY3" fmla="*/ 0 h 2534"/>
                  <a:gd name="connsiteX4" fmla="*/ 30259 w 30258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8" h="2534">
                    <a:moveTo>
                      <a:pt x="30259" y="2534"/>
                    </a:moveTo>
                    <a:lnTo>
                      <a:pt x="1947" y="2534"/>
                    </a:lnTo>
                    <a:lnTo>
                      <a:pt x="0" y="0"/>
                    </a:lnTo>
                    <a:lnTo>
                      <a:pt x="28157" y="0"/>
                    </a:lnTo>
                    <a:lnTo>
                      <a:pt x="30259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7" name="Freeform: Shape 2666">
                <a:extLst>
                  <a:ext uri="{FF2B5EF4-FFF2-40B4-BE49-F238E27FC236}">
                    <a16:creationId xmlns:a16="http://schemas.microsoft.com/office/drawing/2014/main" id="{D59CB615-BE1E-8664-CA1C-3A145E533282}"/>
                  </a:ext>
                </a:extLst>
              </p:cNvPr>
              <p:cNvSpPr/>
              <p:nvPr/>
            </p:nvSpPr>
            <p:spPr>
              <a:xfrm>
                <a:off x="4271991" y="3694117"/>
                <a:ext cx="30444" cy="2534"/>
              </a:xfrm>
              <a:custGeom>
                <a:avLst/>
                <a:gdLst>
                  <a:gd name="connsiteX0" fmla="*/ 30444 w 30444"/>
                  <a:gd name="connsiteY0" fmla="*/ 2534 h 2534"/>
                  <a:gd name="connsiteX1" fmla="*/ 2163 w 30444"/>
                  <a:gd name="connsiteY1" fmla="*/ 2534 h 2534"/>
                  <a:gd name="connsiteX2" fmla="*/ 0 w 30444"/>
                  <a:gd name="connsiteY2" fmla="*/ 0 h 2534"/>
                  <a:gd name="connsiteX3" fmla="*/ 28188 w 30444"/>
                  <a:gd name="connsiteY3" fmla="*/ 0 h 2534"/>
                  <a:gd name="connsiteX4" fmla="*/ 30444 w 30444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534">
                    <a:moveTo>
                      <a:pt x="30444" y="2534"/>
                    </a:moveTo>
                    <a:lnTo>
                      <a:pt x="2163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30444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8" name="Freeform: Shape 2667">
                <a:extLst>
                  <a:ext uri="{FF2B5EF4-FFF2-40B4-BE49-F238E27FC236}">
                    <a16:creationId xmlns:a16="http://schemas.microsoft.com/office/drawing/2014/main" id="{64ABC9F9-91D1-8C86-B4C3-EC40EF44DAEB}"/>
                  </a:ext>
                </a:extLst>
              </p:cNvPr>
              <p:cNvSpPr/>
              <p:nvPr/>
            </p:nvSpPr>
            <p:spPr>
              <a:xfrm>
                <a:off x="4322402" y="3694117"/>
                <a:ext cx="30629" cy="2534"/>
              </a:xfrm>
              <a:custGeom>
                <a:avLst/>
                <a:gdLst>
                  <a:gd name="connsiteX0" fmla="*/ 30630 w 30629"/>
                  <a:gd name="connsiteY0" fmla="*/ 2534 h 2534"/>
                  <a:gd name="connsiteX1" fmla="*/ 2349 w 30629"/>
                  <a:gd name="connsiteY1" fmla="*/ 2534 h 2534"/>
                  <a:gd name="connsiteX2" fmla="*/ 0 w 30629"/>
                  <a:gd name="connsiteY2" fmla="*/ 0 h 2534"/>
                  <a:gd name="connsiteX3" fmla="*/ 28157 w 30629"/>
                  <a:gd name="connsiteY3" fmla="*/ 0 h 2534"/>
                  <a:gd name="connsiteX4" fmla="*/ 30630 w 30629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534">
                    <a:moveTo>
                      <a:pt x="30630" y="2534"/>
                    </a:moveTo>
                    <a:lnTo>
                      <a:pt x="2349" y="2534"/>
                    </a:lnTo>
                    <a:lnTo>
                      <a:pt x="0" y="0"/>
                    </a:lnTo>
                    <a:lnTo>
                      <a:pt x="28157" y="0"/>
                    </a:lnTo>
                    <a:lnTo>
                      <a:pt x="30630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9" name="Freeform: Shape 2668">
                <a:extLst>
                  <a:ext uri="{FF2B5EF4-FFF2-40B4-BE49-F238E27FC236}">
                    <a16:creationId xmlns:a16="http://schemas.microsoft.com/office/drawing/2014/main" id="{9C20AF62-B1C0-3DBE-EC68-F4D9C6C70B55}"/>
                  </a:ext>
                </a:extLst>
              </p:cNvPr>
              <p:cNvSpPr/>
              <p:nvPr/>
            </p:nvSpPr>
            <p:spPr>
              <a:xfrm>
                <a:off x="4372782" y="3694117"/>
                <a:ext cx="30846" cy="2534"/>
              </a:xfrm>
              <a:custGeom>
                <a:avLst/>
                <a:gdLst>
                  <a:gd name="connsiteX0" fmla="*/ 30846 w 30846"/>
                  <a:gd name="connsiteY0" fmla="*/ 2534 h 2534"/>
                  <a:gd name="connsiteX1" fmla="*/ 2565 w 30846"/>
                  <a:gd name="connsiteY1" fmla="*/ 2534 h 2534"/>
                  <a:gd name="connsiteX2" fmla="*/ 0 w 30846"/>
                  <a:gd name="connsiteY2" fmla="*/ 0 h 2534"/>
                  <a:gd name="connsiteX3" fmla="*/ 28188 w 30846"/>
                  <a:gd name="connsiteY3" fmla="*/ 0 h 2534"/>
                  <a:gd name="connsiteX4" fmla="*/ 30846 w 30846"/>
                  <a:gd name="connsiteY4" fmla="*/ 2534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6" h="2534">
                    <a:moveTo>
                      <a:pt x="30846" y="2534"/>
                    </a:moveTo>
                    <a:lnTo>
                      <a:pt x="2565" y="2534"/>
                    </a:lnTo>
                    <a:lnTo>
                      <a:pt x="0" y="0"/>
                    </a:lnTo>
                    <a:lnTo>
                      <a:pt x="28188" y="0"/>
                    </a:lnTo>
                    <a:lnTo>
                      <a:pt x="30846" y="253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0" name="Freeform: Shape 2669">
                <a:extLst>
                  <a:ext uri="{FF2B5EF4-FFF2-40B4-BE49-F238E27FC236}">
                    <a16:creationId xmlns:a16="http://schemas.microsoft.com/office/drawing/2014/main" id="{B71A4BBB-09D6-03F5-6DBC-9F1080727DA0}"/>
                  </a:ext>
                </a:extLst>
              </p:cNvPr>
              <p:cNvSpPr/>
              <p:nvPr/>
            </p:nvSpPr>
            <p:spPr>
              <a:xfrm>
                <a:off x="2903358" y="3697981"/>
                <a:ext cx="31495" cy="2565"/>
              </a:xfrm>
              <a:custGeom>
                <a:avLst/>
                <a:gdLst>
                  <a:gd name="connsiteX0" fmla="*/ 28466 w 31495"/>
                  <a:gd name="connsiteY0" fmla="*/ 2565 h 2565"/>
                  <a:gd name="connsiteX1" fmla="*/ 0 w 31495"/>
                  <a:gd name="connsiteY1" fmla="*/ 2565 h 2565"/>
                  <a:gd name="connsiteX2" fmla="*/ 3153 w 31495"/>
                  <a:gd name="connsiteY2" fmla="*/ 0 h 2565"/>
                  <a:gd name="connsiteX3" fmla="*/ 31495 w 31495"/>
                  <a:gd name="connsiteY3" fmla="*/ 0 h 2565"/>
                  <a:gd name="connsiteX4" fmla="*/ 28466 w 31495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3153" y="0"/>
                    </a:lnTo>
                    <a:lnTo>
                      <a:pt x="31495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1" name="Freeform: Shape 2670">
                <a:extLst>
                  <a:ext uri="{FF2B5EF4-FFF2-40B4-BE49-F238E27FC236}">
                    <a16:creationId xmlns:a16="http://schemas.microsoft.com/office/drawing/2014/main" id="{A37F80F4-10AA-9AF1-E921-EEBB4F9F5216}"/>
                  </a:ext>
                </a:extLst>
              </p:cNvPr>
              <p:cNvSpPr/>
              <p:nvPr/>
            </p:nvSpPr>
            <p:spPr>
              <a:xfrm>
                <a:off x="2954264" y="3697981"/>
                <a:ext cx="31278" cy="2565"/>
              </a:xfrm>
              <a:custGeom>
                <a:avLst/>
                <a:gdLst>
                  <a:gd name="connsiteX0" fmla="*/ 28435 w 31278"/>
                  <a:gd name="connsiteY0" fmla="*/ 2565 h 2565"/>
                  <a:gd name="connsiteX1" fmla="*/ 0 w 31278"/>
                  <a:gd name="connsiteY1" fmla="*/ 2565 h 2565"/>
                  <a:gd name="connsiteX2" fmla="*/ 2936 w 31278"/>
                  <a:gd name="connsiteY2" fmla="*/ 0 h 2565"/>
                  <a:gd name="connsiteX3" fmla="*/ 31279 w 31278"/>
                  <a:gd name="connsiteY3" fmla="*/ 0 h 2565"/>
                  <a:gd name="connsiteX4" fmla="*/ 28435 w 31278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2936" y="0"/>
                    </a:lnTo>
                    <a:lnTo>
                      <a:pt x="31279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2" name="Freeform: Shape 2671">
                <a:extLst>
                  <a:ext uri="{FF2B5EF4-FFF2-40B4-BE49-F238E27FC236}">
                    <a16:creationId xmlns:a16="http://schemas.microsoft.com/office/drawing/2014/main" id="{93152D15-E3D5-33E3-B948-17B11F2AF63A}"/>
                  </a:ext>
                </a:extLst>
              </p:cNvPr>
              <p:cNvSpPr/>
              <p:nvPr/>
            </p:nvSpPr>
            <p:spPr>
              <a:xfrm>
                <a:off x="3005138" y="3697981"/>
                <a:ext cx="31093" cy="2565"/>
              </a:xfrm>
              <a:custGeom>
                <a:avLst/>
                <a:gdLst>
                  <a:gd name="connsiteX0" fmla="*/ 28466 w 31093"/>
                  <a:gd name="connsiteY0" fmla="*/ 2565 h 2565"/>
                  <a:gd name="connsiteX1" fmla="*/ 0 w 31093"/>
                  <a:gd name="connsiteY1" fmla="*/ 2565 h 2565"/>
                  <a:gd name="connsiteX2" fmla="*/ 2782 w 31093"/>
                  <a:gd name="connsiteY2" fmla="*/ 0 h 2565"/>
                  <a:gd name="connsiteX3" fmla="*/ 31093 w 31093"/>
                  <a:gd name="connsiteY3" fmla="*/ 0 h 2565"/>
                  <a:gd name="connsiteX4" fmla="*/ 28466 w 31093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2782" y="0"/>
                    </a:lnTo>
                    <a:lnTo>
                      <a:pt x="31093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3" name="Freeform: Shape 2672">
                <a:extLst>
                  <a:ext uri="{FF2B5EF4-FFF2-40B4-BE49-F238E27FC236}">
                    <a16:creationId xmlns:a16="http://schemas.microsoft.com/office/drawing/2014/main" id="{5875148C-5691-FE4E-C069-D28EE34ABAF6}"/>
                  </a:ext>
                </a:extLst>
              </p:cNvPr>
              <p:cNvSpPr/>
              <p:nvPr/>
            </p:nvSpPr>
            <p:spPr>
              <a:xfrm>
                <a:off x="3056043" y="3697981"/>
                <a:ext cx="30907" cy="2565"/>
              </a:xfrm>
              <a:custGeom>
                <a:avLst/>
                <a:gdLst>
                  <a:gd name="connsiteX0" fmla="*/ 28466 w 30907"/>
                  <a:gd name="connsiteY0" fmla="*/ 2565 h 2565"/>
                  <a:gd name="connsiteX1" fmla="*/ 0 w 30907"/>
                  <a:gd name="connsiteY1" fmla="*/ 2565 h 2565"/>
                  <a:gd name="connsiteX2" fmla="*/ 2565 w 30907"/>
                  <a:gd name="connsiteY2" fmla="*/ 0 h 2565"/>
                  <a:gd name="connsiteX3" fmla="*/ 30908 w 30907"/>
                  <a:gd name="connsiteY3" fmla="*/ 0 h 2565"/>
                  <a:gd name="connsiteX4" fmla="*/ 28466 w 30907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2565" y="0"/>
                    </a:lnTo>
                    <a:lnTo>
                      <a:pt x="30908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4" name="Freeform: Shape 2673">
                <a:extLst>
                  <a:ext uri="{FF2B5EF4-FFF2-40B4-BE49-F238E27FC236}">
                    <a16:creationId xmlns:a16="http://schemas.microsoft.com/office/drawing/2014/main" id="{FB1C356D-E3F3-7DCD-1182-89FFAAF448DF}"/>
                  </a:ext>
                </a:extLst>
              </p:cNvPr>
              <p:cNvSpPr/>
              <p:nvPr/>
            </p:nvSpPr>
            <p:spPr>
              <a:xfrm>
                <a:off x="3106949" y="3697981"/>
                <a:ext cx="30691" cy="2565"/>
              </a:xfrm>
              <a:custGeom>
                <a:avLst/>
                <a:gdLst>
                  <a:gd name="connsiteX0" fmla="*/ 28435 w 30691"/>
                  <a:gd name="connsiteY0" fmla="*/ 2565 h 2565"/>
                  <a:gd name="connsiteX1" fmla="*/ 0 w 30691"/>
                  <a:gd name="connsiteY1" fmla="*/ 2565 h 2565"/>
                  <a:gd name="connsiteX2" fmla="*/ 2349 w 30691"/>
                  <a:gd name="connsiteY2" fmla="*/ 0 h 2565"/>
                  <a:gd name="connsiteX3" fmla="*/ 30692 w 30691"/>
                  <a:gd name="connsiteY3" fmla="*/ 0 h 2565"/>
                  <a:gd name="connsiteX4" fmla="*/ 28435 w 30691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2349" y="0"/>
                    </a:lnTo>
                    <a:lnTo>
                      <a:pt x="30692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5" name="Freeform: Shape 2674">
                <a:extLst>
                  <a:ext uri="{FF2B5EF4-FFF2-40B4-BE49-F238E27FC236}">
                    <a16:creationId xmlns:a16="http://schemas.microsoft.com/office/drawing/2014/main" id="{CFB7CA57-2B02-4497-CB89-1ED14D7A1743}"/>
                  </a:ext>
                </a:extLst>
              </p:cNvPr>
              <p:cNvSpPr/>
              <p:nvPr/>
            </p:nvSpPr>
            <p:spPr>
              <a:xfrm>
                <a:off x="3157823" y="3697981"/>
                <a:ext cx="30506" cy="2565"/>
              </a:xfrm>
              <a:custGeom>
                <a:avLst/>
                <a:gdLst>
                  <a:gd name="connsiteX0" fmla="*/ 28466 w 30506"/>
                  <a:gd name="connsiteY0" fmla="*/ 2565 h 2565"/>
                  <a:gd name="connsiteX1" fmla="*/ 0 w 30506"/>
                  <a:gd name="connsiteY1" fmla="*/ 2565 h 2565"/>
                  <a:gd name="connsiteX2" fmla="*/ 2164 w 30506"/>
                  <a:gd name="connsiteY2" fmla="*/ 0 h 2565"/>
                  <a:gd name="connsiteX3" fmla="*/ 30506 w 30506"/>
                  <a:gd name="connsiteY3" fmla="*/ 0 h 2565"/>
                  <a:gd name="connsiteX4" fmla="*/ 28466 w 30506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2164" y="0"/>
                    </a:lnTo>
                    <a:lnTo>
                      <a:pt x="30506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6" name="Freeform: Shape 2675">
                <a:extLst>
                  <a:ext uri="{FF2B5EF4-FFF2-40B4-BE49-F238E27FC236}">
                    <a16:creationId xmlns:a16="http://schemas.microsoft.com/office/drawing/2014/main" id="{E71ACB07-CA5B-A8CB-EB0B-BD469E0B8270}"/>
                  </a:ext>
                </a:extLst>
              </p:cNvPr>
              <p:cNvSpPr/>
              <p:nvPr/>
            </p:nvSpPr>
            <p:spPr>
              <a:xfrm>
                <a:off x="3208729" y="3697981"/>
                <a:ext cx="30289" cy="2565"/>
              </a:xfrm>
              <a:custGeom>
                <a:avLst/>
                <a:gdLst>
                  <a:gd name="connsiteX0" fmla="*/ 28435 w 30289"/>
                  <a:gd name="connsiteY0" fmla="*/ 2565 h 2565"/>
                  <a:gd name="connsiteX1" fmla="*/ 0 w 30289"/>
                  <a:gd name="connsiteY1" fmla="*/ 2565 h 2565"/>
                  <a:gd name="connsiteX2" fmla="*/ 1947 w 30289"/>
                  <a:gd name="connsiteY2" fmla="*/ 0 h 2565"/>
                  <a:gd name="connsiteX3" fmla="*/ 30290 w 30289"/>
                  <a:gd name="connsiteY3" fmla="*/ 0 h 2565"/>
                  <a:gd name="connsiteX4" fmla="*/ 28435 w 30289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1947" y="0"/>
                    </a:lnTo>
                    <a:lnTo>
                      <a:pt x="30290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7" name="Freeform: Shape 2676">
                <a:extLst>
                  <a:ext uri="{FF2B5EF4-FFF2-40B4-BE49-F238E27FC236}">
                    <a16:creationId xmlns:a16="http://schemas.microsoft.com/office/drawing/2014/main" id="{77C8F6F4-E713-0253-5A03-7A7796B204D1}"/>
                  </a:ext>
                </a:extLst>
              </p:cNvPr>
              <p:cNvSpPr/>
              <p:nvPr/>
            </p:nvSpPr>
            <p:spPr>
              <a:xfrm>
                <a:off x="3259603" y="3697981"/>
                <a:ext cx="30104" cy="2565"/>
              </a:xfrm>
              <a:custGeom>
                <a:avLst/>
                <a:gdLst>
                  <a:gd name="connsiteX0" fmla="*/ 28466 w 30104"/>
                  <a:gd name="connsiteY0" fmla="*/ 2565 h 2565"/>
                  <a:gd name="connsiteX1" fmla="*/ 0 w 30104"/>
                  <a:gd name="connsiteY1" fmla="*/ 2565 h 2565"/>
                  <a:gd name="connsiteX2" fmla="*/ 1793 w 30104"/>
                  <a:gd name="connsiteY2" fmla="*/ 0 h 2565"/>
                  <a:gd name="connsiteX3" fmla="*/ 30104 w 30104"/>
                  <a:gd name="connsiteY3" fmla="*/ 0 h 2565"/>
                  <a:gd name="connsiteX4" fmla="*/ 28466 w 30104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4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1793" y="0"/>
                    </a:lnTo>
                    <a:lnTo>
                      <a:pt x="30104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8" name="Freeform: Shape 2677">
                <a:extLst>
                  <a:ext uri="{FF2B5EF4-FFF2-40B4-BE49-F238E27FC236}">
                    <a16:creationId xmlns:a16="http://schemas.microsoft.com/office/drawing/2014/main" id="{890FDC79-A5E8-55D8-DC61-51C04DBD0741}"/>
                  </a:ext>
                </a:extLst>
              </p:cNvPr>
              <p:cNvSpPr/>
              <p:nvPr/>
            </p:nvSpPr>
            <p:spPr>
              <a:xfrm>
                <a:off x="3310508" y="3697981"/>
                <a:ext cx="29919" cy="2565"/>
              </a:xfrm>
              <a:custGeom>
                <a:avLst/>
                <a:gdLst>
                  <a:gd name="connsiteX0" fmla="*/ 28466 w 29919"/>
                  <a:gd name="connsiteY0" fmla="*/ 2565 h 2565"/>
                  <a:gd name="connsiteX1" fmla="*/ 0 w 29919"/>
                  <a:gd name="connsiteY1" fmla="*/ 2565 h 2565"/>
                  <a:gd name="connsiteX2" fmla="*/ 1576 w 29919"/>
                  <a:gd name="connsiteY2" fmla="*/ 0 h 2565"/>
                  <a:gd name="connsiteX3" fmla="*/ 29919 w 29919"/>
                  <a:gd name="connsiteY3" fmla="*/ 0 h 2565"/>
                  <a:gd name="connsiteX4" fmla="*/ 28466 w 29919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19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1576" y="0"/>
                    </a:lnTo>
                    <a:lnTo>
                      <a:pt x="29919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9" name="Freeform: Shape 2678">
                <a:extLst>
                  <a:ext uri="{FF2B5EF4-FFF2-40B4-BE49-F238E27FC236}">
                    <a16:creationId xmlns:a16="http://schemas.microsoft.com/office/drawing/2014/main" id="{3A7B9917-5676-E0B7-943C-13DF548ACAA8}"/>
                  </a:ext>
                </a:extLst>
              </p:cNvPr>
              <p:cNvSpPr/>
              <p:nvPr/>
            </p:nvSpPr>
            <p:spPr>
              <a:xfrm>
                <a:off x="3361413" y="3697981"/>
                <a:ext cx="29702" cy="2565"/>
              </a:xfrm>
              <a:custGeom>
                <a:avLst/>
                <a:gdLst>
                  <a:gd name="connsiteX0" fmla="*/ 28435 w 29702"/>
                  <a:gd name="connsiteY0" fmla="*/ 2565 h 2565"/>
                  <a:gd name="connsiteX1" fmla="*/ 0 w 29702"/>
                  <a:gd name="connsiteY1" fmla="*/ 2565 h 2565"/>
                  <a:gd name="connsiteX2" fmla="*/ 1360 w 29702"/>
                  <a:gd name="connsiteY2" fmla="*/ 0 h 2565"/>
                  <a:gd name="connsiteX3" fmla="*/ 29703 w 29702"/>
                  <a:gd name="connsiteY3" fmla="*/ 0 h 2565"/>
                  <a:gd name="connsiteX4" fmla="*/ 28435 w 29702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1360" y="0"/>
                    </a:lnTo>
                    <a:lnTo>
                      <a:pt x="29703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0" name="Freeform: Shape 2679">
                <a:extLst>
                  <a:ext uri="{FF2B5EF4-FFF2-40B4-BE49-F238E27FC236}">
                    <a16:creationId xmlns:a16="http://schemas.microsoft.com/office/drawing/2014/main" id="{6BC95666-25D1-8380-1035-EF073E367390}"/>
                  </a:ext>
                </a:extLst>
              </p:cNvPr>
              <p:cNvSpPr/>
              <p:nvPr/>
            </p:nvSpPr>
            <p:spPr>
              <a:xfrm>
                <a:off x="3412288" y="3697981"/>
                <a:ext cx="29516" cy="2565"/>
              </a:xfrm>
              <a:custGeom>
                <a:avLst/>
                <a:gdLst>
                  <a:gd name="connsiteX0" fmla="*/ 28466 w 29516"/>
                  <a:gd name="connsiteY0" fmla="*/ 2565 h 2565"/>
                  <a:gd name="connsiteX1" fmla="*/ 0 w 29516"/>
                  <a:gd name="connsiteY1" fmla="*/ 2565 h 2565"/>
                  <a:gd name="connsiteX2" fmla="*/ 1175 w 29516"/>
                  <a:gd name="connsiteY2" fmla="*/ 0 h 2565"/>
                  <a:gd name="connsiteX3" fmla="*/ 29517 w 29516"/>
                  <a:gd name="connsiteY3" fmla="*/ 0 h 2565"/>
                  <a:gd name="connsiteX4" fmla="*/ 28466 w 29516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6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1175" y="0"/>
                    </a:lnTo>
                    <a:lnTo>
                      <a:pt x="29517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1" name="Freeform: Shape 2680">
                <a:extLst>
                  <a:ext uri="{FF2B5EF4-FFF2-40B4-BE49-F238E27FC236}">
                    <a16:creationId xmlns:a16="http://schemas.microsoft.com/office/drawing/2014/main" id="{016C35A8-F233-807D-80BF-550D2AA4A1D2}"/>
                  </a:ext>
                </a:extLst>
              </p:cNvPr>
              <p:cNvSpPr/>
              <p:nvPr/>
            </p:nvSpPr>
            <p:spPr>
              <a:xfrm>
                <a:off x="3463193" y="3697981"/>
                <a:ext cx="29300" cy="2565"/>
              </a:xfrm>
              <a:custGeom>
                <a:avLst/>
                <a:gdLst>
                  <a:gd name="connsiteX0" fmla="*/ 28435 w 29300"/>
                  <a:gd name="connsiteY0" fmla="*/ 2565 h 2565"/>
                  <a:gd name="connsiteX1" fmla="*/ 0 w 29300"/>
                  <a:gd name="connsiteY1" fmla="*/ 2565 h 2565"/>
                  <a:gd name="connsiteX2" fmla="*/ 958 w 29300"/>
                  <a:gd name="connsiteY2" fmla="*/ 0 h 2565"/>
                  <a:gd name="connsiteX3" fmla="*/ 29301 w 29300"/>
                  <a:gd name="connsiteY3" fmla="*/ 0 h 2565"/>
                  <a:gd name="connsiteX4" fmla="*/ 28435 w 29300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0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958" y="0"/>
                    </a:lnTo>
                    <a:lnTo>
                      <a:pt x="29301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2" name="Freeform: Shape 2681">
                <a:extLst>
                  <a:ext uri="{FF2B5EF4-FFF2-40B4-BE49-F238E27FC236}">
                    <a16:creationId xmlns:a16="http://schemas.microsoft.com/office/drawing/2014/main" id="{EABEA3D3-60D3-B836-74ED-CE0547153884}"/>
                  </a:ext>
                </a:extLst>
              </p:cNvPr>
              <p:cNvSpPr/>
              <p:nvPr/>
            </p:nvSpPr>
            <p:spPr>
              <a:xfrm>
                <a:off x="3514067" y="3697981"/>
                <a:ext cx="29115" cy="2565"/>
              </a:xfrm>
              <a:custGeom>
                <a:avLst/>
                <a:gdLst>
                  <a:gd name="connsiteX0" fmla="*/ 28466 w 29115"/>
                  <a:gd name="connsiteY0" fmla="*/ 2565 h 2565"/>
                  <a:gd name="connsiteX1" fmla="*/ 0 w 29115"/>
                  <a:gd name="connsiteY1" fmla="*/ 2565 h 2565"/>
                  <a:gd name="connsiteX2" fmla="*/ 773 w 29115"/>
                  <a:gd name="connsiteY2" fmla="*/ 0 h 2565"/>
                  <a:gd name="connsiteX3" fmla="*/ 29115 w 29115"/>
                  <a:gd name="connsiteY3" fmla="*/ 0 h 2565"/>
                  <a:gd name="connsiteX4" fmla="*/ 28466 w 29115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773" y="0"/>
                    </a:lnTo>
                    <a:lnTo>
                      <a:pt x="29115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3" name="Freeform: Shape 2682">
                <a:extLst>
                  <a:ext uri="{FF2B5EF4-FFF2-40B4-BE49-F238E27FC236}">
                    <a16:creationId xmlns:a16="http://schemas.microsoft.com/office/drawing/2014/main" id="{8654671E-38D0-490A-DD3D-3E7B547F386B}"/>
                  </a:ext>
                </a:extLst>
              </p:cNvPr>
              <p:cNvSpPr/>
              <p:nvPr/>
            </p:nvSpPr>
            <p:spPr>
              <a:xfrm>
                <a:off x="3564973" y="3697981"/>
                <a:ext cx="28929" cy="2565"/>
              </a:xfrm>
              <a:custGeom>
                <a:avLst/>
                <a:gdLst>
                  <a:gd name="connsiteX0" fmla="*/ 28435 w 28929"/>
                  <a:gd name="connsiteY0" fmla="*/ 2565 h 2565"/>
                  <a:gd name="connsiteX1" fmla="*/ 0 w 28929"/>
                  <a:gd name="connsiteY1" fmla="*/ 2565 h 2565"/>
                  <a:gd name="connsiteX2" fmla="*/ 587 w 28929"/>
                  <a:gd name="connsiteY2" fmla="*/ 0 h 2565"/>
                  <a:gd name="connsiteX3" fmla="*/ 28930 w 28929"/>
                  <a:gd name="connsiteY3" fmla="*/ 0 h 2565"/>
                  <a:gd name="connsiteX4" fmla="*/ 28435 w 28929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29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587" y="0"/>
                    </a:lnTo>
                    <a:lnTo>
                      <a:pt x="28930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4" name="Freeform: Shape 2683">
                <a:extLst>
                  <a:ext uri="{FF2B5EF4-FFF2-40B4-BE49-F238E27FC236}">
                    <a16:creationId xmlns:a16="http://schemas.microsoft.com/office/drawing/2014/main" id="{340E4612-9B12-6464-8569-C0D7CB83101D}"/>
                  </a:ext>
                </a:extLst>
              </p:cNvPr>
              <p:cNvSpPr/>
              <p:nvPr/>
            </p:nvSpPr>
            <p:spPr>
              <a:xfrm>
                <a:off x="3615878" y="3697981"/>
                <a:ext cx="28713" cy="2565"/>
              </a:xfrm>
              <a:custGeom>
                <a:avLst/>
                <a:gdLst>
                  <a:gd name="connsiteX0" fmla="*/ 28435 w 28713"/>
                  <a:gd name="connsiteY0" fmla="*/ 2565 h 2565"/>
                  <a:gd name="connsiteX1" fmla="*/ 0 w 28713"/>
                  <a:gd name="connsiteY1" fmla="*/ 2565 h 2565"/>
                  <a:gd name="connsiteX2" fmla="*/ 371 w 28713"/>
                  <a:gd name="connsiteY2" fmla="*/ 0 h 2565"/>
                  <a:gd name="connsiteX3" fmla="*/ 28714 w 28713"/>
                  <a:gd name="connsiteY3" fmla="*/ 0 h 2565"/>
                  <a:gd name="connsiteX4" fmla="*/ 28435 w 28713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13" h="2565">
                    <a:moveTo>
                      <a:pt x="28435" y="2565"/>
                    </a:moveTo>
                    <a:lnTo>
                      <a:pt x="0" y="2565"/>
                    </a:lnTo>
                    <a:lnTo>
                      <a:pt x="371" y="0"/>
                    </a:lnTo>
                    <a:lnTo>
                      <a:pt x="28714" y="0"/>
                    </a:lnTo>
                    <a:lnTo>
                      <a:pt x="2843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5" name="Freeform: Shape 2684">
                <a:extLst>
                  <a:ext uri="{FF2B5EF4-FFF2-40B4-BE49-F238E27FC236}">
                    <a16:creationId xmlns:a16="http://schemas.microsoft.com/office/drawing/2014/main" id="{D4A08183-2DAD-B023-DF01-CF3449B6BB97}"/>
                  </a:ext>
                </a:extLst>
              </p:cNvPr>
              <p:cNvSpPr/>
              <p:nvPr/>
            </p:nvSpPr>
            <p:spPr>
              <a:xfrm>
                <a:off x="3666753" y="3697981"/>
                <a:ext cx="28527" cy="2565"/>
              </a:xfrm>
              <a:custGeom>
                <a:avLst/>
                <a:gdLst>
                  <a:gd name="connsiteX0" fmla="*/ 28466 w 28527"/>
                  <a:gd name="connsiteY0" fmla="*/ 2565 h 2565"/>
                  <a:gd name="connsiteX1" fmla="*/ 0 w 28527"/>
                  <a:gd name="connsiteY1" fmla="*/ 2565 h 2565"/>
                  <a:gd name="connsiteX2" fmla="*/ 186 w 28527"/>
                  <a:gd name="connsiteY2" fmla="*/ 0 h 2565"/>
                  <a:gd name="connsiteX3" fmla="*/ 28528 w 28527"/>
                  <a:gd name="connsiteY3" fmla="*/ 0 h 2565"/>
                  <a:gd name="connsiteX4" fmla="*/ 28466 w 28527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27" h="2565">
                    <a:moveTo>
                      <a:pt x="28466" y="2565"/>
                    </a:moveTo>
                    <a:lnTo>
                      <a:pt x="0" y="2565"/>
                    </a:lnTo>
                    <a:lnTo>
                      <a:pt x="186" y="0"/>
                    </a:lnTo>
                    <a:lnTo>
                      <a:pt x="28528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6" name="Freeform: Shape 2685">
                <a:extLst>
                  <a:ext uri="{FF2B5EF4-FFF2-40B4-BE49-F238E27FC236}">
                    <a16:creationId xmlns:a16="http://schemas.microsoft.com/office/drawing/2014/main" id="{C9CF0E81-8C27-2A45-B664-A722048FD305}"/>
                  </a:ext>
                </a:extLst>
              </p:cNvPr>
              <p:cNvSpPr/>
              <p:nvPr/>
            </p:nvSpPr>
            <p:spPr>
              <a:xfrm>
                <a:off x="3717627" y="3697981"/>
                <a:ext cx="28466" cy="2565"/>
              </a:xfrm>
              <a:custGeom>
                <a:avLst/>
                <a:gdLst>
                  <a:gd name="connsiteX0" fmla="*/ 28466 w 28466"/>
                  <a:gd name="connsiteY0" fmla="*/ 2565 h 2565"/>
                  <a:gd name="connsiteX1" fmla="*/ 31 w 28466"/>
                  <a:gd name="connsiteY1" fmla="*/ 2565 h 2565"/>
                  <a:gd name="connsiteX2" fmla="*/ 0 w 28466"/>
                  <a:gd name="connsiteY2" fmla="*/ 0 h 2565"/>
                  <a:gd name="connsiteX3" fmla="*/ 28343 w 28466"/>
                  <a:gd name="connsiteY3" fmla="*/ 0 h 2565"/>
                  <a:gd name="connsiteX4" fmla="*/ 28466 w 28466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66" h="2565">
                    <a:moveTo>
                      <a:pt x="28466" y="2565"/>
                    </a:moveTo>
                    <a:lnTo>
                      <a:pt x="31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846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7" name="Freeform: Shape 2686">
                <a:extLst>
                  <a:ext uri="{FF2B5EF4-FFF2-40B4-BE49-F238E27FC236}">
                    <a16:creationId xmlns:a16="http://schemas.microsoft.com/office/drawing/2014/main" id="{2268E40B-4759-87A0-E748-0D01C0DA45D4}"/>
                  </a:ext>
                </a:extLst>
              </p:cNvPr>
              <p:cNvSpPr/>
              <p:nvPr/>
            </p:nvSpPr>
            <p:spPr>
              <a:xfrm>
                <a:off x="3768316" y="3697981"/>
                <a:ext cx="28682" cy="2565"/>
              </a:xfrm>
              <a:custGeom>
                <a:avLst/>
                <a:gdLst>
                  <a:gd name="connsiteX0" fmla="*/ 28683 w 28682"/>
                  <a:gd name="connsiteY0" fmla="*/ 2565 h 2565"/>
                  <a:gd name="connsiteX1" fmla="*/ 217 w 28682"/>
                  <a:gd name="connsiteY1" fmla="*/ 2565 h 2565"/>
                  <a:gd name="connsiteX2" fmla="*/ 0 w 28682"/>
                  <a:gd name="connsiteY2" fmla="*/ 0 h 2565"/>
                  <a:gd name="connsiteX3" fmla="*/ 28343 w 28682"/>
                  <a:gd name="connsiteY3" fmla="*/ 0 h 2565"/>
                  <a:gd name="connsiteX4" fmla="*/ 28683 w 28682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82" h="2565">
                    <a:moveTo>
                      <a:pt x="28683" y="2565"/>
                    </a:moveTo>
                    <a:lnTo>
                      <a:pt x="217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8683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8" name="Freeform: Shape 2687">
                <a:extLst>
                  <a:ext uri="{FF2B5EF4-FFF2-40B4-BE49-F238E27FC236}">
                    <a16:creationId xmlns:a16="http://schemas.microsoft.com/office/drawing/2014/main" id="{797630E4-B9A4-1524-85AF-11983878E03F}"/>
                  </a:ext>
                </a:extLst>
              </p:cNvPr>
              <p:cNvSpPr/>
              <p:nvPr/>
            </p:nvSpPr>
            <p:spPr>
              <a:xfrm>
                <a:off x="3819036" y="3697981"/>
                <a:ext cx="28836" cy="2565"/>
              </a:xfrm>
              <a:custGeom>
                <a:avLst/>
                <a:gdLst>
                  <a:gd name="connsiteX0" fmla="*/ 28837 w 28836"/>
                  <a:gd name="connsiteY0" fmla="*/ 2565 h 2565"/>
                  <a:gd name="connsiteX1" fmla="*/ 402 w 28836"/>
                  <a:gd name="connsiteY1" fmla="*/ 2565 h 2565"/>
                  <a:gd name="connsiteX2" fmla="*/ 0 w 28836"/>
                  <a:gd name="connsiteY2" fmla="*/ 0 h 2565"/>
                  <a:gd name="connsiteX3" fmla="*/ 28343 w 28836"/>
                  <a:gd name="connsiteY3" fmla="*/ 0 h 2565"/>
                  <a:gd name="connsiteX4" fmla="*/ 28837 w 28836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6" h="2565">
                    <a:moveTo>
                      <a:pt x="28837" y="2565"/>
                    </a:moveTo>
                    <a:lnTo>
                      <a:pt x="402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8837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9" name="Freeform: Shape 2688">
                <a:extLst>
                  <a:ext uri="{FF2B5EF4-FFF2-40B4-BE49-F238E27FC236}">
                    <a16:creationId xmlns:a16="http://schemas.microsoft.com/office/drawing/2014/main" id="{496539C0-D0A8-DBE7-4B5F-EADAA66D20C4}"/>
                  </a:ext>
                </a:extLst>
              </p:cNvPr>
              <p:cNvSpPr/>
              <p:nvPr/>
            </p:nvSpPr>
            <p:spPr>
              <a:xfrm>
                <a:off x="3869725" y="3697981"/>
                <a:ext cx="29053" cy="2565"/>
              </a:xfrm>
              <a:custGeom>
                <a:avLst/>
                <a:gdLst>
                  <a:gd name="connsiteX0" fmla="*/ 29054 w 29053"/>
                  <a:gd name="connsiteY0" fmla="*/ 2565 h 2565"/>
                  <a:gd name="connsiteX1" fmla="*/ 618 w 29053"/>
                  <a:gd name="connsiteY1" fmla="*/ 2565 h 2565"/>
                  <a:gd name="connsiteX2" fmla="*/ 0 w 29053"/>
                  <a:gd name="connsiteY2" fmla="*/ 0 h 2565"/>
                  <a:gd name="connsiteX3" fmla="*/ 28342 w 29053"/>
                  <a:gd name="connsiteY3" fmla="*/ 0 h 2565"/>
                  <a:gd name="connsiteX4" fmla="*/ 29054 w 29053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53" h="2565">
                    <a:moveTo>
                      <a:pt x="29054" y="2565"/>
                    </a:moveTo>
                    <a:lnTo>
                      <a:pt x="618" y="2565"/>
                    </a:lnTo>
                    <a:lnTo>
                      <a:pt x="0" y="0"/>
                    </a:lnTo>
                    <a:lnTo>
                      <a:pt x="28342" y="0"/>
                    </a:lnTo>
                    <a:lnTo>
                      <a:pt x="29054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0" name="Freeform: Shape 2689">
                <a:extLst>
                  <a:ext uri="{FF2B5EF4-FFF2-40B4-BE49-F238E27FC236}">
                    <a16:creationId xmlns:a16="http://schemas.microsoft.com/office/drawing/2014/main" id="{1230E686-FEDD-219A-F605-BC39B1EF6AF7}"/>
                  </a:ext>
                </a:extLst>
              </p:cNvPr>
              <p:cNvSpPr/>
              <p:nvPr/>
            </p:nvSpPr>
            <p:spPr>
              <a:xfrm>
                <a:off x="3920414" y="3697981"/>
                <a:ext cx="29269" cy="2565"/>
              </a:xfrm>
              <a:custGeom>
                <a:avLst/>
                <a:gdLst>
                  <a:gd name="connsiteX0" fmla="*/ 29270 w 29269"/>
                  <a:gd name="connsiteY0" fmla="*/ 2565 h 2565"/>
                  <a:gd name="connsiteX1" fmla="*/ 804 w 29269"/>
                  <a:gd name="connsiteY1" fmla="*/ 2565 h 2565"/>
                  <a:gd name="connsiteX2" fmla="*/ 0 w 29269"/>
                  <a:gd name="connsiteY2" fmla="*/ 0 h 2565"/>
                  <a:gd name="connsiteX3" fmla="*/ 28342 w 29269"/>
                  <a:gd name="connsiteY3" fmla="*/ 0 h 2565"/>
                  <a:gd name="connsiteX4" fmla="*/ 29270 w 29269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69" h="2565">
                    <a:moveTo>
                      <a:pt x="29270" y="2565"/>
                    </a:moveTo>
                    <a:lnTo>
                      <a:pt x="804" y="2565"/>
                    </a:lnTo>
                    <a:lnTo>
                      <a:pt x="0" y="0"/>
                    </a:lnTo>
                    <a:lnTo>
                      <a:pt x="28342" y="0"/>
                    </a:lnTo>
                    <a:lnTo>
                      <a:pt x="29270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1" name="Freeform: Shape 2690">
                <a:extLst>
                  <a:ext uri="{FF2B5EF4-FFF2-40B4-BE49-F238E27FC236}">
                    <a16:creationId xmlns:a16="http://schemas.microsoft.com/office/drawing/2014/main" id="{F34474C7-8C83-7F45-3129-5B5C8659DF5D}"/>
                  </a:ext>
                </a:extLst>
              </p:cNvPr>
              <p:cNvSpPr/>
              <p:nvPr/>
            </p:nvSpPr>
            <p:spPr>
              <a:xfrm>
                <a:off x="3971103" y="3697981"/>
                <a:ext cx="29455" cy="2565"/>
              </a:xfrm>
              <a:custGeom>
                <a:avLst/>
                <a:gdLst>
                  <a:gd name="connsiteX0" fmla="*/ 29455 w 29455"/>
                  <a:gd name="connsiteY0" fmla="*/ 2565 h 2565"/>
                  <a:gd name="connsiteX1" fmla="*/ 1020 w 29455"/>
                  <a:gd name="connsiteY1" fmla="*/ 2565 h 2565"/>
                  <a:gd name="connsiteX2" fmla="*/ 0 w 29455"/>
                  <a:gd name="connsiteY2" fmla="*/ 0 h 2565"/>
                  <a:gd name="connsiteX3" fmla="*/ 28343 w 29455"/>
                  <a:gd name="connsiteY3" fmla="*/ 0 h 2565"/>
                  <a:gd name="connsiteX4" fmla="*/ 29455 w 29455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55" h="2565">
                    <a:moveTo>
                      <a:pt x="29455" y="2565"/>
                    </a:moveTo>
                    <a:lnTo>
                      <a:pt x="1020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945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2" name="Freeform: Shape 2691">
                <a:extLst>
                  <a:ext uri="{FF2B5EF4-FFF2-40B4-BE49-F238E27FC236}">
                    <a16:creationId xmlns:a16="http://schemas.microsoft.com/office/drawing/2014/main" id="{F009F6AF-5C61-3623-14B8-0DA29C56549A}"/>
                  </a:ext>
                </a:extLst>
              </p:cNvPr>
              <p:cNvSpPr/>
              <p:nvPr/>
            </p:nvSpPr>
            <p:spPr>
              <a:xfrm>
                <a:off x="4021792" y="3697981"/>
                <a:ext cx="29671" cy="2565"/>
              </a:xfrm>
              <a:custGeom>
                <a:avLst/>
                <a:gdLst>
                  <a:gd name="connsiteX0" fmla="*/ 29672 w 29671"/>
                  <a:gd name="connsiteY0" fmla="*/ 2565 h 2565"/>
                  <a:gd name="connsiteX1" fmla="*/ 1205 w 29671"/>
                  <a:gd name="connsiteY1" fmla="*/ 2565 h 2565"/>
                  <a:gd name="connsiteX2" fmla="*/ 0 w 29671"/>
                  <a:gd name="connsiteY2" fmla="*/ 0 h 2565"/>
                  <a:gd name="connsiteX3" fmla="*/ 28343 w 29671"/>
                  <a:gd name="connsiteY3" fmla="*/ 0 h 2565"/>
                  <a:gd name="connsiteX4" fmla="*/ 29672 w 29671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1" h="2565">
                    <a:moveTo>
                      <a:pt x="29672" y="2565"/>
                    </a:moveTo>
                    <a:lnTo>
                      <a:pt x="1205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9672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3" name="Freeform: Shape 2692">
                <a:extLst>
                  <a:ext uri="{FF2B5EF4-FFF2-40B4-BE49-F238E27FC236}">
                    <a16:creationId xmlns:a16="http://schemas.microsoft.com/office/drawing/2014/main" id="{4012B412-D156-4193-9DAD-069955DCBE06}"/>
                  </a:ext>
                </a:extLst>
              </p:cNvPr>
              <p:cNvSpPr/>
              <p:nvPr/>
            </p:nvSpPr>
            <p:spPr>
              <a:xfrm>
                <a:off x="4072512" y="3697981"/>
                <a:ext cx="29826" cy="2565"/>
              </a:xfrm>
              <a:custGeom>
                <a:avLst/>
                <a:gdLst>
                  <a:gd name="connsiteX0" fmla="*/ 29826 w 29826"/>
                  <a:gd name="connsiteY0" fmla="*/ 2565 h 2565"/>
                  <a:gd name="connsiteX1" fmla="*/ 1391 w 29826"/>
                  <a:gd name="connsiteY1" fmla="*/ 2565 h 2565"/>
                  <a:gd name="connsiteX2" fmla="*/ 0 w 29826"/>
                  <a:gd name="connsiteY2" fmla="*/ 0 h 2565"/>
                  <a:gd name="connsiteX3" fmla="*/ 28343 w 29826"/>
                  <a:gd name="connsiteY3" fmla="*/ 0 h 2565"/>
                  <a:gd name="connsiteX4" fmla="*/ 29826 w 29826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26" h="2565">
                    <a:moveTo>
                      <a:pt x="29826" y="2565"/>
                    </a:moveTo>
                    <a:lnTo>
                      <a:pt x="1391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29826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4" name="Freeform: Shape 2693">
                <a:extLst>
                  <a:ext uri="{FF2B5EF4-FFF2-40B4-BE49-F238E27FC236}">
                    <a16:creationId xmlns:a16="http://schemas.microsoft.com/office/drawing/2014/main" id="{33699B5F-1F96-8B28-F7B9-24F7BA9CBD4C}"/>
                  </a:ext>
                </a:extLst>
              </p:cNvPr>
              <p:cNvSpPr/>
              <p:nvPr/>
            </p:nvSpPr>
            <p:spPr>
              <a:xfrm>
                <a:off x="4123201" y="3697981"/>
                <a:ext cx="30042" cy="2565"/>
              </a:xfrm>
              <a:custGeom>
                <a:avLst/>
                <a:gdLst>
                  <a:gd name="connsiteX0" fmla="*/ 30042 w 30042"/>
                  <a:gd name="connsiteY0" fmla="*/ 2565 h 2565"/>
                  <a:gd name="connsiteX1" fmla="*/ 1607 w 30042"/>
                  <a:gd name="connsiteY1" fmla="*/ 2565 h 2565"/>
                  <a:gd name="connsiteX2" fmla="*/ 0 w 30042"/>
                  <a:gd name="connsiteY2" fmla="*/ 0 h 2565"/>
                  <a:gd name="connsiteX3" fmla="*/ 28342 w 30042"/>
                  <a:gd name="connsiteY3" fmla="*/ 0 h 2565"/>
                  <a:gd name="connsiteX4" fmla="*/ 30042 w 30042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565">
                    <a:moveTo>
                      <a:pt x="30042" y="2565"/>
                    </a:moveTo>
                    <a:lnTo>
                      <a:pt x="1607" y="2565"/>
                    </a:lnTo>
                    <a:lnTo>
                      <a:pt x="0" y="0"/>
                    </a:lnTo>
                    <a:lnTo>
                      <a:pt x="28342" y="0"/>
                    </a:lnTo>
                    <a:lnTo>
                      <a:pt x="30042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5" name="Freeform: Shape 2694">
                <a:extLst>
                  <a:ext uri="{FF2B5EF4-FFF2-40B4-BE49-F238E27FC236}">
                    <a16:creationId xmlns:a16="http://schemas.microsoft.com/office/drawing/2014/main" id="{DD5C345A-D248-4972-3AC8-36CA2B21CCD3}"/>
                  </a:ext>
                </a:extLst>
              </p:cNvPr>
              <p:cNvSpPr/>
              <p:nvPr/>
            </p:nvSpPr>
            <p:spPr>
              <a:xfrm>
                <a:off x="4173890" y="3697981"/>
                <a:ext cx="30258" cy="2565"/>
              </a:xfrm>
              <a:custGeom>
                <a:avLst/>
                <a:gdLst>
                  <a:gd name="connsiteX0" fmla="*/ 30259 w 30258"/>
                  <a:gd name="connsiteY0" fmla="*/ 2565 h 2565"/>
                  <a:gd name="connsiteX1" fmla="*/ 1793 w 30258"/>
                  <a:gd name="connsiteY1" fmla="*/ 2565 h 2565"/>
                  <a:gd name="connsiteX2" fmla="*/ 0 w 30258"/>
                  <a:gd name="connsiteY2" fmla="*/ 0 h 2565"/>
                  <a:gd name="connsiteX3" fmla="*/ 28342 w 30258"/>
                  <a:gd name="connsiteY3" fmla="*/ 0 h 2565"/>
                  <a:gd name="connsiteX4" fmla="*/ 30259 w 30258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8" h="2565">
                    <a:moveTo>
                      <a:pt x="30259" y="2565"/>
                    </a:moveTo>
                    <a:lnTo>
                      <a:pt x="1793" y="2565"/>
                    </a:lnTo>
                    <a:lnTo>
                      <a:pt x="0" y="0"/>
                    </a:lnTo>
                    <a:lnTo>
                      <a:pt x="28342" y="0"/>
                    </a:lnTo>
                    <a:lnTo>
                      <a:pt x="30259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6" name="Freeform: Shape 2695">
                <a:extLst>
                  <a:ext uri="{FF2B5EF4-FFF2-40B4-BE49-F238E27FC236}">
                    <a16:creationId xmlns:a16="http://schemas.microsoft.com/office/drawing/2014/main" id="{B6060384-8908-A7E8-F32B-CAF4D3F06FA1}"/>
                  </a:ext>
                </a:extLst>
              </p:cNvPr>
              <p:cNvSpPr/>
              <p:nvPr/>
            </p:nvSpPr>
            <p:spPr>
              <a:xfrm>
                <a:off x="4224578" y="3697981"/>
                <a:ext cx="30444" cy="2565"/>
              </a:xfrm>
              <a:custGeom>
                <a:avLst/>
                <a:gdLst>
                  <a:gd name="connsiteX0" fmla="*/ 30445 w 30444"/>
                  <a:gd name="connsiteY0" fmla="*/ 2565 h 2565"/>
                  <a:gd name="connsiteX1" fmla="*/ 2009 w 30444"/>
                  <a:gd name="connsiteY1" fmla="*/ 2565 h 2565"/>
                  <a:gd name="connsiteX2" fmla="*/ 0 w 30444"/>
                  <a:gd name="connsiteY2" fmla="*/ 0 h 2565"/>
                  <a:gd name="connsiteX3" fmla="*/ 28343 w 30444"/>
                  <a:gd name="connsiteY3" fmla="*/ 0 h 2565"/>
                  <a:gd name="connsiteX4" fmla="*/ 30445 w 30444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565">
                    <a:moveTo>
                      <a:pt x="30445" y="2565"/>
                    </a:moveTo>
                    <a:lnTo>
                      <a:pt x="2009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3044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7" name="Freeform: Shape 2696">
                <a:extLst>
                  <a:ext uri="{FF2B5EF4-FFF2-40B4-BE49-F238E27FC236}">
                    <a16:creationId xmlns:a16="http://schemas.microsoft.com/office/drawing/2014/main" id="{93683409-518E-1FB5-B17A-8B9001947FEC}"/>
                  </a:ext>
                </a:extLst>
              </p:cNvPr>
              <p:cNvSpPr/>
              <p:nvPr/>
            </p:nvSpPr>
            <p:spPr>
              <a:xfrm>
                <a:off x="4275267" y="3697981"/>
                <a:ext cx="30660" cy="2565"/>
              </a:xfrm>
              <a:custGeom>
                <a:avLst/>
                <a:gdLst>
                  <a:gd name="connsiteX0" fmla="*/ 30661 w 30660"/>
                  <a:gd name="connsiteY0" fmla="*/ 2565 h 2565"/>
                  <a:gd name="connsiteX1" fmla="*/ 2194 w 30660"/>
                  <a:gd name="connsiteY1" fmla="*/ 2565 h 2565"/>
                  <a:gd name="connsiteX2" fmla="*/ 0 w 30660"/>
                  <a:gd name="connsiteY2" fmla="*/ 0 h 2565"/>
                  <a:gd name="connsiteX3" fmla="*/ 28343 w 30660"/>
                  <a:gd name="connsiteY3" fmla="*/ 0 h 2565"/>
                  <a:gd name="connsiteX4" fmla="*/ 30661 w 30660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60" h="2565">
                    <a:moveTo>
                      <a:pt x="30661" y="2565"/>
                    </a:moveTo>
                    <a:lnTo>
                      <a:pt x="2194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30661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8" name="Freeform: Shape 2697">
                <a:extLst>
                  <a:ext uri="{FF2B5EF4-FFF2-40B4-BE49-F238E27FC236}">
                    <a16:creationId xmlns:a16="http://schemas.microsoft.com/office/drawing/2014/main" id="{B45F8368-2317-9F1A-0D94-8CD6B57A98A1}"/>
                  </a:ext>
                </a:extLst>
              </p:cNvPr>
              <p:cNvSpPr/>
              <p:nvPr/>
            </p:nvSpPr>
            <p:spPr>
              <a:xfrm>
                <a:off x="4325987" y="3697981"/>
                <a:ext cx="30815" cy="2565"/>
              </a:xfrm>
              <a:custGeom>
                <a:avLst/>
                <a:gdLst>
                  <a:gd name="connsiteX0" fmla="*/ 30815 w 30815"/>
                  <a:gd name="connsiteY0" fmla="*/ 2565 h 2565"/>
                  <a:gd name="connsiteX1" fmla="*/ 2380 w 30815"/>
                  <a:gd name="connsiteY1" fmla="*/ 2565 h 2565"/>
                  <a:gd name="connsiteX2" fmla="*/ 0 w 30815"/>
                  <a:gd name="connsiteY2" fmla="*/ 0 h 2565"/>
                  <a:gd name="connsiteX3" fmla="*/ 28312 w 30815"/>
                  <a:gd name="connsiteY3" fmla="*/ 0 h 2565"/>
                  <a:gd name="connsiteX4" fmla="*/ 30815 w 30815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565">
                    <a:moveTo>
                      <a:pt x="30815" y="2565"/>
                    </a:moveTo>
                    <a:lnTo>
                      <a:pt x="2380" y="2565"/>
                    </a:lnTo>
                    <a:lnTo>
                      <a:pt x="0" y="0"/>
                    </a:lnTo>
                    <a:lnTo>
                      <a:pt x="28312" y="0"/>
                    </a:lnTo>
                    <a:lnTo>
                      <a:pt x="30815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9" name="Freeform: Shape 2698">
                <a:extLst>
                  <a:ext uri="{FF2B5EF4-FFF2-40B4-BE49-F238E27FC236}">
                    <a16:creationId xmlns:a16="http://schemas.microsoft.com/office/drawing/2014/main" id="{82DCE125-49C6-0B0F-6018-789E7F2FB170}"/>
                  </a:ext>
                </a:extLst>
              </p:cNvPr>
              <p:cNvSpPr/>
              <p:nvPr/>
            </p:nvSpPr>
            <p:spPr>
              <a:xfrm>
                <a:off x="4376676" y="3697981"/>
                <a:ext cx="31031" cy="2565"/>
              </a:xfrm>
              <a:custGeom>
                <a:avLst/>
                <a:gdLst>
                  <a:gd name="connsiteX0" fmla="*/ 31031 w 31031"/>
                  <a:gd name="connsiteY0" fmla="*/ 2565 h 2565"/>
                  <a:gd name="connsiteX1" fmla="*/ 2565 w 31031"/>
                  <a:gd name="connsiteY1" fmla="*/ 2565 h 2565"/>
                  <a:gd name="connsiteX2" fmla="*/ 0 w 31031"/>
                  <a:gd name="connsiteY2" fmla="*/ 0 h 2565"/>
                  <a:gd name="connsiteX3" fmla="*/ 28342 w 31031"/>
                  <a:gd name="connsiteY3" fmla="*/ 0 h 2565"/>
                  <a:gd name="connsiteX4" fmla="*/ 31031 w 31031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565">
                    <a:moveTo>
                      <a:pt x="31031" y="2565"/>
                    </a:moveTo>
                    <a:lnTo>
                      <a:pt x="2565" y="2565"/>
                    </a:lnTo>
                    <a:lnTo>
                      <a:pt x="0" y="0"/>
                    </a:lnTo>
                    <a:lnTo>
                      <a:pt x="28342" y="0"/>
                    </a:lnTo>
                    <a:lnTo>
                      <a:pt x="31031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0" name="Freeform: Shape 2699">
                <a:extLst>
                  <a:ext uri="{FF2B5EF4-FFF2-40B4-BE49-F238E27FC236}">
                    <a16:creationId xmlns:a16="http://schemas.microsoft.com/office/drawing/2014/main" id="{E62FDCD6-1E0C-3D5F-75B9-E80152E0BC93}"/>
                  </a:ext>
                </a:extLst>
              </p:cNvPr>
              <p:cNvSpPr/>
              <p:nvPr/>
            </p:nvSpPr>
            <p:spPr>
              <a:xfrm>
                <a:off x="4427365" y="3697981"/>
                <a:ext cx="31248" cy="2565"/>
              </a:xfrm>
              <a:custGeom>
                <a:avLst/>
                <a:gdLst>
                  <a:gd name="connsiteX0" fmla="*/ 31248 w 31248"/>
                  <a:gd name="connsiteY0" fmla="*/ 2565 h 2565"/>
                  <a:gd name="connsiteX1" fmla="*/ 2782 w 31248"/>
                  <a:gd name="connsiteY1" fmla="*/ 2565 h 2565"/>
                  <a:gd name="connsiteX2" fmla="*/ 0 w 31248"/>
                  <a:gd name="connsiteY2" fmla="*/ 0 h 2565"/>
                  <a:gd name="connsiteX3" fmla="*/ 28343 w 31248"/>
                  <a:gd name="connsiteY3" fmla="*/ 0 h 2565"/>
                  <a:gd name="connsiteX4" fmla="*/ 31248 w 31248"/>
                  <a:gd name="connsiteY4" fmla="*/ 2565 h 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8" h="2565">
                    <a:moveTo>
                      <a:pt x="31248" y="2565"/>
                    </a:moveTo>
                    <a:lnTo>
                      <a:pt x="2782" y="2565"/>
                    </a:lnTo>
                    <a:lnTo>
                      <a:pt x="0" y="0"/>
                    </a:lnTo>
                    <a:lnTo>
                      <a:pt x="28343" y="0"/>
                    </a:lnTo>
                    <a:lnTo>
                      <a:pt x="31248" y="25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1" name="Freeform: Shape 2700">
                <a:extLst>
                  <a:ext uri="{FF2B5EF4-FFF2-40B4-BE49-F238E27FC236}">
                    <a16:creationId xmlns:a16="http://schemas.microsoft.com/office/drawing/2014/main" id="{2331B6D9-AAA6-20D3-0D43-3F733056F37B}"/>
                  </a:ext>
                </a:extLst>
              </p:cNvPr>
              <p:cNvSpPr/>
              <p:nvPr/>
            </p:nvSpPr>
            <p:spPr>
              <a:xfrm>
                <a:off x="2898568" y="3701875"/>
                <a:ext cx="31680" cy="2596"/>
              </a:xfrm>
              <a:custGeom>
                <a:avLst/>
                <a:gdLst>
                  <a:gd name="connsiteX0" fmla="*/ 28621 w 31680"/>
                  <a:gd name="connsiteY0" fmla="*/ 2596 h 2596"/>
                  <a:gd name="connsiteX1" fmla="*/ 0 w 31680"/>
                  <a:gd name="connsiteY1" fmla="*/ 2596 h 2596"/>
                  <a:gd name="connsiteX2" fmla="*/ 3183 w 31680"/>
                  <a:gd name="connsiteY2" fmla="*/ 0 h 2596"/>
                  <a:gd name="connsiteX3" fmla="*/ 31681 w 31680"/>
                  <a:gd name="connsiteY3" fmla="*/ 0 h 2596"/>
                  <a:gd name="connsiteX4" fmla="*/ 28621 w 31680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3183" y="0"/>
                    </a:lnTo>
                    <a:lnTo>
                      <a:pt x="31681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2" name="Freeform: Shape 2701">
                <a:extLst>
                  <a:ext uri="{FF2B5EF4-FFF2-40B4-BE49-F238E27FC236}">
                    <a16:creationId xmlns:a16="http://schemas.microsoft.com/office/drawing/2014/main" id="{7EB31F71-6EEC-8260-62BE-71DDF90F516D}"/>
                  </a:ext>
                </a:extLst>
              </p:cNvPr>
              <p:cNvSpPr/>
              <p:nvPr/>
            </p:nvSpPr>
            <p:spPr>
              <a:xfrm>
                <a:off x="2949751" y="3701875"/>
                <a:ext cx="31495" cy="2596"/>
              </a:xfrm>
              <a:custGeom>
                <a:avLst/>
                <a:gdLst>
                  <a:gd name="connsiteX0" fmla="*/ 28621 w 31495"/>
                  <a:gd name="connsiteY0" fmla="*/ 2596 h 2596"/>
                  <a:gd name="connsiteX1" fmla="*/ 0 w 31495"/>
                  <a:gd name="connsiteY1" fmla="*/ 2596 h 2596"/>
                  <a:gd name="connsiteX2" fmla="*/ 2998 w 31495"/>
                  <a:gd name="connsiteY2" fmla="*/ 0 h 2596"/>
                  <a:gd name="connsiteX3" fmla="*/ 31495 w 31495"/>
                  <a:gd name="connsiteY3" fmla="*/ 0 h 2596"/>
                  <a:gd name="connsiteX4" fmla="*/ 28621 w 31495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2998" y="0"/>
                    </a:lnTo>
                    <a:lnTo>
                      <a:pt x="31495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3" name="Freeform: Shape 2702">
                <a:extLst>
                  <a:ext uri="{FF2B5EF4-FFF2-40B4-BE49-F238E27FC236}">
                    <a16:creationId xmlns:a16="http://schemas.microsoft.com/office/drawing/2014/main" id="{9B47E577-6BE1-367B-EC85-EB7AE71FDCCA}"/>
                  </a:ext>
                </a:extLst>
              </p:cNvPr>
              <p:cNvSpPr/>
              <p:nvPr/>
            </p:nvSpPr>
            <p:spPr>
              <a:xfrm>
                <a:off x="3000966" y="3701875"/>
                <a:ext cx="31278" cy="2596"/>
              </a:xfrm>
              <a:custGeom>
                <a:avLst/>
                <a:gdLst>
                  <a:gd name="connsiteX0" fmla="*/ 28590 w 31278"/>
                  <a:gd name="connsiteY0" fmla="*/ 2596 h 2596"/>
                  <a:gd name="connsiteX1" fmla="*/ 0 w 31278"/>
                  <a:gd name="connsiteY1" fmla="*/ 2596 h 2596"/>
                  <a:gd name="connsiteX2" fmla="*/ 2782 w 31278"/>
                  <a:gd name="connsiteY2" fmla="*/ 0 h 2596"/>
                  <a:gd name="connsiteX3" fmla="*/ 31279 w 31278"/>
                  <a:gd name="connsiteY3" fmla="*/ 0 h 2596"/>
                  <a:gd name="connsiteX4" fmla="*/ 28590 w 31278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596">
                    <a:moveTo>
                      <a:pt x="28590" y="2596"/>
                    </a:moveTo>
                    <a:lnTo>
                      <a:pt x="0" y="2596"/>
                    </a:lnTo>
                    <a:lnTo>
                      <a:pt x="2782" y="0"/>
                    </a:lnTo>
                    <a:lnTo>
                      <a:pt x="31279" y="0"/>
                    </a:lnTo>
                    <a:lnTo>
                      <a:pt x="28590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4" name="Freeform: Shape 2703">
                <a:extLst>
                  <a:ext uri="{FF2B5EF4-FFF2-40B4-BE49-F238E27FC236}">
                    <a16:creationId xmlns:a16="http://schemas.microsoft.com/office/drawing/2014/main" id="{4C59AF01-194E-DABD-179E-FC50359BC149}"/>
                  </a:ext>
                </a:extLst>
              </p:cNvPr>
              <p:cNvSpPr/>
              <p:nvPr/>
            </p:nvSpPr>
            <p:spPr>
              <a:xfrm>
                <a:off x="3052149" y="3701875"/>
                <a:ext cx="31093" cy="2596"/>
              </a:xfrm>
              <a:custGeom>
                <a:avLst/>
                <a:gdLst>
                  <a:gd name="connsiteX0" fmla="*/ 28621 w 31093"/>
                  <a:gd name="connsiteY0" fmla="*/ 2596 h 2596"/>
                  <a:gd name="connsiteX1" fmla="*/ 0 w 31093"/>
                  <a:gd name="connsiteY1" fmla="*/ 2596 h 2596"/>
                  <a:gd name="connsiteX2" fmla="*/ 2596 w 31093"/>
                  <a:gd name="connsiteY2" fmla="*/ 0 h 2596"/>
                  <a:gd name="connsiteX3" fmla="*/ 31093 w 31093"/>
                  <a:gd name="connsiteY3" fmla="*/ 0 h 2596"/>
                  <a:gd name="connsiteX4" fmla="*/ 28621 w 31093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2596" y="0"/>
                    </a:lnTo>
                    <a:lnTo>
                      <a:pt x="31093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5" name="Freeform: Shape 2704">
                <a:extLst>
                  <a:ext uri="{FF2B5EF4-FFF2-40B4-BE49-F238E27FC236}">
                    <a16:creationId xmlns:a16="http://schemas.microsoft.com/office/drawing/2014/main" id="{38A05F64-748F-0579-9C72-021BA72E0079}"/>
                  </a:ext>
                </a:extLst>
              </p:cNvPr>
              <p:cNvSpPr/>
              <p:nvPr/>
            </p:nvSpPr>
            <p:spPr>
              <a:xfrm>
                <a:off x="3103332" y="3701875"/>
                <a:ext cx="30907" cy="2596"/>
              </a:xfrm>
              <a:custGeom>
                <a:avLst/>
                <a:gdLst>
                  <a:gd name="connsiteX0" fmla="*/ 28621 w 30907"/>
                  <a:gd name="connsiteY0" fmla="*/ 2596 h 2596"/>
                  <a:gd name="connsiteX1" fmla="*/ 0 w 30907"/>
                  <a:gd name="connsiteY1" fmla="*/ 2596 h 2596"/>
                  <a:gd name="connsiteX2" fmla="*/ 2380 w 30907"/>
                  <a:gd name="connsiteY2" fmla="*/ 0 h 2596"/>
                  <a:gd name="connsiteX3" fmla="*/ 30908 w 30907"/>
                  <a:gd name="connsiteY3" fmla="*/ 0 h 2596"/>
                  <a:gd name="connsiteX4" fmla="*/ 28621 w 30907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2380" y="0"/>
                    </a:lnTo>
                    <a:lnTo>
                      <a:pt x="30908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6" name="Freeform: Shape 2705">
                <a:extLst>
                  <a:ext uri="{FF2B5EF4-FFF2-40B4-BE49-F238E27FC236}">
                    <a16:creationId xmlns:a16="http://schemas.microsoft.com/office/drawing/2014/main" id="{8EA76D24-1B78-428C-25AA-44AF9849B667}"/>
                  </a:ext>
                </a:extLst>
              </p:cNvPr>
              <p:cNvSpPr/>
              <p:nvPr/>
            </p:nvSpPr>
            <p:spPr>
              <a:xfrm>
                <a:off x="3154547" y="3701875"/>
                <a:ext cx="30691" cy="2596"/>
              </a:xfrm>
              <a:custGeom>
                <a:avLst/>
                <a:gdLst>
                  <a:gd name="connsiteX0" fmla="*/ 28621 w 30691"/>
                  <a:gd name="connsiteY0" fmla="*/ 2596 h 2596"/>
                  <a:gd name="connsiteX1" fmla="*/ 0 w 30691"/>
                  <a:gd name="connsiteY1" fmla="*/ 2596 h 2596"/>
                  <a:gd name="connsiteX2" fmla="*/ 2163 w 30691"/>
                  <a:gd name="connsiteY2" fmla="*/ 0 h 2596"/>
                  <a:gd name="connsiteX3" fmla="*/ 30691 w 30691"/>
                  <a:gd name="connsiteY3" fmla="*/ 0 h 2596"/>
                  <a:gd name="connsiteX4" fmla="*/ 28621 w 30691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2163" y="0"/>
                    </a:lnTo>
                    <a:lnTo>
                      <a:pt x="30691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7" name="Freeform: Shape 2706">
                <a:extLst>
                  <a:ext uri="{FF2B5EF4-FFF2-40B4-BE49-F238E27FC236}">
                    <a16:creationId xmlns:a16="http://schemas.microsoft.com/office/drawing/2014/main" id="{C88292D4-2A55-6449-FC7D-E1C0022F6BC7}"/>
                  </a:ext>
                </a:extLst>
              </p:cNvPr>
              <p:cNvSpPr/>
              <p:nvPr/>
            </p:nvSpPr>
            <p:spPr>
              <a:xfrm>
                <a:off x="3205730" y="3701875"/>
                <a:ext cx="30506" cy="2596"/>
              </a:xfrm>
              <a:custGeom>
                <a:avLst/>
                <a:gdLst>
                  <a:gd name="connsiteX0" fmla="*/ 28621 w 30506"/>
                  <a:gd name="connsiteY0" fmla="*/ 2596 h 2596"/>
                  <a:gd name="connsiteX1" fmla="*/ 0 w 30506"/>
                  <a:gd name="connsiteY1" fmla="*/ 2596 h 2596"/>
                  <a:gd name="connsiteX2" fmla="*/ 1978 w 30506"/>
                  <a:gd name="connsiteY2" fmla="*/ 0 h 2596"/>
                  <a:gd name="connsiteX3" fmla="*/ 30506 w 30506"/>
                  <a:gd name="connsiteY3" fmla="*/ 0 h 2596"/>
                  <a:gd name="connsiteX4" fmla="*/ 28621 w 30506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978" y="0"/>
                    </a:lnTo>
                    <a:lnTo>
                      <a:pt x="30506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8" name="Freeform: Shape 2707">
                <a:extLst>
                  <a:ext uri="{FF2B5EF4-FFF2-40B4-BE49-F238E27FC236}">
                    <a16:creationId xmlns:a16="http://schemas.microsoft.com/office/drawing/2014/main" id="{EC2596A1-AC9C-9493-DB02-F2F70C1886D0}"/>
                  </a:ext>
                </a:extLst>
              </p:cNvPr>
              <p:cNvSpPr/>
              <p:nvPr/>
            </p:nvSpPr>
            <p:spPr>
              <a:xfrm>
                <a:off x="3256914" y="3701875"/>
                <a:ext cx="30289" cy="2596"/>
              </a:xfrm>
              <a:custGeom>
                <a:avLst/>
                <a:gdLst>
                  <a:gd name="connsiteX0" fmla="*/ 28621 w 30289"/>
                  <a:gd name="connsiteY0" fmla="*/ 2596 h 2596"/>
                  <a:gd name="connsiteX1" fmla="*/ 0 w 30289"/>
                  <a:gd name="connsiteY1" fmla="*/ 2596 h 2596"/>
                  <a:gd name="connsiteX2" fmla="*/ 1793 w 30289"/>
                  <a:gd name="connsiteY2" fmla="*/ 0 h 2596"/>
                  <a:gd name="connsiteX3" fmla="*/ 30290 w 30289"/>
                  <a:gd name="connsiteY3" fmla="*/ 0 h 2596"/>
                  <a:gd name="connsiteX4" fmla="*/ 28621 w 30289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793" y="0"/>
                    </a:lnTo>
                    <a:lnTo>
                      <a:pt x="30290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9" name="Freeform: Shape 2708">
                <a:extLst>
                  <a:ext uri="{FF2B5EF4-FFF2-40B4-BE49-F238E27FC236}">
                    <a16:creationId xmlns:a16="http://schemas.microsoft.com/office/drawing/2014/main" id="{E64D029A-6270-EA3B-7562-B4DEE49CEF7C}"/>
                  </a:ext>
                </a:extLst>
              </p:cNvPr>
              <p:cNvSpPr/>
              <p:nvPr/>
            </p:nvSpPr>
            <p:spPr>
              <a:xfrm>
                <a:off x="3308128" y="3701875"/>
                <a:ext cx="30073" cy="2596"/>
              </a:xfrm>
              <a:custGeom>
                <a:avLst/>
                <a:gdLst>
                  <a:gd name="connsiteX0" fmla="*/ 28621 w 30073"/>
                  <a:gd name="connsiteY0" fmla="*/ 2596 h 2596"/>
                  <a:gd name="connsiteX1" fmla="*/ 0 w 30073"/>
                  <a:gd name="connsiteY1" fmla="*/ 2596 h 2596"/>
                  <a:gd name="connsiteX2" fmla="*/ 1576 w 30073"/>
                  <a:gd name="connsiteY2" fmla="*/ 0 h 2596"/>
                  <a:gd name="connsiteX3" fmla="*/ 30074 w 30073"/>
                  <a:gd name="connsiteY3" fmla="*/ 0 h 2596"/>
                  <a:gd name="connsiteX4" fmla="*/ 28621 w 30073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576" y="0"/>
                    </a:lnTo>
                    <a:lnTo>
                      <a:pt x="30074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0" name="Freeform: Shape 2709">
                <a:extLst>
                  <a:ext uri="{FF2B5EF4-FFF2-40B4-BE49-F238E27FC236}">
                    <a16:creationId xmlns:a16="http://schemas.microsoft.com/office/drawing/2014/main" id="{944DA20E-D82B-0C94-DAB4-64A539A2EB3D}"/>
                  </a:ext>
                </a:extLst>
              </p:cNvPr>
              <p:cNvSpPr/>
              <p:nvPr/>
            </p:nvSpPr>
            <p:spPr>
              <a:xfrm>
                <a:off x="3359312" y="3701875"/>
                <a:ext cx="29888" cy="2596"/>
              </a:xfrm>
              <a:custGeom>
                <a:avLst/>
                <a:gdLst>
                  <a:gd name="connsiteX0" fmla="*/ 28621 w 29888"/>
                  <a:gd name="connsiteY0" fmla="*/ 2596 h 2596"/>
                  <a:gd name="connsiteX1" fmla="*/ 0 w 29888"/>
                  <a:gd name="connsiteY1" fmla="*/ 2596 h 2596"/>
                  <a:gd name="connsiteX2" fmla="*/ 1391 w 29888"/>
                  <a:gd name="connsiteY2" fmla="*/ 0 h 2596"/>
                  <a:gd name="connsiteX3" fmla="*/ 29888 w 29888"/>
                  <a:gd name="connsiteY3" fmla="*/ 0 h 2596"/>
                  <a:gd name="connsiteX4" fmla="*/ 28621 w 29888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391" y="0"/>
                    </a:lnTo>
                    <a:lnTo>
                      <a:pt x="29888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1" name="Freeform: Shape 2710">
                <a:extLst>
                  <a:ext uri="{FF2B5EF4-FFF2-40B4-BE49-F238E27FC236}">
                    <a16:creationId xmlns:a16="http://schemas.microsoft.com/office/drawing/2014/main" id="{0C91EDEB-CAE4-9079-8C89-74BEB2305F88}"/>
                  </a:ext>
                </a:extLst>
              </p:cNvPr>
              <p:cNvSpPr/>
              <p:nvPr/>
            </p:nvSpPr>
            <p:spPr>
              <a:xfrm>
                <a:off x="3410495" y="3701875"/>
                <a:ext cx="29702" cy="2596"/>
              </a:xfrm>
              <a:custGeom>
                <a:avLst/>
                <a:gdLst>
                  <a:gd name="connsiteX0" fmla="*/ 28621 w 29702"/>
                  <a:gd name="connsiteY0" fmla="*/ 2596 h 2596"/>
                  <a:gd name="connsiteX1" fmla="*/ 0 w 29702"/>
                  <a:gd name="connsiteY1" fmla="*/ 2596 h 2596"/>
                  <a:gd name="connsiteX2" fmla="*/ 1205 w 29702"/>
                  <a:gd name="connsiteY2" fmla="*/ 0 h 2596"/>
                  <a:gd name="connsiteX3" fmla="*/ 29703 w 29702"/>
                  <a:gd name="connsiteY3" fmla="*/ 0 h 2596"/>
                  <a:gd name="connsiteX4" fmla="*/ 28621 w 29702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205" y="0"/>
                    </a:lnTo>
                    <a:lnTo>
                      <a:pt x="29703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2" name="Freeform: Shape 2711">
                <a:extLst>
                  <a:ext uri="{FF2B5EF4-FFF2-40B4-BE49-F238E27FC236}">
                    <a16:creationId xmlns:a16="http://schemas.microsoft.com/office/drawing/2014/main" id="{0824DB4E-B3EF-6DA7-6337-0F85CB9F65AF}"/>
                  </a:ext>
                </a:extLst>
              </p:cNvPr>
              <p:cNvSpPr/>
              <p:nvPr/>
            </p:nvSpPr>
            <p:spPr>
              <a:xfrm>
                <a:off x="3461710" y="3701875"/>
                <a:ext cx="29486" cy="2596"/>
              </a:xfrm>
              <a:custGeom>
                <a:avLst/>
                <a:gdLst>
                  <a:gd name="connsiteX0" fmla="*/ 28621 w 29486"/>
                  <a:gd name="connsiteY0" fmla="*/ 2596 h 2596"/>
                  <a:gd name="connsiteX1" fmla="*/ 0 w 29486"/>
                  <a:gd name="connsiteY1" fmla="*/ 2596 h 2596"/>
                  <a:gd name="connsiteX2" fmla="*/ 989 w 29486"/>
                  <a:gd name="connsiteY2" fmla="*/ 0 h 2596"/>
                  <a:gd name="connsiteX3" fmla="*/ 29486 w 29486"/>
                  <a:gd name="connsiteY3" fmla="*/ 0 h 2596"/>
                  <a:gd name="connsiteX4" fmla="*/ 28621 w 29486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6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989" y="0"/>
                    </a:lnTo>
                    <a:lnTo>
                      <a:pt x="29486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3" name="Freeform: Shape 2712">
                <a:extLst>
                  <a:ext uri="{FF2B5EF4-FFF2-40B4-BE49-F238E27FC236}">
                    <a16:creationId xmlns:a16="http://schemas.microsoft.com/office/drawing/2014/main" id="{E2CD2FAB-FD6A-3829-11F0-94E8ECD88933}"/>
                  </a:ext>
                </a:extLst>
              </p:cNvPr>
              <p:cNvSpPr/>
              <p:nvPr/>
            </p:nvSpPr>
            <p:spPr>
              <a:xfrm>
                <a:off x="3512893" y="3701875"/>
                <a:ext cx="29301" cy="2596"/>
              </a:xfrm>
              <a:custGeom>
                <a:avLst/>
                <a:gdLst>
                  <a:gd name="connsiteX0" fmla="*/ 28621 w 29301"/>
                  <a:gd name="connsiteY0" fmla="*/ 2596 h 2596"/>
                  <a:gd name="connsiteX1" fmla="*/ 0 w 29301"/>
                  <a:gd name="connsiteY1" fmla="*/ 2596 h 2596"/>
                  <a:gd name="connsiteX2" fmla="*/ 804 w 29301"/>
                  <a:gd name="connsiteY2" fmla="*/ 0 h 2596"/>
                  <a:gd name="connsiteX3" fmla="*/ 29301 w 29301"/>
                  <a:gd name="connsiteY3" fmla="*/ 0 h 2596"/>
                  <a:gd name="connsiteX4" fmla="*/ 28621 w 29301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1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804" y="0"/>
                    </a:lnTo>
                    <a:lnTo>
                      <a:pt x="29301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4" name="Freeform: Shape 2713">
                <a:extLst>
                  <a:ext uri="{FF2B5EF4-FFF2-40B4-BE49-F238E27FC236}">
                    <a16:creationId xmlns:a16="http://schemas.microsoft.com/office/drawing/2014/main" id="{47BEC740-1497-FDF6-9AED-31A1CA01717B}"/>
                  </a:ext>
                </a:extLst>
              </p:cNvPr>
              <p:cNvSpPr/>
              <p:nvPr/>
            </p:nvSpPr>
            <p:spPr>
              <a:xfrm>
                <a:off x="3564077" y="3701875"/>
                <a:ext cx="29115" cy="2596"/>
              </a:xfrm>
              <a:custGeom>
                <a:avLst/>
                <a:gdLst>
                  <a:gd name="connsiteX0" fmla="*/ 28621 w 29115"/>
                  <a:gd name="connsiteY0" fmla="*/ 2596 h 2596"/>
                  <a:gd name="connsiteX1" fmla="*/ 0 w 29115"/>
                  <a:gd name="connsiteY1" fmla="*/ 2596 h 2596"/>
                  <a:gd name="connsiteX2" fmla="*/ 587 w 29115"/>
                  <a:gd name="connsiteY2" fmla="*/ 0 h 2596"/>
                  <a:gd name="connsiteX3" fmla="*/ 29115 w 29115"/>
                  <a:gd name="connsiteY3" fmla="*/ 0 h 2596"/>
                  <a:gd name="connsiteX4" fmla="*/ 28621 w 29115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15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587" y="0"/>
                    </a:lnTo>
                    <a:lnTo>
                      <a:pt x="29115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5" name="Freeform: Shape 2714">
                <a:extLst>
                  <a:ext uri="{FF2B5EF4-FFF2-40B4-BE49-F238E27FC236}">
                    <a16:creationId xmlns:a16="http://schemas.microsoft.com/office/drawing/2014/main" id="{94E07840-4255-27FD-180A-841408376DC0}"/>
                  </a:ext>
                </a:extLst>
              </p:cNvPr>
              <p:cNvSpPr/>
              <p:nvPr/>
            </p:nvSpPr>
            <p:spPr>
              <a:xfrm>
                <a:off x="3615291" y="3701875"/>
                <a:ext cx="28899" cy="2596"/>
              </a:xfrm>
              <a:custGeom>
                <a:avLst/>
                <a:gdLst>
                  <a:gd name="connsiteX0" fmla="*/ 28621 w 28899"/>
                  <a:gd name="connsiteY0" fmla="*/ 2596 h 2596"/>
                  <a:gd name="connsiteX1" fmla="*/ 0 w 28899"/>
                  <a:gd name="connsiteY1" fmla="*/ 2596 h 2596"/>
                  <a:gd name="connsiteX2" fmla="*/ 371 w 28899"/>
                  <a:gd name="connsiteY2" fmla="*/ 0 h 2596"/>
                  <a:gd name="connsiteX3" fmla="*/ 28899 w 28899"/>
                  <a:gd name="connsiteY3" fmla="*/ 0 h 2596"/>
                  <a:gd name="connsiteX4" fmla="*/ 28621 w 28899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99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371" y="0"/>
                    </a:lnTo>
                    <a:lnTo>
                      <a:pt x="28899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6" name="Freeform: Shape 2715">
                <a:extLst>
                  <a:ext uri="{FF2B5EF4-FFF2-40B4-BE49-F238E27FC236}">
                    <a16:creationId xmlns:a16="http://schemas.microsoft.com/office/drawing/2014/main" id="{D35A3288-4F4D-36F3-0A6F-88AB41971375}"/>
                  </a:ext>
                </a:extLst>
              </p:cNvPr>
              <p:cNvSpPr/>
              <p:nvPr/>
            </p:nvSpPr>
            <p:spPr>
              <a:xfrm>
                <a:off x="3666474" y="3701875"/>
                <a:ext cx="28682" cy="2596"/>
              </a:xfrm>
              <a:custGeom>
                <a:avLst/>
                <a:gdLst>
                  <a:gd name="connsiteX0" fmla="*/ 28621 w 28682"/>
                  <a:gd name="connsiteY0" fmla="*/ 2596 h 2596"/>
                  <a:gd name="connsiteX1" fmla="*/ 0 w 28682"/>
                  <a:gd name="connsiteY1" fmla="*/ 2596 h 2596"/>
                  <a:gd name="connsiteX2" fmla="*/ 185 w 28682"/>
                  <a:gd name="connsiteY2" fmla="*/ 0 h 2596"/>
                  <a:gd name="connsiteX3" fmla="*/ 28683 w 28682"/>
                  <a:gd name="connsiteY3" fmla="*/ 0 h 2596"/>
                  <a:gd name="connsiteX4" fmla="*/ 28621 w 28682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82" h="2596">
                    <a:moveTo>
                      <a:pt x="28621" y="2596"/>
                    </a:moveTo>
                    <a:lnTo>
                      <a:pt x="0" y="2596"/>
                    </a:lnTo>
                    <a:lnTo>
                      <a:pt x="185" y="0"/>
                    </a:lnTo>
                    <a:lnTo>
                      <a:pt x="28683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7" name="Freeform: Shape 2716">
                <a:extLst>
                  <a:ext uri="{FF2B5EF4-FFF2-40B4-BE49-F238E27FC236}">
                    <a16:creationId xmlns:a16="http://schemas.microsoft.com/office/drawing/2014/main" id="{144E930F-155F-0352-EDB3-5FEDAE2BA77B}"/>
                  </a:ext>
                </a:extLst>
              </p:cNvPr>
              <p:cNvSpPr/>
              <p:nvPr/>
            </p:nvSpPr>
            <p:spPr>
              <a:xfrm>
                <a:off x="3717658" y="3701875"/>
                <a:ext cx="28620" cy="2596"/>
              </a:xfrm>
              <a:custGeom>
                <a:avLst/>
                <a:gdLst>
                  <a:gd name="connsiteX0" fmla="*/ 28621 w 28620"/>
                  <a:gd name="connsiteY0" fmla="*/ 2596 h 2596"/>
                  <a:gd name="connsiteX1" fmla="*/ 31 w 28620"/>
                  <a:gd name="connsiteY1" fmla="*/ 2596 h 2596"/>
                  <a:gd name="connsiteX2" fmla="*/ 0 w 28620"/>
                  <a:gd name="connsiteY2" fmla="*/ 0 h 2596"/>
                  <a:gd name="connsiteX3" fmla="*/ 28497 w 28620"/>
                  <a:gd name="connsiteY3" fmla="*/ 0 h 2596"/>
                  <a:gd name="connsiteX4" fmla="*/ 28621 w 28620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0" h="2596">
                    <a:moveTo>
                      <a:pt x="28621" y="2596"/>
                    </a:moveTo>
                    <a:lnTo>
                      <a:pt x="31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2862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8" name="Freeform: Shape 2717">
                <a:extLst>
                  <a:ext uri="{FF2B5EF4-FFF2-40B4-BE49-F238E27FC236}">
                    <a16:creationId xmlns:a16="http://schemas.microsoft.com/office/drawing/2014/main" id="{52F29976-2C44-D028-B8DF-C77EF591954C}"/>
                  </a:ext>
                </a:extLst>
              </p:cNvPr>
              <p:cNvSpPr/>
              <p:nvPr/>
            </p:nvSpPr>
            <p:spPr>
              <a:xfrm>
                <a:off x="3768656" y="3701875"/>
                <a:ext cx="28837" cy="2596"/>
              </a:xfrm>
              <a:custGeom>
                <a:avLst/>
                <a:gdLst>
                  <a:gd name="connsiteX0" fmla="*/ 28837 w 28837"/>
                  <a:gd name="connsiteY0" fmla="*/ 2596 h 2596"/>
                  <a:gd name="connsiteX1" fmla="*/ 217 w 28837"/>
                  <a:gd name="connsiteY1" fmla="*/ 2596 h 2596"/>
                  <a:gd name="connsiteX2" fmla="*/ 0 w 28837"/>
                  <a:gd name="connsiteY2" fmla="*/ 0 h 2596"/>
                  <a:gd name="connsiteX3" fmla="*/ 28497 w 28837"/>
                  <a:gd name="connsiteY3" fmla="*/ 0 h 2596"/>
                  <a:gd name="connsiteX4" fmla="*/ 28837 w 28837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7" h="2596">
                    <a:moveTo>
                      <a:pt x="28837" y="2596"/>
                    </a:moveTo>
                    <a:lnTo>
                      <a:pt x="217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28837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9" name="Freeform: Shape 2718">
                <a:extLst>
                  <a:ext uri="{FF2B5EF4-FFF2-40B4-BE49-F238E27FC236}">
                    <a16:creationId xmlns:a16="http://schemas.microsoft.com/office/drawing/2014/main" id="{0021C75D-588D-46EF-355E-3219129CB2B0}"/>
                  </a:ext>
                </a:extLst>
              </p:cNvPr>
              <p:cNvSpPr/>
              <p:nvPr/>
            </p:nvSpPr>
            <p:spPr>
              <a:xfrm>
                <a:off x="3819654" y="3701875"/>
                <a:ext cx="29022" cy="2596"/>
              </a:xfrm>
              <a:custGeom>
                <a:avLst/>
                <a:gdLst>
                  <a:gd name="connsiteX0" fmla="*/ 29023 w 29022"/>
                  <a:gd name="connsiteY0" fmla="*/ 2596 h 2596"/>
                  <a:gd name="connsiteX1" fmla="*/ 402 w 29022"/>
                  <a:gd name="connsiteY1" fmla="*/ 2596 h 2596"/>
                  <a:gd name="connsiteX2" fmla="*/ 0 w 29022"/>
                  <a:gd name="connsiteY2" fmla="*/ 0 h 2596"/>
                  <a:gd name="connsiteX3" fmla="*/ 28497 w 29022"/>
                  <a:gd name="connsiteY3" fmla="*/ 0 h 2596"/>
                  <a:gd name="connsiteX4" fmla="*/ 29023 w 29022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" h="2596">
                    <a:moveTo>
                      <a:pt x="29023" y="2596"/>
                    </a:moveTo>
                    <a:lnTo>
                      <a:pt x="402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29023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0" name="Freeform: Shape 2719">
                <a:extLst>
                  <a:ext uri="{FF2B5EF4-FFF2-40B4-BE49-F238E27FC236}">
                    <a16:creationId xmlns:a16="http://schemas.microsoft.com/office/drawing/2014/main" id="{3B3F26C3-353B-425B-0CE4-47E6D122BD4F}"/>
                  </a:ext>
                </a:extLst>
              </p:cNvPr>
              <p:cNvSpPr/>
              <p:nvPr/>
            </p:nvSpPr>
            <p:spPr>
              <a:xfrm>
                <a:off x="3870652" y="3701875"/>
                <a:ext cx="29239" cy="2596"/>
              </a:xfrm>
              <a:custGeom>
                <a:avLst/>
                <a:gdLst>
                  <a:gd name="connsiteX0" fmla="*/ 29239 w 29239"/>
                  <a:gd name="connsiteY0" fmla="*/ 2596 h 2596"/>
                  <a:gd name="connsiteX1" fmla="*/ 618 w 29239"/>
                  <a:gd name="connsiteY1" fmla="*/ 2596 h 2596"/>
                  <a:gd name="connsiteX2" fmla="*/ 0 w 29239"/>
                  <a:gd name="connsiteY2" fmla="*/ 0 h 2596"/>
                  <a:gd name="connsiteX3" fmla="*/ 28497 w 29239"/>
                  <a:gd name="connsiteY3" fmla="*/ 0 h 2596"/>
                  <a:gd name="connsiteX4" fmla="*/ 29239 w 29239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9" h="2596">
                    <a:moveTo>
                      <a:pt x="29239" y="2596"/>
                    </a:moveTo>
                    <a:lnTo>
                      <a:pt x="618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29239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1" name="Freeform: Shape 2720">
                <a:extLst>
                  <a:ext uri="{FF2B5EF4-FFF2-40B4-BE49-F238E27FC236}">
                    <a16:creationId xmlns:a16="http://schemas.microsoft.com/office/drawing/2014/main" id="{460FFA2D-E561-8DF0-6D57-61381955E289}"/>
                  </a:ext>
                </a:extLst>
              </p:cNvPr>
              <p:cNvSpPr/>
              <p:nvPr/>
            </p:nvSpPr>
            <p:spPr>
              <a:xfrm>
                <a:off x="3921650" y="3701875"/>
                <a:ext cx="29424" cy="2596"/>
              </a:xfrm>
              <a:custGeom>
                <a:avLst/>
                <a:gdLst>
                  <a:gd name="connsiteX0" fmla="*/ 29424 w 29424"/>
                  <a:gd name="connsiteY0" fmla="*/ 2596 h 2596"/>
                  <a:gd name="connsiteX1" fmla="*/ 804 w 29424"/>
                  <a:gd name="connsiteY1" fmla="*/ 2596 h 2596"/>
                  <a:gd name="connsiteX2" fmla="*/ 0 w 29424"/>
                  <a:gd name="connsiteY2" fmla="*/ 0 h 2596"/>
                  <a:gd name="connsiteX3" fmla="*/ 28497 w 29424"/>
                  <a:gd name="connsiteY3" fmla="*/ 0 h 2596"/>
                  <a:gd name="connsiteX4" fmla="*/ 29424 w 29424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4" h="2596">
                    <a:moveTo>
                      <a:pt x="29424" y="2596"/>
                    </a:moveTo>
                    <a:lnTo>
                      <a:pt x="804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29424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2" name="Freeform: Shape 2721">
                <a:extLst>
                  <a:ext uri="{FF2B5EF4-FFF2-40B4-BE49-F238E27FC236}">
                    <a16:creationId xmlns:a16="http://schemas.microsoft.com/office/drawing/2014/main" id="{AA8B0D72-CED7-437D-4EAE-FD2CCD7852D8}"/>
                  </a:ext>
                </a:extLst>
              </p:cNvPr>
              <p:cNvSpPr/>
              <p:nvPr/>
            </p:nvSpPr>
            <p:spPr>
              <a:xfrm>
                <a:off x="3972617" y="3701875"/>
                <a:ext cx="29640" cy="2596"/>
              </a:xfrm>
              <a:custGeom>
                <a:avLst/>
                <a:gdLst>
                  <a:gd name="connsiteX0" fmla="*/ 29641 w 29640"/>
                  <a:gd name="connsiteY0" fmla="*/ 2596 h 2596"/>
                  <a:gd name="connsiteX1" fmla="*/ 1020 w 29640"/>
                  <a:gd name="connsiteY1" fmla="*/ 2596 h 2596"/>
                  <a:gd name="connsiteX2" fmla="*/ 0 w 29640"/>
                  <a:gd name="connsiteY2" fmla="*/ 0 h 2596"/>
                  <a:gd name="connsiteX3" fmla="*/ 28528 w 29640"/>
                  <a:gd name="connsiteY3" fmla="*/ 0 h 2596"/>
                  <a:gd name="connsiteX4" fmla="*/ 29641 w 29640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40" h="2596">
                    <a:moveTo>
                      <a:pt x="29641" y="2596"/>
                    </a:moveTo>
                    <a:lnTo>
                      <a:pt x="1020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29641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3" name="Freeform: Shape 2722">
                <a:extLst>
                  <a:ext uri="{FF2B5EF4-FFF2-40B4-BE49-F238E27FC236}">
                    <a16:creationId xmlns:a16="http://schemas.microsoft.com/office/drawing/2014/main" id="{3F5CE060-512B-1CF2-67EA-A6544FE724F1}"/>
                  </a:ext>
                </a:extLst>
              </p:cNvPr>
              <p:cNvSpPr/>
              <p:nvPr/>
            </p:nvSpPr>
            <p:spPr>
              <a:xfrm>
                <a:off x="4023615" y="3701875"/>
                <a:ext cx="29857" cy="2596"/>
              </a:xfrm>
              <a:custGeom>
                <a:avLst/>
                <a:gdLst>
                  <a:gd name="connsiteX0" fmla="*/ 29857 w 29857"/>
                  <a:gd name="connsiteY0" fmla="*/ 2596 h 2596"/>
                  <a:gd name="connsiteX1" fmla="*/ 1236 w 29857"/>
                  <a:gd name="connsiteY1" fmla="*/ 2596 h 2596"/>
                  <a:gd name="connsiteX2" fmla="*/ 0 w 29857"/>
                  <a:gd name="connsiteY2" fmla="*/ 0 h 2596"/>
                  <a:gd name="connsiteX3" fmla="*/ 28528 w 29857"/>
                  <a:gd name="connsiteY3" fmla="*/ 0 h 2596"/>
                  <a:gd name="connsiteX4" fmla="*/ 29857 w 29857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57" h="2596">
                    <a:moveTo>
                      <a:pt x="29857" y="2596"/>
                    </a:moveTo>
                    <a:lnTo>
                      <a:pt x="1236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29857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4" name="Freeform: Shape 2723">
                <a:extLst>
                  <a:ext uri="{FF2B5EF4-FFF2-40B4-BE49-F238E27FC236}">
                    <a16:creationId xmlns:a16="http://schemas.microsoft.com/office/drawing/2014/main" id="{6094B644-F59C-1756-77E3-FF9D67A76018}"/>
                  </a:ext>
                </a:extLst>
              </p:cNvPr>
              <p:cNvSpPr/>
              <p:nvPr/>
            </p:nvSpPr>
            <p:spPr>
              <a:xfrm>
                <a:off x="4074613" y="3701875"/>
                <a:ext cx="30042" cy="2596"/>
              </a:xfrm>
              <a:custGeom>
                <a:avLst/>
                <a:gdLst>
                  <a:gd name="connsiteX0" fmla="*/ 30043 w 30042"/>
                  <a:gd name="connsiteY0" fmla="*/ 2596 h 2596"/>
                  <a:gd name="connsiteX1" fmla="*/ 1422 w 30042"/>
                  <a:gd name="connsiteY1" fmla="*/ 2596 h 2596"/>
                  <a:gd name="connsiteX2" fmla="*/ 0 w 30042"/>
                  <a:gd name="connsiteY2" fmla="*/ 0 h 2596"/>
                  <a:gd name="connsiteX3" fmla="*/ 28528 w 30042"/>
                  <a:gd name="connsiteY3" fmla="*/ 0 h 2596"/>
                  <a:gd name="connsiteX4" fmla="*/ 30043 w 30042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596">
                    <a:moveTo>
                      <a:pt x="30043" y="2596"/>
                    </a:moveTo>
                    <a:lnTo>
                      <a:pt x="1422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30043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5" name="Freeform: Shape 2724">
                <a:extLst>
                  <a:ext uri="{FF2B5EF4-FFF2-40B4-BE49-F238E27FC236}">
                    <a16:creationId xmlns:a16="http://schemas.microsoft.com/office/drawing/2014/main" id="{CE335642-019D-D38D-E810-0C1E4A32CB6B}"/>
                  </a:ext>
                </a:extLst>
              </p:cNvPr>
              <p:cNvSpPr/>
              <p:nvPr/>
            </p:nvSpPr>
            <p:spPr>
              <a:xfrm>
                <a:off x="4125611" y="3701875"/>
                <a:ext cx="30228" cy="2596"/>
              </a:xfrm>
              <a:custGeom>
                <a:avLst/>
                <a:gdLst>
                  <a:gd name="connsiteX0" fmla="*/ 30228 w 30228"/>
                  <a:gd name="connsiteY0" fmla="*/ 2596 h 2596"/>
                  <a:gd name="connsiteX1" fmla="*/ 1607 w 30228"/>
                  <a:gd name="connsiteY1" fmla="*/ 2596 h 2596"/>
                  <a:gd name="connsiteX2" fmla="*/ 0 w 30228"/>
                  <a:gd name="connsiteY2" fmla="*/ 0 h 2596"/>
                  <a:gd name="connsiteX3" fmla="*/ 28497 w 30228"/>
                  <a:gd name="connsiteY3" fmla="*/ 0 h 2596"/>
                  <a:gd name="connsiteX4" fmla="*/ 30228 w 30228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28" h="2596">
                    <a:moveTo>
                      <a:pt x="30228" y="2596"/>
                    </a:moveTo>
                    <a:lnTo>
                      <a:pt x="1607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30228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6" name="Freeform: Shape 2725">
                <a:extLst>
                  <a:ext uri="{FF2B5EF4-FFF2-40B4-BE49-F238E27FC236}">
                    <a16:creationId xmlns:a16="http://schemas.microsoft.com/office/drawing/2014/main" id="{CF149E89-4865-FADE-6BB2-E2EF3814381B}"/>
                  </a:ext>
                </a:extLst>
              </p:cNvPr>
              <p:cNvSpPr/>
              <p:nvPr/>
            </p:nvSpPr>
            <p:spPr>
              <a:xfrm>
                <a:off x="4176609" y="3701875"/>
                <a:ext cx="30444" cy="2596"/>
              </a:xfrm>
              <a:custGeom>
                <a:avLst/>
                <a:gdLst>
                  <a:gd name="connsiteX0" fmla="*/ 30445 w 30444"/>
                  <a:gd name="connsiteY0" fmla="*/ 2596 h 2596"/>
                  <a:gd name="connsiteX1" fmla="*/ 1824 w 30444"/>
                  <a:gd name="connsiteY1" fmla="*/ 2596 h 2596"/>
                  <a:gd name="connsiteX2" fmla="*/ 0 w 30444"/>
                  <a:gd name="connsiteY2" fmla="*/ 0 h 2596"/>
                  <a:gd name="connsiteX3" fmla="*/ 28497 w 30444"/>
                  <a:gd name="connsiteY3" fmla="*/ 0 h 2596"/>
                  <a:gd name="connsiteX4" fmla="*/ 30445 w 30444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596">
                    <a:moveTo>
                      <a:pt x="30445" y="2596"/>
                    </a:moveTo>
                    <a:lnTo>
                      <a:pt x="1824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30445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7" name="Freeform: Shape 2726">
                <a:extLst>
                  <a:ext uri="{FF2B5EF4-FFF2-40B4-BE49-F238E27FC236}">
                    <a16:creationId xmlns:a16="http://schemas.microsoft.com/office/drawing/2014/main" id="{4C9D1AC6-E5CA-6196-DB13-79A70EE184F9}"/>
                  </a:ext>
                </a:extLst>
              </p:cNvPr>
              <p:cNvSpPr/>
              <p:nvPr/>
            </p:nvSpPr>
            <p:spPr>
              <a:xfrm>
                <a:off x="4227607" y="3701875"/>
                <a:ext cx="30629" cy="2596"/>
              </a:xfrm>
              <a:custGeom>
                <a:avLst/>
                <a:gdLst>
                  <a:gd name="connsiteX0" fmla="*/ 30630 w 30629"/>
                  <a:gd name="connsiteY0" fmla="*/ 2596 h 2596"/>
                  <a:gd name="connsiteX1" fmla="*/ 2009 w 30629"/>
                  <a:gd name="connsiteY1" fmla="*/ 2596 h 2596"/>
                  <a:gd name="connsiteX2" fmla="*/ 0 w 30629"/>
                  <a:gd name="connsiteY2" fmla="*/ 0 h 2596"/>
                  <a:gd name="connsiteX3" fmla="*/ 28497 w 30629"/>
                  <a:gd name="connsiteY3" fmla="*/ 0 h 2596"/>
                  <a:gd name="connsiteX4" fmla="*/ 30630 w 30629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596">
                    <a:moveTo>
                      <a:pt x="30630" y="2596"/>
                    </a:moveTo>
                    <a:lnTo>
                      <a:pt x="2009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30630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8" name="Freeform: Shape 2727">
                <a:extLst>
                  <a:ext uri="{FF2B5EF4-FFF2-40B4-BE49-F238E27FC236}">
                    <a16:creationId xmlns:a16="http://schemas.microsoft.com/office/drawing/2014/main" id="{DF9748D6-D9E4-FB94-8060-B9616A5EEDAD}"/>
                  </a:ext>
                </a:extLst>
              </p:cNvPr>
              <p:cNvSpPr/>
              <p:nvPr/>
            </p:nvSpPr>
            <p:spPr>
              <a:xfrm>
                <a:off x="4278605" y="3701875"/>
                <a:ext cx="30815" cy="2596"/>
              </a:xfrm>
              <a:custGeom>
                <a:avLst/>
                <a:gdLst>
                  <a:gd name="connsiteX0" fmla="*/ 30815 w 30815"/>
                  <a:gd name="connsiteY0" fmla="*/ 2596 h 2596"/>
                  <a:gd name="connsiteX1" fmla="*/ 2226 w 30815"/>
                  <a:gd name="connsiteY1" fmla="*/ 2596 h 2596"/>
                  <a:gd name="connsiteX2" fmla="*/ 0 w 30815"/>
                  <a:gd name="connsiteY2" fmla="*/ 0 h 2596"/>
                  <a:gd name="connsiteX3" fmla="*/ 28497 w 30815"/>
                  <a:gd name="connsiteY3" fmla="*/ 0 h 2596"/>
                  <a:gd name="connsiteX4" fmla="*/ 30815 w 30815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596">
                    <a:moveTo>
                      <a:pt x="30815" y="2596"/>
                    </a:moveTo>
                    <a:lnTo>
                      <a:pt x="2226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30815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9" name="Freeform: Shape 2728">
                <a:extLst>
                  <a:ext uri="{FF2B5EF4-FFF2-40B4-BE49-F238E27FC236}">
                    <a16:creationId xmlns:a16="http://schemas.microsoft.com/office/drawing/2014/main" id="{FD29F6D0-1E14-FE96-A93C-0F6B1163F719}"/>
                  </a:ext>
                </a:extLst>
              </p:cNvPr>
              <p:cNvSpPr/>
              <p:nvPr/>
            </p:nvSpPr>
            <p:spPr>
              <a:xfrm>
                <a:off x="4329603" y="3701875"/>
                <a:ext cx="31031" cy="2596"/>
              </a:xfrm>
              <a:custGeom>
                <a:avLst/>
                <a:gdLst>
                  <a:gd name="connsiteX0" fmla="*/ 31032 w 31031"/>
                  <a:gd name="connsiteY0" fmla="*/ 2596 h 2596"/>
                  <a:gd name="connsiteX1" fmla="*/ 2411 w 31031"/>
                  <a:gd name="connsiteY1" fmla="*/ 2596 h 2596"/>
                  <a:gd name="connsiteX2" fmla="*/ 0 w 31031"/>
                  <a:gd name="connsiteY2" fmla="*/ 0 h 2596"/>
                  <a:gd name="connsiteX3" fmla="*/ 28497 w 31031"/>
                  <a:gd name="connsiteY3" fmla="*/ 0 h 2596"/>
                  <a:gd name="connsiteX4" fmla="*/ 31032 w 31031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596">
                    <a:moveTo>
                      <a:pt x="31032" y="2596"/>
                    </a:moveTo>
                    <a:lnTo>
                      <a:pt x="2411" y="2596"/>
                    </a:lnTo>
                    <a:lnTo>
                      <a:pt x="0" y="0"/>
                    </a:lnTo>
                    <a:lnTo>
                      <a:pt x="28497" y="0"/>
                    </a:lnTo>
                    <a:lnTo>
                      <a:pt x="31032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0" name="Freeform: Shape 2729">
                <a:extLst>
                  <a:ext uri="{FF2B5EF4-FFF2-40B4-BE49-F238E27FC236}">
                    <a16:creationId xmlns:a16="http://schemas.microsoft.com/office/drawing/2014/main" id="{77DA370E-F3C2-DD0F-C804-E36844AB5134}"/>
                  </a:ext>
                </a:extLst>
              </p:cNvPr>
              <p:cNvSpPr/>
              <p:nvPr/>
            </p:nvSpPr>
            <p:spPr>
              <a:xfrm>
                <a:off x="4380571" y="3701875"/>
                <a:ext cx="31247" cy="2596"/>
              </a:xfrm>
              <a:custGeom>
                <a:avLst/>
                <a:gdLst>
                  <a:gd name="connsiteX0" fmla="*/ 31248 w 31247"/>
                  <a:gd name="connsiteY0" fmla="*/ 2596 h 2596"/>
                  <a:gd name="connsiteX1" fmla="*/ 2627 w 31247"/>
                  <a:gd name="connsiteY1" fmla="*/ 2596 h 2596"/>
                  <a:gd name="connsiteX2" fmla="*/ 0 w 31247"/>
                  <a:gd name="connsiteY2" fmla="*/ 0 h 2596"/>
                  <a:gd name="connsiteX3" fmla="*/ 28528 w 31247"/>
                  <a:gd name="connsiteY3" fmla="*/ 0 h 2596"/>
                  <a:gd name="connsiteX4" fmla="*/ 31248 w 31247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7" h="2596">
                    <a:moveTo>
                      <a:pt x="31248" y="2596"/>
                    </a:moveTo>
                    <a:lnTo>
                      <a:pt x="2627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31248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1" name="Freeform: Shape 2730">
                <a:extLst>
                  <a:ext uri="{FF2B5EF4-FFF2-40B4-BE49-F238E27FC236}">
                    <a16:creationId xmlns:a16="http://schemas.microsoft.com/office/drawing/2014/main" id="{1A037988-8E13-EAC0-83F8-3676CC037633}"/>
                  </a:ext>
                </a:extLst>
              </p:cNvPr>
              <p:cNvSpPr/>
              <p:nvPr/>
            </p:nvSpPr>
            <p:spPr>
              <a:xfrm>
                <a:off x="4431569" y="3701875"/>
                <a:ext cx="31464" cy="2596"/>
              </a:xfrm>
              <a:custGeom>
                <a:avLst/>
                <a:gdLst>
                  <a:gd name="connsiteX0" fmla="*/ 31464 w 31464"/>
                  <a:gd name="connsiteY0" fmla="*/ 2596 h 2596"/>
                  <a:gd name="connsiteX1" fmla="*/ 2843 w 31464"/>
                  <a:gd name="connsiteY1" fmla="*/ 2596 h 2596"/>
                  <a:gd name="connsiteX2" fmla="*/ 0 w 31464"/>
                  <a:gd name="connsiteY2" fmla="*/ 0 h 2596"/>
                  <a:gd name="connsiteX3" fmla="*/ 28528 w 31464"/>
                  <a:gd name="connsiteY3" fmla="*/ 0 h 2596"/>
                  <a:gd name="connsiteX4" fmla="*/ 31464 w 31464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64" h="2596">
                    <a:moveTo>
                      <a:pt x="31464" y="2596"/>
                    </a:moveTo>
                    <a:lnTo>
                      <a:pt x="2843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31464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2" name="Freeform: Shape 2731">
                <a:extLst>
                  <a:ext uri="{FF2B5EF4-FFF2-40B4-BE49-F238E27FC236}">
                    <a16:creationId xmlns:a16="http://schemas.microsoft.com/office/drawing/2014/main" id="{8A441C7C-2632-2B61-C497-EF4F585DC942}"/>
                  </a:ext>
                </a:extLst>
              </p:cNvPr>
              <p:cNvSpPr/>
              <p:nvPr/>
            </p:nvSpPr>
            <p:spPr>
              <a:xfrm>
                <a:off x="4482567" y="3701875"/>
                <a:ext cx="31649" cy="2596"/>
              </a:xfrm>
              <a:custGeom>
                <a:avLst/>
                <a:gdLst>
                  <a:gd name="connsiteX0" fmla="*/ 31650 w 31649"/>
                  <a:gd name="connsiteY0" fmla="*/ 2596 h 2596"/>
                  <a:gd name="connsiteX1" fmla="*/ 3029 w 31649"/>
                  <a:gd name="connsiteY1" fmla="*/ 2596 h 2596"/>
                  <a:gd name="connsiteX2" fmla="*/ 0 w 31649"/>
                  <a:gd name="connsiteY2" fmla="*/ 0 h 2596"/>
                  <a:gd name="connsiteX3" fmla="*/ 28528 w 31649"/>
                  <a:gd name="connsiteY3" fmla="*/ 0 h 2596"/>
                  <a:gd name="connsiteX4" fmla="*/ 31650 w 31649"/>
                  <a:gd name="connsiteY4" fmla="*/ 2596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596">
                    <a:moveTo>
                      <a:pt x="31650" y="2596"/>
                    </a:moveTo>
                    <a:lnTo>
                      <a:pt x="3029" y="2596"/>
                    </a:lnTo>
                    <a:lnTo>
                      <a:pt x="0" y="0"/>
                    </a:lnTo>
                    <a:lnTo>
                      <a:pt x="28528" y="0"/>
                    </a:lnTo>
                    <a:lnTo>
                      <a:pt x="31650" y="259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3" name="Freeform: Shape 2732">
                <a:extLst>
                  <a:ext uri="{FF2B5EF4-FFF2-40B4-BE49-F238E27FC236}">
                    <a16:creationId xmlns:a16="http://schemas.microsoft.com/office/drawing/2014/main" id="{2B712227-FAF9-CE24-A56F-3A9EFD7CA1AA}"/>
                  </a:ext>
                </a:extLst>
              </p:cNvPr>
              <p:cNvSpPr/>
              <p:nvPr/>
            </p:nvSpPr>
            <p:spPr>
              <a:xfrm>
                <a:off x="2842192" y="3705800"/>
                <a:ext cx="32113" cy="2627"/>
              </a:xfrm>
              <a:custGeom>
                <a:avLst/>
                <a:gdLst>
                  <a:gd name="connsiteX0" fmla="*/ 28806 w 32113"/>
                  <a:gd name="connsiteY0" fmla="*/ 2627 h 2627"/>
                  <a:gd name="connsiteX1" fmla="*/ 0 w 32113"/>
                  <a:gd name="connsiteY1" fmla="*/ 2627 h 2627"/>
                  <a:gd name="connsiteX2" fmla="*/ 3431 w 32113"/>
                  <a:gd name="connsiteY2" fmla="*/ 0 h 2627"/>
                  <a:gd name="connsiteX3" fmla="*/ 32113 w 32113"/>
                  <a:gd name="connsiteY3" fmla="*/ 0 h 2627"/>
                  <a:gd name="connsiteX4" fmla="*/ 28806 w 32113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3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3431" y="0"/>
                    </a:lnTo>
                    <a:lnTo>
                      <a:pt x="32113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4" name="Freeform: Shape 2733">
                <a:extLst>
                  <a:ext uri="{FF2B5EF4-FFF2-40B4-BE49-F238E27FC236}">
                    <a16:creationId xmlns:a16="http://schemas.microsoft.com/office/drawing/2014/main" id="{FD56065E-415C-6CF6-B8CF-73518D7E4202}"/>
                  </a:ext>
                </a:extLst>
              </p:cNvPr>
              <p:cNvSpPr/>
              <p:nvPr/>
            </p:nvSpPr>
            <p:spPr>
              <a:xfrm>
                <a:off x="2893684" y="3705800"/>
                <a:ext cx="31927" cy="2627"/>
              </a:xfrm>
              <a:custGeom>
                <a:avLst/>
                <a:gdLst>
                  <a:gd name="connsiteX0" fmla="*/ 28806 w 31927"/>
                  <a:gd name="connsiteY0" fmla="*/ 2627 h 2627"/>
                  <a:gd name="connsiteX1" fmla="*/ 0 w 31927"/>
                  <a:gd name="connsiteY1" fmla="*/ 2627 h 2627"/>
                  <a:gd name="connsiteX2" fmla="*/ 3245 w 31927"/>
                  <a:gd name="connsiteY2" fmla="*/ 0 h 2627"/>
                  <a:gd name="connsiteX3" fmla="*/ 31928 w 31927"/>
                  <a:gd name="connsiteY3" fmla="*/ 0 h 2627"/>
                  <a:gd name="connsiteX4" fmla="*/ 28806 w 31927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27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3245" y="0"/>
                    </a:lnTo>
                    <a:lnTo>
                      <a:pt x="31928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5" name="Freeform: Shape 2734">
                <a:extLst>
                  <a:ext uri="{FF2B5EF4-FFF2-40B4-BE49-F238E27FC236}">
                    <a16:creationId xmlns:a16="http://schemas.microsoft.com/office/drawing/2014/main" id="{5430ECE6-DA6E-2A0E-71BA-BD39BD2F6FA4}"/>
                  </a:ext>
                </a:extLst>
              </p:cNvPr>
              <p:cNvSpPr/>
              <p:nvPr/>
            </p:nvSpPr>
            <p:spPr>
              <a:xfrm>
                <a:off x="2945208" y="3705800"/>
                <a:ext cx="31680" cy="2627"/>
              </a:xfrm>
              <a:custGeom>
                <a:avLst/>
                <a:gdLst>
                  <a:gd name="connsiteX0" fmla="*/ 28775 w 31680"/>
                  <a:gd name="connsiteY0" fmla="*/ 2627 h 2627"/>
                  <a:gd name="connsiteX1" fmla="*/ 0 w 31680"/>
                  <a:gd name="connsiteY1" fmla="*/ 2627 h 2627"/>
                  <a:gd name="connsiteX2" fmla="*/ 3029 w 31680"/>
                  <a:gd name="connsiteY2" fmla="*/ 0 h 2627"/>
                  <a:gd name="connsiteX3" fmla="*/ 31681 w 31680"/>
                  <a:gd name="connsiteY3" fmla="*/ 0 h 2627"/>
                  <a:gd name="connsiteX4" fmla="*/ 28775 w 31680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3029" y="0"/>
                    </a:lnTo>
                    <a:lnTo>
                      <a:pt x="31681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6" name="Freeform: Shape 2735">
                <a:extLst>
                  <a:ext uri="{FF2B5EF4-FFF2-40B4-BE49-F238E27FC236}">
                    <a16:creationId xmlns:a16="http://schemas.microsoft.com/office/drawing/2014/main" id="{14355B12-DDF2-CCF8-2C77-75F26B4A368F}"/>
                  </a:ext>
                </a:extLst>
              </p:cNvPr>
              <p:cNvSpPr/>
              <p:nvPr/>
            </p:nvSpPr>
            <p:spPr>
              <a:xfrm>
                <a:off x="2996700" y="3705800"/>
                <a:ext cx="31495" cy="2627"/>
              </a:xfrm>
              <a:custGeom>
                <a:avLst/>
                <a:gdLst>
                  <a:gd name="connsiteX0" fmla="*/ 28775 w 31495"/>
                  <a:gd name="connsiteY0" fmla="*/ 2627 h 2627"/>
                  <a:gd name="connsiteX1" fmla="*/ 0 w 31495"/>
                  <a:gd name="connsiteY1" fmla="*/ 2627 h 2627"/>
                  <a:gd name="connsiteX2" fmla="*/ 2813 w 31495"/>
                  <a:gd name="connsiteY2" fmla="*/ 0 h 2627"/>
                  <a:gd name="connsiteX3" fmla="*/ 31495 w 31495"/>
                  <a:gd name="connsiteY3" fmla="*/ 0 h 2627"/>
                  <a:gd name="connsiteX4" fmla="*/ 28775 w 31495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2813" y="0"/>
                    </a:lnTo>
                    <a:lnTo>
                      <a:pt x="31495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7" name="Freeform: Shape 2736">
                <a:extLst>
                  <a:ext uri="{FF2B5EF4-FFF2-40B4-BE49-F238E27FC236}">
                    <a16:creationId xmlns:a16="http://schemas.microsoft.com/office/drawing/2014/main" id="{B38776CC-4ED6-7377-2283-67769B0336F2}"/>
                  </a:ext>
                </a:extLst>
              </p:cNvPr>
              <p:cNvSpPr/>
              <p:nvPr/>
            </p:nvSpPr>
            <p:spPr>
              <a:xfrm>
                <a:off x="3048193" y="3705800"/>
                <a:ext cx="31309" cy="2627"/>
              </a:xfrm>
              <a:custGeom>
                <a:avLst/>
                <a:gdLst>
                  <a:gd name="connsiteX0" fmla="*/ 28806 w 31309"/>
                  <a:gd name="connsiteY0" fmla="*/ 2627 h 2627"/>
                  <a:gd name="connsiteX1" fmla="*/ 0 w 31309"/>
                  <a:gd name="connsiteY1" fmla="*/ 2627 h 2627"/>
                  <a:gd name="connsiteX2" fmla="*/ 2627 w 31309"/>
                  <a:gd name="connsiteY2" fmla="*/ 0 h 2627"/>
                  <a:gd name="connsiteX3" fmla="*/ 31310 w 31309"/>
                  <a:gd name="connsiteY3" fmla="*/ 0 h 2627"/>
                  <a:gd name="connsiteX4" fmla="*/ 28806 w 31309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09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2627" y="0"/>
                    </a:lnTo>
                    <a:lnTo>
                      <a:pt x="31310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8" name="Freeform: Shape 2737">
                <a:extLst>
                  <a:ext uri="{FF2B5EF4-FFF2-40B4-BE49-F238E27FC236}">
                    <a16:creationId xmlns:a16="http://schemas.microsoft.com/office/drawing/2014/main" id="{32CE19C4-C716-0C18-55D2-E1AC51C2F933}"/>
                  </a:ext>
                </a:extLst>
              </p:cNvPr>
              <p:cNvSpPr/>
              <p:nvPr/>
            </p:nvSpPr>
            <p:spPr>
              <a:xfrm>
                <a:off x="3099685" y="3705800"/>
                <a:ext cx="31093" cy="2627"/>
              </a:xfrm>
              <a:custGeom>
                <a:avLst/>
                <a:gdLst>
                  <a:gd name="connsiteX0" fmla="*/ 28806 w 31093"/>
                  <a:gd name="connsiteY0" fmla="*/ 2627 h 2627"/>
                  <a:gd name="connsiteX1" fmla="*/ 0 w 31093"/>
                  <a:gd name="connsiteY1" fmla="*/ 2627 h 2627"/>
                  <a:gd name="connsiteX2" fmla="*/ 2442 w 31093"/>
                  <a:gd name="connsiteY2" fmla="*/ 0 h 2627"/>
                  <a:gd name="connsiteX3" fmla="*/ 31093 w 31093"/>
                  <a:gd name="connsiteY3" fmla="*/ 0 h 2627"/>
                  <a:gd name="connsiteX4" fmla="*/ 28806 w 31093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2442" y="0"/>
                    </a:lnTo>
                    <a:lnTo>
                      <a:pt x="31093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9" name="Freeform: Shape 2738">
                <a:extLst>
                  <a:ext uri="{FF2B5EF4-FFF2-40B4-BE49-F238E27FC236}">
                    <a16:creationId xmlns:a16="http://schemas.microsoft.com/office/drawing/2014/main" id="{73FA9518-B002-1487-D9F6-591ED4CFF604}"/>
                  </a:ext>
                </a:extLst>
              </p:cNvPr>
              <p:cNvSpPr/>
              <p:nvPr/>
            </p:nvSpPr>
            <p:spPr>
              <a:xfrm>
                <a:off x="3151209" y="3705800"/>
                <a:ext cx="30876" cy="2627"/>
              </a:xfrm>
              <a:custGeom>
                <a:avLst/>
                <a:gdLst>
                  <a:gd name="connsiteX0" fmla="*/ 28775 w 30876"/>
                  <a:gd name="connsiteY0" fmla="*/ 2627 h 2627"/>
                  <a:gd name="connsiteX1" fmla="*/ 0 w 30876"/>
                  <a:gd name="connsiteY1" fmla="*/ 2627 h 2627"/>
                  <a:gd name="connsiteX2" fmla="*/ 2194 w 30876"/>
                  <a:gd name="connsiteY2" fmla="*/ 0 h 2627"/>
                  <a:gd name="connsiteX3" fmla="*/ 30877 w 30876"/>
                  <a:gd name="connsiteY3" fmla="*/ 0 h 2627"/>
                  <a:gd name="connsiteX4" fmla="*/ 28775 w 30876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6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2194" y="0"/>
                    </a:lnTo>
                    <a:lnTo>
                      <a:pt x="30877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0" name="Freeform: Shape 2739">
                <a:extLst>
                  <a:ext uri="{FF2B5EF4-FFF2-40B4-BE49-F238E27FC236}">
                    <a16:creationId xmlns:a16="http://schemas.microsoft.com/office/drawing/2014/main" id="{F7E3D8C0-97D9-7F7A-2F82-53D80BA6A871}"/>
                  </a:ext>
                </a:extLst>
              </p:cNvPr>
              <p:cNvSpPr/>
              <p:nvPr/>
            </p:nvSpPr>
            <p:spPr>
              <a:xfrm>
                <a:off x="3202701" y="3705800"/>
                <a:ext cx="30691" cy="2627"/>
              </a:xfrm>
              <a:custGeom>
                <a:avLst/>
                <a:gdLst>
                  <a:gd name="connsiteX0" fmla="*/ 28775 w 30691"/>
                  <a:gd name="connsiteY0" fmla="*/ 2627 h 2627"/>
                  <a:gd name="connsiteX1" fmla="*/ 0 w 30691"/>
                  <a:gd name="connsiteY1" fmla="*/ 2627 h 2627"/>
                  <a:gd name="connsiteX2" fmla="*/ 2009 w 30691"/>
                  <a:gd name="connsiteY2" fmla="*/ 0 h 2627"/>
                  <a:gd name="connsiteX3" fmla="*/ 30692 w 30691"/>
                  <a:gd name="connsiteY3" fmla="*/ 0 h 2627"/>
                  <a:gd name="connsiteX4" fmla="*/ 28775 w 30691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2009" y="0"/>
                    </a:lnTo>
                    <a:lnTo>
                      <a:pt x="30692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1" name="Freeform: Shape 2740">
                <a:extLst>
                  <a:ext uri="{FF2B5EF4-FFF2-40B4-BE49-F238E27FC236}">
                    <a16:creationId xmlns:a16="http://schemas.microsoft.com/office/drawing/2014/main" id="{2B4ED59A-626C-1B9C-08CC-60176C65B7FF}"/>
                  </a:ext>
                </a:extLst>
              </p:cNvPr>
              <p:cNvSpPr/>
              <p:nvPr/>
            </p:nvSpPr>
            <p:spPr>
              <a:xfrm>
                <a:off x="3254194" y="3705800"/>
                <a:ext cx="30475" cy="2627"/>
              </a:xfrm>
              <a:custGeom>
                <a:avLst/>
                <a:gdLst>
                  <a:gd name="connsiteX0" fmla="*/ 28806 w 30475"/>
                  <a:gd name="connsiteY0" fmla="*/ 2627 h 2627"/>
                  <a:gd name="connsiteX1" fmla="*/ 0 w 30475"/>
                  <a:gd name="connsiteY1" fmla="*/ 2627 h 2627"/>
                  <a:gd name="connsiteX2" fmla="*/ 1823 w 30475"/>
                  <a:gd name="connsiteY2" fmla="*/ 0 h 2627"/>
                  <a:gd name="connsiteX3" fmla="*/ 30475 w 30475"/>
                  <a:gd name="connsiteY3" fmla="*/ 0 h 2627"/>
                  <a:gd name="connsiteX4" fmla="*/ 28806 w 30475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1823" y="0"/>
                    </a:lnTo>
                    <a:lnTo>
                      <a:pt x="30475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2" name="Freeform: Shape 2741">
                <a:extLst>
                  <a:ext uri="{FF2B5EF4-FFF2-40B4-BE49-F238E27FC236}">
                    <a16:creationId xmlns:a16="http://schemas.microsoft.com/office/drawing/2014/main" id="{BDF19ED6-2476-945B-28A7-93CC27343731}"/>
                  </a:ext>
                </a:extLst>
              </p:cNvPr>
              <p:cNvSpPr/>
              <p:nvPr/>
            </p:nvSpPr>
            <p:spPr>
              <a:xfrm>
                <a:off x="3305687" y="3705800"/>
                <a:ext cx="30289" cy="2627"/>
              </a:xfrm>
              <a:custGeom>
                <a:avLst/>
                <a:gdLst>
                  <a:gd name="connsiteX0" fmla="*/ 28806 w 30289"/>
                  <a:gd name="connsiteY0" fmla="*/ 2627 h 2627"/>
                  <a:gd name="connsiteX1" fmla="*/ 0 w 30289"/>
                  <a:gd name="connsiteY1" fmla="*/ 2627 h 2627"/>
                  <a:gd name="connsiteX2" fmla="*/ 1607 w 30289"/>
                  <a:gd name="connsiteY2" fmla="*/ 0 h 2627"/>
                  <a:gd name="connsiteX3" fmla="*/ 30290 w 30289"/>
                  <a:gd name="connsiteY3" fmla="*/ 0 h 2627"/>
                  <a:gd name="connsiteX4" fmla="*/ 28806 w 30289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1607" y="0"/>
                    </a:lnTo>
                    <a:lnTo>
                      <a:pt x="30290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3" name="Freeform: Shape 2742">
                <a:extLst>
                  <a:ext uri="{FF2B5EF4-FFF2-40B4-BE49-F238E27FC236}">
                    <a16:creationId xmlns:a16="http://schemas.microsoft.com/office/drawing/2014/main" id="{F4ADCA2D-5058-8F05-DC79-A21FCADC5737}"/>
                  </a:ext>
                </a:extLst>
              </p:cNvPr>
              <p:cNvSpPr/>
              <p:nvPr/>
            </p:nvSpPr>
            <p:spPr>
              <a:xfrm>
                <a:off x="3357210" y="3705800"/>
                <a:ext cx="30073" cy="2627"/>
              </a:xfrm>
              <a:custGeom>
                <a:avLst/>
                <a:gdLst>
                  <a:gd name="connsiteX0" fmla="*/ 28775 w 30073"/>
                  <a:gd name="connsiteY0" fmla="*/ 2627 h 2627"/>
                  <a:gd name="connsiteX1" fmla="*/ 0 w 30073"/>
                  <a:gd name="connsiteY1" fmla="*/ 2627 h 2627"/>
                  <a:gd name="connsiteX2" fmla="*/ 1391 w 30073"/>
                  <a:gd name="connsiteY2" fmla="*/ 0 h 2627"/>
                  <a:gd name="connsiteX3" fmla="*/ 30074 w 30073"/>
                  <a:gd name="connsiteY3" fmla="*/ 0 h 2627"/>
                  <a:gd name="connsiteX4" fmla="*/ 28775 w 30073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1391" y="0"/>
                    </a:lnTo>
                    <a:lnTo>
                      <a:pt x="30074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4" name="Freeform: Shape 2743">
                <a:extLst>
                  <a:ext uri="{FF2B5EF4-FFF2-40B4-BE49-F238E27FC236}">
                    <a16:creationId xmlns:a16="http://schemas.microsoft.com/office/drawing/2014/main" id="{46A850A6-547D-7009-4CB5-0AA78A3FE218}"/>
                  </a:ext>
                </a:extLst>
              </p:cNvPr>
              <p:cNvSpPr/>
              <p:nvPr/>
            </p:nvSpPr>
            <p:spPr>
              <a:xfrm>
                <a:off x="3408703" y="3705800"/>
                <a:ext cx="29888" cy="2627"/>
              </a:xfrm>
              <a:custGeom>
                <a:avLst/>
                <a:gdLst>
                  <a:gd name="connsiteX0" fmla="*/ 28775 w 29888"/>
                  <a:gd name="connsiteY0" fmla="*/ 2627 h 2627"/>
                  <a:gd name="connsiteX1" fmla="*/ 0 w 29888"/>
                  <a:gd name="connsiteY1" fmla="*/ 2627 h 2627"/>
                  <a:gd name="connsiteX2" fmla="*/ 1205 w 29888"/>
                  <a:gd name="connsiteY2" fmla="*/ 0 h 2627"/>
                  <a:gd name="connsiteX3" fmla="*/ 29888 w 29888"/>
                  <a:gd name="connsiteY3" fmla="*/ 0 h 2627"/>
                  <a:gd name="connsiteX4" fmla="*/ 28775 w 29888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88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1205" y="0"/>
                    </a:lnTo>
                    <a:lnTo>
                      <a:pt x="29888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5" name="Freeform: Shape 2744">
                <a:extLst>
                  <a:ext uri="{FF2B5EF4-FFF2-40B4-BE49-F238E27FC236}">
                    <a16:creationId xmlns:a16="http://schemas.microsoft.com/office/drawing/2014/main" id="{310450E0-5294-EFC6-00FD-6609E0B23FD4}"/>
                  </a:ext>
                </a:extLst>
              </p:cNvPr>
              <p:cNvSpPr/>
              <p:nvPr/>
            </p:nvSpPr>
            <p:spPr>
              <a:xfrm>
                <a:off x="3460195" y="3705800"/>
                <a:ext cx="29671" cy="2627"/>
              </a:xfrm>
              <a:custGeom>
                <a:avLst/>
                <a:gdLst>
                  <a:gd name="connsiteX0" fmla="*/ 28806 w 29671"/>
                  <a:gd name="connsiteY0" fmla="*/ 2627 h 2627"/>
                  <a:gd name="connsiteX1" fmla="*/ 0 w 29671"/>
                  <a:gd name="connsiteY1" fmla="*/ 2627 h 2627"/>
                  <a:gd name="connsiteX2" fmla="*/ 989 w 29671"/>
                  <a:gd name="connsiteY2" fmla="*/ 0 h 2627"/>
                  <a:gd name="connsiteX3" fmla="*/ 29672 w 29671"/>
                  <a:gd name="connsiteY3" fmla="*/ 0 h 2627"/>
                  <a:gd name="connsiteX4" fmla="*/ 28806 w 29671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1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989" y="0"/>
                    </a:lnTo>
                    <a:lnTo>
                      <a:pt x="29672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6" name="Freeform: Shape 2745">
                <a:extLst>
                  <a:ext uri="{FF2B5EF4-FFF2-40B4-BE49-F238E27FC236}">
                    <a16:creationId xmlns:a16="http://schemas.microsoft.com/office/drawing/2014/main" id="{B126E331-F6D1-9E49-F6D2-B220414F0513}"/>
                  </a:ext>
                </a:extLst>
              </p:cNvPr>
              <p:cNvSpPr/>
              <p:nvPr/>
            </p:nvSpPr>
            <p:spPr>
              <a:xfrm>
                <a:off x="3511688" y="3705800"/>
                <a:ext cx="29485" cy="2627"/>
              </a:xfrm>
              <a:custGeom>
                <a:avLst/>
                <a:gdLst>
                  <a:gd name="connsiteX0" fmla="*/ 28806 w 29485"/>
                  <a:gd name="connsiteY0" fmla="*/ 2627 h 2627"/>
                  <a:gd name="connsiteX1" fmla="*/ 0 w 29485"/>
                  <a:gd name="connsiteY1" fmla="*/ 2627 h 2627"/>
                  <a:gd name="connsiteX2" fmla="*/ 803 w 29485"/>
                  <a:gd name="connsiteY2" fmla="*/ 0 h 2627"/>
                  <a:gd name="connsiteX3" fmla="*/ 29486 w 29485"/>
                  <a:gd name="connsiteY3" fmla="*/ 0 h 2627"/>
                  <a:gd name="connsiteX4" fmla="*/ 28806 w 29485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85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803" y="0"/>
                    </a:lnTo>
                    <a:lnTo>
                      <a:pt x="29486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7" name="Freeform: Shape 2746">
                <a:extLst>
                  <a:ext uri="{FF2B5EF4-FFF2-40B4-BE49-F238E27FC236}">
                    <a16:creationId xmlns:a16="http://schemas.microsoft.com/office/drawing/2014/main" id="{9A63C38D-D743-BAEC-DE0E-3C0837245CE9}"/>
                  </a:ext>
                </a:extLst>
              </p:cNvPr>
              <p:cNvSpPr/>
              <p:nvPr/>
            </p:nvSpPr>
            <p:spPr>
              <a:xfrm>
                <a:off x="3563211" y="3705800"/>
                <a:ext cx="29269" cy="2627"/>
              </a:xfrm>
              <a:custGeom>
                <a:avLst/>
                <a:gdLst>
                  <a:gd name="connsiteX0" fmla="*/ 28775 w 29269"/>
                  <a:gd name="connsiteY0" fmla="*/ 2627 h 2627"/>
                  <a:gd name="connsiteX1" fmla="*/ 0 w 29269"/>
                  <a:gd name="connsiteY1" fmla="*/ 2627 h 2627"/>
                  <a:gd name="connsiteX2" fmla="*/ 587 w 29269"/>
                  <a:gd name="connsiteY2" fmla="*/ 0 h 2627"/>
                  <a:gd name="connsiteX3" fmla="*/ 29270 w 29269"/>
                  <a:gd name="connsiteY3" fmla="*/ 0 h 2627"/>
                  <a:gd name="connsiteX4" fmla="*/ 28775 w 29269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69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587" y="0"/>
                    </a:lnTo>
                    <a:lnTo>
                      <a:pt x="29270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8" name="Freeform: Shape 2747">
                <a:extLst>
                  <a:ext uri="{FF2B5EF4-FFF2-40B4-BE49-F238E27FC236}">
                    <a16:creationId xmlns:a16="http://schemas.microsoft.com/office/drawing/2014/main" id="{43923930-0A5B-5926-C62B-DBE925693023}"/>
                  </a:ext>
                </a:extLst>
              </p:cNvPr>
              <p:cNvSpPr/>
              <p:nvPr/>
            </p:nvSpPr>
            <p:spPr>
              <a:xfrm>
                <a:off x="3614704" y="3705800"/>
                <a:ext cx="29053" cy="2627"/>
              </a:xfrm>
              <a:custGeom>
                <a:avLst/>
                <a:gdLst>
                  <a:gd name="connsiteX0" fmla="*/ 28775 w 29053"/>
                  <a:gd name="connsiteY0" fmla="*/ 2627 h 2627"/>
                  <a:gd name="connsiteX1" fmla="*/ 0 w 29053"/>
                  <a:gd name="connsiteY1" fmla="*/ 2627 h 2627"/>
                  <a:gd name="connsiteX2" fmla="*/ 371 w 29053"/>
                  <a:gd name="connsiteY2" fmla="*/ 0 h 2627"/>
                  <a:gd name="connsiteX3" fmla="*/ 29054 w 29053"/>
                  <a:gd name="connsiteY3" fmla="*/ 0 h 2627"/>
                  <a:gd name="connsiteX4" fmla="*/ 28775 w 29053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53" h="2627">
                    <a:moveTo>
                      <a:pt x="28775" y="2627"/>
                    </a:moveTo>
                    <a:lnTo>
                      <a:pt x="0" y="2627"/>
                    </a:lnTo>
                    <a:lnTo>
                      <a:pt x="371" y="0"/>
                    </a:lnTo>
                    <a:lnTo>
                      <a:pt x="29054" y="0"/>
                    </a:lnTo>
                    <a:lnTo>
                      <a:pt x="2877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9" name="Freeform: Shape 2748">
                <a:extLst>
                  <a:ext uri="{FF2B5EF4-FFF2-40B4-BE49-F238E27FC236}">
                    <a16:creationId xmlns:a16="http://schemas.microsoft.com/office/drawing/2014/main" id="{ADE9C077-993D-C28A-B044-E677DD21E6E7}"/>
                  </a:ext>
                </a:extLst>
              </p:cNvPr>
              <p:cNvSpPr/>
              <p:nvPr/>
            </p:nvSpPr>
            <p:spPr>
              <a:xfrm>
                <a:off x="3666196" y="3705800"/>
                <a:ext cx="28867" cy="2627"/>
              </a:xfrm>
              <a:custGeom>
                <a:avLst/>
                <a:gdLst>
                  <a:gd name="connsiteX0" fmla="*/ 28806 w 28867"/>
                  <a:gd name="connsiteY0" fmla="*/ 2627 h 2627"/>
                  <a:gd name="connsiteX1" fmla="*/ 0 w 28867"/>
                  <a:gd name="connsiteY1" fmla="*/ 2627 h 2627"/>
                  <a:gd name="connsiteX2" fmla="*/ 185 w 28867"/>
                  <a:gd name="connsiteY2" fmla="*/ 0 h 2627"/>
                  <a:gd name="connsiteX3" fmla="*/ 28868 w 28867"/>
                  <a:gd name="connsiteY3" fmla="*/ 0 h 2627"/>
                  <a:gd name="connsiteX4" fmla="*/ 28806 w 28867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7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185" y="0"/>
                    </a:lnTo>
                    <a:lnTo>
                      <a:pt x="28868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0" name="Freeform: Shape 2749">
                <a:extLst>
                  <a:ext uri="{FF2B5EF4-FFF2-40B4-BE49-F238E27FC236}">
                    <a16:creationId xmlns:a16="http://schemas.microsoft.com/office/drawing/2014/main" id="{BAE7A205-33B5-9FC9-26C3-E16FB1971265}"/>
                  </a:ext>
                </a:extLst>
              </p:cNvPr>
              <p:cNvSpPr/>
              <p:nvPr/>
            </p:nvSpPr>
            <p:spPr>
              <a:xfrm>
                <a:off x="3717689" y="3705800"/>
                <a:ext cx="28806" cy="2627"/>
              </a:xfrm>
              <a:custGeom>
                <a:avLst/>
                <a:gdLst>
                  <a:gd name="connsiteX0" fmla="*/ 28806 w 28806"/>
                  <a:gd name="connsiteY0" fmla="*/ 2627 h 2627"/>
                  <a:gd name="connsiteX1" fmla="*/ 0 w 28806"/>
                  <a:gd name="connsiteY1" fmla="*/ 2627 h 2627"/>
                  <a:gd name="connsiteX2" fmla="*/ 0 w 28806"/>
                  <a:gd name="connsiteY2" fmla="*/ 0 h 2627"/>
                  <a:gd name="connsiteX3" fmla="*/ 28683 w 28806"/>
                  <a:gd name="connsiteY3" fmla="*/ 0 h 2627"/>
                  <a:gd name="connsiteX4" fmla="*/ 28806 w 28806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6" h="2627">
                    <a:moveTo>
                      <a:pt x="28806" y="2627"/>
                    </a:moveTo>
                    <a:lnTo>
                      <a:pt x="0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2880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1" name="Freeform: Shape 2750">
                <a:extLst>
                  <a:ext uri="{FF2B5EF4-FFF2-40B4-BE49-F238E27FC236}">
                    <a16:creationId xmlns:a16="http://schemas.microsoft.com/office/drawing/2014/main" id="{0C9DE859-F659-BC1A-1BFD-0C2201C77DCD}"/>
                  </a:ext>
                </a:extLst>
              </p:cNvPr>
              <p:cNvSpPr/>
              <p:nvPr/>
            </p:nvSpPr>
            <p:spPr>
              <a:xfrm>
                <a:off x="3768996" y="3705800"/>
                <a:ext cx="28991" cy="2627"/>
              </a:xfrm>
              <a:custGeom>
                <a:avLst/>
                <a:gdLst>
                  <a:gd name="connsiteX0" fmla="*/ 28991 w 28991"/>
                  <a:gd name="connsiteY0" fmla="*/ 2627 h 2627"/>
                  <a:gd name="connsiteX1" fmla="*/ 216 w 28991"/>
                  <a:gd name="connsiteY1" fmla="*/ 2627 h 2627"/>
                  <a:gd name="connsiteX2" fmla="*/ 0 w 28991"/>
                  <a:gd name="connsiteY2" fmla="*/ 0 h 2627"/>
                  <a:gd name="connsiteX3" fmla="*/ 28651 w 28991"/>
                  <a:gd name="connsiteY3" fmla="*/ 0 h 2627"/>
                  <a:gd name="connsiteX4" fmla="*/ 28991 w 28991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91" h="2627">
                    <a:moveTo>
                      <a:pt x="28991" y="2627"/>
                    </a:moveTo>
                    <a:lnTo>
                      <a:pt x="216" y="2627"/>
                    </a:lnTo>
                    <a:lnTo>
                      <a:pt x="0" y="0"/>
                    </a:lnTo>
                    <a:lnTo>
                      <a:pt x="28651" y="0"/>
                    </a:lnTo>
                    <a:lnTo>
                      <a:pt x="28991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2" name="Freeform: Shape 2751">
                <a:extLst>
                  <a:ext uri="{FF2B5EF4-FFF2-40B4-BE49-F238E27FC236}">
                    <a16:creationId xmlns:a16="http://schemas.microsoft.com/office/drawing/2014/main" id="{AB5E8893-73F6-803F-7BCF-9B0DF9699976}"/>
                  </a:ext>
                </a:extLst>
              </p:cNvPr>
              <p:cNvSpPr/>
              <p:nvPr/>
            </p:nvSpPr>
            <p:spPr>
              <a:xfrm>
                <a:off x="3820272" y="3705800"/>
                <a:ext cx="29207" cy="2627"/>
              </a:xfrm>
              <a:custGeom>
                <a:avLst/>
                <a:gdLst>
                  <a:gd name="connsiteX0" fmla="*/ 29208 w 29207"/>
                  <a:gd name="connsiteY0" fmla="*/ 2627 h 2627"/>
                  <a:gd name="connsiteX1" fmla="*/ 433 w 29207"/>
                  <a:gd name="connsiteY1" fmla="*/ 2627 h 2627"/>
                  <a:gd name="connsiteX2" fmla="*/ 0 w 29207"/>
                  <a:gd name="connsiteY2" fmla="*/ 0 h 2627"/>
                  <a:gd name="connsiteX3" fmla="*/ 28683 w 29207"/>
                  <a:gd name="connsiteY3" fmla="*/ 0 h 2627"/>
                  <a:gd name="connsiteX4" fmla="*/ 29208 w 29207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07" h="2627">
                    <a:moveTo>
                      <a:pt x="29208" y="2627"/>
                    </a:moveTo>
                    <a:lnTo>
                      <a:pt x="433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29208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3" name="Freeform: Shape 2752">
                <a:extLst>
                  <a:ext uri="{FF2B5EF4-FFF2-40B4-BE49-F238E27FC236}">
                    <a16:creationId xmlns:a16="http://schemas.microsoft.com/office/drawing/2014/main" id="{CF0CBA53-F0E9-1D9D-AA44-009D3C2716D8}"/>
                  </a:ext>
                </a:extLst>
              </p:cNvPr>
              <p:cNvSpPr/>
              <p:nvPr/>
            </p:nvSpPr>
            <p:spPr>
              <a:xfrm>
                <a:off x="3871579" y="3705800"/>
                <a:ext cx="29424" cy="2627"/>
              </a:xfrm>
              <a:custGeom>
                <a:avLst/>
                <a:gdLst>
                  <a:gd name="connsiteX0" fmla="*/ 29424 w 29424"/>
                  <a:gd name="connsiteY0" fmla="*/ 2627 h 2627"/>
                  <a:gd name="connsiteX1" fmla="*/ 618 w 29424"/>
                  <a:gd name="connsiteY1" fmla="*/ 2627 h 2627"/>
                  <a:gd name="connsiteX2" fmla="*/ 0 w 29424"/>
                  <a:gd name="connsiteY2" fmla="*/ 0 h 2627"/>
                  <a:gd name="connsiteX3" fmla="*/ 28683 w 29424"/>
                  <a:gd name="connsiteY3" fmla="*/ 0 h 2627"/>
                  <a:gd name="connsiteX4" fmla="*/ 29424 w 29424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4" h="2627">
                    <a:moveTo>
                      <a:pt x="29424" y="2627"/>
                    </a:moveTo>
                    <a:lnTo>
                      <a:pt x="618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29424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4" name="Freeform: Shape 2753">
                <a:extLst>
                  <a:ext uri="{FF2B5EF4-FFF2-40B4-BE49-F238E27FC236}">
                    <a16:creationId xmlns:a16="http://schemas.microsoft.com/office/drawing/2014/main" id="{938C6154-1045-975B-E348-283CAD4003A8}"/>
                  </a:ext>
                </a:extLst>
              </p:cNvPr>
              <p:cNvSpPr/>
              <p:nvPr/>
            </p:nvSpPr>
            <p:spPr>
              <a:xfrm>
                <a:off x="3922886" y="3705800"/>
                <a:ext cx="29610" cy="2627"/>
              </a:xfrm>
              <a:custGeom>
                <a:avLst/>
                <a:gdLst>
                  <a:gd name="connsiteX0" fmla="*/ 29610 w 29610"/>
                  <a:gd name="connsiteY0" fmla="*/ 2627 h 2627"/>
                  <a:gd name="connsiteX1" fmla="*/ 804 w 29610"/>
                  <a:gd name="connsiteY1" fmla="*/ 2627 h 2627"/>
                  <a:gd name="connsiteX2" fmla="*/ 0 w 29610"/>
                  <a:gd name="connsiteY2" fmla="*/ 0 h 2627"/>
                  <a:gd name="connsiteX3" fmla="*/ 28652 w 29610"/>
                  <a:gd name="connsiteY3" fmla="*/ 0 h 2627"/>
                  <a:gd name="connsiteX4" fmla="*/ 29610 w 29610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0" h="2627">
                    <a:moveTo>
                      <a:pt x="29610" y="2627"/>
                    </a:moveTo>
                    <a:lnTo>
                      <a:pt x="804" y="2627"/>
                    </a:lnTo>
                    <a:lnTo>
                      <a:pt x="0" y="0"/>
                    </a:lnTo>
                    <a:lnTo>
                      <a:pt x="28652" y="0"/>
                    </a:lnTo>
                    <a:lnTo>
                      <a:pt x="29610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5" name="Freeform: Shape 2754">
                <a:extLst>
                  <a:ext uri="{FF2B5EF4-FFF2-40B4-BE49-F238E27FC236}">
                    <a16:creationId xmlns:a16="http://schemas.microsoft.com/office/drawing/2014/main" id="{D56CE319-4B8E-2DF5-835E-EC26D455A805}"/>
                  </a:ext>
                </a:extLst>
              </p:cNvPr>
              <p:cNvSpPr/>
              <p:nvPr/>
            </p:nvSpPr>
            <p:spPr>
              <a:xfrm>
                <a:off x="3974162" y="3705800"/>
                <a:ext cx="29826" cy="2627"/>
              </a:xfrm>
              <a:custGeom>
                <a:avLst/>
                <a:gdLst>
                  <a:gd name="connsiteX0" fmla="*/ 29826 w 29826"/>
                  <a:gd name="connsiteY0" fmla="*/ 2627 h 2627"/>
                  <a:gd name="connsiteX1" fmla="*/ 1051 w 29826"/>
                  <a:gd name="connsiteY1" fmla="*/ 2627 h 2627"/>
                  <a:gd name="connsiteX2" fmla="*/ 0 w 29826"/>
                  <a:gd name="connsiteY2" fmla="*/ 0 h 2627"/>
                  <a:gd name="connsiteX3" fmla="*/ 28683 w 29826"/>
                  <a:gd name="connsiteY3" fmla="*/ 0 h 2627"/>
                  <a:gd name="connsiteX4" fmla="*/ 29826 w 29826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26" h="2627">
                    <a:moveTo>
                      <a:pt x="29826" y="2627"/>
                    </a:moveTo>
                    <a:lnTo>
                      <a:pt x="1051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29826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6" name="Freeform: Shape 2755">
                <a:extLst>
                  <a:ext uri="{FF2B5EF4-FFF2-40B4-BE49-F238E27FC236}">
                    <a16:creationId xmlns:a16="http://schemas.microsoft.com/office/drawing/2014/main" id="{F813E820-CC20-C57D-29F0-21DE5A097344}"/>
                  </a:ext>
                </a:extLst>
              </p:cNvPr>
              <p:cNvSpPr/>
              <p:nvPr/>
            </p:nvSpPr>
            <p:spPr>
              <a:xfrm>
                <a:off x="4025470" y="3705800"/>
                <a:ext cx="30011" cy="2627"/>
              </a:xfrm>
              <a:custGeom>
                <a:avLst/>
                <a:gdLst>
                  <a:gd name="connsiteX0" fmla="*/ 30011 w 30011"/>
                  <a:gd name="connsiteY0" fmla="*/ 2627 h 2627"/>
                  <a:gd name="connsiteX1" fmla="*/ 1236 w 30011"/>
                  <a:gd name="connsiteY1" fmla="*/ 2627 h 2627"/>
                  <a:gd name="connsiteX2" fmla="*/ 0 w 30011"/>
                  <a:gd name="connsiteY2" fmla="*/ 0 h 2627"/>
                  <a:gd name="connsiteX3" fmla="*/ 28682 w 30011"/>
                  <a:gd name="connsiteY3" fmla="*/ 0 h 2627"/>
                  <a:gd name="connsiteX4" fmla="*/ 30011 w 30011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11" h="2627">
                    <a:moveTo>
                      <a:pt x="30011" y="2627"/>
                    </a:moveTo>
                    <a:lnTo>
                      <a:pt x="1236" y="2627"/>
                    </a:lnTo>
                    <a:lnTo>
                      <a:pt x="0" y="0"/>
                    </a:lnTo>
                    <a:lnTo>
                      <a:pt x="28682" y="0"/>
                    </a:lnTo>
                    <a:lnTo>
                      <a:pt x="30011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7" name="Freeform: Shape 2756">
                <a:extLst>
                  <a:ext uri="{FF2B5EF4-FFF2-40B4-BE49-F238E27FC236}">
                    <a16:creationId xmlns:a16="http://schemas.microsoft.com/office/drawing/2014/main" id="{6A429C7C-54AE-E382-E950-A0C25F26CF2F}"/>
                  </a:ext>
                </a:extLst>
              </p:cNvPr>
              <p:cNvSpPr/>
              <p:nvPr/>
            </p:nvSpPr>
            <p:spPr>
              <a:xfrm>
                <a:off x="4076777" y="3705800"/>
                <a:ext cx="30228" cy="2627"/>
              </a:xfrm>
              <a:custGeom>
                <a:avLst/>
                <a:gdLst>
                  <a:gd name="connsiteX0" fmla="*/ 30228 w 30228"/>
                  <a:gd name="connsiteY0" fmla="*/ 2627 h 2627"/>
                  <a:gd name="connsiteX1" fmla="*/ 1422 w 30228"/>
                  <a:gd name="connsiteY1" fmla="*/ 2627 h 2627"/>
                  <a:gd name="connsiteX2" fmla="*/ 0 w 30228"/>
                  <a:gd name="connsiteY2" fmla="*/ 0 h 2627"/>
                  <a:gd name="connsiteX3" fmla="*/ 28652 w 30228"/>
                  <a:gd name="connsiteY3" fmla="*/ 0 h 2627"/>
                  <a:gd name="connsiteX4" fmla="*/ 30228 w 30228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28" h="2627">
                    <a:moveTo>
                      <a:pt x="30228" y="2627"/>
                    </a:moveTo>
                    <a:lnTo>
                      <a:pt x="1422" y="2627"/>
                    </a:lnTo>
                    <a:lnTo>
                      <a:pt x="0" y="0"/>
                    </a:lnTo>
                    <a:lnTo>
                      <a:pt x="28652" y="0"/>
                    </a:lnTo>
                    <a:lnTo>
                      <a:pt x="30228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8" name="Freeform: Shape 2757">
                <a:extLst>
                  <a:ext uri="{FF2B5EF4-FFF2-40B4-BE49-F238E27FC236}">
                    <a16:creationId xmlns:a16="http://schemas.microsoft.com/office/drawing/2014/main" id="{C488CBC5-BD32-E3C7-14C4-1D1ACA72ADCE}"/>
                  </a:ext>
                </a:extLst>
              </p:cNvPr>
              <p:cNvSpPr/>
              <p:nvPr/>
            </p:nvSpPr>
            <p:spPr>
              <a:xfrm>
                <a:off x="4128053" y="3705800"/>
                <a:ext cx="30444" cy="2627"/>
              </a:xfrm>
              <a:custGeom>
                <a:avLst/>
                <a:gdLst>
                  <a:gd name="connsiteX0" fmla="*/ 30444 w 30444"/>
                  <a:gd name="connsiteY0" fmla="*/ 2627 h 2627"/>
                  <a:gd name="connsiteX1" fmla="*/ 1638 w 30444"/>
                  <a:gd name="connsiteY1" fmla="*/ 2627 h 2627"/>
                  <a:gd name="connsiteX2" fmla="*/ 0 w 30444"/>
                  <a:gd name="connsiteY2" fmla="*/ 0 h 2627"/>
                  <a:gd name="connsiteX3" fmla="*/ 28683 w 30444"/>
                  <a:gd name="connsiteY3" fmla="*/ 0 h 2627"/>
                  <a:gd name="connsiteX4" fmla="*/ 30444 w 30444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627">
                    <a:moveTo>
                      <a:pt x="30444" y="2627"/>
                    </a:moveTo>
                    <a:lnTo>
                      <a:pt x="1638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30444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9" name="Freeform: Shape 2758">
                <a:extLst>
                  <a:ext uri="{FF2B5EF4-FFF2-40B4-BE49-F238E27FC236}">
                    <a16:creationId xmlns:a16="http://schemas.microsoft.com/office/drawing/2014/main" id="{0A03DF9E-71C4-00BB-4376-5A77B0B6FEF4}"/>
                  </a:ext>
                </a:extLst>
              </p:cNvPr>
              <p:cNvSpPr/>
              <p:nvPr/>
            </p:nvSpPr>
            <p:spPr>
              <a:xfrm>
                <a:off x="4179360" y="3705800"/>
                <a:ext cx="30629" cy="2627"/>
              </a:xfrm>
              <a:custGeom>
                <a:avLst/>
                <a:gdLst>
                  <a:gd name="connsiteX0" fmla="*/ 30630 w 30629"/>
                  <a:gd name="connsiteY0" fmla="*/ 2627 h 2627"/>
                  <a:gd name="connsiteX1" fmla="*/ 1855 w 30629"/>
                  <a:gd name="connsiteY1" fmla="*/ 2627 h 2627"/>
                  <a:gd name="connsiteX2" fmla="*/ 0 w 30629"/>
                  <a:gd name="connsiteY2" fmla="*/ 0 h 2627"/>
                  <a:gd name="connsiteX3" fmla="*/ 28683 w 30629"/>
                  <a:gd name="connsiteY3" fmla="*/ 0 h 2627"/>
                  <a:gd name="connsiteX4" fmla="*/ 30630 w 30629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627">
                    <a:moveTo>
                      <a:pt x="30630" y="2627"/>
                    </a:moveTo>
                    <a:lnTo>
                      <a:pt x="1855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30630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0" name="Freeform: Shape 2759">
                <a:extLst>
                  <a:ext uri="{FF2B5EF4-FFF2-40B4-BE49-F238E27FC236}">
                    <a16:creationId xmlns:a16="http://schemas.microsoft.com/office/drawing/2014/main" id="{81C8DD5C-1149-768F-3CC5-A6D51E151AA9}"/>
                  </a:ext>
                </a:extLst>
              </p:cNvPr>
              <p:cNvSpPr/>
              <p:nvPr/>
            </p:nvSpPr>
            <p:spPr>
              <a:xfrm>
                <a:off x="4230667" y="3705800"/>
                <a:ext cx="30815" cy="2627"/>
              </a:xfrm>
              <a:custGeom>
                <a:avLst/>
                <a:gdLst>
                  <a:gd name="connsiteX0" fmla="*/ 30815 w 30815"/>
                  <a:gd name="connsiteY0" fmla="*/ 2627 h 2627"/>
                  <a:gd name="connsiteX1" fmla="*/ 2040 w 30815"/>
                  <a:gd name="connsiteY1" fmla="*/ 2627 h 2627"/>
                  <a:gd name="connsiteX2" fmla="*/ 0 w 30815"/>
                  <a:gd name="connsiteY2" fmla="*/ 0 h 2627"/>
                  <a:gd name="connsiteX3" fmla="*/ 28651 w 30815"/>
                  <a:gd name="connsiteY3" fmla="*/ 0 h 2627"/>
                  <a:gd name="connsiteX4" fmla="*/ 30815 w 30815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627">
                    <a:moveTo>
                      <a:pt x="30815" y="2627"/>
                    </a:moveTo>
                    <a:lnTo>
                      <a:pt x="2040" y="2627"/>
                    </a:lnTo>
                    <a:lnTo>
                      <a:pt x="0" y="0"/>
                    </a:lnTo>
                    <a:lnTo>
                      <a:pt x="28651" y="0"/>
                    </a:lnTo>
                    <a:lnTo>
                      <a:pt x="3081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1" name="Freeform: Shape 2760">
                <a:extLst>
                  <a:ext uri="{FF2B5EF4-FFF2-40B4-BE49-F238E27FC236}">
                    <a16:creationId xmlns:a16="http://schemas.microsoft.com/office/drawing/2014/main" id="{D157929F-BBE6-6441-DAA6-633CC208A5B8}"/>
                  </a:ext>
                </a:extLst>
              </p:cNvPr>
              <p:cNvSpPr/>
              <p:nvPr/>
            </p:nvSpPr>
            <p:spPr>
              <a:xfrm>
                <a:off x="4281944" y="3705800"/>
                <a:ext cx="31031" cy="2627"/>
              </a:xfrm>
              <a:custGeom>
                <a:avLst/>
                <a:gdLst>
                  <a:gd name="connsiteX0" fmla="*/ 31032 w 31031"/>
                  <a:gd name="connsiteY0" fmla="*/ 2627 h 2627"/>
                  <a:gd name="connsiteX1" fmla="*/ 2256 w 31031"/>
                  <a:gd name="connsiteY1" fmla="*/ 2627 h 2627"/>
                  <a:gd name="connsiteX2" fmla="*/ 0 w 31031"/>
                  <a:gd name="connsiteY2" fmla="*/ 0 h 2627"/>
                  <a:gd name="connsiteX3" fmla="*/ 28683 w 31031"/>
                  <a:gd name="connsiteY3" fmla="*/ 0 h 2627"/>
                  <a:gd name="connsiteX4" fmla="*/ 31032 w 31031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627">
                    <a:moveTo>
                      <a:pt x="31032" y="2627"/>
                    </a:moveTo>
                    <a:lnTo>
                      <a:pt x="2256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31032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2" name="Freeform: Shape 2761">
                <a:extLst>
                  <a:ext uri="{FF2B5EF4-FFF2-40B4-BE49-F238E27FC236}">
                    <a16:creationId xmlns:a16="http://schemas.microsoft.com/office/drawing/2014/main" id="{30469493-F59E-15A8-81D6-4D2961621534}"/>
                  </a:ext>
                </a:extLst>
              </p:cNvPr>
              <p:cNvSpPr/>
              <p:nvPr/>
            </p:nvSpPr>
            <p:spPr>
              <a:xfrm>
                <a:off x="4333251" y="3705800"/>
                <a:ext cx="31247" cy="2627"/>
              </a:xfrm>
              <a:custGeom>
                <a:avLst/>
                <a:gdLst>
                  <a:gd name="connsiteX0" fmla="*/ 31248 w 31247"/>
                  <a:gd name="connsiteY0" fmla="*/ 2627 h 2627"/>
                  <a:gd name="connsiteX1" fmla="*/ 2442 w 31247"/>
                  <a:gd name="connsiteY1" fmla="*/ 2627 h 2627"/>
                  <a:gd name="connsiteX2" fmla="*/ 0 w 31247"/>
                  <a:gd name="connsiteY2" fmla="*/ 0 h 2627"/>
                  <a:gd name="connsiteX3" fmla="*/ 28683 w 31247"/>
                  <a:gd name="connsiteY3" fmla="*/ 0 h 2627"/>
                  <a:gd name="connsiteX4" fmla="*/ 31248 w 31247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7" h="2627">
                    <a:moveTo>
                      <a:pt x="31248" y="2627"/>
                    </a:moveTo>
                    <a:lnTo>
                      <a:pt x="2442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31248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3" name="Freeform: Shape 2762">
                <a:extLst>
                  <a:ext uri="{FF2B5EF4-FFF2-40B4-BE49-F238E27FC236}">
                    <a16:creationId xmlns:a16="http://schemas.microsoft.com/office/drawing/2014/main" id="{C0F0540D-B5B8-593F-04E7-8D502198F4A4}"/>
                  </a:ext>
                </a:extLst>
              </p:cNvPr>
              <p:cNvSpPr/>
              <p:nvPr/>
            </p:nvSpPr>
            <p:spPr>
              <a:xfrm>
                <a:off x="4384558" y="3705800"/>
                <a:ext cx="31433" cy="2627"/>
              </a:xfrm>
              <a:custGeom>
                <a:avLst/>
                <a:gdLst>
                  <a:gd name="connsiteX0" fmla="*/ 31433 w 31433"/>
                  <a:gd name="connsiteY0" fmla="*/ 2627 h 2627"/>
                  <a:gd name="connsiteX1" fmla="*/ 2627 w 31433"/>
                  <a:gd name="connsiteY1" fmla="*/ 2627 h 2627"/>
                  <a:gd name="connsiteX2" fmla="*/ 0 w 31433"/>
                  <a:gd name="connsiteY2" fmla="*/ 0 h 2627"/>
                  <a:gd name="connsiteX3" fmla="*/ 28683 w 31433"/>
                  <a:gd name="connsiteY3" fmla="*/ 0 h 2627"/>
                  <a:gd name="connsiteX4" fmla="*/ 31433 w 31433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627">
                    <a:moveTo>
                      <a:pt x="31433" y="2627"/>
                    </a:moveTo>
                    <a:lnTo>
                      <a:pt x="2627" y="2627"/>
                    </a:lnTo>
                    <a:lnTo>
                      <a:pt x="0" y="0"/>
                    </a:lnTo>
                    <a:lnTo>
                      <a:pt x="28683" y="0"/>
                    </a:lnTo>
                    <a:lnTo>
                      <a:pt x="31433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4" name="Freeform: Shape 2763">
                <a:extLst>
                  <a:ext uri="{FF2B5EF4-FFF2-40B4-BE49-F238E27FC236}">
                    <a16:creationId xmlns:a16="http://schemas.microsoft.com/office/drawing/2014/main" id="{F4F0C69B-C85E-3AB6-55D9-B8C3A093EC1D}"/>
                  </a:ext>
                </a:extLst>
              </p:cNvPr>
              <p:cNvSpPr/>
              <p:nvPr/>
            </p:nvSpPr>
            <p:spPr>
              <a:xfrm>
                <a:off x="4435834" y="3705800"/>
                <a:ext cx="31649" cy="2627"/>
              </a:xfrm>
              <a:custGeom>
                <a:avLst/>
                <a:gdLst>
                  <a:gd name="connsiteX0" fmla="*/ 31650 w 31649"/>
                  <a:gd name="connsiteY0" fmla="*/ 2627 h 2627"/>
                  <a:gd name="connsiteX1" fmla="*/ 2874 w 31649"/>
                  <a:gd name="connsiteY1" fmla="*/ 2627 h 2627"/>
                  <a:gd name="connsiteX2" fmla="*/ 0 w 31649"/>
                  <a:gd name="connsiteY2" fmla="*/ 0 h 2627"/>
                  <a:gd name="connsiteX3" fmla="*/ 28682 w 31649"/>
                  <a:gd name="connsiteY3" fmla="*/ 0 h 2627"/>
                  <a:gd name="connsiteX4" fmla="*/ 31650 w 31649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627">
                    <a:moveTo>
                      <a:pt x="31650" y="2627"/>
                    </a:moveTo>
                    <a:lnTo>
                      <a:pt x="2874" y="2627"/>
                    </a:lnTo>
                    <a:lnTo>
                      <a:pt x="0" y="0"/>
                    </a:lnTo>
                    <a:lnTo>
                      <a:pt x="28682" y="0"/>
                    </a:lnTo>
                    <a:lnTo>
                      <a:pt x="31650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5" name="Freeform: Shape 2764">
                <a:extLst>
                  <a:ext uri="{FF2B5EF4-FFF2-40B4-BE49-F238E27FC236}">
                    <a16:creationId xmlns:a16="http://schemas.microsoft.com/office/drawing/2014/main" id="{A05476FA-E581-7D4B-36C5-2E869996E0AD}"/>
                  </a:ext>
                </a:extLst>
              </p:cNvPr>
              <p:cNvSpPr/>
              <p:nvPr/>
            </p:nvSpPr>
            <p:spPr>
              <a:xfrm>
                <a:off x="4487141" y="3705800"/>
                <a:ext cx="31834" cy="2627"/>
              </a:xfrm>
              <a:custGeom>
                <a:avLst/>
                <a:gdLst>
                  <a:gd name="connsiteX0" fmla="*/ 31835 w 31834"/>
                  <a:gd name="connsiteY0" fmla="*/ 2627 h 2627"/>
                  <a:gd name="connsiteX1" fmla="*/ 3060 w 31834"/>
                  <a:gd name="connsiteY1" fmla="*/ 2627 h 2627"/>
                  <a:gd name="connsiteX2" fmla="*/ 0 w 31834"/>
                  <a:gd name="connsiteY2" fmla="*/ 0 h 2627"/>
                  <a:gd name="connsiteX3" fmla="*/ 28682 w 31834"/>
                  <a:gd name="connsiteY3" fmla="*/ 0 h 2627"/>
                  <a:gd name="connsiteX4" fmla="*/ 31835 w 31834"/>
                  <a:gd name="connsiteY4" fmla="*/ 2627 h 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" h="2627">
                    <a:moveTo>
                      <a:pt x="31835" y="2627"/>
                    </a:moveTo>
                    <a:lnTo>
                      <a:pt x="3060" y="2627"/>
                    </a:lnTo>
                    <a:lnTo>
                      <a:pt x="0" y="0"/>
                    </a:lnTo>
                    <a:lnTo>
                      <a:pt x="28682" y="0"/>
                    </a:lnTo>
                    <a:lnTo>
                      <a:pt x="31835" y="26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6" name="Freeform: Shape 2765">
                <a:extLst>
                  <a:ext uri="{FF2B5EF4-FFF2-40B4-BE49-F238E27FC236}">
                    <a16:creationId xmlns:a16="http://schemas.microsoft.com/office/drawing/2014/main" id="{541D4064-CF7D-036C-EC6F-1FB16DE08A60}"/>
                  </a:ext>
                </a:extLst>
              </p:cNvPr>
              <p:cNvSpPr/>
              <p:nvPr/>
            </p:nvSpPr>
            <p:spPr>
              <a:xfrm>
                <a:off x="2785167" y="3709787"/>
                <a:ext cx="32515" cy="2658"/>
              </a:xfrm>
              <a:custGeom>
                <a:avLst/>
                <a:gdLst>
                  <a:gd name="connsiteX0" fmla="*/ 28961 w 32515"/>
                  <a:gd name="connsiteY0" fmla="*/ 2658 h 2658"/>
                  <a:gd name="connsiteX1" fmla="*/ 0 w 32515"/>
                  <a:gd name="connsiteY1" fmla="*/ 2658 h 2658"/>
                  <a:gd name="connsiteX2" fmla="*/ 3678 w 32515"/>
                  <a:gd name="connsiteY2" fmla="*/ 0 h 2658"/>
                  <a:gd name="connsiteX3" fmla="*/ 32515 w 32515"/>
                  <a:gd name="connsiteY3" fmla="*/ 0 h 2658"/>
                  <a:gd name="connsiteX4" fmla="*/ 28961 w 32515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5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3678" y="0"/>
                    </a:lnTo>
                    <a:lnTo>
                      <a:pt x="32515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7" name="Freeform: Shape 2766">
                <a:extLst>
                  <a:ext uri="{FF2B5EF4-FFF2-40B4-BE49-F238E27FC236}">
                    <a16:creationId xmlns:a16="http://schemas.microsoft.com/office/drawing/2014/main" id="{EE0F9003-3B8B-DEEA-30B1-254AC380DCBC}"/>
                  </a:ext>
                </a:extLst>
              </p:cNvPr>
              <p:cNvSpPr/>
              <p:nvPr/>
            </p:nvSpPr>
            <p:spPr>
              <a:xfrm>
                <a:off x="2836968" y="3709787"/>
                <a:ext cx="32329" cy="2658"/>
              </a:xfrm>
              <a:custGeom>
                <a:avLst/>
                <a:gdLst>
                  <a:gd name="connsiteX0" fmla="*/ 28961 w 32329"/>
                  <a:gd name="connsiteY0" fmla="*/ 2658 h 2658"/>
                  <a:gd name="connsiteX1" fmla="*/ 0 w 32329"/>
                  <a:gd name="connsiteY1" fmla="*/ 2658 h 2658"/>
                  <a:gd name="connsiteX2" fmla="*/ 3462 w 32329"/>
                  <a:gd name="connsiteY2" fmla="*/ 0 h 2658"/>
                  <a:gd name="connsiteX3" fmla="*/ 32330 w 32329"/>
                  <a:gd name="connsiteY3" fmla="*/ 0 h 2658"/>
                  <a:gd name="connsiteX4" fmla="*/ 28961 w 3232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3462" y="0"/>
                    </a:lnTo>
                    <a:lnTo>
                      <a:pt x="32330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8" name="Freeform: Shape 2767">
                <a:extLst>
                  <a:ext uri="{FF2B5EF4-FFF2-40B4-BE49-F238E27FC236}">
                    <a16:creationId xmlns:a16="http://schemas.microsoft.com/office/drawing/2014/main" id="{3CA3CBE6-4BB8-BFE2-2C46-7D1EB0BDDF1A}"/>
                  </a:ext>
                </a:extLst>
              </p:cNvPr>
              <p:cNvSpPr/>
              <p:nvPr/>
            </p:nvSpPr>
            <p:spPr>
              <a:xfrm>
                <a:off x="2888770" y="3709787"/>
                <a:ext cx="32113" cy="2658"/>
              </a:xfrm>
              <a:custGeom>
                <a:avLst/>
                <a:gdLst>
                  <a:gd name="connsiteX0" fmla="*/ 28961 w 32113"/>
                  <a:gd name="connsiteY0" fmla="*/ 2658 h 2658"/>
                  <a:gd name="connsiteX1" fmla="*/ 0 w 32113"/>
                  <a:gd name="connsiteY1" fmla="*/ 2658 h 2658"/>
                  <a:gd name="connsiteX2" fmla="*/ 3276 w 32113"/>
                  <a:gd name="connsiteY2" fmla="*/ 0 h 2658"/>
                  <a:gd name="connsiteX3" fmla="*/ 32113 w 32113"/>
                  <a:gd name="connsiteY3" fmla="*/ 0 h 2658"/>
                  <a:gd name="connsiteX4" fmla="*/ 28961 w 32113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3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3276" y="0"/>
                    </a:lnTo>
                    <a:lnTo>
                      <a:pt x="32113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9" name="Freeform: Shape 2768">
                <a:extLst>
                  <a:ext uri="{FF2B5EF4-FFF2-40B4-BE49-F238E27FC236}">
                    <a16:creationId xmlns:a16="http://schemas.microsoft.com/office/drawing/2014/main" id="{8EF29502-7CB7-B838-B25D-C3BD3A530981}"/>
                  </a:ext>
                </a:extLst>
              </p:cNvPr>
              <p:cNvSpPr/>
              <p:nvPr/>
            </p:nvSpPr>
            <p:spPr>
              <a:xfrm>
                <a:off x="2940602" y="3709787"/>
                <a:ext cx="31896" cy="2658"/>
              </a:xfrm>
              <a:custGeom>
                <a:avLst/>
                <a:gdLst>
                  <a:gd name="connsiteX0" fmla="*/ 28961 w 31896"/>
                  <a:gd name="connsiteY0" fmla="*/ 2658 h 2658"/>
                  <a:gd name="connsiteX1" fmla="*/ 0 w 31896"/>
                  <a:gd name="connsiteY1" fmla="*/ 2658 h 2658"/>
                  <a:gd name="connsiteX2" fmla="*/ 3060 w 31896"/>
                  <a:gd name="connsiteY2" fmla="*/ 0 h 2658"/>
                  <a:gd name="connsiteX3" fmla="*/ 31897 w 31896"/>
                  <a:gd name="connsiteY3" fmla="*/ 0 h 2658"/>
                  <a:gd name="connsiteX4" fmla="*/ 28961 w 31896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3060" y="0"/>
                    </a:lnTo>
                    <a:lnTo>
                      <a:pt x="31897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0" name="Freeform: Shape 2769">
                <a:extLst>
                  <a:ext uri="{FF2B5EF4-FFF2-40B4-BE49-F238E27FC236}">
                    <a16:creationId xmlns:a16="http://schemas.microsoft.com/office/drawing/2014/main" id="{B629E210-C409-7867-306A-B1B06FD54C7D}"/>
                  </a:ext>
                </a:extLst>
              </p:cNvPr>
              <p:cNvSpPr/>
              <p:nvPr/>
            </p:nvSpPr>
            <p:spPr>
              <a:xfrm>
                <a:off x="2992404" y="3709787"/>
                <a:ext cx="31680" cy="2658"/>
              </a:xfrm>
              <a:custGeom>
                <a:avLst/>
                <a:gdLst>
                  <a:gd name="connsiteX0" fmla="*/ 28961 w 31680"/>
                  <a:gd name="connsiteY0" fmla="*/ 2658 h 2658"/>
                  <a:gd name="connsiteX1" fmla="*/ 0 w 31680"/>
                  <a:gd name="connsiteY1" fmla="*/ 2658 h 2658"/>
                  <a:gd name="connsiteX2" fmla="*/ 2843 w 31680"/>
                  <a:gd name="connsiteY2" fmla="*/ 0 h 2658"/>
                  <a:gd name="connsiteX3" fmla="*/ 31681 w 31680"/>
                  <a:gd name="connsiteY3" fmla="*/ 0 h 2658"/>
                  <a:gd name="connsiteX4" fmla="*/ 28961 w 31680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2843" y="0"/>
                    </a:lnTo>
                    <a:lnTo>
                      <a:pt x="31681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1" name="Freeform: Shape 2770">
                <a:extLst>
                  <a:ext uri="{FF2B5EF4-FFF2-40B4-BE49-F238E27FC236}">
                    <a16:creationId xmlns:a16="http://schemas.microsoft.com/office/drawing/2014/main" id="{FBC02BEC-1DA9-DADA-8148-E4FB66B717F2}"/>
                  </a:ext>
                </a:extLst>
              </p:cNvPr>
              <p:cNvSpPr/>
              <p:nvPr/>
            </p:nvSpPr>
            <p:spPr>
              <a:xfrm>
                <a:off x="3044206" y="3709787"/>
                <a:ext cx="31495" cy="2658"/>
              </a:xfrm>
              <a:custGeom>
                <a:avLst/>
                <a:gdLst>
                  <a:gd name="connsiteX0" fmla="*/ 28961 w 31495"/>
                  <a:gd name="connsiteY0" fmla="*/ 2658 h 2658"/>
                  <a:gd name="connsiteX1" fmla="*/ 0 w 31495"/>
                  <a:gd name="connsiteY1" fmla="*/ 2658 h 2658"/>
                  <a:gd name="connsiteX2" fmla="*/ 2658 w 31495"/>
                  <a:gd name="connsiteY2" fmla="*/ 0 h 2658"/>
                  <a:gd name="connsiteX3" fmla="*/ 31495 w 31495"/>
                  <a:gd name="connsiteY3" fmla="*/ 0 h 2658"/>
                  <a:gd name="connsiteX4" fmla="*/ 28961 w 31495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2658" y="0"/>
                    </a:lnTo>
                    <a:lnTo>
                      <a:pt x="31495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2" name="Freeform: Shape 2771">
                <a:extLst>
                  <a:ext uri="{FF2B5EF4-FFF2-40B4-BE49-F238E27FC236}">
                    <a16:creationId xmlns:a16="http://schemas.microsoft.com/office/drawing/2014/main" id="{703E3E79-5FF2-695A-4DF4-B5BCCB5C798A}"/>
                  </a:ext>
                </a:extLst>
              </p:cNvPr>
              <p:cNvSpPr/>
              <p:nvPr/>
            </p:nvSpPr>
            <p:spPr>
              <a:xfrm>
                <a:off x="3096007" y="3709787"/>
                <a:ext cx="31309" cy="2658"/>
              </a:xfrm>
              <a:custGeom>
                <a:avLst/>
                <a:gdLst>
                  <a:gd name="connsiteX0" fmla="*/ 28960 w 31309"/>
                  <a:gd name="connsiteY0" fmla="*/ 2658 h 2658"/>
                  <a:gd name="connsiteX1" fmla="*/ 0 w 31309"/>
                  <a:gd name="connsiteY1" fmla="*/ 2658 h 2658"/>
                  <a:gd name="connsiteX2" fmla="*/ 2442 w 31309"/>
                  <a:gd name="connsiteY2" fmla="*/ 0 h 2658"/>
                  <a:gd name="connsiteX3" fmla="*/ 31310 w 31309"/>
                  <a:gd name="connsiteY3" fmla="*/ 0 h 2658"/>
                  <a:gd name="connsiteX4" fmla="*/ 28960 w 3130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09" h="2658">
                    <a:moveTo>
                      <a:pt x="28960" y="2658"/>
                    </a:moveTo>
                    <a:lnTo>
                      <a:pt x="0" y="2658"/>
                    </a:lnTo>
                    <a:lnTo>
                      <a:pt x="2442" y="0"/>
                    </a:lnTo>
                    <a:lnTo>
                      <a:pt x="31310" y="0"/>
                    </a:lnTo>
                    <a:lnTo>
                      <a:pt x="28960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3" name="Freeform: Shape 2772">
                <a:extLst>
                  <a:ext uri="{FF2B5EF4-FFF2-40B4-BE49-F238E27FC236}">
                    <a16:creationId xmlns:a16="http://schemas.microsoft.com/office/drawing/2014/main" id="{7B52F626-A8E2-11EB-202E-1CCF81B69A50}"/>
                  </a:ext>
                </a:extLst>
              </p:cNvPr>
              <p:cNvSpPr/>
              <p:nvPr/>
            </p:nvSpPr>
            <p:spPr>
              <a:xfrm>
                <a:off x="3147809" y="3709787"/>
                <a:ext cx="31093" cy="2658"/>
              </a:xfrm>
              <a:custGeom>
                <a:avLst/>
                <a:gdLst>
                  <a:gd name="connsiteX0" fmla="*/ 28992 w 31093"/>
                  <a:gd name="connsiteY0" fmla="*/ 2658 h 2658"/>
                  <a:gd name="connsiteX1" fmla="*/ 0 w 31093"/>
                  <a:gd name="connsiteY1" fmla="*/ 2658 h 2658"/>
                  <a:gd name="connsiteX2" fmla="*/ 2257 w 31093"/>
                  <a:gd name="connsiteY2" fmla="*/ 0 h 2658"/>
                  <a:gd name="connsiteX3" fmla="*/ 31094 w 31093"/>
                  <a:gd name="connsiteY3" fmla="*/ 0 h 2658"/>
                  <a:gd name="connsiteX4" fmla="*/ 28992 w 31093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658">
                    <a:moveTo>
                      <a:pt x="28992" y="2658"/>
                    </a:moveTo>
                    <a:lnTo>
                      <a:pt x="0" y="2658"/>
                    </a:lnTo>
                    <a:lnTo>
                      <a:pt x="2257" y="0"/>
                    </a:lnTo>
                    <a:lnTo>
                      <a:pt x="31094" y="0"/>
                    </a:lnTo>
                    <a:lnTo>
                      <a:pt x="28992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4" name="Freeform: Shape 2773">
                <a:extLst>
                  <a:ext uri="{FF2B5EF4-FFF2-40B4-BE49-F238E27FC236}">
                    <a16:creationId xmlns:a16="http://schemas.microsoft.com/office/drawing/2014/main" id="{AE8A20FA-49BF-6140-FB33-A05C66C6416F}"/>
                  </a:ext>
                </a:extLst>
              </p:cNvPr>
              <p:cNvSpPr/>
              <p:nvPr/>
            </p:nvSpPr>
            <p:spPr>
              <a:xfrm>
                <a:off x="3199641" y="3709787"/>
                <a:ext cx="30876" cy="2658"/>
              </a:xfrm>
              <a:custGeom>
                <a:avLst/>
                <a:gdLst>
                  <a:gd name="connsiteX0" fmla="*/ 28961 w 30876"/>
                  <a:gd name="connsiteY0" fmla="*/ 2658 h 2658"/>
                  <a:gd name="connsiteX1" fmla="*/ 0 w 30876"/>
                  <a:gd name="connsiteY1" fmla="*/ 2658 h 2658"/>
                  <a:gd name="connsiteX2" fmla="*/ 2040 w 30876"/>
                  <a:gd name="connsiteY2" fmla="*/ 0 h 2658"/>
                  <a:gd name="connsiteX3" fmla="*/ 30877 w 30876"/>
                  <a:gd name="connsiteY3" fmla="*/ 0 h 2658"/>
                  <a:gd name="connsiteX4" fmla="*/ 28961 w 30876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6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2040" y="0"/>
                    </a:lnTo>
                    <a:lnTo>
                      <a:pt x="30877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5" name="Freeform: Shape 2774">
                <a:extLst>
                  <a:ext uri="{FF2B5EF4-FFF2-40B4-BE49-F238E27FC236}">
                    <a16:creationId xmlns:a16="http://schemas.microsoft.com/office/drawing/2014/main" id="{AB68B306-8822-CC1B-6820-B9FF9DA62374}"/>
                  </a:ext>
                </a:extLst>
              </p:cNvPr>
              <p:cNvSpPr/>
              <p:nvPr/>
            </p:nvSpPr>
            <p:spPr>
              <a:xfrm>
                <a:off x="3251443" y="3709787"/>
                <a:ext cx="30660" cy="2658"/>
              </a:xfrm>
              <a:custGeom>
                <a:avLst/>
                <a:gdLst>
                  <a:gd name="connsiteX0" fmla="*/ 28961 w 30660"/>
                  <a:gd name="connsiteY0" fmla="*/ 2658 h 2658"/>
                  <a:gd name="connsiteX1" fmla="*/ 0 w 30660"/>
                  <a:gd name="connsiteY1" fmla="*/ 2658 h 2658"/>
                  <a:gd name="connsiteX2" fmla="*/ 1823 w 30660"/>
                  <a:gd name="connsiteY2" fmla="*/ 0 h 2658"/>
                  <a:gd name="connsiteX3" fmla="*/ 30661 w 30660"/>
                  <a:gd name="connsiteY3" fmla="*/ 0 h 2658"/>
                  <a:gd name="connsiteX4" fmla="*/ 28961 w 30660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60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1823" y="0"/>
                    </a:lnTo>
                    <a:lnTo>
                      <a:pt x="30661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6" name="Freeform: Shape 2775">
                <a:extLst>
                  <a:ext uri="{FF2B5EF4-FFF2-40B4-BE49-F238E27FC236}">
                    <a16:creationId xmlns:a16="http://schemas.microsoft.com/office/drawing/2014/main" id="{1DEC3024-C42F-01D7-F45C-3CE16E03AE14}"/>
                  </a:ext>
                </a:extLst>
              </p:cNvPr>
              <p:cNvSpPr/>
              <p:nvPr/>
            </p:nvSpPr>
            <p:spPr>
              <a:xfrm>
                <a:off x="3303245" y="3709787"/>
                <a:ext cx="30475" cy="2658"/>
              </a:xfrm>
              <a:custGeom>
                <a:avLst/>
                <a:gdLst>
                  <a:gd name="connsiteX0" fmla="*/ 28961 w 30475"/>
                  <a:gd name="connsiteY0" fmla="*/ 2658 h 2658"/>
                  <a:gd name="connsiteX1" fmla="*/ 0 w 30475"/>
                  <a:gd name="connsiteY1" fmla="*/ 2658 h 2658"/>
                  <a:gd name="connsiteX2" fmla="*/ 1638 w 30475"/>
                  <a:gd name="connsiteY2" fmla="*/ 0 h 2658"/>
                  <a:gd name="connsiteX3" fmla="*/ 30475 w 30475"/>
                  <a:gd name="connsiteY3" fmla="*/ 0 h 2658"/>
                  <a:gd name="connsiteX4" fmla="*/ 28961 w 30475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1638" y="0"/>
                    </a:lnTo>
                    <a:lnTo>
                      <a:pt x="30475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7" name="Freeform: Shape 2776">
                <a:extLst>
                  <a:ext uri="{FF2B5EF4-FFF2-40B4-BE49-F238E27FC236}">
                    <a16:creationId xmlns:a16="http://schemas.microsoft.com/office/drawing/2014/main" id="{BF2BC65E-EF18-6C59-8EE3-962E40629805}"/>
                  </a:ext>
                </a:extLst>
              </p:cNvPr>
              <p:cNvSpPr/>
              <p:nvPr/>
            </p:nvSpPr>
            <p:spPr>
              <a:xfrm>
                <a:off x="3355046" y="3709787"/>
                <a:ext cx="30289" cy="2658"/>
              </a:xfrm>
              <a:custGeom>
                <a:avLst/>
                <a:gdLst>
                  <a:gd name="connsiteX0" fmla="*/ 28992 w 30289"/>
                  <a:gd name="connsiteY0" fmla="*/ 2658 h 2658"/>
                  <a:gd name="connsiteX1" fmla="*/ 0 w 30289"/>
                  <a:gd name="connsiteY1" fmla="*/ 2658 h 2658"/>
                  <a:gd name="connsiteX2" fmla="*/ 1422 w 30289"/>
                  <a:gd name="connsiteY2" fmla="*/ 0 h 2658"/>
                  <a:gd name="connsiteX3" fmla="*/ 30290 w 30289"/>
                  <a:gd name="connsiteY3" fmla="*/ 0 h 2658"/>
                  <a:gd name="connsiteX4" fmla="*/ 28992 w 3028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658">
                    <a:moveTo>
                      <a:pt x="28992" y="2658"/>
                    </a:moveTo>
                    <a:lnTo>
                      <a:pt x="0" y="2658"/>
                    </a:lnTo>
                    <a:lnTo>
                      <a:pt x="1422" y="0"/>
                    </a:lnTo>
                    <a:lnTo>
                      <a:pt x="30290" y="0"/>
                    </a:lnTo>
                    <a:lnTo>
                      <a:pt x="28992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8" name="Freeform: Shape 2777">
                <a:extLst>
                  <a:ext uri="{FF2B5EF4-FFF2-40B4-BE49-F238E27FC236}">
                    <a16:creationId xmlns:a16="http://schemas.microsoft.com/office/drawing/2014/main" id="{24772555-248D-573D-FD94-430FAD1AD360}"/>
                  </a:ext>
                </a:extLst>
              </p:cNvPr>
              <p:cNvSpPr/>
              <p:nvPr/>
            </p:nvSpPr>
            <p:spPr>
              <a:xfrm>
                <a:off x="3406879" y="3709787"/>
                <a:ext cx="30042" cy="2658"/>
              </a:xfrm>
              <a:custGeom>
                <a:avLst/>
                <a:gdLst>
                  <a:gd name="connsiteX0" fmla="*/ 28961 w 30042"/>
                  <a:gd name="connsiteY0" fmla="*/ 2658 h 2658"/>
                  <a:gd name="connsiteX1" fmla="*/ 0 w 30042"/>
                  <a:gd name="connsiteY1" fmla="*/ 2658 h 2658"/>
                  <a:gd name="connsiteX2" fmla="*/ 1205 w 30042"/>
                  <a:gd name="connsiteY2" fmla="*/ 0 h 2658"/>
                  <a:gd name="connsiteX3" fmla="*/ 30042 w 30042"/>
                  <a:gd name="connsiteY3" fmla="*/ 0 h 2658"/>
                  <a:gd name="connsiteX4" fmla="*/ 28961 w 30042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1205" y="0"/>
                    </a:lnTo>
                    <a:lnTo>
                      <a:pt x="30042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9" name="Freeform: Shape 2778">
                <a:extLst>
                  <a:ext uri="{FF2B5EF4-FFF2-40B4-BE49-F238E27FC236}">
                    <a16:creationId xmlns:a16="http://schemas.microsoft.com/office/drawing/2014/main" id="{44ECC978-D73E-5FF2-F493-1219E5026ABA}"/>
                  </a:ext>
                </a:extLst>
              </p:cNvPr>
              <p:cNvSpPr/>
              <p:nvPr/>
            </p:nvSpPr>
            <p:spPr>
              <a:xfrm>
                <a:off x="3458681" y="3709787"/>
                <a:ext cx="29856" cy="2658"/>
              </a:xfrm>
              <a:custGeom>
                <a:avLst/>
                <a:gdLst>
                  <a:gd name="connsiteX0" fmla="*/ 28961 w 29856"/>
                  <a:gd name="connsiteY0" fmla="*/ 2658 h 2658"/>
                  <a:gd name="connsiteX1" fmla="*/ 0 w 29856"/>
                  <a:gd name="connsiteY1" fmla="*/ 2658 h 2658"/>
                  <a:gd name="connsiteX2" fmla="*/ 1020 w 29856"/>
                  <a:gd name="connsiteY2" fmla="*/ 0 h 2658"/>
                  <a:gd name="connsiteX3" fmla="*/ 29857 w 29856"/>
                  <a:gd name="connsiteY3" fmla="*/ 0 h 2658"/>
                  <a:gd name="connsiteX4" fmla="*/ 28961 w 29856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56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1020" y="0"/>
                    </a:lnTo>
                    <a:lnTo>
                      <a:pt x="29857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0" name="Freeform: Shape 2779">
                <a:extLst>
                  <a:ext uri="{FF2B5EF4-FFF2-40B4-BE49-F238E27FC236}">
                    <a16:creationId xmlns:a16="http://schemas.microsoft.com/office/drawing/2014/main" id="{E9A78A95-0965-0886-8CB3-0B537EE08400}"/>
                  </a:ext>
                </a:extLst>
              </p:cNvPr>
              <p:cNvSpPr/>
              <p:nvPr/>
            </p:nvSpPr>
            <p:spPr>
              <a:xfrm>
                <a:off x="3510482" y="3709787"/>
                <a:ext cx="29671" cy="2658"/>
              </a:xfrm>
              <a:custGeom>
                <a:avLst/>
                <a:gdLst>
                  <a:gd name="connsiteX0" fmla="*/ 28961 w 29671"/>
                  <a:gd name="connsiteY0" fmla="*/ 2658 h 2658"/>
                  <a:gd name="connsiteX1" fmla="*/ 0 w 29671"/>
                  <a:gd name="connsiteY1" fmla="*/ 2658 h 2658"/>
                  <a:gd name="connsiteX2" fmla="*/ 804 w 29671"/>
                  <a:gd name="connsiteY2" fmla="*/ 0 h 2658"/>
                  <a:gd name="connsiteX3" fmla="*/ 29672 w 29671"/>
                  <a:gd name="connsiteY3" fmla="*/ 0 h 2658"/>
                  <a:gd name="connsiteX4" fmla="*/ 28961 w 29671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1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804" y="0"/>
                    </a:lnTo>
                    <a:lnTo>
                      <a:pt x="29672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1" name="Freeform: Shape 2780">
                <a:extLst>
                  <a:ext uri="{FF2B5EF4-FFF2-40B4-BE49-F238E27FC236}">
                    <a16:creationId xmlns:a16="http://schemas.microsoft.com/office/drawing/2014/main" id="{E4FE3CF3-D26E-BB52-F229-7F7B025ABBC3}"/>
                  </a:ext>
                </a:extLst>
              </p:cNvPr>
              <p:cNvSpPr/>
              <p:nvPr/>
            </p:nvSpPr>
            <p:spPr>
              <a:xfrm>
                <a:off x="3562284" y="3709787"/>
                <a:ext cx="29454" cy="2658"/>
              </a:xfrm>
              <a:custGeom>
                <a:avLst/>
                <a:gdLst>
                  <a:gd name="connsiteX0" fmla="*/ 28961 w 29454"/>
                  <a:gd name="connsiteY0" fmla="*/ 2658 h 2658"/>
                  <a:gd name="connsiteX1" fmla="*/ 0 w 29454"/>
                  <a:gd name="connsiteY1" fmla="*/ 2658 h 2658"/>
                  <a:gd name="connsiteX2" fmla="*/ 618 w 29454"/>
                  <a:gd name="connsiteY2" fmla="*/ 0 h 2658"/>
                  <a:gd name="connsiteX3" fmla="*/ 29455 w 29454"/>
                  <a:gd name="connsiteY3" fmla="*/ 0 h 2658"/>
                  <a:gd name="connsiteX4" fmla="*/ 28961 w 29454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54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618" y="0"/>
                    </a:lnTo>
                    <a:lnTo>
                      <a:pt x="29455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2" name="Freeform: Shape 2781">
                <a:extLst>
                  <a:ext uri="{FF2B5EF4-FFF2-40B4-BE49-F238E27FC236}">
                    <a16:creationId xmlns:a16="http://schemas.microsoft.com/office/drawing/2014/main" id="{DBD09965-4E73-4CEA-282D-C35435127C8B}"/>
                  </a:ext>
                </a:extLst>
              </p:cNvPr>
              <p:cNvSpPr/>
              <p:nvPr/>
            </p:nvSpPr>
            <p:spPr>
              <a:xfrm>
                <a:off x="3614116" y="3709787"/>
                <a:ext cx="29239" cy="2658"/>
              </a:xfrm>
              <a:custGeom>
                <a:avLst/>
                <a:gdLst>
                  <a:gd name="connsiteX0" fmla="*/ 28961 w 29239"/>
                  <a:gd name="connsiteY0" fmla="*/ 2658 h 2658"/>
                  <a:gd name="connsiteX1" fmla="*/ 0 w 29239"/>
                  <a:gd name="connsiteY1" fmla="*/ 2658 h 2658"/>
                  <a:gd name="connsiteX2" fmla="*/ 371 w 29239"/>
                  <a:gd name="connsiteY2" fmla="*/ 0 h 2658"/>
                  <a:gd name="connsiteX3" fmla="*/ 29239 w 29239"/>
                  <a:gd name="connsiteY3" fmla="*/ 0 h 2658"/>
                  <a:gd name="connsiteX4" fmla="*/ 28961 w 2923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9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371" y="0"/>
                    </a:lnTo>
                    <a:lnTo>
                      <a:pt x="29239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3" name="Freeform: Shape 2782">
                <a:extLst>
                  <a:ext uri="{FF2B5EF4-FFF2-40B4-BE49-F238E27FC236}">
                    <a16:creationId xmlns:a16="http://schemas.microsoft.com/office/drawing/2014/main" id="{0A118925-84B4-2182-4024-852D5A9B7A7F}"/>
                  </a:ext>
                </a:extLst>
              </p:cNvPr>
              <p:cNvSpPr/>
              <p:nvPr/>
            </p:nvSpPr>
            <p:spPr>
              <a:xfrm>
                <a:off x="3665918" y="3709787"/>
                <a:ext cx="29022" cy="2658"/>
              </a:xfrm>
              <a:custGeom>
                <a:avLst/>
                <a:gdLst>
                  <a:gd name="connsiteX0" fmla="*/ 28961 w 29022"/>
                  <a:gd name="connsiteY0" fmla="*/ 2658 h 2658"/>
                  <a:gd name="connsiteX1" fmla="*/ 0 w 29022"/>
                  <a:gd name="connsiteY1" fmla="*/ 2658 h 2658"/>
                  <a:gd name="connsiteX2" fmla="*/ 186 w 29022"/>
                  <a:gd name="connsiteY2" fmla="*/ 0 h 2658"/>
                  <a:gd name="connsiteX3" fmla="*/ 29023 w 29022"/>
                  <a:gd name="connsiteY3" fmla="*/ 0 h 2658"/>
                  <a:gd name="connsiteX4" fmla="*/ 28961 w 29022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186" y="0"/>
                    </a:lnTo>
                    <a:lnTo>
                      <a:pt x="29023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4" name="Freeform: Shape 2783">
                <a:extLst>
                  <a:ext uri="{FF2B5EF4-FFF2-40B4-BE49-F238E27FC236}">
                    <a16:creationId xmlns:a16="http://schemas.microsoft.com/office/drawing/2014/main" id="{2028A913-C1E7-2107-1F59-7A4844C322A6}"/>
                  </a:ext>
                </a:extLst>
              </p:cNvPr>
              <p:cNvSpPr/>
              <p:nvPr/>
            </p:nvSpPr>
            <p:spPr>
              <a:xfrm>
                <a:off x="3717720" y="3709787"/>
                <a:ext cx="28960" cy="2658"/>
              </a:xfrm>
              <a:custGeom>
                <a:avLst/>
                <a:gdLst>
                  <a:gd name="connsiteX0" fmla="*/ 28961 w 28960"/>
                  <a:gd name="connsiteY0" fmla="*/ 2658 h 2658"/>
                  <a:gd name="connsiteX1" fmla="*/ 0 w 28960"/>
                  <a:gd name="connsiteY1" fmla="*/ 2658 h 2658"/>
                  <a:gd name="connsiteX2" fmla="*/ 0 w 28960"/>
                  <a:gd name="connsiteY2" fmla="*/ 0 h 2658"/>
                  <a:gd name="connsiteX3" fmla="*/ 28837 w 28960"/>
                  <a:gd name="connsiteY3" fmla="*/ 0 h 2658"/>
                  <a:gd name="connsiteX4" fmla="*/ 28961 w 28960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60" h="2658">
                    <a:moveTo>
                      <a:pt x="28961" y="2658"/>
                    </a:moveTo>
                    <a:lnTo>
                      <a:pt x="0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2896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5" name="Freeform: Shape 2784">
                <a:extLst>
                  <a:ext uri="{FF2B5EF4-FFF2-40B4-BE49-F238E27FC236}">
                    <a16:creationId xmlns:a16="http://schemas.microsoft.com/office/drawing/2014/main" id="{FE8E2340-2195-73B6-440D-0DC5210584BB}"/>
                  </a:ext>
                </a:extLst>
              </p:cNvPr>
              <p:cNvSpPr/>
              <p:nvPr/>
            </p:nvSpPr>
            <p:spPr>
              <a:xfrm>
                <a:off x="3769305" y="3709787"/>
                <a:ext cx="29176" cy="2658"/>
              </a:xfrm>
              <a:custGeom>
                <a:avLst/>
                <a:gdLst>
                  <a:gd name="connsiteX0" fmla="*/ 29177 w 29176"/>
                  <a:gd name="connsiteY0" fmla="*/ 2658 h 2658"/>
                  <a:gd name="connsiteX1" fmla="*/ 216 w 29176"/>
                  <a:gd name="connsiteY1" fmla="*/ 2658 h 2658"/>
                  <a:gd name="connsiteX2" fmla="*/ 0 w 29176"/>
                  <a:gd name="connsiteY2" fmla="*/ 0 h 2658"/>
                  <a:gd name="connsiteX3" fmla="*/ 28868 w 29176"/>
                  <a:gd name="connsiteY3" fmla="*/ 0 h 2658"/>
                  <a:gd name="connsiteX4" fmla="*/ 29177 w 29176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76" h="2658">
                    <a:moveTo>
                      <a:pt x="29177" y="2658"/>
                    </a:moveTo>
                    <a:lnTo>
                      <a:pt x="216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29177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6" name="Freeform: Shape 2785">
                <a:extLst>
                  <a:ext uri="{FF2B5EF4-FFF2-40B4-BE49-F238E27FC236}">
                    <a16:creationId xmlns:a16="http://schemas.microsoft.com/office/drawing/2014/main" id="{7E2860E1-2B33-5151-E676-EEED9EB1A3C2}"/>
                  </a:ext>
                </a:extLst>
              </p:cNvPr>
              <p:cNvSpPr/>
              <p:nvPr/>
            </p:nvSpPr>
            <p:spPr>
              <a:xfrm>
                <a:off x="3820921" y="3709787"/>
                <a:ext cx="29393" cy="2658"/>
              </a:xfrm>
              <a:custGeom>
                <a:avLst/>
                <a:gdLst>
                  <a:gd name="connsiteX0" fmla="*/ 29393 w 29393"/>
                  <a:gd name="connsiteY0" fmla="*/ 2658 h 2658"/>
                  <a:gd name="connsiteX1" fmla="*/ 433 w 29393"/>
                  <a:gd name="connsiteY1" fmla="*/ 2658 h 2658"/>
                  <a:gd name="connsiteX2" fmla="*/ 0 w 29393"/>
                  <a:gd name="connsiteY2" fmla="*/ 0 h 2658"/>
                  <a:gd name="connsiteX3" fmla="*/ 28837 w 29393"/>
                  <a:gd name="connsiteY3" fmla="*/ 0 h 2658"/>
                  <a:gd name="connsiteX4" fmla="*/ 29393 w 29393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93" h="2658">
                    <a:moveTo>
                      <a:pt x="29393" y="2658"/>
                    </a:moveTo>
                    <a:lnTo>
                      <a:pt x="433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29393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7" name="Freeform: Shape 2786">
                <a:extLst>
                  <a:ext uri="{FF2B5EF4-FFF2-40B4-BE49-F238E27FC236}">
                    <a16:creationId xmlns:a16="http://schemas.microsoft.com/office/drawing/2014/main" id="{2A0DDF33-5811-2410-807E-4151B7B0618E}"/>
                  </a:ext>
                </a:extLst>
              </p:cNvPr>
              <p:cNvSpPr/>
              <p:nvPr/>
            </p:nvSpPr>
            <p:spPr>
              <a:xfrm>
                <a:off x="3872507" y="3709787"/>
                <a:ext cx="29609" cy="2658"/>
              </a:xfrm>
              <a:custGeom>
                <a:avLst/>
                <a:gdLst>
                  <a:gd name="connsiteX0" fmla="*/ 29610 w 29609"/>
                  <a:gd name="connsiteY0" fmla="*/ 2658 h 2658"/>
                  <a:gd name="connsiteX1" fmla="*/ 649 w 29609"/>
                  <a:gd name="connsiteY1" fmla="*/ 2658 h 2658"/>
                  <a:gd name="connsiteX2" fmla="*/ 0 w 29609"/>
                  <a:gd name="connsiteY2" fmla="*/ 0 h 2658"/>
                  <a:gd name="connsiteX3" fmla="*/ 28868 w 29609"/>
                  <a:gd name="connsiteY3" fmla="*/ 0 h 2658"/>
                  <a:gd name="connsiteX4" fmla="*/ 29610 w 2960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09" h="2658">
                    <a:moveTo>
                      <a:pt x="29610" y="2658"/>
                    </a:moveTo>
                    <a:lnTo>
                      <a:pt x="649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29610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8" name="Freeform: Shape 2787">
                <a:extLst>
                  <a:ext uri="{FF2B5EF4-FFF2-40B4-BE49-F238E27FC236}">
                    <a16:creationId xmlns:a16="http://schemas.microsoft.com/office/drawing/2014/main" id="{D82F0ADE-7934-27B1-61CE-E2D924CF6319}"/>
                  </a:ext>
                </a:extLst>
              </p:cNvPr>
              <p:cNvSpPr/>
              <p:nvPr/>
            </p:nvSpPr>
            <p:spPr>
              <a:xfrm>
                <a:off x="3924123" y="3709787"/>
                <a:ext cx="29795" cy="2658"/>
              </a:xfrm>
              <a:custGeom>
                <a:avLst/>
                <a:gdLst>
                  <a:gd name="connsiteX0" fmla="*/ 29795 w 29795"/>
                  <a:gd name="connsiteY0" fmla="*/ 2658 h 2658"/>
                  <a:gd name="connsiteX1" fmla="*/ 835 w 29795"/>
                  <a:gd name="connsiteY1" fmla="*/ 2658 h 2658"/>
                  <a:gd name="connsiteX2" fmla="*/ 0 w 29795"/>
                  <a:gd name="connsiteY2" fmla="*/ 0 h 2658"/>
                  <a:gd name="connsiteX3" fmla="*/ 28837 w 29795"/>
                  <a:gd name="connsiteY3" fmla="*/ 0 h 2658"/>
                  <a:gd name="connsiteX4" fmla="*/ 29795 w 29795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5" h="2658">
                    <a:moveTo>
                      <a:pt x="29795" y="2658"/>
                    </a:moveTo>
                    <a:lnTo>
                      <a:pt x="835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29795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9" name="Freeform: Shape 2788">
                <a:extLst>
                  <a:ext uri="{FF2B5EF4-FFF2-40B4-BE49-F238E27FC236}">
                    <a16:creationId xmlns:a16="http://schemas.microsoft.com/office/drawing/2014/main" id="{D909DFDB-7D9B-18E4-0398-97E6A5D15BAE}"/>
                  </a:ext>
                </a:extLst>
              </p:cNvPr>
              <p:cNvSpPr/>
              <p:nvPr/>
            </p:nvSpPr>
            <p:spPr>
              <a:xfrm>
                <a:off x="3975739" y="3709787"/>
                <a:ext cx="29980" cy="2658"/>
              </a:xfrm>
              <a:custGeom>
                <a:avLst/>
                <a:gdLst>
                  <a:gd name="connsiteX0" fmla="*/ 29981 w 29980"/>
                  <a:gd name="connsiteY0" fmla="*/ 2658 h 2658"/>
                  <a:gd name="connsiteX1" fmla="*/ 1020 w 29980"/>
                  <a:gd name="connsiteY1" fmla="*/ 2658 h 2658"/>
                  <a:gd name="connsiteX2" fmla="*/ 0 w 29980"/>
                  <a:gd name="connsiteY2" fmla="*/ 0 h 2658"/>
                  <a:gd name="connsiteX3" fmla="*/ 28837 w 29980"/>
                  <a:gd name="connsiteY3" fmla="*/ 0 h 2658"/>
                  <a:gd name="connsiteX4" fmla="*/ 29981 w 29980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658">
                    <a:moveTo>
                      <a:pt x="29981" y="2658"/>
                    </a:moveTo>
                    <a:lnTo>
                      <a:pt x="1020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2998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0" name="Freeform: Shape 2789">
                <a:extLst>
                  <a:ext uri="{FF2B5EF4-FFF2-40B4-BE49-F238E27FC236}">
                    <a16:creationId xmlns:a16="http://schemas.microsoft.com/office/drawing/2014/main" id="{4E201E46-933C-A0EF-6529-0BD7DFE841CE}"/>
                  </a:ext>
                </a:extLst>
              </p:cNvPr>
              <p:cNvSpPr/>
              <p:nvPr/>
            </p:nvSpPr>
            <p:spPr>
              <a:xfrm>
                <a:off x="4027324" y="3709787"/>
                <a:ext cx="30228" cy="2658"/>
              </a:xfrm>
              <a:custGeom>
                <a:avLst/>
                <a:gdLst>
                  <a:gd name="connsiteX0" fmla="*/ 30228 w 30228"/>
                  <a:gd name="connsiteY0" fmla="*/ 2658 h 2658"/>
                  <a:gd name="connsiteX1" fmla="*/ 1267 w 30228"/>
                  <a:gd name="connsiteY1" fmla="*/ 2658 h 2658"/>
                  <a:gd name="connsiteX2" fmla="*/ 0 w 30228"/>
                  <a:gd name="connsiteY2" fmla="*/ 0 h 2658"/>
                  <a:gd name="connsiteX3" fmla="*/ 28868 w 30228"/>
                  <a:gd name="connsiteY3" fmla="*/ 0 h 2658"/>
                  <a:gd name="connsiteX4" fmla="*/ 30228 w 30228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28" h="2658">
                    <a:moveTo>
                      <a:pt x="30228" y="2658"/>
                    </a:moveTo>
                    <a:lnTo>
                      <a:pt x="1267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30228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1" name="Freeform: Shape 2790">
                <a:extLst>
                  <a:ext uri="{FF2B5EF4-FFF2-40B4-BE49-F238E27FC236}">
                    <a16:creationId xmlns:a16="http://schemas.microsoft.com/office/drawing/2014/main" id="{969795D6-2C64-7ED1-AD6A-1237EC4A474D}"/>
                  </a:ext>
                </a:extLst>
              </p:cNvPr>
              <p:cNvSpPr/>
              <p:nvPr/>
            </p:nvSpPr>
            <p:spPr>
              <a:xfrm>
                <a:off x="4078940" y="3709787"/>
                <a:ext cx="30413" cy="2658"/>
              </a:xfrm>
              <a:custGeom>
                <a:avLst/>
                <a:gdLst>
                  <a:gd name="connsiteX0" fmla="*/ 30414 w 30413"/>
                  <a:gd name="connsiteY0" fmla="*/ 2658 h 2658"/>
                  <a:gd name="connsiteX1" fmla="*/ 1453 w 30413"/>
                  <a:gd name="connsiteY1" fmla="*/ 2658 h 2658"/>
                  <a:gd name="connsiteX2" fmla="*/ 0 w 30413"/>
                  <a:gd name="connsiteY2" fmla="*/ 0 h 2658"/>
                  <a:gd name="connsiteX3" fmla="*/ 28837 w 30413"/>
                  <a:gd name="connsiteY3" fmla="*/ 0 h 2658"/>
                  <a:gd name="connsiteX4" fmla="*/ 30414 w 30413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13" h="2658">
                    <a:moveTo>
                      <a:pt x="30414" y="2658"/>
                    </a:moveTo>
                    <a:lnTo>
                      <a:pt x="1453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0414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2" name="Freeform: Shape 2791">
                <a:extLst>
                  <a:ext uri="{FF2B5EF4-FFF2-40B4-BE49-F238E27FC236}">
                    <a16:creationId xmlns:a16="http://schemas.microsoft.com/office/drawing/2014/main" id="{CBFC98A4-C1DD-677C-A2A7-1E52800F7C54}"/>
                  </a:ext>
                </a:extLst>
              </p:cNvPr>
              <p:cNvSpPr/>
              <p:nvPr/>
            </p:nvSpPr>
            <p:spPr>
              <a:xfrm>
                <a:off x="4130526" y="3709787"/>
                <a:ext cx="30629" cy="2658"/>
              </a:xfrm>
              <a:custGeom>
                <a:avLst/>
                <a:gdLst>
                  <a:gd name="connsiteX0" fmla="*/ 30629 w 30629"/>
                  <a:gd name="connsiteY0" fmla="*/ 2658 h 2658"/>
                  <a:gd name="connsiteX1" fmla="*/ 1669 w 30629"/>
                  <a:gd name="connsiteY1" fmla="*/ 2658 h 2658"/>
                  <a:gd name="connsiteX2" fmla="*/ 0 w 30629"/>
                  <a:gd name="connsiteY2" fmla="*/ 0 h 2658"/>
                  <a:gd name="connsiteX3" fmla="*/ 28868 w 30629"/>
                  <a:gd name="connsiteY3" fmla="*/ 0 h 2658"/>
                  <a:gd name="connsiteX4" fmla="*/ 30629 w 30629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658">
                    <a:moveTo>
                      <a:pt x="30629" y="2658"/>
                    </a:moveTo>
                    <a:lnTo>
                      <a:pt x="1669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30629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3" name="Freeform: Shape 2792">
                <a:extLst>
                  <a:ext uri="{FF2B5EF4-FFF2-40B4-BE49-F238E27FC236}">
                    <a16:creationId xmlns:a16="http://schemas.microsoft.com/office/drawing/2014/main" id="{9F897DFE-4C5F-CD9C-613C-AA638CBCA7AD}"/>
                  </a:ext>
                </a:extLst>
              </p:cNvPr>
              <p:cNvSpPr/>
              <p:nvPr/>
            </p:nvSpPr>
            <p:spPr>
              <a:xfrm>
                <a:off x="4182142" y="3709787"/>
                <a:ext cx="30815" cy="2658"/>
              </a:xfrm>
              <a:custGeom>
                <a:avLst/>
                <a:gdLst>
                  <a:gd name="connsiteX0" fmla="*/ 30815 w 30815"/>
                  <a:gd name="connsiteY0" fmla="*/ 2658 h 2658"/>
                  <a:gd name="connsiteX1" fmla="*/ 1854 w 30815"/>
                  <a:gd name="connsiteY1" fmla="*/ 2658 h 2658"/>
                  <a:gd name="connsiteX2" fmla="*/ 0 w 30815"/>
                  <a:gd name="connsiteY2" fmla="*/ 0 h 2658"/>
                  <a:gd name="connsiteX3" fmla="*/ 28837 w 30815"/>
                  <a:gd name="connsiteY3" fmla="*/ 0 h 2658"/>
                  <a:gd name="connsiteX4" fmla="*/ 30815 w 30815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658">
                    <a:moveTo>
                      <a:pt x="30815" y="2658"/>
                    </a:moveTo>
                    <a:lnTo>
                      <a:pt x="1854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0815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4" name="Freeform: Shape 2793">
                <a:extLst>
                  <a:ext uri="{FF2B5EF4-FFF2-40B4-BE49-F238E27FC236}">
                    <a16:creationId xmlns:a16="http://schemas.microsoft.com/office/drawing/2014/main" id="{61E364FA-DE22-46D3-D6B5-5080900D3689}"/>
                  </a:ext>
                </a:extLst>
              </p:cNvPr>
              <p:cNvSpPr/>
              <p:nvPr/>
            </p:nvSpPr>
            <p:spPr>
              <a:xfrm>
                <a:off x="4233758" y="3709787"/>
                <a:ext cx="31031" cy="2658"/>
              </a:xfrm>
              <a:custGeom>
                <a:avLst/>
                <a:gdLst>
                  <a:gd name="connsiteX0" fmla="*/ 31031 w 31031"/>
                  <a:gd name="connsiteY0" fmla="*/ 2658 h 2658"/>
                  <a:gd name="connsiteX1" fmla="*/ 2071 w 31031"/>
                  <a:gd name="connsiteY1" fmla="*/ 2658 h 2658"/>
                  <a:gd name="connsiteX2" fmla="*/ 0 w 31031"/>
                  <a:gd name="connsiteY2" fmla="*/ 0 h 2658"/>
                  <a:gd name="connsiteX3" fmla="*/ 28837 w 31031"/>
                  <a:gd name="connsiteY3" fmla="*/ 0 h 2658"/>
                  <a:gd name="connsiteX4" fmla="*/ 31031 w 31031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658">
                    <a:moveTo>
                      <a:pt x="31031" y="2658"/>
                    </a:moveTo>
                    <a:lnTo>
                      <a:pt x="2071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103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5" name="Freeform: Shape 2794">
                <a:extLst>
                  <a:ext uri="{FF2B5EF4-FFF2-40B4-BE49-F238E27FC236}">
                    <a16:creationId xmlns:a16="http://schemas.microsoft.com/office/drawing/2014/main" id="{C8EDADDD-2C3F-43FF-18DF-5FB6292AEABA}"/>
                  </a:ext>
                </a:extLst>
              </p:cNvPr>
              <p:cNvSpPr/>
              <p:nvPr/>
            </p:nvSpPr>
            <p:spPr>
              <a:xfrm>
                <a:off x="4285343" y="3709787"/>
                <a:ext cx="31247" cy="2658"/>
              </a:xfrm>
              <a:custGeom>
                <a:avLst/>
                <a:gdLst>
                  <a:gd name="connsiteX0" fmla="*/ 31248 w 31247"/>
                  <a:gd name="connsiteY0" fmla="*/ 2658 h 2658"/>
                  <a:gd name="connsiteX1" fmla="*/ 2287 w 31247"/>
                  <a:gd name="connsiteY1" fmla="*/ 2658 h 2658"/>
                  <a:gd name="connsiteX2" fmla="*/ 0 w 31247"/>
                  <a:gd name="connsiteY2" fmla="*/ 0 h 2658"/>
                  <a:gd name="connsiteX3" fmla="*/ 28868 w 31247"/>
                  <a:gd name="connsiteY3" fmla="*/ 0 h 2658"/>
                  <a:gd name="connsiteX4" fmla="*/ 31248 w 31247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7" h="2658">
                    <a:moveTo>
                      <a:pt x="31248" y="2658"/>
                    </a:moveTo>
                    <a:lnTo>
                      <a:pt x="2287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31248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6" name="Freeform: Shape 2795">
                <a:extLst>
                  <a:ext uri="{FF2B5EF4-FFF2-40B4-BE49-F238E27FC236}">
                    <a16:creationId xmlns:a16="http://schemas.microsoft.com/office/drawing/2014/main" id="{6B064C68-AFA9-60E1-F352-25B7DAA58481}"/>
                  </a:ext>
                </a:extLst>
              </p:cNvPr>
              <p:cNvSpPr/>
              <p:nvPr/>
            </p:nvSpPr>
            <p:spPr>
              <a:xfrm>
                <a:off x="4336959" y="3709787"/>
                <a:ext cx="31433" cy="2658"/>
              </a:xfrm>
              <a:custGeom>
                <a:avLst/>
                <a:gdLst>
                  <a:gd name="connsiteX0" fmla="*/ 31433 w 31433"/>
                  <a:gd name="connsiteY0" fmla="*/ 2658 h 2658"/>
                  <a:gd name="connsiteX1" fmla="*/ 2473 w 31433"/>
                  <a:gd name="connsiteY1" fmla="*/ 2658 h 2658"/>
                  <a:gd name="connsiteX2" fmla="*/ 0 w 31433"/>
                  <a:gd name="connsiteY2" fmla="*/ 0 h 2658"/>
                  <a:gd name="connsiteX3" fmla="*/ 28837 w 31433"/>
                  <a:gd name="connsiteY3" fmla="*/ 0 h 2658"/>
                  <a:gd name="connsiteX4" fmla="*/ 31433 w 31433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658">
                    <a:moveTo>
                      <a:pt x="31433" y="2658"/>
                    </a:moveTo>
                    <a:lnTo>
                      <a:pt x="2473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1433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7" name="Freeform: Shape 2796">
                <a:extLst>
                  <a:ext uri="{FF2B5EF4-FFF2-40B4-BE49-F238E27FC236}">
                    <a16:creationId xmlns:a16="http://schemas.microsoft.com/office/drawing/2014/main" id="{6F77F031-CF9C-BB36-7BC1-29EF2294D67F}"/>
                  </a:ext>
                </a:extLst>
              </p:cNvPr>
              <p:cNvSpPr/>
              <p:nvPr/>
            </p:nvSpPr>
            <p:spPr>
              <a:xfrm>
                <a:off x="4388576" y="3709787"/>
                <a:ext cx="31618" cy="2658"/>
              </a:xfrm>
              <a:custGeom>
                <a:avLst/>
                <a:gdLst>
                  <a:gd name="connsiteX0" fmla="*/ 31619 w 31618"/>
                  <a:gd name="connsiteY0" fmla="*/ 2658 h 2658"/>
                  <a:gd name="connsiteX1" fmla="*/ 2658 w 31618"/>
                  <a:gd name="connsiteY1" fmla="*/ 2658 h 2658"/>
                  <a:gd name="connsiteX2" fmla="*/ 0 w 31618"/>
                  <a:gd name="connsiteY2" fmla="*/ 0 h 2658"/>
                  <a:gd name="connsiteX3" fmla="*/ 28837 w 31618"/>
                  <a:gd name="connsiteY3" fmla="*/ 0 h 2658"/>
                  <a:gd name="connsiteX4" fmla="*/ 31619 w 31618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18" h="2658">
                    <a:moveTo>
                      <a:pt x="31619" y="2658"/>
                    </a:moveTo>
                    <a:lnTo>
                      <a:pt x="2658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1619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8" name="Freeform: Shape 2797">
                <a:extLst>
                  <a:ext uri="{FF2B5EF4-FFF2-40B4-BE49-F238E27FC236}">
                    <a16:creationId xmlns:a16="http://schemas.microsoft.com/office/drawing/2014/main" id="{76A37B9F-7C24-00C9-B6E0-9EDA31EB77CB}"/>
                  </a:ext>
                </a:extLst>
              </p:cNvPr>
              <p:cNvSpPr/>
              <p:nvPr/>
            </p:nvSpPr>
            <p:spPr>
              <a:xfrm>
                <a:off x="4440161" y="3709787"/>
                <a:ext cx="31866" cy="2658"/>
              </a:xfrm>
              <a:custGeom>
                <a:avLst/>
                <a:gdLst>
                  <a:gd name="connsiteX0" fmla="*/ 31866 w 31866"/>
                  <a:gd name="connsiteY0" fmla="*/ 2658 h 2658"/>
                  <a:gd name="connsiteX1" fmla="*/ 2906 w 31866"/>
                  <a:gd name="connsiteY1" fmla="*/ 2658 h 2658"/>
                  <a:gd name="connsiteX2" fmla="*/ 0 w 31866"/>
                  <a:gd name="connsiteY2" fmla="*/ 0 h 2658"/>
                  <a:gd name="connsiteX3" fmla="*/ 28837 w 31866"/>
                  <a:gd name="connsiteY3" fmla="*/ 0 h 2658"/>
                  <a:gd name="connsiteX4" fmla="*/ 31866 w 31866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66" h="2658">
                    <a:moveTo>
                      <a:pt x="31866" y="2658"/>
                    </a:moveTo>
                    <a:lnTo>
                      <a:pt x="2906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1866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9" name="Freeform: Shape 2798">
                <a:extLst>
                  <a:ext uri="{FF2B5EF4-FFF2-40B4-BE49-F238E27FC236}">
                    <a16:creationId xmlns:a16="http://schemas.microsoft.com/office/drawing/2014/main" id="{236742B8-71FA-2DE0-2965-316661E6F536}"/>
                  </a:ext>
                </a:extLst>
              </p:cNvPr>
              <p:cNvSpPr/>
              <p:nvPr/>
            </p:nvSpPr>
            <p:spPr>
              <a:xfrm>
                <a:off x="4491777" y="3709787"/>
                <a:ext cx="32051" cy="2658"/>
              </a:xfrm>
              <a:custGeom>
                <a:avLst/>
                <a:gdLst>
                  <a:gd name="connsiteX0" fmla="*/ 32051 w 32051"/>
                  <a:gd name="connsiteY0" fmla="*/ 2658 h 2658"/>
                  <a:gd name="connsiteX1" fmla="*/ 3091 w 32051"/>
                  <a:gd name="connsiteY1" fmla="*/ 2658 h 2658"/>
                  <a:gd name="connsiteX2" fmla="*/ 0 w 32051"/>
                  <a:gd name="connsiteY2" fmla="*/ 0 h 2658"/>
                  <a:gd name="connsiteX3" fmla="*/ 28837 w 32051"/>
                  <a:gd name="connsiteY3" fmla="*/ 0 h 2658"/>
                  <a:gd name="connsiteX4" fmla="*/ 32051 w 32051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658">
                    <a:moveTo>
                      <a:pt x="32051" y="2658"/>
                    </a:moveTo>
                    <a:lnTo>
                      <a:pt x="3091" y="2658"/>
                    </a:lnTo>
                    <a:lnTo>
                      <a:pt x="0" y="0"/>
                    </a:lnTo>
                    <a:lnTo>
                      <a:pt x="28837" y="0"/>
                    </a:lnTo>
                    <a:lnTo>
                      <a:pt x="32051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0" name="Freeform: Shape 2799">
                <a:extLst>
                  <a:ext uri="{FF2B5EF4-FFF2-40B4-BE49-F238E27FC236}">
                    <a16:creationId xmlns:a16="http://schemas.microsoft.com/office/drawing/2014/main" id="{E4000D62-905B-626F-94BE-A7F15FD879F2}"/>
                  </a:ext>
                </a:extLst>
              </p:cNvPr>
              <p:cNvSpPr/>
              <p:nvPr/>
            </p:nvSpPr>
            <p:spPr>
              <a:xfrm>
                <a:off x="4543362" y="3709787"/>
                <a:ext cx="32268" cy="2658"/>
              </a:xfrm>
              <a:custGeom>
                <a:avLst/>
                <a:gdLst>
                  <a:gd name="connsiteX0" fmla="*/ 32268 w 32268"/>
                  <a:gd name="connsiteY0" fmla="*/ 2658 h 2658"/>
                  <a:gd name="connsiteX1" fmla="*/ 3307 w 32268"/>
                  <a:gd name="connsiteY1" fmla="*/ 2658 h 2658"/>
                  <a:gd name="connsiteX2" fmla="*/ 0 w 32268"/>
                  <a:gd name="connsiteY2" fmla="*/ 0 h 2658"/>
                  <a:gd name="connsiteX3" fmla="*/ 28868 w 32268"/>
                  <a:gd name="connsiteY3" fmla="*/ 0 h 2658"/>
                  <a:gd name="connsiteX4" fmla="*/ 32268 w 32268"/>
                  <a:gd name="connsiteY4" fmla="*/ 2658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2658">
                    <a:moveTo>
                      <a:pt x="32268" y="2658"/>
                    </a:moveTo>
                    <a:lnTo>
                      <a:pt x="3307" y="2658"/>
                    </a:lnTo>
                    <a:lnTo>
                      <a:pt x="0" y="0"/>
                    </a:lnTo>
                    <a:lnTo>
                      <a:pt x="28868" y="0"/>
                    </a:lnTo>
                    <a:lnTo>
                      <a:pt x="32268" y="265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1" name="Freeform: Shape 2800">
                <a:extLst>
                  <a:ext uri="{FF2B5EF4-FFF2-40B4-BE49-F238E27FC236}">
                    <a16:creationId xmlns:a16="http://schemas.microsoft.com/office/drawing/2014/main" id="{ABDED46B-B2C6-B6B8-8A29-D2CF91216221}"/>
                  </a:ext>
                </a:extLst>
              </p:cNvPr>
              <p:cNvSpPr/>
              <p:nvPr/>
            </p:nvSpPr>
            <p:spPr>
              <a:xfrm>
                <a:off x="2779541" y="3713836"/>
                <a:ext cx="32762" cy="2688"/>
              </a:xfrm>
              <a:custGeom>
                <a:avLst/>
                <a:gdLst>
                  <a:gd name="connsiteX0" fmla="*/ 29146 w 32762"/>
                  <a:gd name="connsiteY0" fmla="*/ 2689 h 2688"/>
                  <a:gd name="connsiteX1" fmla="*/ 0 w 32762"/>
                  <a:gd name="connsiteY1" fmla="*/ 2689 h 2688"/>
                  <a:gd name="connsiteX2" fmla="*/ 3740 w 32762"/>
                  <a:gd name="connsiteY2" fmla="*/ 0 h 2688"/>
                  <a:gd name="connsiteX3" fmla="*/ 32762 w 32762"/>
                  <a:gd name="connsiteY3" fmla="*/ 0 h 2688"/>
                  <a:gd name="connsiteX4" fmla="*/ 29146 w 32762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3740" y="0"/>
                    </a:lnTo>
                    <a:lnTo>
                      <a:pt x="32762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2" name="Freeform: Shape 2801">
                <a:extLst>
                  <a:ext uri="{FF2B5EF4-FFF2-40B4-BE49-F238E27FC236}">
                    <a16:creationId xmlns:a16="http://schemas.microsoft.com/office/drawing/2014/main" id="{EB989E9A-6D20-3290-1E9F-1342E76E9EF6}"/>
                  </a:ext>
                </a:extLst>
              </p:cNvPr>
              <p:cNvSpPr/>
              <p:nvPr/>
            </p:nvSpPr>
            <p:spPr>
              <a:xfrm>
                <a:off x="2831683" y="3713836"/>
                <a:ext cx="32515" cy="2688"/>
              </a:xfrm>
              <a:custGeom>
                <a:avLst/>
                <a:gdLst>
                  <a:gd name="connsiteX0" fmla="*/ 29115 w 32515"/>
                  <a:gd name="connsiteY0" fmla="*/ 2689 h 2688"/>
                  <a:gd name="connsiteX1" fmla="*/ 0 w 32515"/>
                  <a:gd name="connsiteY1" fmla="*/ 2689 h 2688"/>
                  <a:gd name="connsiteX2" fmla="*/ 3493 w 32515"/>
                  <a:gd name="connsiteY2" fmla="*/ 0 h 2688"/>
                  <a:gd name="connsiteX3" fmla="*/ 32515 w 32515"/>
                  <a:gd name="connsiteY3" fmla="*/ 0 h 2688"/>
                  <a:gd name="connsiteX4" fmla="*/ 29115 w 3251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5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3493" y="0"/>
                    </a:lnTo>
                    <a:lnTo>
                      <a:pt x="32515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3" name="Freeform: Shape 2802">
                <a:extLst>
                  <a:ext uri="{FF2B5EF4-FFF2-40B4-BE49-F238E27FC236}">
                    <a16:creationId xmlns:a16="http://schemas.microsoft.com/office/drawing/2014/main" id="{00B00399-7DC8-A445-8CE3-8570A5D027CF}"/>
                  </a:ext>
                </a:extLst>
              </p:cNvPr>
              <p:cNvSpPr/>
              <p:nvPr/>
            </p:nvSpPr>
            <p:spPr>
              <a:xfrm>
                <a:off x="2883794" y="3713836"/>
                <a:ext cx="32329" cy="2688"/>
              </a:xfrm>
              <a:custGeom>
                <a:avLst/>
                <a:gdLst>
                  <a:gd name="connsiteX0" fmla="*/ 29146 w 32329"/>
                  <a:gd name="connsiteY0" fmla="*/ 2689 h 2688"/>
                  <a:gd name="connsiteX1" fmla="*/ 0 w 32329"/>
                  <a:gd name="connsiteY1" fmla="*/ 2689 h 2688"/>
                  <a:gd name="connsiteX2" fmla="*/ 3307 w 32329"/>
                  <a:gd name="connsiteY2" fmla="*/ 0 h 2688"/>
                  <a:gd name="connsiteX3" fmla="*/ 32330 w 32329"/>
                  <a:gd name="connsiteY3" fmla="*/ 0 h 2688"/>
                  <a:gd name="connsiteX4" fmla="*/ 29146 w 32329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3307" y="0"/>
                    </a:lnTo>
                    <a:lnTo>
                      <a:pt x="32330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4" name="Freeform: Shape 2803">
                <a:extLst>
                  <a:ext uri="{FF2B5EF4-FFF2-40B4-BE49-F238E27FC236}">
                    <a16:creationId xmlns:a16="http://schemas.microsoft.com/office/drawing/2014/main" id="{5D119689-F548-BF67-998C-9A1EDA14DAEF}"/>
                  </a:ext>
                </a:extLst>
              </p:cNvPr>
              <p:cNvSpPr/>
              <p:nvPr/>
            </p:nvSpPr>
            <p:spPr>
              <a:xfrm>
                <a:off x="2935904" y="3713836"/>
                <a:ext cx="32144" cy="2688"/>
              </a:xfrm>
              <a:custGeom>
                <a:avLst/>
                <a:gdLst>
                  <a:gd name="connsiteX0" fmla="*/ 29146 w 32144"/>
                  <a:gd name="connsiteY0" fmla="*/ 2689 h 2688"/>
                  <a:gd name="connsiteX1" fmla="*/ 0 w 32144"/>
                  <a:gd name="connsiteY1" fmla="*/ 2689 h 2688"/>
                  <a:gd name="connsiteX2" fmla="*/ 3122 w 32144"/>
                  <a:gd name="connsiteY2" fmla="*/ 0 h 2688"/>
                  <a:gd name="connsiteX3" fmla="*/ 32144 w 32144"/>
                  <a:gd name="connsiteY3" fmla="*/ 0 h 2688"/>
                  <a:gd name="connsiteX4" fmla="*/ 29146 w 32144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44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3122" y="0"/>
                    </a:lnTo>
                    <a:lnTo>
                      <a:pt x="32144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5" name="Freeform: Shape 2804">
                <a:extLst>
                  <a:ext uri="{FF2B5EF4-FFF2-40B4-BE49-F238E27FC236}">
                    <a16:creationId xmlns:a16="http://schemas.microsoft.com/office/drawing/2014/main" id="{E4975E75-7253-6EA8-9FBA-643AD500F425}"/>
                  </a:ext>
                </a:extLst>
              </p:cNvPr>
              <p:cNvSpPr/>
              <p:nvPr/>
            </p:nvSpPr>
            <p:spPr>
              <a:xfrm>
                <a:off x="2988046" y="3713836"/>
                <a:ext cx="31896" cy="2688"/>
              </a:xfrm>
              <a:custGeom>
                <a:avLst/>
                <a:gdLst>
                  <a:gd name="connsiteX0" fmla="*/ 29146 w 31896"/>
                  <a:gd name="connsiteY0" fmla="*/ 2689 h 2688"/>
                  <a:gd name="connsiteX1" fmla="*/ 0 w 31896"/>
                  <a:gd name="connsiteY1" fmla="*/ 2689 h 2688"/>
                  <a:gd name="connsiteX2" fmla="*/ 2874 w 31896"/>
                  <a:gd name="connsiteY2" fmla="*/ 0 h 2688"/>
                  <a:gd name="connsiteX3" fmla="*/ 31897 w 31896"/>
                  <a:gd name="connsiteY3" fmla="*/ 0 h 2688"/>
                  <a:gd name="connsiteX4" fmla="*/ 29146 w 31896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2874" y="0"/>
                    </a:lnTo>
                    <a:lnTo>
                      <a:pt x="31897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6" name="Freeform: Shape 2805">
                <a:extLst>
                  <a:ext uri="{FF2B5EF4-FFF2-40B4-BE49-F238E27FC236}">
                    <a16:creationId xmlns:a16="http://schemas.microsoft.com/office/drawing/2014/main" id="{09AFDA5C-7BF8-4D26-D59E-1C02658BFEE0}"/>
                  </a:ext>
                </a:extLst>
              </p:cNvPr>
              <p:cNvSpPr/>
              <p:nvPr/>
            </p:nvSpPr>
            <p:spPr>
              <a:xfrm>
                <a:off x="3040157" y="3713836"/>
                <a:ext cx="31711" cy="2688"/>
              </a:xfrm>
              <a:custGeom>
                <a:avLst/>
                <a:gdLst>
                  <a:gd name="connsiteX0" fmla="*/ 29146 w 31711"/>
                  <a:gd name="connsiteY0" fmla="*/ 2689 h 2688"/>
                  <a:gd name="connsiteX1" fmla="*/ 0 w 31711"/>
                  <a:gd name="connsiteY1" fmla="*/ 2689 h 2688"/>
                  <a:gd name="connsiteX2" fmla="*/ 2689 w 31711"/>
                  <a:gd name="connsiteY2" fmla="*/ 0 h 2688"/>
                  <a:gd name="connsiteX3" fmla="*/ 31712 w 31711"/>
                  <a:gd name="connsiteY3" fmla="*/ 0 h 2688"/>
                  <a:gd name="connsiteX4" fmla="*/ 29146 w 31711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1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2689" y="0"/>
                    </a:lnTo>
                    <a:lnTo>
                      <a:pt x="31712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7" name="Freeform: Shape 2806">
                <a:extLst>
                  <a:ext uri="{FF2B5EF4-FFF2-40B4-BE49-F238E27FC236}">
                    <a16:creationId xmlns:a16="http://schemas.microsoft.com/office/drawing/2014/main" id="{979D603C-DDCF-3C69-303B-E7BB0903612D}"/>
                  </a:ext>
                </a:extLst>
              </p:cNvPr>
              <p:cNvSpPr/>
              <p:nvPr/>
            </p:nvSpPr>
            <p:spPr>
              <a:xfrm>
                <a:off x="3092298" y="3713836"/>
                <a:ext cx="31495" cy="2688"/>
              </a:xfrm>
              <a:custGeom>
                <a:avLst/>
                <a:gdLst>
                  <a:gd name="connsiteX0" fmla="*/ 29115 w 31495"/>
                  <a:gd name="connsiteY0" fmla="*/ 2689 h 2688"/>
                  <a:gd name="connsiteX1" fmla="*/ 0 w 31495"/>
                  <a:gd name="connsiteY1" fmla="*/ 2689 h 2688"/>
                  <a:gd name="connsiteX2" fmla="*/ 2473 w 31495"/>
                  <a:gd name="connsiteY2" fmla="*/ 0 h 2688"/>
                  <a:gd name="connsiteX3" fmla="*/ 31495 w 31495"/>
                  <a:gd name="connsiteY3" fmla="*/ 0 h 2688"/>
                  <a:gd name="connsiteX4" fmla="*/ 29115 w 3149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2473" y="0"/>
                    </a:lnTo>
                    <a:lnTo>
                      <a:pt x="31495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8" name="Freeform: Shape 2807">
                <a:extLst>
                  <a:ext uri="{FF2B5EF4-FFF2-40B4-BE49-F238E27FC236}">
                    <a16:creationId xmlns:a16="http://schemas.microsoft.com/office/drawing/2014/main" id="{19BB65AE-A7BE-25E1-A4B0-D0BC9FE4C792}"/>
                  </a:ext>
                </a:extLst>
              </p:cNvPr>
              <p:cNvSpPr/>
              <p:nvPr/>
            </p:nvSpPr>
            <p:spPr>
              <a:xfrm>
                <a:off x="3144409" y="3713836"/>
                <a:ext cx="31278" cy="2688"/>
              </a:xfrm>
              <a:custGeom>
                <a:avLst/>
                <a:gdLst>
                  <a:gd name="connsiteX0" fmla="*/ 29146 w 31278"/>
                  <a:gd name="connsiteY0" fmla="*/ 2689 h 2688"/>
                  <a:gd name="connsiteX1" fmla="*/ 0 w 31278"/>
                  <a:gd name="connsiteY1" fmla="*/ 2689 h 2688"/>
                  <a:gd name="connsiteX2" fmla="*/ 2256 w 31278"/>
                  <a:gd name="connsiteY2" fmla="*/ 0 h 2688"/>
                  <a:gd name="connsiteX3" fmla="*/ 31279 w 31278"/>
                  <a:gd name="connsiteY3" fmla="*/ 0 h 2688"/>
                  <a:gd name="connsiteX4" fmla="*/ 29146 w 31278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2256" y="0"/>
                    </a:lnTo>
                    <a:lnTo>
                      <a:pt x="31279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9" name="Freeform: Shape 2808">
                <a:extLst>
                  <a:ext uri="{FF2B5EF4-FFF2-40B4-BE49-F238E27FC236}">
                    <a16:creationId xmlns:a16="http://schemas.microsoft.com/office/drawing/2014/main" id="{13FCEA03-3422-E5BE-4DF8-3B5CBFF06E05}"/>
                  </a:ext>
                </a:extLst>
              </p:cNvPr>
              <p:cNvSpPr/>
              <p:nvPr/>
            </p:nvSpPr>
            <p:spPr>
              <a:xfrm>
                <a:off x="3196520" y="3713836"/>
                <a:ext cx="31093" cy="2688"/>
              </a:xfrm>
              <a:custGeom>
                <a:avLst/>
                <a:gdLst>
                  <a:gd name="connsiteX0" fmla="*/ 29146 w 31093"/>
                  <a:gd name="connsiteY0" fmla="*/ 2689 h 2688"/>
                  <a:gd name="connsiteX1" fmla="*/ 0 w 31093"/>
                  <a:gd name="connsiteY1" fmla="*/ 2689 h 2688"/>
                  <a:gd name="connsiteX2" fmla="*/ 2071 w 31093"/>
                  <a:gd name="connsiteY2" fmla="*/ 0 h 2688"/>
                  <a:gd name="connsiteX3" fmla="*/ 31094 w 31093"/>
                  <a:gd name="connsiteY3" fmla="*/ 0 h 2688"/>
                  <a:gd name="connsiteX4" fmla="*/ 29146 w 31093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2071" y="0"/>
                    </a:lnTo>
                    <a:lnTo>
                      <a:pt x="31094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0" name="Freeform: Shape 2809">
                <a:extLst>
                  <a:ext uri="{FF2B5EF4-FFF2-40B4-BE49-F238E27FC236}">
                    <a16:creationId xmlns:a16="http://schemas.microsoft.com/office/drawing/2014/main" id="{F3DD4C85-9929-A0EF-B488-5F85DACC0343}"/>
                  </a:ext>
                </a:extLst>
              </p:cNvPr>
              <p:cNvSpPr/>
              <p:nvPr/>
            </p:nvSpPr>
            <p:spPr>
              <a:xfrm>
                <a:off x="3248661" y="3713836"/>
                <a:ext cx="30876" cy="2688"/>
              </a:xfrm>
              <a:custGeom>
                <a:avLst/>
                <a:gdLst>
                  <a:gd name="connsiteX0" fmla="*/ 29115 w 30876"/>
                  <a:gd name="connsiteY0" fmla="*/ 2689 h 2688"/>
                  <a:gd name="connsiteX1" fmla="*/ 0 w 30876"/>
                  <a:gd name="connsiteY1" fmla="*/ 2689 h 2688"/>
                  <a:gd name="connsiteX2" fmla="*/ 1855 w 30876"/>
                  <a:gd name="connsiteY2" fmla="*/ 0 h 2688"/>
                  <a:gd name="connsiteX3" fmla="*/ 30877 w 30876"/>
                  <a:gd name="connsiteY3" fmla="*/ 0 h 2688"/>
                  <a:gd name="connsiteX4" fmla="*/ 29115 w 30876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6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1855" y="0"/>
                    </a:lnTo>
                    <a:lnTo>
                      <a:pt x="30877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1" name="Freeform: Shape 2810">
                <a:extLst>
                  <a:ext uri="{FF2B5EF4-FFF2-40B4-BE49-F238E27FC236}">
                    <a16:creationId xmlns:a16="http://schemas.microsoft.com/office/drawing/2014/main" id="{EF39124B-6ECC-79AA-B543-2FEB3EEB8502}"/>
                  </a:ext>
                </a:extLst>
              </p:cNvPr>
              <p:cNvSpPr/>
              <p:nvPr/>
            </p:nvSpPr>
            <p:spPr>
              <a:xfrm>
                <a:off x="3300772" y="3713836"/>
                <a:ext cx="30660" cy="2688"/>
              </a:xfrm>
              <a:custGeom>
                <a:avLst/>
                <a:gdLst>
                  <a:gd name="connsiteX0" fmla="*/ 29146 w 30660"/>
                  <a:gd name="connsiteY0" fmla="*/ 2689 h 2688"/>
                  <a:gd name="connsiteX1" fmla="*/ 0 w 30660"/>
                  <a:gd name="connsiteY1" fmla="*/ 2689 h 2688"/>
                  <a:gd name="connsiteX2" fmla="*/ 1638 w 30660"/>
                  <a:gd name="connsiteY2" fmla="*/ 0 h 2688"/>
                  <a:gd name="connsiteX3" fmla="*/ 30661 w 30660"/>
                  <a:gd name="connsiteY3" fmla="*/ 0 h 2688"/>
                  <a:gd name="connsiteX4" fmla="*/ 29146 w 30660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60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1638" y="0"/>
                    </a:lnTo>
                    <a:lnTo>
                      <a:pt x="30661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2" name="Freeform: Shape 2811">
                <a:extLst>
                  <a:ext uri="{FF2B5EF4-FFF2-40B4-BE49-F238E27FC236}">
                    <a16:creationId xmlns:a16="http://schemas.microsoft.com/office/drawing/2014/main" id="{42D485EA-ED30-77EB-17E9-4FD61F41975A}"/>
                  </a:ext>
                </a:extLst>
              </p:cNvPr>
              <p:cNvSpPr/>
              <p:nvPr/>
            </p:nvSpPr>
            <p:spPr>
              <a:xfrm>
                <a:off x="3352883" y="3713836"/>
                <a:ext cx="30475" cy="2688"/>
              </a:xfrm>
              <a:custGeom>
                <a:avLst/>
                <a:gdLst>
                  <a:gd name="connsiteX0" fmla="*/ 29146 w 30475"/>
                  <a:gd name="connsiteY0" fmla="*/ 2689 h 2688"/>
                  <a:gd name="connsiteX1" fmla="*/ 0 w 30475"/>
                  <a:gd name="connsiteY1" fmla="*/ 2689 h 2688"/>
                  <a:gd name="connsiteX2" fmla="*/ 1453 w 30475"/>
                  <a:gd name="connsiteY2" fmla="*/ 0 h 2688"/>
                  <a:gd name="connsiteX3" fmla="*/ 30475 w 30475"/>
                  <a:gd name="connsiteY3" fmla="*/ 0 h 2688"/>
                  <a:gd name="connsiteX4" fmla="*/ 29146 w 3047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1453" y="0"/>
                    </a:lnTo>
                    <a:lnTo>
                      <a:pt x="30475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3" name="Freeform: Shape 2812">
                <a:extLst>
                  <a:ext uri="{FF2B5EF4-FFF2-40B4-BE49-F238E27FC236}">
                    <a16:creationId xmlns:a16="http://schemas.microsoft.com/office/drawing/2014/main" id="{15BBFE32-7EF9-A5BA-B901-9F7EDE827EB8}"/>
                  </a:ext>
                </a:extLst>
              </p:cNvPr>
              <p:cNvSpPr/>
              <p:nvPr/>
            </p:nvSpPr>
            <p:spPr>
              <a:xfrm>
                <a:off x="3405025" y="3713836"/>
                <a:ext cx="30227" cy="2688"/>
              </a:xfrm>
              <a:custGeom>
                <a:avLst/>
                <a:gdLst>
                  <a:gd name="connsiteX0" fmla="*/ 29115 w 30227"/>
                  <a:gd name="connsiteY0" fmla="*/ 2689 h 2688"/>
                  <a:gd name="connsiteX1" fmla="*/ 0 w 30227"/>
                  <a:gd name="connsiteY1" fmla="*/ 2689 h 2688"/>
                  <a:gd name="connsiteX2" fmla="*/ 1236 w 30227"/>
                  <a:gd name="connsiteY2" fmla="*/ 0 h 2688"/>
                  <a:gd name="connsiteX3" fmla="*/ 30228 w 30227"/>
                  <a:gd name="connsiteY3" fmla="*/ 0 h 2688"/>
                  <a:gd name="connsiteX4" fmla="*/ 29115 w 3022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27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1236" y="0"/>
                    </a:lnTo>
                    <a:lnTo>
                      <a:pt x="30228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4" name="Freeform: Shape 2813">
                <a:extLst>
                  <a:ext uri="{FF2B5EF4-FFF2-40B4-BE49-F238E27FC236}">
                    <a16:creationId xmlns:a16="http://schemas.microsoft.com/office/drawing/2014/main" id="{E24FE765-93C9-02D7-9DA3-E7C1310078E1}"/>
                  </a:ext>
                </a:extLst>
              </p:cNvPr>
              <p:cNvSpPr/>
              <p:nvPr/>
            </p:nvSpPr>
            <p:spPr>
              <a:xfrm>
                <a:off x="3457135" y="3713836"/>
                <a:ext cx="30042" cy="2688"/>
              </a:xfrm>
              <a:custGeom>
                <a:avLst/>
                <a:gdLst>
                  <a:gd name="connsiteX0" fmla="*/ 29146 w 30042"/>
                  <a:gd name="connsiteY0" fmla="*/ 2689 h 2688"/>
                  <a:gd name="connsiteX1" fmla="*/ 0 w 30042"/>
                  <a:gd name="connsiteY1" fmla="*/ 2689 h 2688"/>
                  <a:gd name="connsiteX2" fmla="*/ 1020 w 30042"/>
                  <a:gd name="connsiteY2" fmla="*/ 0 h 2688"/>
                  <a:gd name="connsiteX3" fmla="*/ 30042 w 30042"/>
                  <a:gd name="connsiteY3" fmla="*/ 0 h 2688"/>
                  <a:gd name="connsiteX4" fmla="*/ 29146 w 30042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1020" y="0"/>
                    </a:lnTo>
                    <a:lnTo>
                      <a:pt x="30042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5" name="Freeform: Shape 2814">
                <a:extLst>
                  <a:ext uri="{FF2B5EF4-FFF2-40B4-BE49-F238E27FC236}">
                    <a16:creationId xmlns:a16="http://schemas.microsoft.com/office/drawing/2014/main" id="{E562DD1A-D248-695B-B487-B0519C949BE6}"/>
                  </a:ext>
                </a:extLst>
              </p:cNvPr>
              <p:cNvSpPr/>
              <p:nvPr/>
            </p:nvSpPr>
            <p:spPr>
              <a:xfrm>
                <a:off x="3509277" y="3713836"/>
                <a:ext cx="29826" cy="2688"/>
              </a:xfrm>
              <a:custGeom>
                <a:avLst/>
                <a:gdLst>
                  <a:gd name="connsiteX0" fmla="*/ 29115 w 29826"/>
                  <a:gd name="connsiteY0" fmla="*/ 2689 h 2688"/>
                  <a:gd name="connsiteX1" fmla="*/ 0 w 29826"/>
                  <a:gd name="connsiteY1" fmla="*/ 2689 h 2688"/>
                  <a:gd name="connsiteX2" fmla="*/ 804 w 29826"/>
                  <a:gd name="connsiteY2" fmla="*/ 0 h 2688"/>
                  <a:gd name="connsiteX3" fmla="*/ 29826 w 29826"/>
                  <a:gd name="connsiteY3" fmla="*/ 0 h 2688"/>
                  <a:gd name="connsiteX4" fmla="*/ 29115 w 29826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26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804" y="0"/>
                    </a:lnTo>
                    <a:lnTo>
                      <a:pt x="29826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6" name="Freeform: Shape 2815">
                <a:extLst>
                  <a:ext uri="{FF2B5EF4-FFF2-40B4-BE49-F238E27FC236}">
                    <a16:creationId xmlns:a16="http://schemas.microsoft.com/office/drawing/2014/main" id="{C5170D39-F317-06D6-C205-45E1D770DACC}"/>
                  </a:ext>
                </a:extLst>
              </p:cNvPr>
              <p:cNvSpPr/>
              <p:nvPr/>
            </p:nvSpPr>
            <p:spPr>
              <a:xfrm>
                <a:off x="3561388" y="3713836"/>
                <a:ext cx="29609" cy="2688"/>
              </a:xfrm>
              <a:custGeom>
                <a:avLst/>
                <a:gdLst>
                  <a:gd name="connsiteX0" fmla="*/ 29146 w 29609"/>
                  <a:gd name="connsiteY0" fmla="*/ 2689 h 2688"/>
                  <a:gd name="connsiteX1" fmla="*/ 0 w 29609"/>
                  <a:gd name="connsiteY1" fmla="*/ 2689 h 2688"/>
                  <a:gd name="connsiteX2" fmla="*/ 587 w 29609"/>
                  <a:gd name="connsiteY2" fmla="*/ 0 h 2688"/>
                  <a:gd name="connsiteX3" fmla="*/ 29610 w 29609"/>
                  <a:gd name="connsiteY3" fmla="*/ 0 h 2688"/>
                  <a:gd name="connsiteX4" fmla="*/ 29146 w 29609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09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587" y="0"/>
                    </a:lnTo>
                    <a:lnTo>
                      <a:pt x="29610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7" name="Freeform: Shape 2816">
                <a:extLst>
                  <a:ext uri="{FF2B5EF4-FFF2-40B4-BE49-F238E27FC236}">
                    <a16:creationId xmlns:a16="http://schemas.microsoft.com/office/drawing/2014/main" id="{92456777-368A-D46D-D352-1B617F6227D5}"/>
                  </a:ext>
                </a:extLst>
              </p:cNvPr>
              <p:cNvSpPr/>
              <p:nvPr/>
            </p:nvSpPr>
            <p:spPr>
              <a:xfrm>
                <a:off x="3613498" y="3713836"/>
                <a:ext cx="29424" cy="2688"/>
              </a:xfrm>
              <a:custGeom>
                <a:avLst/>
                <a:gdLst>
                  <a:gd name="connsiteX0" fmla="*/ 29146 w 29424"/>
                  <a:gd name="connsiteY0" fmla="*/ 2689 h 2688"/>
                  <a:gd name="connsiteX1" fmla="*/ 0 w 29424"/>
                  <a:gd name="connsiteY1" fmla="*/ 2689 h 2688"/>
                  <a:gd name="connsiteX2" fmla="*/ 402 w 29424"/>
                  <a:gd name="connsiteY2" fmla="*/ 0 h 2688"/>
                  <a:gd name="connsiteX3" fmla="*/ 29424 w 29424"/>
                  <a:gd name="connsiteY3" fmla="*/ 0 h 2688"/>
                  <a:gd name="connsiteX4" fmla="*/ 29146 w 29424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4" h="2688">
                    <a:moveTo>
                      <a:pt x="29146" y="2689"/>
                    </a:moveTo>
                    <a:lnTo>
                      <a:pt x="0" y="2689"/>
                    </a:lnTo>
                    <a:lnTo>
                      <a:pt x="402" y="0"/>
                    </a:lnTo>
                    <a:lnTo>
                      <a:pt x="29424" y="0"/>
                    </a:lnTo>
                    <a:lnTo>
                      <a:pt x="29146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8" name="Freeform: Shape 2817">
                <a:extLst>
                  <a:ext uri="{FF2B5EF4-FFF2-40B4-BE49-F238E27FC236}">
                    <a16:creationId xmlns:a16="http://schemas.microsoft.com/office/drawing/2014/main" id="{1FCA1E97-619C-4DB0-EBEC-34AE440FB950}"/>
                  </a:ext>
                </a:extLst>
              </p:cNvPr>
              <p:cNvSpPr/>
              <p:nvPr/>
            </p:nvSpPr>
            <p:spPr>
              <a:xfrm>
                <a:off x="3665640" y="3713836"/>
                <a:ext cx="29207" cy="2688"/>
              </a:xfrm>
              <a:custGeom>
                <a:avLst/>
                <a:gdLst>
                  <a:gd name="connsiteX0" fmla="*/ 29115 w 29207"/>
                  <a:gd name="connsiteY0" fmla="*/ 2689 h 2688"/>
                  <a:gd name="connsiteX1" fmla="*/ 0 w 29207"/>
                  <a:gd name="connsiteY1" fmla="*/ 2689 h 2688"/>
                  <a:gd name="connsiteX2" fmla="*/ 186 w 29207"/>
                  <a:gd name="connsiteY2" fmla="*/ 0 h 2688"/>
                  <a:gd name="connsiteX3" fmla="*/ 29208 w 29207"/>
                  <a:gd name="connsiteY3" fmla="*/ 0 h 2688"/>
                  <a:gd name="connsiteX4" fmla="*/ 29115 w 2920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07" h="2688">
                    <a:moveTo>
                      <a:pt x="29115" y="2689"/>
                    </a:moveTo>
                    <a:lnTo>
                      <a:pt x="0" y="2689"/>
                    </a:lnTo>
                    <a:lnTo>
                      <a:pt x="186" y="0"/>
                    </a:lnTo>
                    <a:lnTo>
                      <a:pt x="29208" y="0"/>
                    </a:lnTo>
                    <a:lnTo>
                      <a:pt x="291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9" name="Freeform: Shape 2818">
                <a:extLst>
                  <a:ext uri="{FF2B5EF4-FFF2-40B4-BE49-F238E27FC236}">
                    <a16:creationId xmlns:a16="http://schemas.microsoft.com/office/drawing/2014/main" id="{4A1D6D8E-2EAA-FC96-EF7A-E79C81959F49}"/>
                  </a:ext>
                </a:extLst>
              </p:cNvPr>
              <p:cNvSpPr/>
              <p:nvPr/>
            </p:nvSpPr>
            <p:spPr>
              <a:xfrm>
                <a:off x="3717720" y="3713836"/>
                <a:ext cx="29177" cy="2688"/>
              </a:xfrm>
              <a:custGeom>
                <a:avLst/>
                <a:gdLst>
                  <a:gd name="connsiteX0" fmla="*/ 29177 w 29177"/>
                  <a:gd name="connsiteY0" fmla="*/ 2689 h 2688"/>
                  <a:gd name="connsiteX1" fmla="*/ 31 w 29177"/>
                  <a:gd name="connsiteY1" fmla="*/ 2689 h 2688"/>
                  <a:gd name="connsiteX2" fmla="*/ 0 w 29177"/>
                  <a:gd name="connsiteY2" fmla="*/ 0 h 2688"/>
                  <a:gd name="connsiteX3" fmla="*/ 29023 w 29177"/>
                  <a:gd name="connsiteY3" fmla="*/ 0 h 2688"/>
                  <a:gd name="connsiteX4" fmla="*/ 29177 w 2917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77" h="2688">
                    <a:moveTo>
                      <a:pt x="29177" y="2689"/>
                    </a:moveTo>
                    <a:lnTo>
                      <a:pt x="31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29177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0" name="Freeform: Shape 2819">
                <a:extLst>
                  <a:ext uri="{FF2B5EF4-FFF2-40B4-BE49-F238E27FC236}">
                    <a16:creationId xmlns:a16="http://schemas.microsoft.com/office/drawing/2014/main" id="{3FC891CD-5126-4B5F-EB56-584A6478336D}"/>
                  </a:ext>
                </a:extLst>
              </p:cNvPr>
              <p:cNvSpPr/>
              <p:nvPr/>
            </p:nvSpPr>
            <p:spPr>
              <a:xfrm>
                <a:off x="3769645" y="3713836"/>
                <a:ext cx="29362" cy="2688"/>
              </a:xfrm>
              <a:custGeom>
                <a:avLst/>
                <a:gdLst>
                  <a:gd name="connsiteX0" fmla="*/ 29363 w 29362"/>
                  <a:gd name="connsiteY0" fmla="*/ 2689 h 2688"/>
                  <a:gd name="connsiteX1" fmla="*/ 216 w 29362"/>
                  <a:gd name="connsiteY1" fmla="*/ 2689 h 2688"/>
                  <a:gd name="connsiteX2" fmla="*/ 0 w 29362"/>
                  <a:gd name="connsiteY2" fmla="*/ 0 h 2688"/>
                  <a:gd name="connsiteX3" fmla="*/ 29023 w 29362"/>
                  <a:gd name="connsiteY3" fmla="*/ 0 h 2688"/>
                  <a:gd name="connsiteX4" fmla="*/ 29363 w 29362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62" h="2688">
                    <a:moveTo>
                      <a:pt x="29363" y="2689"/>
                    </a:moveTo>
                    <a:lnTo>
                      <a:pt x="216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29363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1" name="Freeform: Shape 2820">
                <a:extLst>
                  <a:ext uri="{FF2B5EF4-FFF2-40B4-BE49-F238E27FC236}">
                    <a16:creationId xmlns:a16="http://schemas.microsoft.com/office/drawing/2014/main" id="{965C438E-A5E1-8BA5-1439-C38417F0DFE9}"/>
                  </a:ext>
                </a:extLst>
              </p:cNvPr>
              <p:cNvSpPr/>
              <p:nvPr/>
            </p:nvSpPr>
            <p:spPr>
              <a:xfrm>
                <a:off x="3821570" y="3713836"/>
                <a:ext cx="29548" cy="2688"/>
              </a:xfrm>
              <a:custGeom>
                <a:avLst/>
                <a:gdLst>
                  <a:gd name="connsiteX0" fmla="*/ 29548 w 29548"/>
                  <a:gd name="connsiteY0" fmla="*/ 2689 h 2688"/>
                  <a:gd name="connsiteX1" fmla="*/ 433 w 29548"/>
                  <a:gd name="connsiteY1" fmla="*/ 2689 h 2688"/>
                  <a:gd name="connsiteX2" fmla="*/ 0 w 29548"/>
                  <a:gd name="connsiteY2" fmla="*/ 0 h 2688"/>
                  <a:gd name="connsiteX3" fmla="*/ 29023 w 29548"/>
                  <a:gd name="connsiteY3" fmla="*/ 0 h 2688"/>
                  <a:gd name="connsiteX4" fmla="*/ 29548 w 29548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8" h="2688">
                    <a:moveTo>
                      <a:pt x="29548" y="2689"/>
                    </a:moveTo>
                    <a:lnTo>
                      <a:pt x="433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29548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2" name="Freeform: Shape 2821">
                <a:extLst>
                  <a:ext uri="{FF2B5EF4-FFF2-40B4-BE49-F238E27FC236}">
                    <a16:creationId xmlns:a16="http://schemas.microsoft.com/office/drawing/2014/main" id="{6D144047-F819-E5D6-592A-2C9BCC8C78FA}"/>
                  </a:ext>
                </a:extLst>
              </p:cNvPr>
              <p:cNvSpPr/>
              <p:nvPr/>
            </p:nvSpPr>
            <p:spPr>
              <a:xfrm>
                <a:off x="3873465" y="3713836"/>
                <a:ext cx="29795" cy="2688"/>
              </a:xfrm>
              <a:custGeom>
                <a:avLst/>
                <a:gdLst>
                  <a:gd name="connsiteX0" fmla="*/ 29795 w 29795"/>
                  <a:gd name="connsiteY0" fmla="*/ 2689 h 2688"/>
                  <a:gd name="connsiteX1" fmla="*/ 649 w 29795"/>
                  <a:gd name="connsiteY1" fmla="*/ 2689 h 2688"/>
                  <a:gd name="connsiteX2" fmla="*/ 0 w 29795"/>
                  <a:gd name="connsiteY2" fmla="*/ 0 h 2688"/>
                  <a:gd name="connsiteX3" fmla="*/ 29023 w 29795"/>
                  <a:gd name="connsiteY3" fmla="*/ 0 h 2688"/>
                  <a:gd name="connsiteX4" fmla="*/ 29795 w 2979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5" h="2688">
                    <a:moveTo>
                      <a:pt x="29795" y="2689"/>
                    </a:moveTo>
                    <a:lnTo>
                      <a:pt x="649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2979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3" name="Freeform: Shape 2822">
                <a:extLst>
                  <a:ext uri="{FF2B5EF4-FFF2-40B4-BE49-F238E27FC236}">
                    <a16:creationId xmlns:a16="http://schemas.microsoft.com/office/drawing/2014/main" id="{4CF1112C-6C2C-748F-3666-BEED3A12371B}"/>
                  </a:ext>
                </a:extLst>
              </p:cNvPr>
              <p:cNvSpPr/>
              <p:nvPr/>
            </p:nvSpPr>
            <p:spPr>
              <a:xfrm>
                <a:off x="3925390" y="3713836"/>
                <a:ext cx="29980" cy="2688"/>
              </a:xfrm>
              <a:custGeom>
                <a:avLst/>
                <a:gdLst>
                  <a:gd name="connsiteX0" fmla="*/ 29981 w 29980"/>
                  <a:gd name="connsiteY0" fmla="*/ 2689 h 2688"/>
                  <a:gd name="connsiteX1" fmla="*/ 835 w 29980"/>
                  <a:gd name="connsiteY1" fmla="*/ 2689 h 2688"/>
                  <a:gd name="connsiteX2" fmla="*/ 0 w 29980"/>
                  <a:gd name="connsiteY2" fmla="*/ 0 h 2688"/>
                  <a:gd name="connsiteX3" fmla="*/ 29023 w 29980"/>
                  <a:gd name="connsiteY3" fmla="*/ 0 h 2688"/>
                  <a:gd name="connsiteX4" fmla="*/ 29981 w 29980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688">
                    <a:moveTo>
                      <a:pt x="29981" y="2689"/>
                    </a:moveTo>
                    <a:lnTo>
                      <a:pt x="835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29981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4" name="Freeform: Shape 2823">
                <a:extLst>
                  <a:ext uri="{FF2B5EF4-FFF2-40B4-BE49-F238E27FC236}">
                    <a16:creationId xmlns:a16="http://schemas.microsoft.com/office/drawing/2014/main" id="{D990B5BD-C07D-D0B1-C4CF-7FB6ADB24BF0}"/>
                  </a:ext>
                </a:extLst>
              </p:cNvPr>
              <p:cNvSpPr/>
              <p:nvPr/>
            </p:nvSpPr>
            <p:spPr>
              <a:xfrm>
                <a:off x="3977315" y="3713836"/>
                <a:ext cx="30197" cy="2688"/>
              </a:xfrm>
              <a:custGeom>
                <a:avLst/>
                <a:gdLst>
                  <a:gd name="connsiteX0" fmla="*/ 30197 w 30197"/>
                  <a:gd name="connsiteY0" fmla="*/ 2689 h 2688"/>
                  <a:gd name="connsiteX1" fmla="*/ 1051 w 30197"/>
                  <a:gd name="connsiteY1" fmla="*/ 2689 h 2688"/>
                  <a:gd name="connsiteX2" fmla="*/ 0 w 30197"/>
                  <a:gd name="connsiteY2" fmla="*/ 0 h 2688"/>
                  <a:gd name="connsiteX3" fmla="*/ 29023 w 30197"/>
                  <a:gd name="connsiteY3" fmla="*/ 0 h 2688"/>
                  <a:gd name="connsiteX4" fmla="*/ 30197 w 3019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7" h="2688">
                    <a:moveTo>
                      <a:pt x="30197" y="2689"/>
                    </a:moveTo>
                    <a:lnTo>
                      <a:pt x="1051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0197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5" name="Freeform: Shape 2824">
                <a:extLst>
                  <a:ext uri="{FF2B5EF4-FFF2-40B4-BE49-F238E27FC236}">
                    <a16:creationId xmlns:a16="http://schemas.microsoft.com/office/drawing/2014/main" id="{7E781E81-841A-3792-27F2-BD8EDF61BC38}"/>
                  </a:ext>
                </a:extLst>
              </p:cNvPr>
              <p:cNvSpPr/>
              <p:nvPr/>
            </p:nvSpPr>
            <p:spPr>
              <a:xfrm>
                <a:off x="4029210" y="3713836"/>
                <a:ext cx="30413" cy="2688"/>
              </a:xfrm>
              <a:custGeom>
                <a:avLst/>
                <a:gdLst>
                  <a:gd name="connsiteX0" fmla="*/ 30413 w 30413"/>
                  <a:gd name="connsiteY0" fmla="*/ 2689 h 2688"/>
                  <a:gd name="connsiteX1" fmla="*/ 1267 w 30413"/>
                  <a:gd name="connsiteY1" fmla="*/ 2689 h 2688"/>
                  <a:gd name="connsiteX2" fmla="*/ 0 w 30413"/>
                  <a:gd name="connsiteY2" fmla="*/ 0 h 2688"/>
                  <a:gd name="connsiteX3" fmla="*/ 29023 w 30413"/>
                  <a:gd name="connsiteY3" fmla="*/ 0 h 2688"/>
                  <a:gd name="connsiteX4" fmla="*/ 30413 w 30413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13" h="2688">
                    <a:moveTo>
                      <a:pt x="30413" y="2689"/>
                    </a:moveTo>
                    <a:lnTo>
                      <a:pt x="1267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0413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6" name="Freeform: Shape 2825">
                <a:extLst>
                  <a:ext uri="{FF2B5EF4-FFF2-40B4-BE49-F238E27FC236}">
                    <a16:creationId xmlns:a16="http://schemas.microsoft.com/office/drawing/2014/main" id="{64A52C41-33AD-DF76-85E9-7AEF58B8CE49}"/>
                  </a:ext>
                </a:extLst>
              </p:cNvPr>
              <p:cNvSpPr/>
              <p:nvPr/>
            </p:nvSpPr>
            <p:spPr>
              <a:xfrm>
                <a:off x="4081135" y="3713836"/>
                <a:ext cx="30598" cy="2688"/>
              </a:xfrm>
              <a:custGeom>
                <a:avLst/>
                <a:gdLst>
                  <a:gd name="connsiteX0" fmla="*/ 30599 w 30598"/>
                  <a:gd name="connsiteY0" fmla="*/ 2689 h 2688"/>
                  <a:gd name="connsiteX1" fmla="*/ 1484 w 30598"/>
                  <a:gd name="connsiteY1" fmla="*/ 2689 h 2688"/>
                  <a:gd name="connsiteX2" fmla="*/ 0 w 30598"/>
                  <a:gd name="connsiteY2" fmla="*/ 0 h 2688"/>
                  <a:gd name="connsiteX3" fmla="*/ 29022 w 30598"/>
                  <a:gd name="connsiteY3" fmla="*/ 0 h 2688"/>
                  <a:gd name="connsiteX4" fmla="*/ 30599 w 30598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98" h="2688">
                    <a:moveTo>
                      <a:pt x="30599" y="2689"/>
                    </a:moveTo>
                    <a:lnTo>
                      <a:pt x="1484" y="2689"/>
                    </a:lnTo>
                    <a:lnTo>
                      <a:pt x="0" y="0"/>
                    </a:lnTo>
                    <a:lnTo>
                      <a:pt x="29022" y="0"/>
                    </a:lnTo>
                    <a:lnTo>
                      <a:pt x="30599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7" name="Freeform: Shape 2826">
                <a:extLst>
                  <a:ext uri="{FF2B5EF4-FFF2-40B4-BE49-F238E27FC236}">
                    <a16:creationId xmlns:a16="http://schemas.microsoft.com/office/drawing/2014/main" id="{58BFE3AE-EAF6-B172-3C53-7DABA32B0C0C}"/>
                  </a:ext>
                </a:extLst>
              </p:cNvPr>
              <p:cNvSpPr/>
              <p:nvPr/>
            </p:nvSpPr>
            <p:spPr>
              <a:xfrm>
                <a:off x="4133060" y="3713836"/>
                <a:ext cx="30815" cy="2688"/>
              </a:xfrm>
              <a:custGeom>
                <a:avLst/>
                <a:gdLst>
                  <a:gd name="connsiteX0" fmla="*/ 30815 w 30815"/>
                  <a:gd name="connsiteY0" fmla="*/ 2689 h 2688"/>
                  <a:gd name="connsiteX1" fmla="*/ 1669 w 30815"/>
                  <a:gd name="connsiteY1" fmla="*/ 2689 h 2688"/>
                  <a:gd name="connsiteX2" fmla="*/ 0 w 30815"/>
                  <a:gd name="connsiteY2" fmla="*/ 0 h 2688"/>
                  <a:gd name="connsiteX3" fmla="*/ 29023 w 30815"/>
                  <a:gd name="connsiteY3" fmla="*/ 0 h 2688"/>
                  <a:gd name="connsiteX4" fmla="*/ 30815 w 3081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688">
                    <a:moveTo>
                      <a:pt x="30815" y="2689"/>
                    </a:moveTo>
                    <a:lnTo>
                      <a:pt x="1669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081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8" name="Freeform: Shape 2827">
                <a:extLst>
                  <a:ext uri="{FF2B5EF4-FFF2-40B4-BE49-F238E27FC236}">
                    <a16:creationId xmlns:a16="http://schemas.microsoft.com/office/drawing/2014/main" id="{5AAD3045-B682-69AE-763E-023A94B2DE68}"/>
                  </a:ext>
                </a:extLst>
              </p:cNvPr>
              <p:cNvSpPr/>
              <p:nvPr/>
            </p:nvSpPr>
            <p:spPr>
              <a:xfrm>
                <a:off x="4184955" y="3713836"/>
                <a:ext cx="31031" cy="2688"/>
              </a:xfrm>
              <a:custGeom>
                <a:avLst/>
                <a:gdLst>
                  <a:gd name="connsiteX0" fmla="*/ 31032 w 31031"/>
                  <a:gd name="connsiteY0" fmla="*/ 2689 h 2688"/>
                  <a:gd name="connsiteX1" fmla="*/ 1885 w 31031"/>
                  <a:gd name="connsiteY1" fmla="*/ 2689 h 2688"/>
                  <a:gd name="connsiteX2" fmla="*/ 0 w 31031"/>
                  <a:gd name="connsiteY2" fmla="*/ 0 h 2688"/>
                  <a:gd name="connsiteX3" fmla="*/ 29023 w 31031"/>
                  <a:gd name="connsiteY3" fmla="*/ 0 h 2688"/>
                  <a:gd name="connsiteX4" fmla="*/ 31032 w 31031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688">
                    <a:moveTo>
                      <a:pt x="31032" y="2689"/>
                    </a:moveTo>
                    <a:lnTo>
                      <a:pt x="1885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1032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9" name="Freeform: Shape 2828">
                <a:extLst>
                  <a:ext uri="{FF2B5EF4-FFF2-40B4-BE49-F238E27FC236}">
                    <a16:creationId xmlns:a16="http://schemas.microsoft.com/office/drawing/2014/main" id="{D61DD04D-4BE3-37F4-8E11-37F64AB8EC1D}"/>
                  </a:ext>
                </a:extLst>
              </p:cNvPr>
              <p:cNvSpPr/>
              <p:nvPr/>
            </p:nvSpPr>
            <p:spPr>
              <a:xfrm>
                <a:off x="4236880" y="3713836"/>
                <a:ext cx="31217" cy="2688"/>
              </a:xfrm>
              <a:custGeom>
                <a:avLst/>
                <a:gdLst>
                  <a:gd name="connsiteX0" fmla="*/ 31217 w 31217"/>
                  <a:gd name="connsiteY0" fmla="*/ 2689 h 2688"/>
                  <a:gd name="connsiteX1" fmla="*/ 2102 w 31217"/>
                  <a:gd name="connsiteY1" fmla="*/ 2689 h 2688"/>
                  <a:gd name="connsiteX2" fmla="*/ 0 w 31217"/>
                  <a:gd name="connsiteY2" fmla="*/ 0 h 2688"/>
                  <a:gd name="connsiteX3" fmla="*/ 29023 w 31217"/>
                  <a:gd name="connsiteY3" fmla="*/ 0 h 2688"/>
                  <a:gd name="connsiteX4" fmla="*/ 31217 w 3121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7" h="2688">
                    <a:moveTo>
                      <a:pt x="31217" y="2689"/>
                    </a:moveTo>
                    <a:lnTo>
                      <a:pt x="2102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1217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0" name="Freeform: Shape 2829">
                <a:extLst>
                  <a:ext uri="{FF2B5EF4-FFF2-40B4-BE49-F238E27FC236}">
                    <a16:creationId xmlns:a16="http://schemas.microsoft.com/office/drawing/2014/main" id="{5F0F6289-F1D7-E09F-21D6-7415865D060B}"/>
                  </a:ext>
                </a:extLst>
              </p:cNvPr>
              <p:cNvSpPr/>
              <p:nvPr/>
            </p:nvSpPr>
            <p:spPr>
              <a:xfrm>
                <a:off x="4288805" y="3713836"/>
                <a:ext cx="31433" cy="2688"/>
              </a:xfrm>
              <a:custGeom>
                <a:avLst/>
                <a:gdLst>
                  <a:gd name="connsiteX0" fmla="*/ 31433 w 31433"/>
                  <a:gd name="connsiteY0" fmla="*/ 2689 h 2688"/>
                  <a:gd name="connsiteX1" fmla="*/ 2287 w 31433"/>
                  <a:gd name="connsiteY1" fmla="*/ 2689 h 2688"/>
                  <a:gd name="connsiteX2" fmla="*/ 0 w 31433"/>
                  <a:gd name="connsiteY2" fmla="*/ 0 h 2688"/>
                  <a:gd name="connsiteX3" fmla="*/ 29023 w 31433"/>
                  <a:gd name="connsiteY3" fmla="*/ 0 h 2688"/>
                  <a:gd name="connsiteX4" fmla="*/ 31433 w 31433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688">
                    <a:moveTo>
                      <a:pt x="31433" y="2689"/>
                    </a:moveTo>
                    <a:lnTo>
                      <a:pt x="2287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1433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1" name="Freeform: Shape 2830">
                <a:extLst>
                  <a:ext uri="{FF2B5EF4-FFF2-40B4-BE49-F238E27FC236}">
                    <a16:creationId xmlns:a16="http://schemas.microsoft.com/office/drawing/2014/main" id="{0B985086-E0DB-5D79-1108-601FEF329226}"/>
                  </a:ext>
                </a:extLst>
              </p:cNvPr>
              <p:cNvSpPr/>
              <p:nvPr/>
            </p:nvSpPr>
            <p:spPr>
              <a:xfrm>
                <a:off x="4340699" y="3713836"/>
                <a:ext cx="31649" cy="2688"/>
              </a:xfrm>
              <a:custGeom>
                <a:avLst/>
                <a:gdLst>
                  <a:gd name="connsiteX0" fmla="*/ 31650 w 31649"/>
                  <a:gd name="connsiteY0" fmla="*/ 2689 h 2688"/>
                  <a:gd name="connsiteX1" fmla="*/ 2503 w 31649"/>
                  <a:gd name="connsiteY1" fmla="*/ 2689 h 2688"/>
                  <a:gd name="connsiteX2" fmla="*/ 0 w 31649"/>
                  <a:gd name="connsiteY2" fmla="*/ 0 h 2688"/>
                  <a:gd name="connsiteX3" fmla="*/ 29023 w 31649"/>
                  <a:gd name="connsiteY3" fmla="*/ 0 h 2688"/>
                  <a:gd name="connsiteX4" fmla="*/ 31650 w 31649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688">
                    <a:moveTo>
                      <a:pt x="31650" y="2689"/>
                    </a:moveTo>
                    <a:lnTo>
                      <a:pt x="2503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1650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2" name="Freeform: Shape 2831">
                <a:extLst>
                  <a:ext uri="{FF2B5EF4-FFF2-40B4-BE49-F238E27FC236}">
                    <a16:creationId xmlns:a16="http://schemas.microsoft.com/office/drawing/2014/main" id="{46F06301-8FAD-BD6B-4AFA-9B97C2C73C96}"/>
                  </a:ext>
                </a:extLst>
              </p:cNvPr>
              <p:cNvSpPr/>
              <p:nvPr/>
            </p:nvSpPr>
            <p:spPr>
              <a:xfrm>
                <a:off x="4392625" y="3713836"/>
                <a:ext cx="31835" cy="2688"/>
              </a:xfrm>
              <a:custGeom>
                <a:avLst/>
                <a:gdLst>
                  <a:gd name="connsiteX0" fmla="*/ 31835 w 31835"/>
                  <a:gd name="connsiteY0" fmla="*/ 2689 h 2688"/>
                  <a:gd name="connsiteX1" fmla="*/ 2720 w 31835"/>
                  <a:gd name="connsiteY1" fmla="*/ 2689 h 2688"/>
                  <a:gd name="connsiteX2" fmla="*/ 0 w 31835"/>
                  <a:gd name="connsiteY2" fmla="*/ 0 h 2688"/>
                  <a:gd name="connsiteX3" fmla="*/ 29023 w 31835"/>
                  <a:gd name="connsiteY3" fmla="*/ 0 h 2688"/>
                  <a:gd name="connsiteX4" fmla="*/ 31835 w 31835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5" h="2688">
                    <a:moveTo>
                      <a:pt x="31835" y="2689"/>
                    </a:moveTo>
                    <a:lnTo>
                      <a:pt x="2720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1835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3" name="Freeform: Shape 2832">
                <a:extLst>
                  <a:ext uri="{FF2B5EF4-FFF2-40B4-BE49-F238E27FC236}">
                    <a16:creationId xmlns:a16="http://schemas.microsoft.com/office/drawing/2014/main" id="{5FC5EEF8-5C1B-5EF3-2EB9-EC000A7DD923}"/>
                  </a:ext>
                </a:extLst>
              </p:cNvPr>
              <p:cNvSpPr/>
              <p:nvPr/>
            </p:nvSpPr>
            <p:spPr>
              <a:xfrm>
                <a:off x="4444519" y="3713836"/>
                <a:ext cx="32082" cy="2688"/>
              </a:xfrm>
              <a:custGeom>
                <a:avLst/>
                <a:gdLst>
                  <a:gd name="connsiteX0" fmla="*/ 32082 w 32082"/>
                  <a:gd name="connsiteY0" fmla="*/ 2689 h 2688"/>
                  <a:gd name="connsiteX1" fmla="*/ 2936 w 32082"/>
                  <a:gd name="connsiteY1" fmla="*/ 2689 h 2688"/>
                  <a:gd name="connsiteX2" fmla="*/ 0 w 32082"/>
                  <a:gd name="connsiteY2" fmla="*/ 0 h 2688"/>
                  <a:gd name="connsiteX3" fmla="*/ 29023 w 32082"/>
                  <a:gd name="connsiteY3" fmla="*/ 0 h 2688"/>
                  <a:gd name="connsiteX4" fmla="*/ 32082 w 32082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2688">
                    <a:moveTo>
                      <a:pt x="32082" y="2689"/>
                    </a:moveTo>
                    <a:lnTo>
                      <a:pt x="2936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2082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4" name="Freeform: Shape 2833">
                <a:extLst>
                  <a:ext uri="{FF2B5EF4-FFF2-40B4-BE49-F238E27FC236}">
                    <a16:creationId xmlns:a16="http://schemas.microsoft.com/office/drawing/2014/main" id="{3F9B9931-818B-7DFB-6CF6-85041AAD2907}"/>
                  </a:ext>
                </a:extLst>
              </p:cNvPr>
              <p:cNvSpPr/>
              <p:nvPr/>
            </p:nvSpPr>
            <p:spPr>
              <a:xfrm>
                <a:off x="4496444" y="3713836"/>
                <a:ext cx="32267" cy="2688"/>
              </a:xfrm>
              <a:custGeom>
                <a:avLst/>
                <a:gdLst>
                  <a:gd name="connsiteX0" fmla="*/ 32268 w 32267"/>
                  <a:gd name="connsiteY0" fmla="*/ 2689 h 2688"/>
                  <a:gd name="connsiteX1" fmla="*/ 3122 w 32267"/>
                  <a:gd name="connsiteY1" fmla="*/ 2689 h 2688"/>
                  <a:gd name="connsiteX2" fmla="*/ 0 w 32267"/>
                  <a:gd name="connsiteY2" fmla="*/ 0 h 2688"/>
                  <a:gd name="connsiteX3" fmla="*/ 29023 w 32267"/>
                  <a:gd name="connsiteY3" fmla="*/ 0 h 2688"/>
                  <a:gd name="connsiteX4" fmla="*/ 32268 w 32267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7" h="2688">
                    <a:moveTo>
                      <a:pt x="32268" y="2689"/>
                    </a:moveTo>
                    <a:lnTo>
                      <a:pt x="3122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2268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5" name="Freeform: Shape 2834">
                <a:extLst>
                  <a:ext uri="{FF2B5EF4-FFF2-40B4-BE49-F238E27FC236}">
                    <a16:creationId xmlns:a16="http://schemas.microsoft.com/office/drawing/2014/main" id="{4C2DA73D-9547-05B5-51D4-A5FD2665ADDE}"/>
                  </a:ext>
                </a:extLst>
              </p:cNvPr>
              <p:cNvSpPr/>
              <p:nvPr/>
            </p:nvSpPr>
            <p:spPr>
              <a:xfrm>
                <a:off x="4548369" y="3713836"/>
                <a:ext cx="32484" cy="2688"/>
              </a:xfrm>
              <a:custGeom>
                <a:avLst/>
                <a:gdLst>
                  <a:gd name="connsiteX0" fmla="*/ 32484 w 32484"/>
                  <a:gd name="connsiteY0" fmla="*/ 2689 h 2688"/>
                  <a:gd name="connsiteX1" fmla="*/ 3338 w 32484"/>
                  <a:gd name="connsiteY1" fmla="*/ 2689 h 2688"/>
                  <a:gd name="connsiteX2" fmla="*/ 0 w 32484"/>
                  <a:gd name="connsiteY2" fmla="*/ 0 h 2688"/>
                  <a:gd name="connsiteX3" fmla="*/ 29023 w 32484"/>
                  <a:gd name="connsiteY3" fmla="*/ 0 h 2688"/>
                  <a:gd name="connsiteX4" fmla="*/ 32484 w 32484"/>
                  <a:gd name="connsiteY4" fmla="*/ 2689 h 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688">
                    <a:moveTo>
                      <a:pt x="32484" y="2689"/>
                    </a:moveTo>
                    <a:lnTo>
                      <a:pt x="3338" y="2689"/>
                    </a:lnTo>
                    <a:lnTo>
                      <a:pt x="0" y="0"/>
                    </a:lnTo>
                    <a:lnTo>
                      <a:pt x="29023" y="0"/>
                    </a:lnTo>
                    <a:lnTo>
                      <a:pt x="32484" y="26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6" name="Freeform: Shape 2835">
                <a:extLst>
                  <a:ext uri="{FF2B5EF4-FFF2-40B4-BE49-F238E27FC236}">
                    <a16:creationId xmlns:a16="http://schemas.microsoft.com/office/drawing/2014/main" id="{9440013A-C0D8-953F-AD7D-3C352A7B7EF9}"/>
                  </a:ext>
                </a:extLst>
              </p:cNvPr>
              <p:cNvSpPr/>
              <p:nvPr/>
            </p:nvSpPr>
            <p:spPr>
              <a:xfrm>
                <a:off x="2721435" y="3717916"/>
                <a:ext cx="33164" cy="2719"/>
              </a:xfrm>
              <a:custGeom>
                <a:avLst/>
                <a:gdLst>
                  <a:gd name="connsiteX0" fmla="*/ 29332 w 33164"/>
                  <a:gd name="connsiteY0" fmla="*/ 2720 h 2719"/>
                  <a:gd name="connsiteX1" fmla="*/ 0 w 33164"/>
                  <a:gd name="connsiteY1" fmla="*/ 2720 h 2719"/>
                  <a:gd name="connsiteX2" fmla="*/ 3987 w 33164"/>
                  <a:gd name="connsiteY2" fmla="*/ 0 h 2719"/>
                  <a:gd name="connsiteX3" fmla="*/ 33164 w 33164"/>
                  <a:gd name="connsiteY3" fmla="*/ 0 h 2719"/>
                  <a:gd name="connsiteX4" fmla="*/ 29332 w 33164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3987" y="0"/>
                    </a:lnTo>
                    <a:lnTo>
                      <a:pt x="33164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7" name="Freeform: Shape 2836">
                <a:extLst>
                  <a:ext uri="{FF2B5EF4-FFF2-40B4-BE49-F238E27FC236}">
                    <a16:creationId xmlns:a16="http://schemas.microsoft.com/office/drawing/2014/main" id="{F45C45E1-5351-F604-5EDB-E67AF19F25FD}"/>
                  </a:ext>
                </a:extLst>
              </p:cNvPr>
              <p:cNvSpPr/>
              <p:nvPr/>
            </p:nvSpPr>
            <p:spPr>
              <a:xfrm>
                <a:off x="2773885" y="3717916"/>
                <a:ext cx="32947" cy="2719"/>
              </a:xfrm>
              <a:custGeom>
                <a:avLst/>
                <a:gdLst>
                  <a:gd name="connsiteX0" fmla="*/ 29301 w 32947"/>
                  <a:gd name="connsiteY0" fmla="*/ 2720 h 2719"/>
                  <a:gd name="connsiteX1" fmla="*/ 0 w 32947"/>
                  <a:gd name="connsiteY1" fmla="*/ 2720 h 2719"/>
                  <a:gd name="connsiteX2" fmla="*/ 3771 w 32947"/>
                  <a:gd name="connsiteY2" fmla="*/ 0 h 2719"/>
                  <a:gd name="connsiteX3" fmla="*/ 32948 w 32947"/>
                  <a:gd name="connsiteY3" fmla="*/ 0 h 2719"/>
                  <a:gd name="connsiteX4" fmla="*/ 29301 w 3294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3771" y="0"/>
                    </a:lnTo>
                    <a:lnTo>
                      <a:pt x="32948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8" name="Freeform: Shape 2837">
                <a:extLst>
                  <a:ext uri="{FF2B5EF4-FFF2-40B4-BE49-F238E27FC236}">
                    <a16:creationId xmlns:a16="http://schemas.microsoft.com/office/drawing/2014/main" id="{541718A5-9566-40C7-CF93-049774634A92}"/>
                  </a:ext>
                </a:extLst>
              </p:cNvPr>
              <p:cNvSpPr/>
              <p:nvPr/>
            </p:nvSpPr>
            <p:spPr>
              <a:xfrm>
                <a:off x="2826305" y="3717916"/>
                <a:ext cx="32762" cy="2719"/>
              </a:xfrm>
              <a:custGeom>
                <a:avLst/>
                <a:gdLst>
                  <a:gd name="connsiteX0" fmla="*/ 29332 w 32762"/>
                  <a:gd name="connsiteY0" fmla="*/ 2720 h 2719"/>
                  <a:gd name="connsiteX1" fmla="*/ 0 w 32762"/>
                  <a:gd name="connsiteY1" fmla="*/ 2720 h 2719"/>
                  <a:gd name="connsiteX2" fmla="*/ 3554 w 32762"/>
                  <a:gd name="connsiteY2" fmla="*/ 0 h 2719"/>
                  <a:gd name="connsiteX3" fmla="*/ 32762 w 32762"/>
                  <a:gd name="connsiteY3" fmla="*/ 0 h 2719"/>
                  <a:gd name="connsiteX4" fmla="*/ 29332 w 32762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3554" y="0"/>
                    </a:lnTo>
                    <a:lnTo>
                      <a:pt x="32762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9" name="Freeform: Shape 2838">
                <a:extLst>
                  <a:ext uri="{FF2B5EF4-FFF2-40B4-BE49-F238E27FC236}">
                    <a16:creationId xmlns:a16="http://schemas.microsoft.com/office/drawing/2014/main" id="{EE2EC17A-1EDD-DA1D-E9A3-0815E7033524}"/>
                  </a:ext>
                </a:extLst>
              </p:cNvPr>
              <p:cNvSpPr/>
              <p:nvPr/>
            </p:nvSpPr>
            <p:spPr>
              <a:xfrm>
                <a:off x="2878756" y="3717916"/>
                <a:ext cx="32545" cy="2719"/>
              </a:xfrm>
              <a:custGeom>
                <a:avLst/>
                <a:gdLst>
                  <a:gd name="connsiteX0" fmla="*/ 29301 w 32545"/>
                  <a:gd name="connsiteY0" fmla="*/ 2720 h 2719"/>
                  <a:gd name="connsiteX1" fmla="*/ 0 w 32545"/>
                  <a:gd name="connsiteY1" fmla="*/ 2720 h 2719"/>
                  <a:gd name="connsiteX2" fmla="*/ 3338 w 32545"/>
                  <a:gd name="connsiteY2" fmla="*/ 0 h 2719"/>
                  <a:gd name="connsiteX3" fmla="*/ 32546 w 32545"/>
                  <a:gd name="connsiteY3" fmla="*/ 0 h 2719"/>
                  <a:gd name="connsiteX4" fmla="*/ 29301 w 32545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5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3338" y="0"/>
                    </a:lnTo>
                    <a:lnTo>
                      <a:pt x="32546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0" name="Freeform: Shape 2839">
                <a:extLst>
                  <a:ext uri="{FF2B5EF4-FFF2-40B4-BE49-F238E27FC236}">
                    <a16:creationId xmlns:a16="http://schemas.microsoft.com/office/drawing/2014/main" id="{4B09B118-4C0A-8C4E-7AD7-C178B9E90ACA}"/>
                  </a:ext>
                </a:extLst>
              </p:cNvPr>
              <p:cNvSpPr/>
              <p:nvPr/>
            </p:nvSpPr>
            <p:spPr>
              <a:xfrm>
                <a:off x="2931206" y="3717916"/>
                <a:ext cx="32329" cy="2719"/>
              </a:xfrm>
              <a:custGeom>
                <a:avLst/>
                <a:gdLst>
                  <a:gd name="connsiteX0" fmla="*/ 29301 w 32329"/>
                  <a:gd name="connsiteY0" fmla="*/ 2720 h 2719"/>
                  <a:gd name="connsiteX1" fmla="*/ 0 w 32329"/>
                  <a:gd name="connsiteY1" fmla="*/ 2720 h 2719"/>
                  <a:gd name="connsiteX2" fmla="*/ 3122 w 32329"/>
                  <a:gd name="connsiteY2" fmla="*/ 0 h 2719"/>
                  <a:gd name="connsiteX3" fmla="*/ 32330 w 32329"/>
                  <a:gd name="connsiteY3" fmla="*/ 0 h 2719"/>
                  <a:gd name="connsiteX4" fmla="*/ 29301 w 32329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3122" y="0"/>
                    </a:lnTo>
                    <a:lnTo>
                      <a:pt x="32330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1" name="Freeform: Shape 2840">
                <a:extLst>
                  <a:ext uri="{FF2B5EF4-FFF2-40B4-BE49-F238E27FC236}">
                    <a16:creationId xmlns:a16="http://schemas.microsoft.com/office/drawing/2014/main" id="{0DC8B609-7A7D-C06C-A217-7DE0C49C73F2}"/>
                  </a:ext>
                </a:extLst>
              </p:cNvPr>
              <p:cNvSpPr/>
              <p:nvPr/>
            </p:nvSpPr>
            <p:spPr>
              <a:xfrm>
                <a:off x="2983626" y="3717916"/>
                <a:ext cx="32144" cy="2719"/>
              </a:xfrm>
              <a:custGeom>
                <a:avLst/>
                <a:gdLst>
                  <a:gd name="connsiteX0" fmla="*/ 29332 w 32144"/>
                  <a:gd name="connsiteY0" fmla="*/ 2720 h 2719"/>
                  <a:gd name="connsiteX1" fmla="*/ 0 w 32144"/>
                  <a:gd name="connsiteY1" fmla="*/ 2720 h 2719"/>
                  <a:gd name="connsiteX2" fmla="*/ 2936 w 32144"/>
                  <a:gd name="connsiteY2" fmla="*/ 0 h 2719"/>
                  <a:gd name="connsiteX3" fmla="*/ 32144 w 32144"/>
                  <a:gd name="connsiteY3" fmla="*/ 0 h 2719"/>
                  <a:gd name="connsiteX4" fmla="*/ 29332 w 32144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44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2936" y="0"/>
                    </a:lnTo>
                    <a:lnTo>
                      <a:pt x="32144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2" name="Freeform: Shape 2841">
                <a:extLst>
                  <a:ext uri="{FF2B5EF4-FFF2-40B4-BE49-F238E27FC236}">
                    <a16:creationId xmlns:a16="http://schemas.microsoft.com/office/drawing/2014/main" id="{AEFEEE0E-92B1-E112-D1BE-FC43FDE0D5F7}"/>
                  </a:ext>
                </a:extLst>
              </p:cNvPr>
              <p:cNvSpPr/>
              <p:nvPr/>
            </p:nvSpPr>
            <p:spPr>
              <a:xfrm>
                <a:off x="3036077" y="3717916"/>
                <a:ext cx="31896" cy="2719"/>
              </a:xfrm>
              <a:custGeom>
                <a:avLst/>
                <a:gdLst>
                  <a:gd name="connsiteX0" fmla="*/ 29301 w 31896"/>
                  <a:gd name="connsiteY0" fmla="*/ 2720 h 2719"/>
                  <a:gd name="connsiteX1" fmla="*/ 0 w 31896"/>
                  <a:gd name="connsiteY1" fmla="*/ 2720 h 2719"/>
                  <a:gd name="connsiteX2" fmla="*/ 2720 w 31896"/>
                  <a:gd name="connsiteY2" fmla="*/ 0 h 2719"/>
                  <a:gd name="connsiteX3" fmla="*/ 31897 w 31896"/>
                  <a:gd name="connsiteY3" fmla="*/ 0 h 2719"/>
                  <a:gd name="connsiteX4" fmla="*/ 29301 w 31896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2720" y="0"/>
                    </a:lnTo>
                    <a:lnTo>
                      <a:pt x="31897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3" name="Freeform: Shape 2842">
                <a:extLst>
                  <a:ext uri="{FF2B5EF4-FFF2-40B4-BE49-F238E27FC236}">
                    <a16:creationId xmlns:a16="http://schemas.microsoft.com/office/drawing/2014/main" id="{03BD32D2-188E-C1CC-7DAE-1FDB940C43E1}"/>
                  </a:ext>
                </a:extLst>
              </p:cNvPr>
              <p:cNvSpPr/>
              <p:nvPr/>
            </p:nvSpPr>
            <p:spPr>
              <a:xfrm>
                <a:off x="3088497" y="3717916"/>
                <a:ext cx="31711" cy="2719"/>
              </a:xfrm>
              <a:custGeom>
                <a:avLst/>
                <a:gdLst>
                  <a:gd name="connsiteX0" fmla="*/ 29332 w 31711"/>
                  <a:gd name="connsiteY0" fmla="*/ 2720 h 2719"/>
                  <a:gd name="connsiteX1" fmla="*/ 0 w 31711"/>
                  <a:gd name="connsiteY1" fmla="*/ 2720 h 2719"/>
                  <a:gd name="connsiteX2" fmla="*/ 2504 w 31711"/>
                  <a:gd name="connsiteY2" fmla="*/ 0 h 2719"/>
                  <a:gd name="connsiteX3" fmla="*/ 31712 w 31711"/>
                  <a:gd name="connsiteY3" fmla="*/ 0 h 2719"/>
                  <a:gd name="connsiteX4" fmla="*/ 29332 w 31711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1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2504" y="0"/>
                    </a:lnTo>
                    <a:lnTo>
                      <a:pt x="31712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4" name="Freeform: Shape 2843">
                <a:extLst>
                  <a:ext uri="{FF2B5EF4-FFF2-40B4-BE49-F238E27FC236}">
                    <a16:creationId xmlns:a16="http://schemas.microsoft.com/office/drawing/2014/main" id="{2E3C12FC-CB87-AA86-5A30-8C5FD67E03EC}"/>
                  </a:ext>
                </a:extLst>
              </p:cNvPr>
              <p:cNvSpPr/>
              <p:nvPr/>
            </p:nvSpPr>
            <p:spPr>
              <a:xfrm>
                <a:off x="3140947" y="3717916"/>
                <a:ext cx="31495" cy="2719"/>
              </a:xfrm>
              <a:custGeom>
                <a:avLst/>
                <a:gdLst>
                  <a:gd name="connsiteX0" fmla="*/ 29332 w 31495"/>
                  <a:gd name="connsiteY0" fmla="*/ 2720 h 2719"/>
                  <a:gd name="connsiteX1" fmla="*/ 0 w 31495"/>
                  <a:gd name="connsiteY1" fmla="*/ 2720 h 2719"/>
                  <a:gd name="connsiteX2" fmla="*/ 2287 w 31495"/>
                  <a:gd name="connsiteY2" fmla="*/ 0 h 2719"/>
                  <a:gd name="connsiteX3" fmla="*/ 31495 w 31495"/>
                  <a:gd name="connsiteY3" fmla="*/ 0 h 2719"/>
                  <a:gd name="connsiteX4" fmla="*/ 29332 w 31495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5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2287" y="0"/>
                    </a:lnTo>
                    <a:lnTo>
                      <a:pt x="31495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5" name="Freeform: Shape 2844">
                <a:extLst>
                  <a:ext uri="{FF2B5EF4-FFF2-40B4-BE49-F238E27FC236}">
                    <a16:creationId xmlns:a16="http://schemas.microsoft.com/office/drawing/2014/main" id="{2F4E9568-B559-8B78-88E9-C8D24BDFF6A6}"/>
                  </a:ext>
                </a:extLst>
              </p:cNvPr>
              <p:cNvSpPr/>
              <p:nvPr/>
            </p:nvSpPr>
            <p:spPr>
              <a:xfrm>
                <a:off x="3193398" y="3717916"/>
                <a:ext cx="31278" cy="2719"/>
              </a:xfrm>
              <a:custGeom>
                <a:avLst/>
                <a:gdLst>
                  <a:gd name="connsiteX0" fmla="*/ 29301 w 31278"/>
                  <a:gd name="connsiteY0" fmla="*/ 2720 h 2719"/>
                  <a:gd name="connsiteX1" fmla="*/ 0 w 31278"/>
                  <a:gd name="connsiteY1" fmla="*/ 2720 h 2719"/>
                  <a:gd name="connsiteX2" fmla="*/ 2071 w 31278"/>
                  <a:gd name="connsiteY2" fmla="*/ 0 h 2719"/>
                  <a:gd name="connsiteX3" fmla="*/ 31279 w 31278"/>
                  <a:gd name="connsiteY3" fmla="*/ 0 h 2719"/>
                  <a:gd name="connsiteX4" fmla="*/ 29301 w 31278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2071" y="0"/>
                    </a:lnTo>
                    <a:lnTo>
                      <a:pt x="31279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6" name="Freeform: Shape 2845">
                <a:extLst>
                  <a:ext uri="{FF2B5EF4-FFF2-40B4-BE49-F238E27FC236}">
                    <a16:creationId xmlns:a16="http://schemas.microsoft.com/office/drawing/2014/main" id="{AE5FFAF9-BCF3-5FC0-7D45-0C3521AC6812}"/>
                  </a:ext>
                </a:extLst>
              </p:cNvPr>
              <p:cNvSpPr/>
              <p:nvPr/>
            </p:nvSpPr>
            <p:spPr>
              <a:xfrm>
                <a:off x="3245818" y="3717916"/>
                <a:ext cx="31093" cy="2719"/>
              </a:xfrm>
              <a:custGeom>
                <a:avLst/>
                <a:gdLst>
                  <a:gd name="connsiteX0" fmla="*/ 29332 w 31093"/>
                  <a:gd name="connsiteY0" fmla="*/ 2720 h 2719"/>
                  <a:gd name="connsiteX1" fmla="*/ 0 w 31093"/>
                  <a:gd name="connsiteY1" fmla="*/ 2720 h 2719"/>
                  <a:gd name="connsiteX2" fmla="*/ 1885 w 31093"/>
                  <a:gd name="connsiteY2" fmla="*/ 0 h 2719"/>
                  <a:gd name="connsiteX3" fmla="*/ 31093 w 31093"/>
                  <a:gd name="connsiteY3" fmla="*/ 0 h 2719"/>
                  <a:gd name="connsiteX4" fmla="*/ 29332 w 31093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1885" y="0"/>
                    </a:lnTo>
                    <a:lnTo>
                      <a:pt x="31093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7" name="Freeform: Shape 2846">
                <a:extLst>
                  <a:ext uri="{FF2B5EF4-FFF2-40B4-BE49-F238E27FC236}">
                    <a16:creationId xmlns:a16="http://schemas.microsoft.com/office/drawing/2014/main" id="{E376C980-C6BC-0B38-3CAD-DC73D4454964}"/>
                  </a:ext>
                </a:extLst>
              </p:cNvPr>
              <p:cNvSpPr/>
              <p:nvPr/>
            </p:nvSpPr>
            <p:spPr>
              <a:xfrm>
                <a:off x="3298269" y="3717916"/>
                <a:ext cx="30846" cy="2719"/>
              </a:xfrm>
              <a:custGeom>
                <a:avLst/>
                <a:gdLst>
                  <a:gd name="connsiteX0" fmla="*/ 29301 w 30846"/>
                  <a:gd name="connsiteY0" fmla="*/ 2720 h 2719"/>
                  <a:gd name="connsiteX1" fmla="*/ 0 w 30846"/>
                  <a:gd name="connsiteY1" fmla="*/ 2720 h 2719"/>
                  <a:gd name="connsiteX2" fmla="*/ 1669 w 30846"/>
                  <a:gd name="connsiteY2" fmla="*/ 0 h 2719"/>
                  <a:gd name="connsiteX3" fmla="*/ 30846 w 30846"/>
                  <a:gd name="connsiteY3" fmla="*/ 0 h 2719"/>
                  <a:gd name="connsiteX4" fmla="*/ 29301 w 30846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6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1669" y="0"/>
                    </a:lnTo>
                    <a:lnTo>
                      <a:pt x="30846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8" name="Freeform: Shape 2847">
                <a:extLst>
                  <a:ext uri="{FF2B5EF4-FFF2-40B4-BE49-F238E27FC236}">
                    <a16:creationId xmlns:a16="http://schemas.microsoft.com/office/drawing/2014/main" id="{B2E3FE85-AC5E-91F4-D1A6-B70048C95C1C}"/>
                  </a:ext>
                </a:extLst>
              </p:cNvPr>
              <p:cNvSpPr/>
              <p:nvPr/>
            </p:nvSpPr>
            <p:spPr>
              <a:xfrm>
                <a:off x="3350719" y="3717916"/>
                <a:ext cx="30629" cy="2719"/>
              </a:xfrm>
              <a:custGeom>
                <a:avLst/>
                <a:gdLst>
                  <a:gd name="connsiteX0" fmla="*/ 29301 w 30629"/>
                  <a:gd name="connsiteY0" fmla="*/ 2720 h 2719"/>
                  <a:gd name="connsiteX1" fmla="*/ 0 w 30629"/>
                  <a:gd name="connsiteY1" fmla="*/ 2720 h 2719"/>
                  <a:gd name="connsiteX2" fmla="*/ 1453 w 30629"/>
                  <a:gd name="connsiteY2" fmla="*/ 0 h 2719"/>
                  <a:gd name="connsiteX3" fmla="*/ 30630 w 30629"/>
                  <a:gd name="connsiteY3" fmla="*/ 0 h 2719"/>
                  <a:gd name="connsiteX4" fmla="*/ 29301 w 30629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1453" y="0"/>
                    </a:lnTo>
                    <a:lnTo>
                      <a:pt x="30630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9" name="Freeform: Shape 2848">
                <a:extLst>
                  <a:ext uri="{FF2B5EF4-FFF2-40B4-BE49-F238E27FC236}">
                    <a16:creationId xmlns:a16="http://schemas.microsoft.com/office/drawing/2014/main" id="{E5CB12A3-6641-B14E-2A68-275B46C602E1}"/>
                  </a:ext>
                </a:extLst>
              </p:cNvPr>
              <p:cNvSpPr/>
              <p:nvPr/>
            </p:nvSpPr>
            <p:spPr>
              <a:xfrm>
                <a:off x="3403139" y="3717916"/>
                <a:ext cx="30444" cy="2719"/>
              </a:xfrm>
              <a:custGeom>
                <a:avLst/>
                <a:gdLst>
                  <a:gd name="connsiteX0" fmla="*/ 29332 w 30444"/>
                  <a:gd name="connsiteY0" fmla="*/ 2720 h 2719"/>
                  <a:gd name="connsiteX1" fmla="*/ 0 w 30444"/>
                  <a:gd name="connsiteY1" fmla="*/ 2720 h 2719"/>
                  <a:gd name="connsiteX2" fmla="*/ 1236 w 30444"/>
                  <a:gd name="connsiteY2" fmla="*/ 0 h 2719"/>
                  <a:gd name="connsiteX3" fmla="*/ 30445 w 30444"/>
                  <a:gd name="connsiteY3" fmla="*/ 0 h 2719"/>
                  <a:gd name="connsiteX4" fmla="*/ 29332 w 30444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1236" y="0"/>
                    </a:lnTo>
                    <a:lnTo>
                      <a:pt x="30445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0" name="Freeform: Shape 2849">
                <a:extLst>
                  <a:ext uri="{FF2B5EF4-FFF2-40B4-BE49-F238E27FC236}">
                    <a16:creationId xmlns:a16="http://schemas.microsoft.com/office/drawing/2014/main" id="{98E99A27-BB62-878A-1982-FDFF6FA31D26}"/>
                  </a:ext>
                </a:extLst>
              </p:cNvPr>
              <p:cNvSpPr/>
              <p:nvPr/>
            </p:nvSpPr>
            <p:spPr>
              <a:xfrm>
                <a:off x="3455590" y="3717916"/>
                <a:ext cx="30227" cy="2719"/>
              </a:xfrm>
              <a:custGeom>
                <a:avLst/>
                <a:gdLst>
                  <a:gd name="connsiteX0" fmla="*/ 29301 w 30227"/>
                  <a:gd name="connsiteY0" fmla="*/ 2720 h 2719"/>
                  <a:gd name="connsiteX1" fmla="*/ 0 w 30227"/>
                  <a:gd name="connsiteY1" fmla="*/ 2720 h 2719"/>
                  <a:gd name="connsiteX2" fmla="*/ 1020 w 30227"/>
                  <a:gd name="connsiteY2" fmla="*/ 0 h 2719"/>
                  <a:gd name="connsiteX3" fmla="*/ 30228 w 30227"/>
                  <a:gd name="connsiteY3" fmla="*/ 0 h 2719"/>
                  <a:gd name="connsiteX4" fmla="*/ 29301 w 3022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27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1020" y="0"/>
                    </a:lnTo>
                    <a:lnTo>
                      <a:pt x="30228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1" name="Freeform: Shape 2850">
                <a:extLst>
                  <a:ext uri="{FF2B5EF4-FFF2-40B4-BE49-F238E27FC236}">
                    <a16:creationId xmlns:a16="http://schemas.microsoft.com/office/drawing/2014/main" id="{12FBA8DF-EECC-E95B-8101-46D0B3CB5AB1}"/>
                  </a:ext>
                </a:extLst>
              </p:cNvPr>
              <p:cNvSpPr/>
              <p:nvPr/>
            </p:nvSpPr>
            <p:spPr>
              <a:xfrm>
                <a:off x="3508010" y="3717916"/>
                <a:ext cx="30042" cy="2719"/>
              </a:xfrm>
              <a:custGeom>
                <a:avLst/>
                <a:gdLst>
                  <a:gd name="connsiteX0" fmla="*/ 29332 w 30042"/>
                  <a:gd name="connsiteY0" fmla="*/ 2720 h 2719"/>
                  <a:gd name="connsiteX1" fmla="*/ 0 w 30042"/>
                  <a:gd name="connsiteY1" fmla="*/ 2720 h 2719"/>
                  <a:gd name="connsiteX2" fmla="*/ 835 w 30042"/>
                  <a:gd name="connsiteY2" fmla="*/ 0 h 2719"/>
                  <a:gd name="connsiteX3" fmla="*/ 30042 w 30042"/>
                  <a:gd name="connsiteY3" fmla="*/ 0 h 2719"/>
                  <a:gd name="connsiteX4" fmla="*/ 29332 w 30042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835" y="0"/>
                    </a:lnTo>
                    <a:lnTo>
                      <a:pt x="30042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2" name="Freeform: Shape 2851">
                <a:extLst>
                  <a:ext uri="{FF2B5EF4-FFF2-40B4-BE49-F238E27FC236}">
                    <a16:creationId xmlns:a16="http://schemas.microsoft.com/office/drawing/2014/main" id="{046D014F-43D1-A88B-4B18-23CEB243EFFA}"/>
                  </a:ext>
                </a:extLst>
              </p:cNvPr>
              <p:cNvSpPr/>
              <p:nvPr/>
            </p:nvSpPr>
            <p:spPr>
              <a:xfrm>
                <a:off x="3560460" y="3717916"/>
                <a:ext cx="29795" cy="2719"/>
              </a:xfrm>
              <a:custGeom>
                <a:avLst/>
                <a:gdLst>
                  <a:gd name="connsiteX0" fmla="*/ 29301 w 29795"/>
                  <a:gd name="connsiteY0" fmla="*/ 2720 h 2719"/>
                  <a:gd name="connsiteX1" fmla="*/ 0 w 29795"/>
                  <a:gd name="connsiteY1" fmla="*/ 2720 h 2719"/>
                  <a:gd name="connsiteX2" fmla="*/ 618 w 29795"/>
                  <a:gd name="connsiteY2" fmla="*/ 0 h 2719"/>
                  <a:gd name="connsiteX3" fmla="*/ 29795 w 29795"/>
                  <a:gd name="connsiteY3" fmla="*/ 0 h 2719"/>
                  <a:gd name="connsiteX4" fmla="*/ 29301 w 29795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5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618" y="0"/>
                    </a:lnTo>
                    <a:lnTo>
                      <a:pt x="29795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3" name="Freeform: Shape 2852">
                <a:extLst>
                  <a:ext uri="{FF2B5EF4-FFF2-40B4-BE49-F238E27FC236}">
                    <a16:creationId xmlns:a16="http://schemas.microsoft.com/office/drawing/2014/main" id="{25954626-9180-267B-2001-C68EF827009A}"/>
                  </a:ext>
                </a:extLst>
              </p:cNvPr>
              <p:cNvSpPr/>
              <p:nvPr/>
            </p:nvSpPr>
            <p:spPr>
              <a:xfrm>
                <a:off x="3612911" y="3717916"/>
                <a:ext cx="29578" cy="2719"/>
              </a:xfrm>
              <a:custGeom>
                <a:avLst/>
                <a:gdLst>
                  <a:gd name="connsiteX0" fmla="*/ 29301 w 29578"/>
                  <a:gd name="connsiteY0" fmla="*/ 2720 h 2719"/>
                  <a:gd name="connsiteX1" fmla="*/ 0 w 29578"/>
                  <a:gd name="connsiteY1" fmla="*/ 2720 h 2719"/>
                  <a:gd name="connsiteX2" fmla="*/ 401 w 29578"/>
                  <a:gd name="connsiteY2" fmla="*/ 0 h 2719"/>
                  <a:gd name="connsiteX3" fmla="*/ 29579 w 29578"/>
                  <a:gd name="connsiteY3" fmla="*/ 0 h 2719"/>
                  <a:gd name="connsiteX4" fmla="*/ 29301 w 29578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8" h="2719">
                    <a:moveTo>
                      <a:pt x="29301" y="2720"/>
                    </a:moveTo>
                    <a:lnTo>
                      <a:pt x="0" y="2720"/>
                    </a:lnTo>
                    <a:lnTo>
                      <a:pt x="401" y="0"/>
                    </a:lnTo>
                    <a:lnTo>
                      <a:pt x="29579" y="0"/>
                    </a:lnTo>
                    <a:lnTo>
                      <a:pt x="293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4" name="Freeform: Shape 2853">
                <a:extLst>
                  <a:ext uri="{FF2B5EF4-FFF2-40B4-BE49-F238E27FC236}">
                    <a16:creationId xmlns:a16="http://schemas.microsoft.com/office/drawing/2014/main" id="{E549FF38-3A86-BBA1-3BA4-72734EF7D8AA}"/>
                  </a:ext>
                </a:extLst>
              </p:cNvPr>
              <p:cNvSpPr/>
              <p:nvPr/>
            </p:nvSpPr>
            <p:spPr>
              <a:xfrm>
                <a:off x="3665331" y="3717916"/>
                <a:ext cx="29393" cy="2719"/>
              </a:xfrm>
              <a:custGeom>
                <a:avLst/>
                <a:gdLst>
                  <a:gd name="connsiteX0" fmla="*/ 29332 w 29393"/>
                  <a:gd name="connsiteY0" fmla="*/ 2720 h 2719"/>
                  <a:gd name="connsiteX1" fmla="*/ 0 w 29393"/>
                  <a:gd name="connsiteY1" fmla="*/ 2720 h 2719"/>
                  <a:gd name="connsiteX2" fmla="*/ 185 w 29393"/>
                  <a:gd name="connsiteY2" fmla="*/ 0 h 2719"/>
                  <a:gd name="connsiteX3" fmla="*/ 29393 w 29393"/>
                  <a:gd name="connsiteY3" fmla="*/ 0 h 2719"/>
                  <a:gd name="connsiteX4" fmla="*/ 29332 w 29393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93" h="2719">
                    <a:moveTo>
                      <a:pt x="29332" y="2720"/>
                    </a:moveTo>
                    <a:lnTo>
                      <a:pt x="0" y="2720"/>
                    </a:lnTo>
                    <a:lnTo>
                      <a:pt x="185" y="0"/>
                    </a:lnTo>
                    <a:lnTo>
                      <a:pt x="29393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5" name="Freeform: Shape 2854">
                <a:extLst>
                  <a:ext uri="{FF2B5EF4-FFF2-40B4-BE49-F238E27FC236}">
                    <a16:creationId xmlns:a16="http://schemas.microsoft.com/office/drawing/2014/main" id="{D964E34B-D1C4-1012-87DC-87F8D3FD960F}"/>
                  </a:ext>
                </a:extLst>
              </p:cNvPr>
              <p:cNvSpPr/>
              <p:nvPr/>
            </p:nvSpPr>
            <p:spPr>
              <a:xfrm>
                <a:off x="3717751" y="3717916"/>
                <a:ext cx="29331" cy="2719"/>
              </a:xfrm>
              <a:custGeom>
                <a:avLst/>
                <a:gdLst>
                  <a:gd name="connsiteX0" fmla="*/ 29332 w 29331"/>
                  <a:gd name="connsiteY0" fmla="*/ 2720 h 2719"/>
                  <a:gd name="connsiteX1" fmla="*/ 31 w 29331"/>
                  <a:gd name="connsiteY1" fmla="*/ 2720 h 2719"/>
                  <a:gd name="connsiteX2" fmla="*/ 0 w 29331"/>
                  <a:gd name="connsiteY2" fmla="*/ 0 h 2719"/>
                  <a:gd name="connsiteX3" fmla="*/ 29208 w 29331"/>
                  <a:gd name="connsiteY3" fmla="*/ 0 h 2719"/>
                  <a:gd name="connsiteX4" fmla="*/ 29332 w 29331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31" h="2719">
                    <a:moveTo>
                      <a:pt x="29332" y="2720"/>
                    </a:moveTo>
                    <a:lnTo>
                      <a:pt x="31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29332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6" name="Freeform: Shape 2855">
                <a:extLst>
                  <a:ext uri="{FF2B5EF4-FFF2-40B4-BE49-F238E27FC236}">
                    <a16:creationId xmlns:a16="http://schemas.microsoft.com/office/drawing/2014/main" id="{0A430BFE-FC1B-8304-51FB-4CF2DEA311D3}"/>
                  </a:ext>
                </a:extLst>
              </p:cNvPr>
              <p:cNvSpPr/>
              <p:nvPr/>
            </p:nvSpPr>
            <p:spPr>
              <a:xfrm>
                <a:off x="3769985" y="3717916"/>
                <a:ext cx="29547" cy="2719"/>
              </a:xfrm>
              <a:custGeom>
                <a:avLst/>
                <a:gdLst>
                  <a:gd name="connsiteX0" fmla="*/ 29548 w 29547"/>
                  <a:gd name="connsiteY0" fmla="*/ 2720 h 2719"/>
                  <a:gd name="connsiteX1" fmla="*/ 216 w 29547"/>
                  <a:gd name="connsiteY1" fmla="*/ 2720 h 2719"/>
                  <a:gd name="connsiteX2" fmla="*/ 0 w 29547"/>
                  <a:gd name="connsiteY2" fmla="*/ 0 h 2719"/>
                  <a:gd name="connsiteX3" fmla="*/ 29208 w 29547"/>
                  <a:gd name="connsiteY3" fmla="*/ 0 h 2719"/>
                  <a:gd name="connsiteX4" fmla="*/ 29548 w 2954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7" h="2719">
                    <a:moveTo>
                      <a:pt x="29548" y="2720"/>
                    </a:moveTo>
                    <a:lnTo>
                      <a:pt x="216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29548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7" name="Freeform: Shape 2856">
                <a:extLst>
                  <a:ext uri="{FF2B5EF4-FFF2-40B4-BE49-F238E27FC236}">
                    <a16:creationId xmlns:a16="http://schemas.microsoft.com/office/drawing/2014/main" id="{766014F3-BDE5-E02D-51D4-7E6A87ACB385}"/>
                  </a:ext>
                </a:extLst>
              </p:cNvPr>
              <p:cNvSpPr/>
              <p:nvPr/>
            </p:nvSpPr>
            <p:spPr>
              <a:xfrm>
                <a:off x="3822219" y="3717916"/>
                <a:ext cx="29733" cy="2719"/>
              </a:xfrm>
              <a:custGeom>
                <a:avLst/>
                <a:gdLst>
                  <a:gd name="connsiteX0" fmla="*/ 29733 w 29733"/>
                  <a:gd name="connsiteY0" fmla="*/ 2720 h 2719"/>
                  <a:gd name="connsiteX1" fmla="*/ 433 w 29733"/>
                  <a:gd name="connsiteY1" fmla="*/ 2720 h 2719"/>
                  <a:gd name="connsiteX2" fmla="*/ 0 w 29733"/>
                  <a:gd name="connsiteY2" fmla="*/ 0 h 2719"/>
                  <a:gd name="connsiteX3" fmla="*/ 29208 w 29733"/>
                  <a:gd name="connsiteY3" fmla="*/ 0 h 2719"/>
                  <a:gd name="connsiteX4" fmla="*/ 29733 w 29733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" h="2719">
                    <a:moveTo>
                      <a:pt x="29733" y="2720"/>
                    </a:moveTo>
                    <a:lnTo>
                      <a:pt x="433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29733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8" name="Freeform: Shape 2857">
                <a:extLst>
                  <a:ext uri="{FF2B5EF4-FFF2-40B4-BE49-F238E27FC236}">
                    <a16:creationId xmlns:a16="http://schemas.microsoft.com/office/drawing/2014/main" id="{2BEDE718-7F10-8FD7-B9D2-B19B50690CEB}"/>
                  </a:ext>
                </a:extLst>
              </p:cNvPr>
              <p:cNvSpPr/>
              <p:nvPr/>
            </p:nvSpPr>
            <p:spPr>
              <a:xfrm>
                <a:off x="3874454" y="3717916"/>
                <a:ext cx="29949" cy="2719"/>
              </a:xfrm>
              <a:custGeom>
                <a:avLst/>
                <a:gdLst>
                  <a:gd name="connsiteX0" fmla="*/ 29950 w 29949"/>
                  <a:gd name="connsiteY0" fmla="*/ 2720 h 2719"/>
                  <a:gd name="connsiteX1" fmla="*/ 649 w 29949"/>
                  <a:gd name="connsiteY1" fmla="*/ 2720 h 2719"/>
                  <a:gd name="connsiteX2" fmla="*/ 0 w 29949"/>
                  <a:gd name="connsiteY2" fmla="*/ 0 h 2719"/>
                  <a:gd name="connsiteX3" fmla="*/ 29177 w 29949"/>
                  <a:gd name="connsiteY3" fmla="*/ 0 h 2719"/>
                  <a:gd name="connsiteX4" fmla="*/ 29950 w 29949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719">
                    <a:moveTo>
                      <a:pt x="29950" y="2720"/>
                    </a:moveTo>
                    <a:lnTo>
                      <a:pt x="649" y="2720"/>
                    </a:lnTo>
                    <a:lnTo>
                      <a:pt x="0" y="0"/>
                    </a:lnTo>
                    <a:lnTo>
                      <a:pt x="29177" y="0"/>
                    </a:lnTo>
                    <a:lnTo>
                      <a:pt x="29950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9" name="Freeform: Shape 2858">
                <a:extLst>
                  <a:ext uri="{FF2B5EF4-FFF2-40B4-BE49-F238E27FC236}">
                    <a16:creationId xmlns:a16="http://schemas.microsoft.com/office/drawing/2014/main" id="{D8A36AAD-AB8F-B7B0-2F06-725E91DD03E0}"/>
                  </a:ext>
                </a:extLst>
              </p:cNvPr>
              <p:cNvSpPr/>
              <p:nvPr/>
            </p:nvSpPr>
            <p:spPr>
              <a:xfrm>
                <a:off x="3926657" y="3717916"/>
                <a:ext cx="30197" cy="2719"/>
              </a:xfrm>
              <a:custGeom>
                <a:avLst/>
                <a:gdLst>
                  <a:gd name="connsiteX0" fmla="*/ 30197 w 30197"/>
                  <a:gd name="connsiteY0" fmla="*/ 2720 h 2719"/>
                  <a:gd name="connsiteX1" fmla="*/ 866 w 30197"/>
                  <a:gd name="connsiteY1" fmla="*/ 2720 h 2719"/>
                  <a:gd name="connsiteX2" fmla="*/ 0 w 30197"/>
                  <a:gd name="connsiteY2" fmla="*/ 0 h 2719"/>
                  <a:gd name="connsiteX3" fmla="*/ 29208 w 30197"/>
                  <a:gd name="connsiteY3" fmla="*/ 0 h 2719"/>
                  <a:gd name="connsiteX4" fmla="*/ 30197 w 3019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7" h="2719">
                    <a:moveTo>
                      <a:pt x="30197" y="2720"/>
                    </a:moveTo>
                    <a:lnTo>
                      <a:pt x="866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0197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0" name="Freeform: Shape 2859">
                <a:extLst>
                  <a:ext uri="{FF2B5EF4-FFF2-40B4-BE49-F238E27FC236}">
                    <a16:creationId xmlns:a16="http://schemas.microsoft.com/office/drawing/2014/main" id="{517C6F62-1D98-2697-9652-066A98E1FD5E}"/>
                  </a:ext>
                </a:extLst>
              </p:cNvPr>
              <p:cNvSpPr/>
              <p:nvPr/>
            </p:nvSpPr>
            <p:spPr>
              <a:xfrm>
                <a:off x="3978891" y="3717916"/>
                <a:ext cx="30382" cy="2719"/>
              </a:xfrm>
              <a:custGeom>
                <a:avLst/>
                <a:gdLst>
                  <a:gd name="connsiteX0" fmla="*/ 30383 w 30382"/>
                  <a:gd name="connsiteY0" fmla="*/ 2720 h 2719"/>
                  <a:gd name="connsiteX1" fmla="*/ 1082 w 30382"/>
                  <a:gd name="connsiteY1" fmla="*/ 2720 h 2719"/>
                  <a:gd name="connsiteX2" fmla="*/ 0 w 30382"/>
                  <a:gd name="connsiteY2" fmla="*/ 0 h 2719"/>
                  <a:gd name="connsiteX3" fmla="*/ 29208 w 30382"/>
                  <a:gd name="connsiteY3" fmla="*/ 0 h 2719"/>
                  <a:gd name="connsiteX4" fmla="*/ 30383 w 30382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2" h="2719">
                    <a:moveTo>
                      <a:pt x="30383" y="2720"/>
                    </a:moveTo>
                    <a:lnTo>
                      <a:pt x="1082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0383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1" name="Freeform: Shape 2860">
                <a:extLst>
                  <a:ext uri="{FF2B5EF4-FFF2-40B4-BE49-F238E27FC236}">
                    <a16:creationId xmlns:a16="http://schemas.microsoft.com/office/drawing/2014/main" id="{D7D61072-7856-51C7-F33E-F96F765C21E2}"/>
                  </a:ext>
                </a:extLst>
              </p:cNvPr>
              <p:cNvSpPr/>
              <p:nvPr/>
            </p:nvSpPr>
            <p:spPr>
              <a:xfrm>
                <a:off x="4031126" y="3717916"/>
                <a:ext cx="30598" cy="2719"/>
              </a:xfrm>
              <a:custGeom>
                <a:avLst/>
                <a:gdLst>
                  <a:gd name="connsiteX0" fmla="*/ 30599 w 30598"/>
                  <a:gd name="connsiteY0" fmla="*/ 2720 h 2719"/>
                  <a:gd name="connsiteX1" fmla="*/ 1267 w 30598"/>
                  <a:gd name="connsiteY1" fmla="*/ 2720 h 2719"/>
                  <a:gd name="connsiteX2" fmla="*/ 0 w 30598"/>
                  <a:gd name="connsiteY2" fmla="*/ 0 h 2719"/>
                  <a:gd name="connsiteX3" fmla="*/ 29208 w 30598"/>
                  <a:gd name="connsiteY3" fmla="*/ 0 h 2719"/>
                  <a:gd name="connsiteX4" fmla="*/ 30599 w 30598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98" h="2719">
                    <a:moveTo>
                      <a:pt x="30599" y="2720"/>
                    </a:moveTo>
                    <a:lnTo>
                      <a:pt x="1267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0599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2" name="Freeform: Shape 2861">
                <a:extLst>
                  <a:ext uri="{FF2B5EF4-FFF2-40B4-BE49-F238E27FC236}">
                    <a16:creationId xmlns:a16="http://schemas.microsoft.com/office/drawing/2014/main" id="{B156E2E2-7CE9-2540-5FB7-6131506ECF37}"/>
                  </a:ext>
                </a:extLst>
              </p:cNvPr>
              <p:cNvSpPr/>
              <p:nvPr/>
            </p:nvSpPr>
            <p:spPr>
              <a:xfrm>
                <a:off x="4083360" y="3717916"/>
                <a:ext cx="30784" cy="2719"/>
              </a:xfrm>
              <a:custGeom>
                <a:avLst/>
                <a:gdLst>
                  <a:gd name="connsiteX0" fmla="*/ 30784 w 30784"/>
                  <a:gd name="connsiteY0" fmla="*/ 2720 h 2719"/>
                  <a:gd name="connsiteX1" fmla="*/ 1484 w 30784"/>
                  <a:gd name="connsiteY1" fmla="*/ 2720 h 2719"/>
                  <a:gd name="connsiteX2" fmla="*/ 0 w 30784"/>
                  <a:gd name="connsiteY2" fmla="*/ 0 h 2719"/>
                  <a:gd name="connsiteX3" fmla="*/ 29208 w 30784"/>
                  <a:gd name="connsiteY3" fmla="*/ 0 h 2719"/>
                  <a:gd name="connsiteX4" fmla="*/ 30784 w 30784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4" h="2719">
                    <a:moveTo>
                      <a:pt x="30784" y="2720"/>
                    </a:moveTo>
                    <a:lnTo>
                      <a:pt x="1484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0784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3" name="Freeform: Shape 2862">
                <a:extLst>
                  <a:ext uri="{FF2B5EF4-FFF2-40B4-BE49-F238E27FC236}">
                    <a16:creationId xmlns:a16="http://schemas.microsoft.com/office/drawing/2014/main" id="{E1F23EBE-AFBC-F5E8-E9F3-9F7337B68A11}"/>
                  </a:ext>
                </a:extLst>
              </p:cNvPr>
              <p:cNvSpPr/>
              <p:nvPr/>
            </p:nvSpPr>
            <p:spPr>
              <a:xfrm>
                <a:off x="4135595" y="3717916"/>
                <a:ext cx="31000" cy="2719"/>
              </a:xfrm>
              <a:custGeom>
                <a:avLst/>
                <a:gdLst>
                  <a:gd name="connsiteX0" fmla="*/ 31000 w 31000"/>
                  <a:gd name="connsiteY0" fmla="*/ 2720 h 2719"/>
                  <a:gd name="connsiteX1" fmla="*/ 1700 w 31000"/>
                  <a:gd name="connsiteY1" fmla="*/ 2720 h 2719"/>
                  <a:gd name="connsiteX2" fmla="*/ 0 w 31000"/>
                  <a:gd name="connsiteY2" fmla="*/ 0 h 2719"/>
                  <a:gd name="connsiteX3" fmla="*/ 29177 w 31000"/>
                  <a:gd name="connsiteY3" fmla="*/ 0 h 2719"/>
                  <a:gd name="connsiteX4" fmla="*/ 31000 w 31000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00" h="2719">
                    <a:moveTo>
                      <a:pt x="31000" y="2720"/>
                    </a:moveTo>
                    <a:lnTo>
                      <a:pt x="1700" y="2720"/>
                    </a:lnTo>
                    <a:lnTo>
                      <a:pt x="0" y="0"/>
                    </a:lnTo>
                    <a:lnTo>
                      <a:pt x="29177" y="0"/>
                    </a:lnTo>
                    <a:lnTo>
                      <a:pt x="31000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4" name="Freeform: Shape 2863">
                <a:extLst>
                  <a:ext uri="{FF2B5EF4-FFF2-40B4-BE49-F238E27FC236}">
                    <a16:creationId xmlns:a16="http://schemas.microsoft.com/office/drawing/2014/main" id="{1E2B3EB5-8E63-93C4-4157-7C78FF046E21}"/>
                  </a:ext>
                </a:extLst>
              </p:cNvPr>
              <p:cNvSpPr/>
              <p:nvPr/>
            </p:nvSpPr>
            <p:spPr>
              <a:xfrm>
                <a:off x="4187829" y="3717916"/>
                <a:ext cx="31217" cy="2719"/>
              </a:xfrm>
              <a:custGeom>
                <a:avLst/>
                <a:gdLst>
                  <a:gd name="connsiteX0" fmla="*/ 31217 w 31217"/>
                  <a:gd name="connsiteY0" fmla="*/ 2720 h 2719"/>
                  <a:gd name="connsiteX1" fmla="*/ 1886 w 31217"/>
                  <a:gd name="connsiteY1" fmla="*/ 2720 h 2719"/>
                  <a:gd name="connsiteX2" fmla="*/ 0 w 31217"/>
                  <a:gd name="connsiteY2" fmla="*/ 0 h 2719"/>
                  <a:gd name="connsiteX3" fmla="*/ 29177 w 31217"/>
                  <a:gd name="connsiteY3" fmla="*/ 0 h 2719"/>
                  <a:gd name="connsiteX4" fmla="*/ 31217 w 3121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7" h="2719">
                    <a:moveTo>
                      <a:pt x="31217" y="2720"/>
                    </a:moveTo>
                    <a:lnTo>
                      <a:pt x="1886" y="2720"/>
                    </a:lnTo>
                    <a:lnTo>
                      <a:pt x="0" y="0"/>
                    </a:lnTo>
                    <a:lnTo>
                      <a:pt x="29177" y="0"/>
                    </a:lnTo>
                    <a:lnTo>
                      <a:pt x="31217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5" name="Freeform: Shape 2864">
                <a:extLst>
                  <a:ext uri="{FF2B5EF4-FFF2-40B4-BE49-F238E27FC236}">
                    <a16:creationId xmlns:a16="http://schemas.microsoft.com/office/drawing/2014/main" id="{188C7F0D-341F-2394-F684-AD989C08DA00}"/>
                  </a:ext>
                </a:extLst>
              </p:cNvPr>
              <p:cNvSpPr/>
              <p:nvPr/>
            </p:nvSpPr>
            <p:spPr>
              <a:xfrm>
                <a:off x="4240032" y="3717916"/>
                <a:ext cx="31433" cy="2719"/>
              </a:xfrm>
              <a:custGeom>
                <a:avLst/>
                <a:gdLst>
                  <a:gd name="connsiteX0" fmla="*/ 31433 w 31433"/>
                  <a:gd name="connsiteY0" fmla="*/ 2720 h 2719"/>
                  <a:gd name="connsiteX1" fmla="*/ 2133 w 31433"/>
                  <a:gd name="connsiteY1" fmla="*/ 2720 h 2719"/>
                  <a:gd name="connsiteX2" fmla="*/ 0 w 31433"/>
                  <a:gd name="connsiteY2" fmla="*/ 0 h 2719"/>
                  <a:gd name="connsiteX3" fmla="*/ 29208 w 31433"/>
                  <a:gd name="connsiteY3" fmla="*/ 0 h 2719"/>
                  <a:gd name="connsiteX4" fmla="*/ 31433 w 31433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719">
                    <a:moveTo>
                      <a:pt x="31433" y="2720"/>
                    </a:moveTo>
                    <a:lnTo>
                      <a:pt x="2133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1433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6" name="Freeform: Shape 2865">
                <a:extLst>
                  <a:ext uri="{FF2B5EF4-FFF2-40B4-BE49-F238E27FC236}">
                    <a16:creationId xmlns:a16="http://schemas.microsoft.com/office/drawing/2014/main" id="{254D324F-91D7-711E-CDE4-96ECBBBF18CB}"/>
                  </a:ext>
                </a:extLst>
              </p:cNvPr>
              <p:cNvSpPr/>
              <p:nvPr/>
            </p:nvSpPr>
            <p:spPr>
              <a:xfrm>
                <a:off x="4292267" y="3717916"/>
                <a:ext cx="31649" cy="2719"/>
              </a:xfrm>
              <a:custGeom>
                <a:avLst/>
                <a:gdLst>
                  <a:gd name="connsiteX0" fmla="*/ 31650 w 31649"/>
                  <a:gd name="connsiteY0" fmla="*/ 2720 h 2719"/>
                  <a:gd name="connsiteX1" fmla="*/ 2318 w 31649"/>
                  <a:gd name="connsiteY1" fmla="*/ 2720 h 2719"/>
                  <a:gd name="connsiteX2" fmla="*/ 0 w 31649"/>
                  <a:gd name="connsiteY2" fmla="*/ 0 h 2719"/>
                  <a:gd name="connsiteX3" fmla="*/ 29208 w 31649"/>
                  <a:gd name="connsiteY3" fmla="*/ 0 h 2719"/>
                  <a:gd name="connsiteX4" fmla="*/ 31650 w 31649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719">
                    <a:moveTo>
                      <a:pt x="31650" y="2720"/>
                    </a:moveTo>
                    <a:lnTo>
                      <a:pt x="2318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1650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7" name="Freeform: Shape 2866">
                <a:extLst>
                  <a:ext uri="{FF2B5EF4-FFF2-40B4-BE49-F238E27FC236}">
                    <a16:creationId xmlns:a16="http://schemas.microsoft.com/office/drawing/2014/main" id="{1AA7F4D1-D293-D132-9D31-F085A113238C}"/>
                  </a:ext>
                </a:extLst>
              </p:cNvPr>
              <p:cNvSpPr/>
              <p:nvPr/>
            </p:nvSpPr>
            <p:spPr>
              <a:xfrm>
                <a:off x="4344501" y="3717916"/>
                <a:ext cx="31865" cy="2719"/>
              </a:xfrm>
              <a:custGeom>
                <a:avLst/>
                <a:gdLst>
                  <a:gd name="connsiteX0" fmla="*/ 31866 w 31865"/>
                  <a:gd name="connsiteY0" fmla="*/ 2720 h 2719"/>
                  <a:gd name="connsiteX1" fmla="*/ 2534 w 31865"/>
                  <a:gd name="connsiteY1" fmla="*/ 2720 h 2719"/>
                  <a:gd name="connsiteX2" fmla="*/ 0 w 31865"/>
                  <a:gd name="connsiteY2" fmla="*/ 0 h 2719"/>
                  <a:gd name="connsiteX3" fmla="*/ 29208 w 31865"/>
                  <a:gd name="connsiteY3" fmla="*/ 0 h 2719"/>
                  <a:gd name="connsiteX4" fmla="*/ 31866 w 31865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65" h="2719">
                    <a:moveTo>
                      <a:pt x="31866" y="2720"/>
                    </a:moveTo>
                    <a:lnTo>
                      <a:pt x="2534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1866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8" name="Freeform: Shape 2867">
                <a:extLst>
                  <a:ext uri="{FF2B5EF4-FFF2-40B4-BE49-F238E27FC236}">
                    <a16:creationId xmlns:a16="http://schemas.microsoft.com/office/drawing/2014/main" id="{131297AB-4F62-5010-28CE-E5EC35F775F2}"/>
                  </a:ext>
                </a:extLst>
              </p:cNvPr>
              <p:cNvSpPr/>
              <p:nvPr/>
            </p:nvSpPr>
            <p:spPr>
              <a:xfrm>
                <a:off x="4396736" y="3717916"/>
                <a:ext cx="32051" cy="2719"/>
              </a:xfrm>
              <a:custGeom>
                <a:avLst/>
                <a:gdLst>
                  <a:gd name="connsiteX0" fmla="*/ 32051 w 32051"/>
                  <a:gd name="connsiteY0" fmla="*/ 2720 h 2719"/>
                  <a:gd name="connsiteX1" fmla="*/ 2751 w 32051"/>
                  <a:gd name="connsiteY1" fmla="*/ 2720 h 2719"/>
                  <a:gd name="connsiteX2" fmla="*/ 0 w 32051"/>
                  <a:gd name="connsiteY2" fmla="*/ 0 h 2719"/>
                  <a:gd name="connsiteX3" fmla="*/ 29177 w 32051"/>
                  <a:gd name="connsiteY3" fmla="*/ 0 h 2719"/>
                  <a:gd name="connsiteX4" fmla="*/ 32051 w 32051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719">
                    <a:moveTo>
                      <a:pt x="32051" y="2720"/>
                    </a:moveTo>
                    <a:lnTo>
                      <a:pt x="2751" y="2720"/>
                    </a:lnTo>
                    <a:lnTo>
                      <a:pt x="0" y="0"/>
                    </a:lnTo>
                    <a:lnTo>
                      <a:pt x="29177" y="0"/>
                    </a:lnTo>
                    <a:lnTo>
                      <a:pt x="3205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9" name="Freeform: Shape 2868">
                <a:extLst>
                  <a:ext uri="{FF2B5EF4-FFF2-40B4-BE49-F238E27FC236}">
                    <a16:creationId xmlns:a16="http://schemas.microsoft.com/office/drawing/2014/main" id="{81E9FA02-4C8C-47C2-DE49-8235E850D3A2}"/>
                  </a:ext>
                </a:extLst>
              </p:cNvPr>
              <p:cNvSpPr/>
              <p:nvPr/>
            </p:nvSpPr>
            <p:spPr>
              <a:xfrm>
                <a:off x="4448970" y="3717916"/>
                <a:ext cx="32267" cy="2719"/>
              </a:xfrm>
              <a:custGeom>
                <a:avLst/>
                <a:gdLst>
                  <a:gd name="connsiteX0" fmla="*/ 32268 w 32267"/>
                  <a:gd name="connsiteY0" fmla="*/ 2720 h 2719"/>
                  <a:gd name="connsiteX1" fmla="*/ 2936 w 32267"/>
                  <a:gd name="connsiteY1" fmla="*/ 2720 h 2719"/>
                  <a:gd name="connsiteX2" fmla="*/ 0 w 32267"/>
                  <a:gd name="connsiteY2" fmla="*/ 0 h 2719"/>
                  <a:gd name="connsiteX3" fmla="*/ 29177 w 32267"/>
                  <a:gd name="connsiteY3" fmla="*/ 0 h 2719"/>
                  <a:gd name="connsiteX4" fmla="*/ 32268 w 32267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7" h="2719">
                    <a:moveTo>
                      <a:pt x="32268" y="2720"/>
                    </a:moveTo>
                    <a:lnTo>
                      <a:pt x="2936" y="2720"/>
                    </a:lnTo>
                    <a:lnTo>
                      <a:pt x="0" y="0"/>
                    </a:lnTo>
                    <a:lnTo>
                      <a:pt x="29177" y="0"/>
                    </a:lnTo>
                    <a:lnTo>
                      <a:pt x="32268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0" name="Freeform: Shape 2869">
                <a:extLst>
                  <a:ext uri="{FF2B5EF4-FFF2-40B4-BE49-F238E27FC236}">
                    <a16:creationId xmlns:a16="http://schemas.microsoft.com/office/drawing/2014/main" id="{C8CA2545-13B2-4023-0F7D-CE36E77A287B}"/>
                  </a:ext>
                </a:extLst>
              </p:cNvPr>
              <p:cNvSpPr/>
              <p:nvPr/>
            </p:nvSpPr>
            <p:spPr>
              <a:xfrm>
                <a:off x="4501173" y="3717916"/>
                <a:ext cx="32484" cy="2719"/>
              </a:xfrm>
              <a:custGeom>
                <a:avLst/>
                <a:gdLst>
                  <a:gd name="connsiteX0" fmla="*/ 32484 w 32484"/>
                  <a:gd name="connsiteY0" fmla="*/ 2720 h 2719"/>
                  <a:gd name="connsiteX1" fmla="*/ 3184 w 32484"/>
                  <a:gd name="connsiteY1" fmla="*/ 2720 h 2719"/>
                  <a:gd name="connsiteX2" fmla="*/ 0 w 32484"/>
                  <a:gd name="connsiteY2" fmla="*/ 0 h 2719"/>
                  <a:gd name="connsiteX3" fmla="*/ 29208 w 32484"/>
                  <a:gd name="connsiteY3" fmla="*/ 0 h 2719"/>
                  <a:gd name="connsiteX4" fmla="*/ 32484 w 32484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719">
                    <a:moveTo>
                      <a:pt x="32484" y="2720"/>
                    </a:moveTo>
                    <a:lnTo>
                      <a:pt x="3184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2484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1" name="Freeform: Shape 2870">
                <a:extLst>
                  <a:ext uri="{FF2B5EF4-FFF2-40B4-BE49-F238E27FC236}">
                    <a16:creationId xmlns:a16="http://schemas.microsoft.com/office/drawing/2014/main" id="{F3C86ED0-153C-5C03-1372-83C37C306AA7}"/>
                  </a:ext>
                </a:extLst>
              </p:cNvPr>
              <p:cNvSpPr/>
              <p:nvPr/>
            </p:nvSpPr>
            <p:spPr>
              <a:xfrm>
                <a:off x="4553407" y="3717916"/>
                <a:ext cx="32700" cy="2719"/>
              </a:xfrm>
              <a:custGeom>
                <a:avLst/>
                <a:gdLst>
                  <a:gd name="connsiteX0" fmla="*/ 32701 w 32700"/>
                  <a:gd name="connsiteY0" fmla="*/ 2720 h 2719"/>
                  <a:gd name="connsiteX1" fmla="*/ 3400 w 32700"/>
                  <a:gd name="connsiteY1" fmla="*/ 2720 h 2719"/>
                  <a:gd name="connsiteX2" fmla="*/ 0 w 32700"/>
                  <a:gd name="connsiteY2" fmla="*/ 0 h 2719"/>
                  <a:gd name="connsiteX3" fmla="*/ 29208 w 32700"/>
                  <a:gd name="connsiteY3" fmla="*/ 0 h 2719"/>
                  <a:gd name="connsiteX4" fmla="*/ 32701 w 32700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719">
                    <a:moveTo>
                      <a:pt x="32701" y="2720"/>
                    </a:moveTo>
                    <a:lnTo>
                      <a:pt x="3400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2701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2" name="Freeform: Shape 2871">
                <a:extLst>
                  <a:ext uri="{FF2B5EF4-FFF2-40B4-BE49-F238E27FC236}">
                    <a16:creationId xmlns:a16="http://schemas.microsoft.com/office/drawing/2014/main" id="{08ADDA4F-42B3-DB27-3DA1-154DEABC83DC}"/>
                  </a:ext>
                </a:extLst>
              </p:cNvPr>
              <p:cNvSpPr/>
              <p:nvPr/>
            </p:nvSpPr>
            <p:spPr>
              <a:xfrm>
                <a:off x="4605642" y="3717916"/>
                <a:ext cx="32916" cy="2719"/>
              </a:xfrm>
              <a:custGeom>
                <a:avLst/>
                <a:gdLst>
                  <a:gd name="connsiteX0" fmla="*/ 32917 w 32916"/>
                  <a:gd name="connsiteY0" fmla="*/ 2720 h 2719"/>
                  <a:gd name="connsiteX1" fmla="*/ 3585 w 32916"/>
                  <a:gd name="connsiteY1" fmla="*/ 2720 h 2719"/>
                  <a:gd name="connsiteX2" fmla="*/ 0 w 32916"/>
                  <a:gd name="connsiteY2" fmla="*/ 0 h 2719"/>
                  <a:gd name="connsiteX3" fmla="*/ 29208 w 32916"/>
                  <a:gd name="connsiteY3" fmla="*/ 0 h 2719"/>
                  <a:gd name="connsiteX4" fmla="*/ 32917 w 32916"/>
                  <a:gd name="connsiteY4" fmla="*/ 2720 h 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719">
                    <a:moveTo>
                      <a:pt x="32917" y="2720"/>
                    </a:moveTo>
                    <a:lnTo>
                      <a:pt x="3585" y="2720"/>
                    </a:lnTo>
                    <a:lnTo>
                      <a:pt x="0" y="0"/>
                    </a:lnTo>
                    <a:lnTo>
                      <a:pt x="29208" y="0"/>
                    </a:lnTo>
                    <a:lnTo>
                      <a:pt x="32917" y="272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3" name="Freeform: Shape 2872">
                <a:extLst>
                  <a:ext uri="{FF2B5EF4-FFF2-40B4-BE49-F238E27FC236}">
                    <a16:creationId xmlns:a16="http://schemas.microsoft.com/office/drawing/2014/main" id="{0308E538-ED11-C7C6-4FC9-27B5B0D2DE37}"/>
                  </a:ext>
                </a:extLst>
              </p:cNvPr>
              <p:cNvSpPr/>
              <p:nvPr/>
            </p:nvSpPr>
            <p:spPr>
              <a:xfrm>
                <a:off x="2715376" y="3722027"/>
                <a:ext cx="33411" cy="2781"/>
              </a:xfrm>
              <a:custGeom>
                <a:avLst/>
                <a:gdLst>
                  <a:gd name="connsiteX0" fmla="*/ 29486 w 33411"/>
                  <a:gd name="connsiteY0" fmla="*/ 2782 h 2781"/>
                  <a:gd name="connsiteX1" fmla="*/ 0 w 33411"/>
                  <a:gd name="connsiteY1" fmla="*/ 2782 h 2781"/>
                  <a:gd name="connsiteX2" fmla="*/ 4018 w 33411"/>
                  <a:gd name="connsiteY2" fmla="*/ 0 h 2781"/>
                  <a:gd name="connsiteX3" fmla="*/ 33411 w 33411"/>
                  <a:gd name="connsiteY3" fmla="*/ 0 h 2781"/>
                  <a:gd name="connsiteX4" fmla="*/ 29486 w 33411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4018" y="0"/>
                    </a:lnTo>
                    <a:lnTo>
                      <a:pt x="33411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4" name="Freeform: Shape 2873">
                <a:extLst>
                  <a:ext uri="{FF2B5EF4-FFF2-40B4-BE49-F238E27FC236}">
                    <a16:creationId xmlns:a16="http://schemas.microsoft.com/office/drawing/2014/main" id="{C766E359-82A4-D463-4BF7-50500A52E95B}"/>
                  </a:ext>
                </a:extLst>
              </p:cNvPr>
              <p:cNvSpPr/>
              <p:nvPr/>
            </p:nvSpPr>
            <p:spPr>
              <a:xfrm>
                <a:off x="2768136" y="3722027"/>
                <a:ext cx="33195" cy="2781"/>
              </a:xfrm>
              <a:custGeom>
                <a:avLst/>
                <a:gdLst>
                  <a:gd name="connsiteX0" fmla="*/ 29486 w 33195"/>
                  <a:gd name="connsiteY0" fmla="*/ 2782 h 2781"/>
                  <a:gd name="connsiteX1" fmla="*/ 0 w 33195"/>
                  <a:gd name="connsiteY1" fmla="*/ 2782 h 2781"/>
                  <a:gd name="connsiteX2" fmla="*/ 3802 w 33195"/>
                  <a:gd name="connsiteY2" fmla="*/ 0 h 2781"/>
                  <a:gd name="connsiteX3" fmla="*/ 33195 w 33195"/>
                  <a:gd name="connsiteY3" fmla="*/ 0 h 2781"/>
                  <a:gd name="connsiteX4" fmla="*/ 29486 w 3319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3802" y="0"/>
                    </a:lnTo>
                    <a:lnTo>
                      <a:pt x="33195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5" name="Freeform: Shape 2874">
                <a:extLst>
                  <a:ext uri="{FF2B5EF4-FFF2-40B4-BE49-F238E27FC236}">
                    <a16:creationId xmlns:a16="http://schemas.microsoft.com/office/drawing/2014/main" id="{B32CB444-89D5-4D22-5218-FFF855C07A24}"/>
                  </a:ext>
                </a:extLst>
              </p:cNvPr>
              <p:cNvSpPr/>
              <p:nvPr/>
            </p:nvSpPr>
            <p:spPr>
              <a:xfrm>
                <a:off x="2820896" y="3722027"/>
                <a:ext cx="32978" cy="2781"/>
              </a:xfrm>
              <a:custGeom>
                <a:avLst/>
                <a:gdLst>
                  <a:gd name="connsiteX0" fmla="*/ 29486 w 32978"/>
                  <a:gd name="connsiteY0" fmla="*/ 2782 h 2781"/>
                  <a:gd name="connsiteX1" fmla="*/ 0 w 32978"/>
                  <a:gd name="connsiteY1" fmla="*/ 2782 h 2781"/>
                  <a:gd name="connsiteX2" fmla="*/ 3585 w 32978"/>
                  <a:gd name="connsiteY2" fmla="*/ 0 h 2781"/>
                  <a:gd name="connsiteX3" fmla="*/ 32979 w 32978"/>
                  <a:gd name="connsiteY3" fmla="*/ 0 h 2781"/>
                  <a:gd name="connsiteX4" fmla="*/ 29486 w 32978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3585" y="0"/>
                    </a:lnTo>
                    <a:lnTo>
                      <a:pt x="32979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6" name="Freeform: Shape 2875">
                <a:extLst>
                  <a:ext uri="{FF2B5EF4-FFF2-40B4-BE49-F238E27FC236}">
                    <a16:creationId xmlns:a16="http://schemas.microsoft.com/office/drawing/2014/main" id="{9DBE209A-DB53-D608-842A-B2732D6D0ECC}"/>
                  </a:ext>
                </a:extLst>
              </p:cNvPr>
              <p:cNvSpPr/>
              <p:nvPr/>
            </p:nvSpPr>
            <p:spPr>
              <a:xfrm>
                <a:off x="2873656" y="3722027"/>
                <a:ext cx="32762" cy="2781"/>
              </a:xfrm>
              <a:custGeom>
                <a:avLst/>
                <a:gdLst>
                  <a:gd name="connsiteX0" fmla="*/ 29486 w 32762"/>
                  <a:gd name="connsiteY0" fmla="*/ 2782 h 2781"/>
                  <a:gd name="connsiteX1" fmla="*/ 0 w 32762"/>
                  <a:gd name="connsiteY1" fmla="*/ 2782 h 2781"/>
                  <a:gd name="connsiteX2" fmla="*/ 3369 w 32762"/>
                  <a:gd name="connsiteY2" fmla="*/ 0 h 2781"/>
                  <a:gd name="connsiteX3" fmla="*/ 32762 w 32762"/>
                  <a:gd name="connsiteY3" fmla="*/ 0 h 2781"/>
                  <a:gd name="connsiteX4" fmla="*/ 29486 w 3276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3369" y="0"/>
                    </a:lnTo>
                    <a:lnTo>
                      <a:pt x="32762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7" name="Freeform: Shape 2876">
                <a:extLst>
                  <a:ext uri="{FF2B5EF4-FFF2-40B4-BE49-F238E27FC236}">
                    <a16:creationId xmlns:a16="http://schemas.microsoft.com/office/drawing/2014/main" id="{555CD7D9-A56B-A774-4295-F59AEAEEDE14}"/>
                  </a:ext>
                </a:extLst>
              </p:cNvPr>
              <p:cNvSpPr/>
              <p:nvPr/>
            </p:nvSpPr>
            <p:spPr>
              <a:xfrm>
                <a:off x="2926416" y="3722027"/>
                <a:ext cx="32545" cy="2781"/>
              </a:xfrm>
              <a:custGeom>
                <a:avLst/>
                <a:gdLst>
                  <a:gd name="connsiteX0" fmla="*/ 29486 w 32545"/>
                  <a:gd name="connsiteY0" fmla="*/ 2782 h 2781"/>
                  <a:gd name="connsiteX1" fmla="*/ 0 w 32545"/>
                  <a:gd name="connsiteY1" fmla="*/ 2782 h 2781"/>
                  <a:gd name="connsiteX2" fmla="*/ 3183 w 32545"/>
                  <a:gd name="connsiteY2" fmla="*/ 0 h 2781"/>
                  <a:gd name="connsiteX3" fmla="*/ 32546 w 32545"/>
                  <a:gd name="connsiteY3" fmla="*/ 0 h 2781"/>
                  <a:gd name="connsiteX4" fmla="*/ 29486 w 3254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5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3183" y="0"/>
                    </a:lnTo>
                    <a:lnTo>
                      <a:pt x="32546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8" name="Freeform: Shape 2877">
                <a:extLst>
                  <a:ext uri="{FF2B5EF4-FFF2-40B4-BE49-F238E27FC236}">
                    <a16:creationId xmlns:a16="http://schemas.microsoft.com/office/drawing/2014/main" id="{FC4BDE39-B10C-720F-E6EA-71CBE0AF8405}"/>
                  </a:ext>
                </a:extLst>
              </p:cNvPr>
              <p:cNvSpPr/>
              <p:nvPr/>
            </p:nvSpPr>
            <p:spPr>
              <a:xfrm>
                <a:off x="2979176" y="3722027"/>
                <a:ext cx="32329" cy="2781"/>
              </a:xfrm>
              <a:custGeom>
                <a:avLst/>
                <a:gdLst>
                  <a:gd name="connsiteX0" fmla="*/ 29486 w 32329"/>
                  <a:gd name="connsiteY0" fmla="*/ 2782 h 2781"/>
                  <a:gd name="connsiteX1" fmla="*/ 0 w 32329"/>
                  <a:gd name="connsiteY1" fmla="*/ 2782 h 2781"/>
                  <a:gd name="connsiteX2" fmla="*/ 2967 w 32329"/>
                  <a:gd name="connsiteY2" fmla="*/ 0 h 2781"/>
                  <a:gd name="connsiteX3" fmla="*/ 32330 w 32329"/>
                  <a:gd name="connsiteY3" fmla="*/ 0 h 2781"/>
                  <a:gd name="connsiteX4" fmla="*/ 29486 w 3232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2967" y="0"/>
                    </a:lnTo>
                    <a:lnTo>
                      <a:pt x="32330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9" name="Freeform: Shape 2878">
                <a:extLst>
                  <a:ext uri="{FF2B5EF4-FFF2-40B4-BE49-F238E27FC236}">
                    <a16:creationId xmlns:a16="http://schemas.microsoft.com/office/drawing/2014/main" id="{BE55C61A-E9D5-BEE8-CBA7-4387FBF93C47}"/>
                  </a:ext>
                </a:extLst>
              </p:cNvPr>
              <p:cNvSpPr/>
              <p:nvPr/>
            </p:nvSpPr>
            <p:spPr>
              <a:xfrm>
                <a:off x="3031935" y="3722027"/>
                <a:ext cx="32113" cy="2781"/>
              </a:xfrm>
              <a:custGeom>
                <a:avLst/>
                <a:gdLst>
                  <a:gd name="connsiteX0" fmla="*/ 29486 w 32113"/>
                  <a:gd name="connsiteY0" fmla="*/ 2782 h 2781"/>
                  <a:gd name="connsiteX1" fmla="*/ 0 w 32113"/>
                  <a:gd name="connsiteY1" fmla="*/ 2782 h 2781"/>
                  <a:gd name="connsiteX2" fmla="*/ 2751 w 32113"/>
                  <a:gd name="connsiteY2" fmla="*/ 0 h 2781"/>
                  <a:gd name="connsiteX3" fmla="*/ 32113 w 32113"/>
                  <a:gd name="connsiteY3" fmla="*/ 0 h 2781"/>
                  <a:gd name="connsiteX4" fmla="*/ 29486 w 3211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3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2751" y="0"/>
                    </a:lnTo>
                    <a:lnTo>
                      <a:pt x="32113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0" name="Freeform: Shape 2879">
                <a:extLst>
                  <a:ext uri="{FF2B5EF4-FFF2-40B4-BE49-F238E27FC236}">
                    <a16:creationId xmlns:a16="http://schemas.microsoft.com/office/drawing/2014/main" id="{34167DC3-8F5D-8EB7-EF4E-2EC75D1C97EE}"/>
                  </a:ext>
                </a:extLst>
              </p:cNvPr>
              <p:cNvSpPr/>
              <p:nvPr/>
            </p:nvSpPr>
            <p:spPr>
              <a:xfrm>
                <a:off x="3084695" y="3722027"/>
                <a:ext cx="31896" cy="2781"/>
              </a:xfrm>
              <a:custGeom>
                <a:avLst/>
                <a:gdLst>
                  <a:gd name="connsiteX0" fmla="*/ 29486 w 31896"/>
                  <a:gd name="connsiteY0" fmla="*/ 2782 h 2781"/>
                  <a:gd name="connsiteX1" fmla="*/ 0 w 31896"/>
                  <a:gd name="connsiteY1" fmla="*/ 2782 h 2781"/>
                  <a:gd name="connsiteX2" fmla="*/ 2534 w 31896"/>
                  <a:gd name="connsiteY2" fmla="*/ 0 h 2781"/>
                  <a:gd name="connsiteX3" fmla="*/ 31897 w 31896"/>
                  <a:gd name="connsiteY3" fmla="*/ 0 h 2781"/>
                  <a:gd name="connsiteX4" fmla="*/ 29486 w 3189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2534" y="0"/>
                    </a:lnTo>
                    <a:lnTo>
                      <a:pt x="31897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1" name="Freeform: Shape 2880">
                <a:extLst>
                  <a:ext uri="{FF2B5EF4-FFF2-40B4-BE49-F238E27FC236}">
                    <a16:creationId xmlns:a16="http://schemas.microsoft.com/office/drawing/2014/main" id="{28A4158D-B3EA-221E-F794-9BFEAD185244}"/>
                  </a:ext>
                </a:extLst>
              </p:cNvPr>
              <p:cNvSpPr/>
              <p:nvPr/>
            </p:nvSpPr>
            <p:spPr>
              <a:xfrm>
                <a:off x="3137455" y="3722027"/>
                <a:ext cx="31680" cy="2781"/>
              </a:xfrm>
              <a:custGeom>
                <a:avLst/>
                <a:gdLst>
                  <a:gd name="connsiteX0" fmla="*/ 29486 w 31680"/>
                  <a:gd name="connsiteY0" fmla="*/ 2782 h 2781"/>
                  <a:gd name="connsiteX1" fmla="*/ 0 w 31680"/>
                  <a:gd name="connsiteY1" fmla="*/ 2782 h 2781"/>
                  <a:gd name="connsiteX2" fmla="*/ 2318 w 31680"/>
                  <a:gd name="connsiteY2" fmla="*/ 0 h 2781"/>
                  <a:gd name="connsiteX3" fmla="*/ 31681 w 31680"/>
                  <a:gd name="connsiteY3" fmla="*/ 0 h 2781"/>
                  <a:gd name="connsiteX4" fmla="*/ 29486 w 3168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2318" y="0"/>
                    </a:lnTo>
                    <a:lnTo>
                      <a:pt x="31681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2" name="Freeform: Shape 2881">
                <a:extLst>
                  <a:ext uri="{FF2B5EF4-FFF2-40B4-BE49-F238E27FC236}">
                    <a16:creationId xmlns:a16="http://schemas.microsoft.com/office/drawing/2014/main" id="{D9CD5C77-1AE9-0C8B-0EBD-8DA630E27352}"/>
                  </a:ext>
                </a:extLst>
              </p:cNvPr>
              <p:cNvSpPr/>
              <p:nvPr/>
            </p:nvSpPr>
            <p:spPr>
              <a:xfrm>
                <a:off x="3190215" y="3722027"/>
                <a:ext cx="31464" cy="2781"/>
              </a:xfrm>
              <a:custGeom>
                <a:avLst/>
                <a:gdLst>
                  <a:gd name="connsiteX0" fmla="*/ 29486 w 31464"/>
                  <a:gd name="connsiteY0" fmla="*/ 2782 h 2781"/>
                  <a:gd name="connsiteX1" fmla="*/ 0 w 31464"/>
                  <a:gd name="connsiteY1" fmla="*/ 2782 h 2781"/>
                  <a:gd name="connsiteX2" fmla="*/ 2102 w 31464"/>
                  <a:gd name="connsiteY2" fmla="*/ 0 h 2781"/>
                  <a:gd name="connsiteX3" fmla="*/ 31464 w 31464"/>
                  <a:gd name="connsiteY3" fmla="*/ 0 h 2781"/>
                  <a:gd name="connsiteX4" fmla="*/ 29486 w 3146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64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2102" y="0"/>
                    </a:lnTo>
                    <a:lnTo>
                      <a:pt x="31464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3" name="Freeform: Shape 2882">
                <a:extLst>
                  <a:ext uri="{FF2B5EF4-FFF2-40B4-BE49-F238E27FC236}">
                    <a16:creationId xmlns:a16="http://schemas.microsoft.com/office/drawing/2014/main" id="{C4FA3133-F112-79C8-0F52-BA69C32328A3}"/>
                  </a:ext>
                </a:extLst>
              </p:cNvPr>
              <p:cNvSpPr/>
              <p:nvPr/>
            </p:nvSpPr>
            <p:spPr>
              <a:xfrm>
                <a:off x="3242974" y="3722027"/>
                <a:ext cx="31278" cy="2781"/>
              </a:xfrm>
              <a:custGeom>
                <a:avLst/>
                <a:gdLst>
                  <a:gd name="connsiteX0" fmla="*/ 29486 w 31278"/>
                  <a:gd name="connsiteY0" fmla="*/ 2782 h 2781"/>
                  <a:gd name="connsiteX1" fmla="*/ 0 w 31278"/>
                  <a:gd name="connsiteY1" fmla="*/ 2782 h 2781"/>
                  <a:gd name="connsiteX2" fmla="*/ 1885 w 31278"/>
                  <a:gd name="connsiteY2" fmla="*/ 0 h 2781"/>
                  <a:gd name="connsiteX3" fmla="*/ 31279 w 31278"/>
                  <a:gd name="connsiteY3" fmla="*/ 0 h 2781"/>
                  <a:gd name="connsiteX4" fmla="*/ 29486 w 31278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885" y="0"/>
                    </a:lnTo>
                    <a:lnTo>
                      <a:pt x="31279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4" name="Freeform: Shape 2883">
                <a:extLst>
                  <a:ext uri="{FF2B5EF4-FFF2-40B4-BE49-F238E27FC236}">
                    <a16:creationId xmlns:a16="http://schemas.microsoft.com/office/drawing/2014/main" id="{7365976C-198D-2C96-D7CA-17F7BA99ABA2}"/>
                  </a:ext>
                </a:extLst>
              </p:cNvPr>
              <p:cNvSpPr/>
              <p:nvPr/>
            </p:nvSpPr>
            <p:spPr>
              <a:xfrm>
                <a:off x="3295734" y="3722027"/>
                <a:ext cx="31062" cy="2781"/>
              </a:xfrm>
              <a:custGeom>
                <a:avLst/>
                <a:gdLst>
                  <a:gd name="connsiteX0" fmla="*/ 29486 w 31062"/>
                  <a:gd name="connsiteY0" fmla="*/ 2782 h 2781"/>
                  <a:gd name="connsiteX1" fmla="*/ 0 w 31062"/>
                  <a:gd name="connsiteY1" fmla="*/ 2782 h 2781"/>
                  <a:gd name="connsiteX2" fmla="*/ 1669 w 31062"/>
                  <a:gd name="connsiteY2" fmla="*/ 0 h 2781"/>
                  <a:gd name="connsiteX3" fmla="*/ 31063 w 31062"/>
                  <a:gd name="connsiteY3" fmla="*/ 0 h 2781"/>
                  <a:gd name="connsiteX4" fmla="*/ 29486 w 3106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669" y="0"/>
                    </a:lnTo>
                    <a:lnTo>
                      <a:pt x="31063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5" name="Freeform: Shape 2884">
                <a:extLst>
                  <a:ext uri="{FF2B5EF4-FFF2-40B4-BE49-F238E27FC236}">
                    <a16:creationId xmlns:a16="http://schemas.microsoft.com/office/drawing/2014/main" id="{79B2A9CE-3EFA-03CB-46F5-2E086F4BA341}"/>
                  </a:ext>
                </a:extLst>
              </p:cNvPr>
              <p:cNvSpPr/>
              <p:nvPr/>
            </p:nvSpPr>
            <p:spPr>
              <a:xfrm>
                <a:off x="3348494" y="3722027"/>
                <a:ext cx="30846" cy="2781"/>
              </a:xfrm>
              <a:custGeom>
                <a:avLst/>
                <a:gdLst>
                  <a:gd name="connsiteX0" fmla="*/ 29486 w 30846"/>
                  <a:gd name="connsiteY0" fmla="*/ 2782 h 2781"/>
                  <a:gd name="connsiteX1" fmla="*/ 0 w 30846"/>
                  <a:gd name="connsiteY1" fmla="*/ 2782 h 2781"/>
                  <a:gd name="connsiteX2" fmla="*/ 1453 w 30846"/>
                  <a:gd name="connsiteY2" fmla="*/ 0 h 2781"/>
                  <a:gd name="connsiteX3" fmla="*/ 30846 w 30846"/>
                  <a:gd name="connsiteY3" fmla="*/ 0 h 2781"/>
                  <a:gd name="connsiteX4" fmla="*/ 29486 w 3084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6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453" y="0"/>
                    </a:lnTo>
                    <a:lnTo>
                      <a:pt x="30846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6" name="Freeform: Shape 2885">
                <a:extLst>
                  <a:ext uri="{FF2B5EF4-FFF2-40B4-BE49-F238E27FC236}">
                    <a16:creationId xmlns:a16="http://schemas.microsoft.com/office/drawing/2014/main" id="{9F0DCF43-835C-8648-9E8E-06EC9DB88010}"/>
                  </a:ext>
                </a:extLst>
              </p:cNvPr>
              <p:cNvSpPr/>
              <p:nvPr/>
            </p:nvSpPr>
            <p:spPr>
              <a:xfrm>
                <a:off x="3401254" y="3722027"/>
                <a:ext cx="30629" cy="2781"/>
              </a:xfrm>
              <a:custGeom>
                <a:avLst/>
                <a:gdLst>
                  <a:gd name="connsiteX0" fmla="*/ 29486 w 30629"/>
                  <a:gd name="connsiteY0" fmla="*/ 2782 h 2781"/>
                  <a:gd name="connsiteX1" fmla="*/ 0 w 30629"/>
                  <a:gd name="connsiteY1" fmla="*/ 2782 h 2781"/>
                  <a:gd name="connsiteX2" fmla="*/ 1236 w 30629"/>
                  <a:gd name="connsiteY2" fmla="*/ 0 h 2781"/>
                  <a:gd name="connsiteX3" fmla="*/ 30630 w 30629"/>
                  <a:gd name="connsiteY3" fmla="*/ 0 h 2781"/>
                  <a:gd name="connsiteX4" fmla="*/ 29486 w 3062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236" y="0"/>
                    </a:lnTo>
                    <a:lnTo>
                      <a:pt x="30630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7" name="Freeform: Shape 2886">
                <a:extLst>
                  <a:ext uri="{FF2B5EF4-FFF2-40B4-BE49-F238E27FC236}">
                    <a16:creationId xmlns:a16="http://schemas.microsoft.com/office/drawing/2014/main" id="{37BE8151-0DB6-21A7-F044-FC6017A77149}"/>
                  </a:ext>
                </a:extLst>
              </p:cNvPr>
              <p:cNvSpPr/>
              <p:nvPr/>
            </p:nvSpPr>
            <p:spPr>
              <a:xfrm>
                <a:off x="3454014" y="3722027"/>
                <a:ext cx="30413" cy="2781"/>
              </a:xfrm>
              <a:custGeom>
                <a:avLst/>
                <a:gdLst>
                  <a:gd name="connsiteX0" fmla="*/ 29486 w 30413"/>
                  <a:gd name="connsiteY0" fmla="*/ 2782 h 2781"/>
                  <a:gd name="connsiteX1" fmla="*/ 0 w 30413"/>
                  <a:gd name="connsiteY1" fmla="*/ 2782 h 2781"/>
                  <a:gd name="connsiteX2" fmla="*/ 1051 w 30413"/>
                  <a:gd name="connsiteY2" fmla="*/ 0 h 2781"/>
                  <a:gd name="connsiteX3" fmla="*/ 30413 w 30413"/>
                  <a:gd name="connsiteY3" fmla="*/ 0 h 2781"/>
                  <a:gd name="connsiteX4" fmla="*/ 29486 w 3041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13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051" y="0"/>
                    </a:lnTo>
                    <a:lnTo>
                      <a:pt x="30413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8" name="Freeform: Shape 2887">
                <a:extLst>
                  <a:ext uri="{FF2B5EF4-FFF2-40B4-BE49-F238E27FC236}">
                    <a16:creationId xmlns:a16="http://schemas.microsoft.com/office/drawing/2014/main" id="{A25189EA-99BB-1C2D-EF59-CC5EEE51AC07}"/>
                  </a:ext>
                </a:extLst>
              </p:cNvPr>
              <p:cNvSpPr/>
              <p:nvPr/>
            </p:nvSpPr>
            <p:spPr>
              <a:xfrm>
                <a:off x="3506773" y="3722027"/>
                <a:ext cx="30197" cy="2781"/>
              </a:xfrm>
              <a:custGeom>
                <a:avLst/>
                <a:gdLst>
                  <a:gd name="connsiteX0" fmla="*/ 29486 w 30197"/>
                  <a:gd name="connsiteY0" fmla="*/ 2782 h 2781"/>
                  <a:gd name="connsiteX1" fmla="*/ 0 w 30197"/>
                  <a:gd name="connsiteY1" fmla="*/ 2782 h 2781"/>
                  <a:gd name="connsiteX2" fmla="*/ 835 w 30197"/>
                  <a:gd name="connsiteY2" fmla="*/ 0 h 2781"/>
                  <a:gd name="connsiteX3" fmla="*/ 30197 w 30197"/>
                  <a:gd name="connsiteY3" fmla="*/ 0 h 2781"/>
                  <a:gd name="connsiteX4" fmla="*/ 29486 w 3019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7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835" y="0"/>
                    </a:lnTo>
                    <a:lnTo>
                      <a:pt x="30197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9" name="Freeform: Shape 2888">
                <a:extLst>
                  <a:ext uri="{FF2B5EF4-FFF2-40B4-BE49-F238E27FC236}">
                    <a16:creationId xmlns:a16="http://schemas.microsoft.com/office/drawing/2014/main" id="{8CAFB464-F626-F573-36B1-1773B20CBB18}"/>
                  </a:ext>
                </a:extLst>
              </p:cNvPr>
              <p:cNvSpPr/>
              <p:nvPr/>
            </p:nvSpPr>
            <p:spPr>
              <a:xfrm>
                <a:off x="3559533" y="3722027"/>
                <a:ext cx="29980" cy="2781"/>
              </a:xfrm>
              <a:custGeom>
                <a:avLst/>
                <a:gdLst>
                  <a:gd name="connsiteX0" fmla="*/ 29486 w 29980"/>
                  <a:gd name="connsiteY0" fmla="*/ 2782 h 2781"/>
                  <a:gd name="connsiteX1" fmla="*/ 0 w 29980"/>
                  <a:gd name="connsiteY1" fmla="*/ 2782 h 2781"/>
                  <a:gd name="connsiteX2" fmla="*/ 618 w 29980"/>
                  <a:gd name="connsiteY2" fmla="*/ 0 h 2781"/>
                  <a:gd name="connsiteX3" fmla="*/ 29981 w 29980"/>
                  <a:gd name="connsiteY3" fmla="*/ 0 h 2781"/>
                  <a:gd name="connsiteX4" fmla="*/ 29486 w 2998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618" y="0"/>
                    </a:lnTo>
                    <a:lnTo>
                      <a:pt x="29981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0" name="Freeform: Shape 2889">
                <a:extLst>
                  <a:ext uri="{FF2B5EF4-FFF2-40B4-BE49-F238E27FC236}">
                    <a16:creationId xmlns:a16="http://schemas.microsoft.com/office/drawing/2014/main" id="{21F0ACB1-C218-18C8-B85B-C8CFBC49DCB6}"/>
                  </a:ext>
                </a:extLst>
              </p:cNvPr>
              <p:cNvSpPr/>
              <p:nvPr/>
            </p:nvSpPr>
            <p:spPr>
              <a:xfrm>
                <a:off x="3612293" y="3722027"/>
                <a:ext cx="29764" cy="2781"/>
              </a:xfrm>
              <a:custGeom>
                <a:avLst/>
                <a:gdLst>
                  <a:gd name="connsiteX0" fmla="*/ 29486 w 29764"/>
                  <a:gd name="connsiteY0" fmla="*/ 2782 h 2781"/>
                  <a:gd name="connsiteX1" fmla="*/ 0 w 29764"/>
                  <a:gd name="connsiteY1" fmla="*/ 2782 h 2781"/>
                  <a:gd name="connsiteX2" fmla="*/ 402 w 29764"/>
                  <a:gd name="connsiteY2" fmla="*/ 0 h 2781"/>
                  <a:gd name="connsiteX3" fmla="*/ 29764 w 29764"/>
                  <a:gd name="connsiteY3" fmla="*/ 0 h 2781"/>
                  <a:gd name="connsiteX4" fmla="*/ 29486 w 2976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4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402" y="0"/>
                    </a:lnTo>
                    <a:lnTo>
                      <a:pt x="29764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1" name="Freeform: Shape 2890">
                <a:extLst>
                  <a:ext uri="{FF2B5EF4-FFF2-40B4-BE49-F238E27FC236}">
                    <a16:creationId xmlns:a16="http://schemas.microsoft.com/office/drawing/2014/main" id="{A2209D33-CDAB-BF50-119A-CBE57062EC32}"/>
                  </a:ext>
                </a:extLst>
              </p:cNvPr>
              <p:cNvSpPr/>
              <p:nvPr/>
            </p:nvSpPr>
            <p:spPr>
              <a:xfrm>
                <a:off x="3665053" y="3722027"/>
                <a:ext cx="29547" cy="2781"/>
              </a:xfrm>
              <a:custGeom>
                <a:avLst/>
                <a:gdLst>
                  <a:gd name="connsiteX0" fmla="*/ 29486 w 29547"/>
                  <a:gd name="connsiteY0" fmla="*/ 2782 h 2781"/>
                  <a:gd name="connsiteX1" fmla="*/ 0 w 29547"/>
                  <a:gd name="connsiteY1" fmla="*/ 2782 h 2781"/>
                  <a:gd name="connsiteX2" fmla="*/ 185 w 29547"/>
                  <a:gd name="connsiteY2" fmla="*/ 0 h 2781"/>
                  <a:gd name="connsiteX3" fmla="*/ 29548 w 29547"/>
                  <a:gd name="connsiteY3" fmla="*/ 0 h 2781"/>
                  <a:gd name="connsiteX4" fmla="*/ 29486 w 2954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47" h="2781">
                    <a:moveTo>
                      <a:pt x="29486" y="2782"/>
                    </a:moveTo>
                    <a:lnTo>
                      <a:pt x="0" y="2782"/>
                    </a:lnTo>
                    <a:lnTo>
                      <a:pt x="185" y="0"/>
                    </a:lnTo>
                    <a:lnTo>
                      <a:pt x="29548" y="0"/>
                    </a:lnTo>
                    <a:lnTo>
                      <a:pt x="2948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2" name="Freeform: Shape 2891">
                <a:extLst>
                  <a:ext uri="{FF2B5EF4-FFF2-40B4-BE49-F238E27FC236}">
                    <a16:creationId xmlns:a16="http://schemas.microsoft.com/office/drawing/2014/main" id="{B72A4CCC-A654-7007-5874-5151A8642DD1}"/>
                  </a:ext>
                </a:extLst>
              </p:cNvPr>
              <p:cNvSpPr/>
              <p:nvPr/>
            </p:nvSpPr>
            <p:spPr>
              <a:xfrm>
                <a:off x="3717782" y="3722027"/>
                <a:ext cx="29517" cy="2781"/>
              </a:xfrm>
              <a:custGeom>
                <a:avLst/>
                <a:gdLst>
                  <a:gd name="connsiteX0" fmla="*/ 29517 w 29517"/>
                  <a:gd name="connsiteY0" fmla="*/ 2782 h 2781"/>
                  <a:gd name="connsiteX1" fmla="*/ 31 w 29517"/>
                  <a:gd name="connsiteY1" fmla="*/ 2782 h 2781"/>
                  <a:gd name="connsiteX2" fmla="*/ 0 w 29517"/>
                  <a:gd name="connsiteY2" fmla="*/ 0 h 2781"/>
                  <a:gd name="connsiteX3" fmla="*/ 29363 w 29517"/>
                  <a:gd name="connsiteY3" fmla="*/ 0 h 2781"/>
                  <a:gd name="connsiteX4" fmla="*/ 29517 w 2951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17" h="2781">
                    <a:moveTo>
                      <a:pt x="29517" y="2782"/>
                    </a:moveTo>
                    <a:lnTo>
                      <a:pt x="31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2951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B366C477-E39A-B811-7B23-A4F682939069}"/>
                  </a:ext>
                </a:extLst>
              </p:cNvPr>
              <p:cNvSpPr/>
              <p:nvPr/>
            </p:nvSpPr>
            <p:spPr>
              <a:xfrm>
                <a:off x="3770325" y="3722027"/>
                <a:ext cx="29733" cy="2781"/>
              </a:xfrm>
              <a:custGeom>
                <a:avLst/>
                <a:gdLst>
                  <a:gd name="connsiteX0" fmla="*/ 29733 w 29733"/>
                  <a:gd name="connsiteY0" fmla="*/ 2782 h 2781"/>
                  <a:gd name="connsiteX1" fmla="*/ 247 w 29733"/>
                  <a:gd name="connsiteY1" fmla="*/ 2782 h 2781"/>
                  <a:gd name="connsiteX2" fmla="*/ 0 w 29733"/>
                  <a:gd name="connsiteY2" fmla="*/ 0 h 2781"/>
                  <a:gd name="connsiteX3" fmla="*/ 29393 w 29733"/>
                  <a:gd name="connsiteY3" fmla="*/ 0 h 2781"/>
                  <a:gd name="connsiteX4" fmla="*/ 29733 w 2973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" h="2781">
                    <a:moveTo>
                      <a:pt x="29733" y="2782"/>
                    </a:moveTo>
                    <a:lnTo>
                      <a:pt x="247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29733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379FF7CD-EA7F-6506-CF34-CFF0A213AE66}"/>
                  </a:ext>
                </a:extLst>
              </p:cNvPr>
              <p:cNvSpPr/>
              <p:nvPr/>
            </p:nvSpPr>
            <p:spPr>
              <a:xfrm>
                <a:off x="3822868" y="3722027"/>
                <a:ext cx="29949" cy="2781"/>
              </a:xfrm>
              <a:custGeom>
                <a:avLst/>
                <a:gdLst>
                  <a:gd name="connsiteX0" fmla="*/ 29950 w 29949"/>
                  <a:gd name="connsiteY0" fmla="*/ 2782 h 2781"/>
                  <a:gd name="connsiteX1" fmla="*/ 464 w 29949"/>
                  <a:gd name="connsiteY1" fmla="*/ 2782 h 2781"/>
                  <a:gd name="connsiteX2" fmla="*/ 0 w 29949"/>
                  <a:gd name="connsiteY2" fmla="*/ 0 h 2781"/>
                  <a:gd name="connsiteX3" fmla="*/ 29393 w 29949"/>
                  <a:gd name="connsiteY3" fmla="*/ 0 h 2781"/>
                  <a:gd name="connsiteX4" fmla="*/ 29950 w 2994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781">
                    <a:moveTo>
                      <a:pt x="29950" y="2782"/>
                    </a:moveTo>
                    <a:lnTo>
                      <a:pt x="464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29950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E1BCC7C2-6444-79F5-2081-F2FF214560D5}"/>
                  </a:ext>
                </a:extLst>
              </p:cNvPr>
              <p:cNvSpPr/>
              <p:nvPr/>
            </p:nvSpPr>
            <p:spPr>
              <a:xfrm>
                <a:off x="3875412" y="3722027"/>
                <a:ext cx="30166" cy="2781"/>
              </a:xfrm>
              <a:custGeom>
                <a:avLst/>
                <a:gdLst>
                  <a:gd name="connsiteX0" fmla="*/ 30166 w 30166"/>
                  <a:gd name="connsiteY0" fmla="*/ 2782 h 2781"/>
                  <a:gd name="connsiteX1" fmla="*/ 680 w 30166"/>
                  <a:gd name="connsiteY1" fmla="*/ 2782 h 2781"/>
                  <a:gd name="connsiteX2" fmla="*/ 0 w 30166"/>
                  <a:gd name="connsiteY2" fmla="*/ 0 h 2781"/>
                  <a:gd name="connsiteX3" fmla="*/ 29393 w 30166"/>
                  <a:gd name="connsiteY3" fmla="*/ 0 h 2781"/>
                  <a:gd name="connsiteX4" fmla="*/ 30166 w 3016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66" h="2781">
                    <a:moveTo>
                      <a:pt x="30166" y="2782"/>
                    </a:moveTo>
                    <a:lnTo>
                      <a:pt x="680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016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324EE9E1-2C98-69DB-ECAD-AC50B5A2699B}"/>
                  </a:ext>
                </a:extLst>
              </p:cNvPr>
              <p:cNvSpPr/>
              <p:nvPr/>
            </p:nvSpPr>
            <p:spPr>
              <a:xfrm>
                <a:off x="3927955" y="3722027"/>
                <a:ext cx="30382" cy="2781"/>
              </a:xfrm>
              <a:custGeom>
                <a:avLst/>
                <a:gdLst>
                  <a:gd name="connsiteX0" fmla="*/ 30382 w 30382"/>
                  <a:gd name="connsiteY0" fmla="*/ 2782 h 2781"/>
                  <a:gd name="connsiteX1" fmla="*/ 896 w 30382"/>
                  <a:gd name="connsiteY1" fmla="*/ 2782 h 2781"/>
                  <a:gd name="connsiteX2" fmla="*/ 0 w 30382"/>
                  <a:gd name="connsiteY2" fmla="*/ 0 h 2781"/>
                  <a:gd name="connsiteX3" fmla="*/ 29393 w 30382"/>
                  <a:gd name="connsiteY3" fmla="*/ 0 h 2781"/>
                  <a:gd name="connsiteX4" fmla="*/ 30382 w 3038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2" h="2781">
                    <a:moveTo>
                      <a:pt x="30382" y="2782"/>
                    </a:moveTo>
                    <a:lnTo>
                      <a:pt x="896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038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E07B9651-513F-2F3B-B775-86E37BE76B2F}"/>
                  </a:ext>
                </a:extLst>
              </p:cNvPr>
              <p:cNvSpPr/>
              <p:nvPr/>
            </p:nvSpPr>
            <p:spPr>
              <a:xfrm>
                <a:off x="3980530" y="3722027"/>
                <a:ext cx="30567" cy="2781"/>
              </a:xfrm>
              <a:custGeom>
                <a:avLst/>
                <a:gdLst>
                  <a:gd name="connsiteX0" fmla="*/ 30568 w 30567"/>
                  <a:gd name="connsiteY0" fmla="*/ 2782 h 2781"/>
                  <a:gd name="connsiteX1" fmla="*/ 1082 w 30567"/>
                  <a:gd name="connsiteY1" fmla="*/ 2782 h 2781"/>
                  <a:gd name="connsiteX2" fmla="*/ 0 w 30567"/>
                  <a:gd name="connsiteY2" fmla="*/ 0 h 2781"/>
                  <a:gd name="connsiteX3" fmla="*/ 29363 w 30567"/>
                  <a:gd name="connsiteY3" fmla="*/ 0 h 2781"/>
                  <a:gd name="connsiteX4" fmla="*/ 30568 w 3056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7" h="2781">
                    <a:moveTo>
                      <a:pt x="30568" y="2782"/>
                    </a:moveTo>
                    <a:lnTo>
                      <a:pt x="1082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0568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F164122F-4C09-0212-0EE1-1BAA030C21C5}"/>
                  </a:ext>
                </a:extLst>
              </p:cNvPr>
              <p:cNvSpPr/>
              <p:nvPr/>
            </p:nvSpPr>
            <p:spPr>
              <a:xfrm>
                <a:off x="4033073" y="3722027"/>
                <a:ext cx="30784" cy="2781"/>
              </a:xfrm>
              <a:custGeom>
                <a:avLst/>
                <a:gdLst>
                  <a:gd name="connsiteX0" fmla="*/ 30784 w 30784"/>
                  <a:gd name="connsiteY0" fmla="*/ 2782 h 2781"/>
                  <a:gd name="connsiteX1" fmla="*/ 1267 w 30784"/>
                  <a:gd name="connsiteY1" fmla="*/ 2782 h 2781"/>
                  <a:gd name="connsiteX2" fmla="*/ 0 w 30784"/>
                  <a:gd name="connsiteY2" fmla="*/ 0 h 2781"/>
                  <a:gd name="connsiteX3" fmla="*/ 29363 w 30784"/>
                  <a:gd name="connsiteY3" fmla="*/ 0 h 2781"/>
                  <a:gd name="connsiteX4" fmla="*/ 30784 w 3078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4" h="2781">
                    <a:moveTo>
                      <a:pt x="30784" y="2782"/>
                    </a:moveTo>
                    <a:lnTo>
                      <a:pt x="1267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0784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254BF591-9072-8DC5-5AEB-35EBC5E66CA2}"/>
                  </a:ext>
                </a:extLst>
              </p:cNvPr>
              <p:cNvSpPr/>
              <p:nvPr/>
            </p:nvSpPr>
            <p:spPr>
              <a:xfrm>
                <a:off x="4085616" y="3722027"/>
                <a:ext cx="31000" cy="2781"/>
              </a:xfrm>
              <a:custGeom>
                <a:avLst/>
                <a:gdLst>
                  <a:gd name="connsiteX0" fmla="*/ 31001 w 31000"/>
                  <a:gd name="connsiteY0" fmla="*/ 2782 h 2781"/>
                  <a:gd name="connsiteX1" fmla="*/ 1484 w 31000"/>
                  <a:gd name="connsiteY1" fmla="*/ 2782 h 2781"/>
                  <a:gd name="connsiteX2" fmla="*/ 0 w 31000"/>
                  <a:gd name="connsiteY2" fmla="*/ 0 h 2781"/>
                  <a:gd name="connsiteX3" fmla="*/ 29363 w 31000"/>
                  <a:gd name="connsiteY3" fmla="*/ 0 h 2781"/>
                  <a:gd name="connsiteX4" fmla="*/ 31001 w 3100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00" h="2781">
                    <a:moveTo>
                      <a:pt x="31001" y="2782"/>
                    </a:moveTo>
                    <a:lnTo>
                      <a:pt x="1484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1001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1D99FE6B-E582-FCFC-C5EE-70D30DD557AD}"/>
                  </a:ext>
                </a:extLst>
              </p:cNvPr>
              <p:cNvSpPr/>
              <p:nvPr/>
            </p:nvSpPr>
            <p:spPr>
              <a:xfrm>
                <a:off x="4138160" y="3722027"/>
                <a:ext cx="31216" cy="2781"/>
              </a:xfrm>
              <a:custGeom>
                <a:avLst/>
                <a:gdLst>
                  <a:gd name="connsiteX0" fmla="*/ 31217 w 31216"/>
                  <a:gd name="connsiteY0" fmla="*/ 2782 h 2781"/>
                  <a:gd name="connsiteX1" fmla="*/ 1700 w 31216"/>
                  <a:gd name="connsiteY1" fmla="*/ 2782 h 2781"/>
                  <a:gd name="connsiteX2" fmla="*/ 0 w 31216"/>
                  <a:gd name="connsiteY2" fmla="*/ 0 h 2781"/>
                  <a:gd name="connsiteX3" fmla="*/ 29363 w 31216"/>
                  <a:gd name="connsiteY3" fmla="*/ 0 h 2781"/>
                  <a:gd name="connsiteX4" fmla="*/ 31217 w 3121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6" h="2781">
                    <a:moveTo>
                      <a:pt x="31217" y="2782"/>
                    </a:moveTo>
                    <a:lnTo>
                      <a:pt x="1700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121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9618FF5-1712-EF61-6E0E-72290F6E7F6A}"/>
                  </a:ext>
                </a:extLst>
              </p:cNvPr>
              <p:cNvSpPr/>
              <p:nvPr/>
            </p:nvSpPr>
            <p:spPr>
              <a:xfrm>
                <a:off x="4190703" y="3722027"/>
                <a:ext cx="31433" cy="2781"/>
              </a:xfrm>
              <a:custGeom>
                <a:avLst/>
                <a:gdLst>
                  <a:gd name="connsiteX0" fmla="*/ 31433 w 31433"/>
                  <a:gd name="connsiteY0" fmla="*/ 2782 h 2781"/>
                  <a:gd name="connsiteX1" fmla="*/ 1916 w 31433"/>
                  <a:gd name="connsiteY1" fmla="*/ 2782 h 2781"/>
                  <a:gd name="connsiteX2" fmla="*/ 0 w 31433"/>
                  <a:gd name="connsiteY2" fmla="*/ 0 h 2781"/>
                  <a:gd name="connsiteX3" fmla="*/ 29363 w 31433"/>
                  <a:gd name="connsiteY3" fmla="*/ 0 h 2781"/>
                  <a:gd name="connsiteX4" fmla="*/ 31433 w 3143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781">
                    <a:moveTo>
                      <a:pt x="31433" y="2782"/>
                    </a:moveTo>
                    <a:lnTo>
                      <a:pt x="1916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1433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A4404F25-F699-5DAB-9CC6-DA7DB39883C0}"/>
                  </a:ext>
                </a:extLst>
              </p:cNvPr>
              <p:cNvSpPr/>
              <p:nvPr/>
            </p:nvSpPr>
            <p:spPr>
              <a:xfrm>
                <a:off x="4243247" y="3722027"/>
                <a:ext cx="31649" cy="2781"/>
              </a:xfrm>
              <a:custGeom>
                <a:avLst/>
                <a:gdLst>
                  <a:gd name="connsiteX0" fmla="*/ 31650 w 31649"/>
                  <a:gd name="connsiteY0" fmla="*/ 2782 h 2781"/>
                  <a:gd name="connsiteX1" fmla="*/ 2132 w 31649"/>
                  <a:gd name="connsiteY1" fmla="*/ 2782 h 2781"/>
                  <a:gd name="connsiteX2" fmla="*/ 0 w 31649"/>
                  <a:gd name="connsiteY2" fmla="*/ 0 h 2781"/>
                  <a:gd name="connsiteX3" fmla="*/ 29363 w 31649"/>
                  <a:gd name="connsiteY3" fmla="*/ 0 h 2781"/>
                  <a:gd name="connsiteX4" fmla="*/ 31650 w 3164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781">
                    <a:moveTo>
                      <a:pt x="31650" y="2782"/>
                    </a:moveTo>
                    <a:lnTo>
                      <a:pt x="2132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1650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7B9FA696-BB23-673C-1D54-139D10A90FC2}"/>
                  </a:ext>
                </a:extLst>
              </p:cNvPr>
              <p:cNvSpPr/>
              <p:nvPr/>
            </p:nvSpPr>
            <p:spPr>
              <a:xfrm>
                <a:off x="4295790" y="3722027"/>
                <a:ext cx="31866" cy="2781"/>
              </a:xfrm>
              <a:custGeom>
                <a:avLst/>
                <a:gdLst>
                  <a:gd name="connsiteX0" fmla="*/ 31866 w 31866"/>
                  <a:gd name="connsiteY0" fmla="*/ 2782 h 2781"/>
                  <a:gd name="connsiteX1" fmla="*/ 2349 w 31866"/>
                  <a:gd name="connsiteY1" fmla="*/ 2782 h 2781"/>
                  <a:gd name="connsiteX2" fmla="*/ 0 w 31866"/>
                  <a:gd name="connsiteY2" fmla="*/ 0 h 2781"/>
                  <a:gd name="connsiteX3" fmla="*/ 29393 w 31866"/>
                  <a:gd name="connsiteY3" fmla="*/ 0 h 2781"/>
                  <a:gd name="connsiteX4" fmla="*/ 31866 w 3186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66" h="2781">
                    <a:moveTo>
                      <a:pt x="31866" y="2782"/>
                    </a:moveTo>
                    <a:lnTo>
                      <a:pt x="2349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186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BD611107-0A3D-C891-AA68-895F888EE28C}"/>
                  </a:ext>
                </a:extLst>
              </p:cNvPr>
              <p:cNvSpPr/>
              <p:nvPr/>
            </p:nvSpPr>
            <p:spPr>
              <a:xfrm>
                <a:off x="4348334" y="3722027"/>
                <a:ext cx="32082" cy="2781"/>
              </a:xfrm>
              <a:custGeom>
                <a:avLst/>
                <a:gdLst>
                  <a:gd name="connsiteX0" fmla="*/ 32082 w 32082"/>
                  <a:gd name="connsiteY0" fmla="*/ 2782 h 2781"/>
                  <a:gd name="connsiteX1" fmla="*/ 2565 w 32082"/>
                  <a:gd name="connsiteY1" fmla="*/ 2782 h 2781"/>
                  <a:gd name="connsiteX2" fmla="*/ 0 w 32082"/>
                  <a:gd name="connsiteY2" fmla="*/ 0 h 2781"/>
                  <a:gd name="connsiteX3" fmla="*/ 29393 w 32082"/>
                  <a:gd name="connsiteY3" fmla="*/ 0 h 2781"/>
                  <a:gd name="connsiteX4" fmla="*/ 32082 w 3208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2781">
                    <a:moveTo>
                      <a:pt x="32082" y="2782"/>
                    </a:moveTo>
                    <a:lnTo>
                      <a:pt x="2565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208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260602CA-700A-2F74-33E3-18BDE40E931D}"/>
                  </a:ext>
                </a:extLst>
              </p:cNvPr>
              <p:cNvSpPr/>
              <p:nvPr/>
            </p:nvSpPr>
            <p:spPr>
              <a:xfrm>
                <a:off x="4400877" y="3722027"/>
                <a:ext cx="32298" cy="2781"/>
              </a:xfrm>
              <a:custGeom>
                <a:avLst/>
                <a:gdLst>
                  <a:gd name="connsiteX0" fmla="*/ 32299 w 32298"/>
                  <a:gd name="connsiteY0" fmla="*/ 2782 h 2781"/>
                  <a:gd name="connsiteX1" fmla="*/ 2782 w 32298"/>
                  <a:gd name="connsiteY1" fmla="*/ 2782 h 2781"/>
                  <a:gd name="connsiteX2" fmla="*/ 0 w 32298"/>
                  <a:gd name="connsiteY2" fmla="*/ 0 h 2781"/>
                  <a:gd name="connsiteX3" fmla="*/ 29393 w 32298"/>
                  <a:gd name="connsiteY3" fmla="*/ 0 h 2781"/>
                  <a:gd name="connsiteX4" fmla="*/ 32299 w 32298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98" h="2781">
                    <a:moveTo>
                      <a:pt x="32299" y="2782"/>
                    </a:moveTo>
                    <a:lnTo>
                      <a:pt x="2782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2299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CEE9F5E1-4DA9-CEE9-EB11-0EAB97819690}"/>
                  </a:ext>
                </a:extLst>
              </p:cNvPr>
              <p:cNvSpPr/>
              <p:nvPr/>
            </p:nvSpPr>
            <p:spPr>
              <a:xfrm>
                <a:off x="4453420" y="3722027"/>
                <a:ext cx="32515" cy="2781"/>
              </a:xfrm>
              <a:custGeom>
                <a:avLst/>
                <a:gdLst>
                  <a:gd name="connsiteX0" fmla="*/ 32515 w 32515"/>
                  <a:gd name="connsiteY0" fmla="*/ 2782 h 2781"/>
                  <a:gd name="connsiteX1" fmla="*/ 2998 w 32515"/>
                  <a:gd name="connsiteY1" fmla="*/ 2782 h 2781"/>
                  <a:gd name="connsiteX2" fmla="*/ 0 w 32515"/>
                  <a:gd name="connsiteY2" fmla="*/ 0 h 2781"/>
                  <a:gd name="connsiteX3" fmla="*/ 29393 w 32515"/>
                  <a:gd name="connsiteY3" fmla="*/ 0 h 2781"/>
                  <a:gd name="connsiteX4" fmla="*/ 32515 w 3251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5" h="2781">
                    <a:moveTo>
                      <a:pt x="32515" y="2782"/>
                    </a:moveTo>
                    <a:lnTo>
                      <a:pt x="2998" y="2782"/>
                    </a:lnTo>
                    <a:lnTo>
                      <a:pt x="0" y="0"/>
                    </a:lnTo>
                    <a:lnTo>
                      <a:pt x="29393" y="0"/>
                    </a:lnTo>
                    <a:lnTo>
                      <a:pt x="32515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2F89774C-9D8B-B4A4-E99C-66F5306BB219}"/>
                  </a:ext>
                </a:extLst>
              </p:cNvPr>
              <p:cNvSpPr/>
              <p:nvPr/>
            </p:nvSpPr>
            <p:spPr>
              <a:xfrm>
                <a:off x="4505995" y="3722027"/>
                <a:ext cx="32700" cy="2781"/>
              </a:xfrm>
              <a:custGeom>
                <a:avLst/>
                <a:gdLst>
                  <a:gd name="connsiteX0" fmla="*/ 32700 w 32700"/>
                  <a:gd name="connsiteY0" fmla="*/ 2782 h 2781"/>
                  <a:gd name="connsiteX1" fmla="*/ 3184 w 32700"/>
                  <a:gd name="connsiteY1" fmla="*/ 2782 h 2781"/>
                  <a:gd name="connsiteX2" fmla="*/ 0 w 32700"/>
                  <a:gd name="connsiteY2" fmla="*/ 0 h 2781"/>
                  <a:gd name="connsiteX3" fmla="*/ 29363 w 32700"/>
                  <a:gd name="connsiteY3" fmla="*/ 0 h 2781"/>
                  <a:gd name="connsiteX4" fmla="*/ 32700 w 3270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781">
                    <a:moveTo>
                      <a:pt x="32700" y="2782"/>
                    </a:moveTo>
                    <a:lnTo>
                      <a:pt x="3184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2700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C2EA2FE3-775A-E1AC-CDC4-1C14A8C19725}"/>
                  </a:ext>
                </a:extLst>
              </p:cNvPr>
              <p:cNvSpPr/>
              <p:nvPr/>
            </p:nvSpPr>
            <p:spPr>
              <a:xfrm>
                <a:off x="4558538" y="3722027"/>
                <a:ext cx="32916" cy="2781"/>
              </a:xfrm>
              <a:custGeom>
                <a:avLst/>
                <a:gdLst>
                  <a:gd name="connsiteX0" fmla="*/ 32917 w 32916"/>
                  <a:gd name="connsiteY0" fmla="*/ 2782 h 2781"/>
                  <a:gd name="connsiteX1" fmla="*/ 3400 w 32916"/>
                  <a:gd name="connsiteY1" fmla="*/ 2782 h 2781"/>
                  <a:gd name="connsiteX2" fmla="*/ 0 w 32916"/>
                  <a:gd name="connsiteY2" fmla="*/ 0 h 2781"/>
                  <a:gd name="connsiteX3" fmla="*/ 29363 w 32916"/>
                  <a:gd name="connsiteY3" fmla="*/ 0 h 2781"/>
                  <a:gd name="connsiteX4" fmla="*/ 32917 w 3291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781">
                    <a:moveTo>
                      <a:pt x="32917" y="2782"/>
                    </a:moveTo>
                    <a:lnTo>
                      <a:pt x="3400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291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975A5D04-F5AE-A44B-AC9C-E1D8E16E1435}"/>
                  </a:ext>
                </a:extLst>
              </p:cNvPr>
              <p:cNvSpPr/>
              <p:nvPr/>
            </p:nvSpPr>
            <p:spPr>
              <a:xfrm>
                <a:off x="4611082" y="3722027"/>
                <a:ext cx="33102" cy="2781"/>
              </a:xfrm>
              <a:custGeom>
                <a:avLst/>
                <a:gdLst>
                  <a:gd name="connsiteX0" fmla="*/ 33102 w 33102"/>
                  <a:gd name="connsiteY0" fmla="*/ 2782 h 2781"/>
                  <a:gd name="connsiteX1" fmla="*/ 3616 w 33102"/>
                  <a:gd name="connsiteY1" fmla="*/ 2782 h 2781"/>
                  <a:gd name="connsiteX2" fmla="*/ 0 w 33102"/>
                  <a:gd name="connsiteY2" fmla="*/ 0 h 2781"/>
                  <a:gd name="connsiteX3" fmla="*/ 29363 w 33102"/>
                  <a:gd name="connsiteY3" fmla="*/ 0 h 2781"/>
                  <a:gd name="connsiteX4" fmla="*/ 33102 w 3310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02" h="2781">
                    <a:moveTo>
                      <a:pt x="33102" y="2782"/>
                    </a:moveTo>
                    <a:lnTo>
                      <a:pt x="3616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310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CE012F33-73CF-222B-01F7-01ADAC9D930D}"/>
                  </a:ext>
                </a:extLst>
              </p:cNvPr>
              <p:cNvSpPr/>
              <p:nvPr/>
            </p:nvSpPr>
            <p:spPr>
              <a:xfrm>
                <a:off x="4663625" y="3722027"/>
                <a:ext cx="33318" cy="2781"/>
              </a:xfrm>
              <a:custGeom>
                <a:avLst/>
                <a:gdLst>
                  <a:gd name="connsiteX0" fmla="*/ 33319 w 33318"/>
                  <a:gd name="connsiteY0" fmla="*/ 2782 h 2781"/>
                  <a:gd name="connsiteX1" fmla="*/ 3833 w 33318"/>
                  <a:gd name="connsiteY1" fmla="*/ 2782 h 2781"/>
                  <a:gd name="connsiteX2" fmla="*/ 0 w 33318"/>
                  <a:gd name="connsiteY2" fmla="*/ 0 h 2781"/>
                  <a:gd name="connsiteX3" fmla="*/ 29363 w 33318"/>
                  <a:gd name="connsiteY3" fmla="*/ 0 h 2781"/>
                  <a:gd name="connsiteX4" fmla="*/ 33319 w 33318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8" h="2781">
                    <a:moveTo>
                      <a:pt x="33319" y="2782"/>
                    </a:moveTo>
                    <a:lnTo>
                      <a:pt x="3833" y="2782"/>
                    </a:lnTo>
                    <a:lnTo>
                      <a:pt x="0" y="0"/>
                    </a:lnTo>
                    <a:lnTo>
                      <a:pt x="29363" y="0"/>
                    </a:lnTo>
                    <a:lnTo>
                      <a:pt x="33319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93EC77CE-622D-A433-DF00-748CEBF28B68}"/>
                  </a:ext>
                </a:extLst>
              </p:cNvPr>
              <p:cNvSpPr/>
              <p:nvPr/>
            </p:nvSpPr>
            <p:spPr>
              <a:xfrm>
                <a:off x="2656157" y="3726230"/>
                <a:ext cx="33844" cy="2781"/>
              </a:xfrm>
              <a:custGeom>
                <a:avLst/>
                <a:gdLst>
                  <a:gd name="connsiteX0" fmla="*/ 29672 w 33844"/>
                  <a:gd name="connsiteY0" fmla="*/ 2782 h 2781"/>
                  <a:gd name="connsiteX1" fmla="*/ 0 w 33844"/>
                  <a:gd name="connsiteY1" fmla="*/ 2782 h 2781"/>
                  <a:gd name="connsiteX2" fmla="*/ 4296 w 33844"/>
                  <a:gd name="connsiteY2" fmla="*/ 0 h 2781"/>
                  <a:gd name="connsiteX3" fmla="*/ 33844 w 33844"/>
                  <a:gd name="connsiteY3" fmla="*/ 0 h 2781"/>
                  <a:gd name="connsiteX4" fmla="*/ 29672 w 3384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4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4296" y="0"/>
                    </a:lnTo>
                    <a:lnTo>
                      <a:pt x="33844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6EACD8B-1ED6-563D-82DC-ACA6B2B63B2C}"/>
                  </a:ext>
                </a:extLst>
              </p:cNvPr>
              <p:cNvSpPr/>
              <p:nvPr/>
            </p:nvSpPr>
            <p:spPr>
              <a:xfrm>
                <a:off x="2709226" y="3726230"/>
                <a:ext cx="33627" cy="2781"/>
              </a:xfrm>
              <a:custGeom>
                <a:avLst/>
                <a:gdLst>
                  <a:gd name="connsiteX0" fmla="*/ 29702 w 33627"/>
                  <a:gd name="connsiteY0" fmla="*/ 2782 h 2781"/>
                  <a:gd name="connsiteX1" fmla="*/ 0 w 33627"/>
                  <a:gd name="connsiteY1" fmla="*/ 2782 h 2781"/>
                  <a:gd name="connsiteX2" fmla="*/ 4080 w 33627"/>
                  <a:gd name="connsiteY2" fmla="*/ 0 h 2781"/>
                  <a:gd name="connsiteX3" fmla="*/ 33628 w 33627"/>
                  <a:gd name="connsiteY3" fmla="*/ 0 h 2781"/>
                  <a:gd name="connsiteX4" fmla="*/ 29702 w 3362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2781">
                    <a:moveTo>
                      <a:pt x="29702" y="2782"/>
                    </a:moveTo>
                    <a:lnTo>
                      <a:pt x="0" y="2782"/>
                    </a:lnTo>
                    <a:lnTo>
                      <a:pt x="4080" y="0"/>
                    </a:lnTo>
                    <a:lnTo>
                      <a:pt x="33628" y="0"/>
                    </a:lnTo>
                    <a:lnTo>
                      <a:pt x="2970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4B474983-286F-CCB5-BE5A-DE8F79A475BE}"/>
                  </a:ext>
                </a:extLst>
              </p:cNvPr>
              <p:cNvSpPr/>
              <p:nvPr/>
            </p:nvSpPr>
            <p:spPr>
              <a:xfrm>
                <a:off x="2762326" y="3726230"/>
                <a:ext cx="33411" cy="2781"/>
              </a:xfrm>
              <a:custGeom>
                <a:avLst/>
                <a:gdLst>
                  <a:gd name="connsiteX0" fmla="*/ 29672 w 33411"/>
                  <a:gd name="connsiteY0" fmla="*/ 2782 h 2781"/>
                  <a:gd name="connsiteX1" fmla="*/ 0 w 33411"/>
                  <a:gd name="connsiteY1" fmla="*/ 2782 h 2781"/>
                  <a:gd name="connsiteX2" fmla="*/ 3863 w 33411"/>
                  <a:gd name="connsiteY2" fmla="*/ 0 h 2781"/>
                  <a:gd name="connsiteX3" fmla="*/ 33411 w 33411"/>
                  <a:gd name="connsiteY3" fmla="*/ 0 h 2781"/>
                  <a:gd name="connsiteX4" fmla="*/ 29672 w 33411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3863" y="0"/>
                    </a:lnTo>
                    <a:lnTo>
                      <a:pt x="33411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20CF9614-51CA-CDB8-B36E-ACA1D0FC8522}"/>
                  </a:ext>
                </a:extLst>
              </p:cNvPr>
              <p:cNvSpPr/>
              <p:nvPr/>
            </p:nvSpPr>
            <p:spPr>
              <a:xfrm>
                <a:off x="2815395" y="3726230"/>
                <a:ext cx="33195" cy="2781"/>
              </a:xfrm>
              <a:custGeom>
                <a:avLst/>
                <a:gdLst>
                  <a:gd name="connsiteX0" fmla="*/ 29672 w 33195"/>
                  <a:gd name="connsiteY0" fmla="*/ 2782 h 2781"/>
                  <a:gd name="connsiteX1" fmla="*/ 0 w 33195"/>
                  <a:gd name="connsiteY1" fmla="*/ 2782 h 2781"/>
                  <a:gd name="connsiteX2" fmla="*/ 3647 w 33195"/>
                  <a:gd name="connsiteY2" fmla="*/ 0 h 2781"/>
                  <a:gd name="connsiteX3" fmla="*/ 33195 w 33195"/>
                  <a:gd name="connsiteY3" fmla="*/ 0 h 2781"/>
                  <a:gd name="connsiteX4" fmla="*/ 29672 w 3319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3647" y="0"/>
                    </a:lnTo>
                    <a:lnTo>
                      <a:pt x="33195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0DCB4B7F-D3E4-152D-8BD4-715764661285}"/>
                  </a:ext>
                </a:extLst>
              </p:cNvPr>
              <p:cNvSpPr/>
              <p:nvPr/>
            </p:nvSpPr>
            <p:spPr>
              <a:xfrm>
                <a:off x="2868494" y="3726230"/>
                <a:ext cx="32978" cy="2781"/>
              </a:xfrm>
              <a:custGeom>
                <a:avLst/>
                <a:gdLst>
                  <a:gd name="connsiteX0" fmla="*/ 29672 w 32978"/>
                  <a:gd name="connsiteY0" fmla="*/ 2782 h 2781"/>
                  <a:gd name="connsiteX1" fmla="*/ 0 w 32978"/>
                  <a:gd name="connsiteY1" fmla="*/ 2782 h 2781"/>
                  <a:gd name="connsiteX2" fmla="*/ 3431 w 32978"/>
                  <a:gd name="connsiteY2" fmla="*/ 0 h 2781"/>
                  <a:gd name="connsiteX3" fmla="*/ 32979 w 32978"/>
                  <a:gd name="connsiteY3" fmla="*/ 0 h 2781"/>
                  <a:gd name="connsiteX4" fmla="*/ 29672 w 32978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3431" y="0"/>
                    </a:lnTo>
                    <a:lnTo>
                      <a:pt x="32979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3D44C0B6-E2FD-6D93-AE9E-4B8849FE42E9}"/>
                  </a:ext>
                </a:extLst>
              </p:cNvPr>
              <p:cNvSpPr/>
              <p:nvPr/>
            </p:nvSpPr>
            <p:spPr>
              <a:xfrm>
                <a:off x="2921563" y="3726230"/>
                <a:ext cx="32762" cy="2781"/>
              </a:xfrm>
              <a:custGeom>
                <a:avLst/>
                <a:gdLst>
                  <a:gd name="connsiteX0" fmla="*/ 29672 w 32762"/>
                  <a:gd name="connsiteY0" fmla="*/ 2782 h 2781"/>
                  <a:gd name="connsiteX1" fmla="*/ 0 w 32762"/>
                  <a:gd name="connsiteY1" fmla="*/ 2782 h 2781"/>
                  <a:gd name="connsiteX2" fmla="*/ 3214 w 32762"/>
                  <a:gd name="connsiteY2" fmla="*/ 0 h 2781"/>
                  <a:gd name="connsiteX3" fmla="*/ 32762 w 32762"/>
                  <a:gd name="connsiteY3" fmla="*/ 0 h 2781"/>
                  <a:gd name="connsiteX4" fmla="*/ 29672 w 3276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3214" y="0"/>
                    </a:lnTo>
                    <a:lnTo>
                      <a:pt x="32762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6E7A6401-DA72-A770-D437-42FED50D79E4}"/>
                  </a:ext>
                </a:extLst>
              </p:cNvPr>
              <p:cNvSpPr/>
              <p:nvPr/>
            </p:nvSpPr>
            <p:spPr>
              <a:xfrm>
                <a:off x="2974663" y="3726230"/>
                <a:ext cx="32546" cy="2781"/>
              </a:xfrm>
              <a:custGeom>
                <a:avLst/>
                <a:gdLst>
                  <a:gd name="connsiteX0" fmla="*/ 29672 w 32546"/>
                  <a:gd name="connsiteY0" fmla="*/ 2782 h 2781"/>
                  <a:gd name="connsiteX1" fmla="*/ 0 w 32546"/>
                  <a:gd name="connsiteY1" fmla="*/ 2782 h 2781"/>
                  <a:gd name="connsiteX2" fmla="*/ 2998 w 32546"/>
                  <a:gd name="connsiteY2" fmla="*/ 0 h 2781"/>
                  <a:gd name="connsiteX3" fmla="*/ 32546 w 32546"/>
                  <a:gd name="connsiteY3" fmla="*/ 0 h 2781"/>
                  <a:gd name="connsiteX4" fmla="*/ 29672 w 3254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2998" y="0"/>
                    </a:lnTo>
                    <a:lnTo>
                      <a:pt x="32546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0B394A20-DB80-AE3C-309D-18FED978689E}"/>
                  </a:ext>
                </a:extLst>
              </p:cNvPr>
              <p:cNvSpPr/>
              <p:nvPr/>
            </p:nvSpPr>
            <p:spPr>
              <a:xfrm>
                <a:off x="3027732" y="3726230"/>
                <a:ext cx="32329" cy="2781"/>
              </a:xfrm>
              <a:custGeom>
                <a:avLst/>
                <a:gdLst>
                  <a:gd name="connsiteX0" fmla="*/ 29672 w 32329"/>
                  <a:gd name="connsiteY0" fmla="*/ 2782 h 2781"/>
                  <a:gd name="connsiteX1" fmla="*/ 0 w 32329"/>
                  <a:gd name="connsiteY1" fmla="*/ 2782 h 2781"/>
                  <a:gd name="connsiteX2" fmla="*/ 2782 w 32329"/>
                  <a:gd name="connsiteY2" fmla="*/ 0 h 2781"/>
                  <a:gd name="connsiteX3" fmla="*/ 32330 w 32329"/>
                  <a:gd name="connsiteY3" fmla="*/ 0 h 2781"/>
                  <a:gd name="connsiteX4" fmla="*/ 29672 w 3232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2782" y="0"/>
                    </a:lnTo>
                    <a:lnTo>
                      <a:pt x="32330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6B4CD279-3A04-2D34-CFDD-F507C0F88A02}"/>
                  </a:ext>
                </a:extLst>
              </p:cNvPr>
              <p:cNvSpPr/>
              <p:nvPr/>
            </p:nvSpPr>
            <p:spPr>
              <a:xfrm>
                <a:off x="3080831" y="3726230"/>
                <a:ext cx="32113" cy="2781"/>
              </a:xfrm>
              <a:custGeom>
                <a:avLst/>
                <a:gdLst>
                  <a:gd name="connsiteX0" fmla="*/ 29672 w 32113"/>
                  <a:gd name="connsiteY0" fmla="*/ 2782 h 2781"/>
                  <a:gd name="connsiteX1" fmla="*/ 0 w 32113"/>
                  <a:gd name="connsiteY1" fmla="*/ 2782 h 2781"/>
                  <a:gd name="connsiteX2" fmla="*/ 2565 w 32113"/>
                  <a:gd name="connsiteY2" fmla="*/ 0 h 2781"/>
                  <a:gd name="connsiteX3" fmla="*/ 32114 w 32113"/>
                  <a:gd name="connsiteY3" fmla="*/ 0 h 2781"/>
                  <a:gd name="connsiteX4" fmla="*/ 29672 w 3211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3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2565" y="0"/>
                    </a:lnTo>
                    <a:lnTo>
                      <a:pt x="32114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A2779DB6-9744-BAC2-55C8-CBB590C16D86}"/>
                  </a:ext>
                </a:extLst>
              </p:cNvPr>
              <p:cNvSpPr/>
              <p:nvPr/>
            </p:nvSpPr>
            <p:spPr>
              <a:xfrm>
                <a:off x="3133900" y="3726230"/>
                <a:ext cx="31897" cy="2781"/>
              </a:xfrm>
              <a:custGeom>
                <a:avLst/>
                <a:gdLst>
                  <a:gd name="connsiteX0" fmla="*/ 29672 w 31897"/>
                  <a:gd name="connsiteY0" fmla="*/ 2782 h 2781"/>
                  <a:gd name="connsiteX1" fmla="*/ 0 w 31897"/>
                  <a:gd name="connsiteY1" fmla="*/ 2782 h 2781"/>
                  <a:gd name="connsiteX2" fmla="*/ 2349 w 31897"/>
                  <a:gd name="connsiteY2" fmla="*/ 0 h 2781"/>
                  <a:gd name="connsiteX3" fmla="*/ 31897 w 31897"/>
                  <a:gd name="connsiteY3" fmla="*/ 0 h 2781"/>
                  <a:gd name="connsiteX4" fmla="*/ 29672 w 3189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7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2349" y="0"/>
                    </a:lnTo>
                    <a:lnTo>
                      <a:pt x="31897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E0734C6E-DB44-A16E-BAD6-6EA67A5D00E0}"/>
                  </a:ext>
                </a:extLst>
              </p:cNvPr>
              <p:cNvSpPr/>
              <p:nvPr/>
            </p:nvSpPr>
            <p:spPr>
              <a:xfrm>
                <a:off x="3187000" y="3726230"/>
                <a:ext cx="31680" cy="2781"/>
              </a:xfrm>
              <a:custGeom>
                <a:avLst/>
                <a:gdLst>
                  <a:gd name="connsiteX0" fmla="*/ 29672 w 31680"/>
                  <a:gd name="connsiteY0" fmla="*/ 2782 h 2781"/>
                  <a:gd name="connsiteX1" fmla="*/ 0 w 31680"/>
                  <a:gd name="connsiteY1" fmla="*/ 2782 h 2781"/>
                  <a:gd name="connsiteX2" fmla="*/ 2132 w 31680"/>
                  <a:gd name="connsiteY2" fmla="*/ 0 h 2781"/>
                  <a:gd name="connsiteX3" fmla="*/ 31681 w 31680"/>
                  <a:gd name="connsiteY3" fmla="*/ 0 h 2781"/>
                  <a:gd name="connsiteX4" fmla="*/ 29672 w 3168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2132" y="0"/>
                    </a:lnTo>
                    <a:lnTo>
                      <a:pt x="31681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C41250CD-7235-561F-4A1C-687E3ADC5E95}"/>
                  </a:ext>
                </a:extLst>
              </p:cNvPr>
              <p:cNvSpPr/>
              <p:nvPr/>
            </p:nvSpPr>
            <p:spPr>
              <a:xfrm>
                <a:off x="3240069" y="3726230"/>
                <a:ext cx="31494" cy="2781"/>
              </a:xfrm>
              <a:custGeom>
                <a:avLst/>
                <a:gdLst>
                  <a:gd name="connsiteX0" fmla="*/ 29672 w 31494"/>
                  <a:gd name="connsiteY0" fmla="*/ 2782 h 2781"/>
                  <a:gd name="connsiteX1" fmla="*/ 0 w 31494"/>
                  <a:gd name="connsiteY1" fmla="*/ 2782 h 2781"/>
                  <a:gd name="connsiteX2" fmla="*/ 1916 w 31494"/>
                  <a:gd name="connsiteY2" fmla="*/ 0 h 2781"/>
                  <a:gd name="connsiteX3" fmla="*/ 31495 w 31494"/>
                  <a:gd name="connsiteY3" fmla="*/ 0 h 2781"/>
                  <a:gd name="connsiteX4" fmla="*/ 29672 w 3149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4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916" y="0"/>
                    </a:lnTo>
                    <a:lnTo>
                      <a:pt x="31495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7CF1B59-DC57-4338-91A5-70AFAEB9460D}"/>
                  </a:ext>
                </a:extLst>
              </p:cNvPr>
              <p:cNvSpPr/>
              <p:nvPr/>
            </p:nvSpPr>
            <p:spPr>
              <a:xfrm>
                <a:off x="3293169" y="3726230"/>
                <a:ext cx="31247" cy="2781"/>
              </a:xfrm>
              <a:custGeom>
                <a:avLst/>
                <a:gdLst>
                  <a:gd name="connsiteX0" fmla="*/ 29672 w 31247"/>
                  <a:gd name="connsiteY0" fmla="*/ 2782 h 2781"/>
                  <a:gd name="connsiteX1" fmla="*/ 0 w 31247"/>
                  <a:gd name="connsiteY1" fmla="*/ 2782 h 2781"/>
                  <a:gd name="connsiteX2" fmla="*/ 1700 w 31247"/>
                  <a:gd name="connsiteY2" fmla="*/ 0 h 2781"/>
                  <a:gd name="connsiteX3" fmla="*/ 31248 w 31247"/>
                  <a:gd name="connsiteY3" fmla="*/ 0 h 2781"/>
                  <a:gd name="connsiteX4" fmla="*/ 29672 w 3124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47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700" y="0"/>
                    </a:lnTo>
                    <a:lnTo>
                      <a:pt x="31248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E19D17E8-EBD5-F527-9173-B1DC0A85A81C}"/>
                  </a:ext>
                </a:extLst>
              </p:cNvPr>
              <p:cNvSpPr/>
              <p:nvPr/>
            </p:nvSpPr>
            <p:spPr>
              <a:xfrm>
                <a:off x="3346238" y="3726230"/>
                <a:ext cx="31062" cy="2781"/>
              </a:xfrm>
              <a:custGeom>
                <a:avLst/>
                <a:gdLst>
                  <a:gd name="connsiteX0" fmla="*/ 29672 w 31062"/>
                  <a:gd name="connsiteY0" fmla="*/ 2782 h 2781"/>
                  <a:gd name="connsiteX1" fmla="*/ 0 w 31062"/>
                  <a:gd name="connsiteY1" fmla="*/ 2782 h 2781"/>
                  <a:gd name="connsiteX2" fmla="*/ 1484 w 31062"/>
                  <a:gd name="connsiteY2" fmla="*/ 0 h 2781"/>
                  <a:gd name="connsiteX3" fmla="*/ 31062 w 31062"/>
                  <a:gd name="connsiteY3" fmla="*/ 0 h 2781"/>
                  <a:gd name="connsiteX4" fmla="*/ 29672 w 3106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484" y="0"/>
                    </a:lnTo>
                    <a:lnTo>
                      <a:pt x="31062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209616E4-7D20-0DEB-C19B-2409F2B22C4A}"/>
                  </a:ext>
                </a:extLst>
              </p:cNvPr>
              <p:cNvSpPr/>
              <p:nvPr/>
            </p:nvSpPr>
            <p:spPr>
              <a:xfrm>
                <a:off x="3399337" y="3726230"/>
                <a:ext cx="30815" cy="2781"/>
              </a:xfrm>
              <a:custGeom>
                <a:avLst/>
                <a:gdLst>
                  <a:gd name="connsiteX0" fmla="*/ 29672 w 30815"/>
                  <a:gd name="connsiteY0" fmla="*/ 2782 h 2781"/>
                  <a:gd name="connsiteX1" fmla="*/ 0 w 30815"/>
                  <a:gd name="connsiteY1" fmla="*/ 2782 h 2781"/>
                  <a:gd name="connsiteX2" fmla="*/ 1267 w 30815"/>
                  <a:gd name="connsiteY2" fmla="*/ 0 h 2781"/>
                  <a:gd name="connsiteX3" fmla="*/ 30815 w 30815"/>
                  <a:gd name="connsiteY3" fmla="*/ 0 h 2781"/>
                  <a:gd name="connsiteX4" fmla="*/ 29672 w 3081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267" y="0"/>
                    </a:lnTo>
                    <a:lnTo>
                      <a:pt x="30815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5AFD50B1-1D6B-922E-9210-BD96DC819BB9}"/>
                  </a:ext>
                </a:extLst>
              </p:cNvPr>
              <p:cNvSpPr/>
              <p:nvPr/>
            </p:nvSpPr>
            <p:spPr>
              <a:xfrm>
                <a:off x="3452406" y="3726230"/>
                <a:ext cx="30629" cy="2781"/>
              </a:xfrm>
              <a:custGeom>
                <a:avLst/>
                <a:gdLst>
                  <a:gd name="connsiteX0" fmla="*/ 29672 w 30629"/>
                  <a:gd name="connsiteY0" fmla="*/ 2782 h 2781"/>
                  <a:gd name="connsiteX1" fmla="*/ 0 w 30629"/>
                  <a:gd name="connsiteY1" fmla="*/ 2782 h 2781"/>
                  <a:gd name="connsiteX2" fmla="*/ 1051 w 30629"/>
                  <a:gd name="connsiteY2" fmla="*/ 0 h 2781"/>
                  <a:gd name="connsiteX3" fmla="*/ 30630 w 30629"/>
                  <a:gd name="connsiteY3" fmla="*/ 0 h 2781"/>
                  <a:gd name="connsiteX4" fmla="*/ 29672 w 3062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051" y="0"/>
                    </a:lnTo>
                    <a:lnTo>
                      <a:pt x="30630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8B3ECC02-B5F0-4D94-3507-27F6953FB77C}"/>
                  </a:ext>
                </a:extLst>
              </p:cNvPr>
              <p:cNvSpPr/>
              <p:nvPr/>
            </p:nvSpPr>
            <p:spPr>
              <a:xfrm>
                <a:off x="3505506" y="3726230"/>
                <a:ext cx="30382" cy="2781"/>
              </a:xfrm>
              <a:custGeom>
                <a:avLst/>
                <a:gdLst>
                  <a:gd name="connsiteX0" fmla="*/ 29672 w 30382"/>
                  <a:gd name="connsiteY0" fmla="*/ 2782 h 2781"/>
                  <a:gd name="connsiteX1" fmla="*/ 0 w 30382"/>
                  <a:gd name="connsiteY1" fmla="*/ 2782 h 2781"/>
                  <a:gd name="connsiteX2" fmla="*/ 834 w 30382"/>
                  <a:gd name="connsiteY2" fmla="*/ 0 h 2781"/>
                  <a:gd name="connsiteX3" fmla="*/ 30382 w 30382"/>
                  <a:gd name="connsiteY3" fmla="*/ 0 h 2781"/>
                  <a:gd name="connsiteX4" fmla="*/ 29672 w 3038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2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834" y="0"/>
                    </a:lnTo>
                    <a:lnTo>
                      <a:pt x="30382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3CC1EDBA-6B10-B543-8170-3CFCC54489AF}"/>
                  </a:ext>
                </a:extLst>
              </p:cNvPr>
              <p:cNvSpPr/>
              <p:nvPr/>
            </p:nvSpPr>
            <p:spPr>
              <a:xfrm>
                <a:off x="3558575" y="3726230"/>
                <a:ext cx="30197" cy="2781"/>
              </a:xfrm>
              <a:custGeom>
                <a:avLst/>
                <a:gdLst>
                  <a:gd name="connsiteX0" fmla="*/ 29672 w 30197"/>
                  <a:gd name="connsiteY0" fmla="*/ 2782 h 2781"/>
                  <a:gd name="connsiteX1" fmla="*/ 0 w 30197"/>
                  <a:gd name="connsiteY1" fmla="*/ 2782 h 2781"/>
                  <a:gd name="connsiteX2" fmla="*/ 618 w 30197"/>
                  <a:gd name="connsiteY2" fmla="*/ 0 h 2781"/>
                  <a:gd name="connsiteX3" fmla="*/ 30197 w 30197"/>
                  <a:gd name="connsiteY3" fmla="*/ 0 h 2781"/>
                  <a:gd name="connsiteX4" fmla="*/ 29672 w 3019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7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618" y="0"/>
                    </a:lnTo>
                    <a:lnTo>
                      <a:pt x="30197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3E45B31A-25CA-B841-51B7-B991183728F0}"/>
                  </a:ext>
                </a:extLst>
              </p:cNvPr>
              <p:cNvSpPr/>
              <p:nvPr/>
            </p:nvSpPr>
            <p:spPr>
              <a:xfrm>
                <a:off x="3611675" y="3726230"/>
                <a:ext cx="29949" cy="2781"/>
              </a:xfrm>
              <a:custGeom>
                <a:avLst/>
                <a:gdLst>
                  <a:gd name="connsiteX0" fmla="*/ 29672 w 29949"/>
                  <a:gd name="connsiteY0" fmla="*/ 2782 h 2781"/>
                  <a:gd name="connsiteX1" fmla="*/ 0 w 29949"/>
                  <a:gd name="connsiteY1" fmla="*/ 2782 h 2781"/>
                  <a:gd name="connsiteX2" fmla="*/ 402 w 29949"/>
                  <a:gd name="connsiteY2" fmla="*/ 0 h 2781"/>
                  <a:gd name="connsiteX3" fmla="*/ 29950 w 29949"/>
                  <a:gd name="connsiteY3" fmla="*/ 0 h 2781"/>
                  <a:gd name="connsiteX4" fmla="*/ 29672 w 2994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402" y="0"/>
                    </a:lnTo>
                    <a:lnTo>
                      <a:pt x="29950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EE9E89C2-7101-B27A-3EA5-6D9EA8D171D0}"/>
                  </a:ext>
                </a:extLst>
              </p:cNvPr>
              <p:cNvSpPr/>
              <p:nvPr/>
            </p:nvSpPr>
            <p:spPr>
              <a:xfrm>
                <a:off x="3664743" y="3726230"/>
                <a:ext cx="29764" cy="2781"/>
              </a:xfrm>
              <a:custGeom>
                <a:avLst/>
                <a:gdLst>
                  <a:gd name="connsiteX0" fmla="*/ 29672 w 29764"/>
                  <a:gd name="connsiteY0" fmla="*/ 2782 h 2781"/>
                  <a:gd name="connsiteX1" fmla="*/ 0 w 29764"/>
                  <a:gd name="connsiteY1" fmla="*/ 2782 h 2781"/>
                  <a:gd name="connsiteX2" fmla="*/ 186 w 29764"/>
                  <a:gd name="connsiteY2" fmla="*/ 0 h 2781"/>
                  <a:gd name="connsiteX3" fmla="*/ 29764 w 29764"/>
                  <a:gd name="connsiteY3" fmla="*/ 0 h 2781"/>
                  <a:gd name="connsiteX4" fmla="*/ 29672 w 2976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4" h="2781">
                    <a:moveTo>
                      <a:pt x="29672" y="2782"/>
                    </a:moveTo>
                    <a:lnTo>
                      <a:pt x="0" y="2782"/>
                    </a:lnTo>
                    <a:lnTo>
                      <a:pt x="186" y="0"/>
                    </a:lnTo>
                    <a:lnTo>
                      <a:pt x="29764" y="0"/>
                    </a:lnTo>
                    <a:lnTo>
                      <a:pt x="2967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4955601D-B48E-ACF8-C29D-A03CB7C04FD0}"/>
                  </a:ext>
                </a:extLst>
              </p:cNvPr>
              <p:cNvSpPr/>
              <p:nvPr/>
            </p:nvSpPr>
            <p:spPr>
              <a:xfrm>
                <a:off x="3717812" y="3726230"/>
                <a:ext cx="29702" cy="2781"/>
              </a:xfrm>
              <a:custGeom>
                <a:avLst/>
                <a:gdLst>
                  <a:gd name="connsiteX0" fmla="*/ 29702 w 29702"/>
                  <a:gd name="connsiteY0" fmla="*/ 2782 h 2781"/>
                  <a:gd name="connsiteX1" fmla="*/ 0 w 29702"/>
                  <a:gd name="connsiteY1" fmla="*/ 2782 h 2781"/>
                  <a:gd name="connsiteX2" fmla="*/ 0 w 29702"/>
                  <a:gd name="connsiteY2" fmla="*/ 0 h 2781"/>
                  <a:gd name="connsiteX3" fmla="*/ 29548 w 29702"/>
                  <a:gd name="connsiteY3" fmla="*/ 0 h 2781"/>
                  <a:gd name="connsiteX4" fmla="*/ 29702 w 2970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02" h="2781">
                    <a:moveTo>
                      <a:pt x="29702" y="2782"/>
                    </a:moveTo>
                    <a:lnTo>
                      <a:pt x="0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29702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4C225633-01F1-F7A9-7400-96E41F671D93}"/>
                  </a:ext>
                </a:extLst>
              </p:cNvPr>
              <p:cNvSpPr/>
              <p:nvPr/>
            </p:nvSpPr>
            <p:spPr>
              <a:xfrm>
                <a:off x="3770665" y="3726230"/>
                <a:ext cx="29919" cy="2781"/>
              </a:xfrm>
              <a:custGeom>
                <a:avLst/>
                <a:gdLst>
                  <a:gd name="connsiteX0" fmla="*/ 29919 w 29919"/>
                  <a:gd name="connsiteY0" fmla="*/ 2782 h 2781"/>
                  <a:gd name="connsiteX1" fmla="*/ 248 w 29919"/>
                  <a:gd name="connsiteY1" fmla="*/ 2782 h 2781"/>
                  <a:gd name="connsiteX2" fmla="*/ 0 w 29919"/>
                  <a:gd name="connsiteY2" fmla="*/ 0 h 2781"/>
                  <a:gd name="connsiteX3" fmla="*/ 29579 w 29919"/>
                  <a:gd name="connsiteY3" fmla="*/ 0 h 2781"/>
                  <a:gd name="connsiteX4" fmla="*/ 29919 w 2991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19" h="2781">
                    <a:moveTo>
                      <a:pt x="29919" y="2782"/>
                    </a:moveTo>
                    <a:lnTo>
                      <a:pt x="248" y="2782"/>
                    </a:lnTo>
                    <a:lnTo>
                      <a:pt x="0" y="0"/>
                    </a:lnTo>
                    <a:lnTo>
                      <a:pt x="29579" y="0"/>
                    </a:lnTo>
                    <a:lnTo>
                      <a:pt x="29919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9BA57AD7-E719-5AC6-7628-B835D53DEE3B}"/>
                  </a:ext>
                </a:extLst>
              </p:cNvPr>
              <p:cNvSpPr/>
              <p:nvPr/>
            </p:nvSpPr>
            <p:spPr>
              <a:xfrm>
                <a:off x="3823548" y="3726230"/>
                <a:ext cx="30135" cy="2781"/>
              </a:xfrm>
              <a:custGeom>
                <a:avLst/>
                <a:gdLst>
                  <a:gd name="connsiteX0" fmla="*/ 30135 w 30135"/>
                  <a:gd name="connsiteY0" fmla="*/ 2782 h 2781"/>
                  <a:gd name="connsiteX1" fmla="*/ 433 w 30135"/>
                  <a:gd name="connsiteY1" fmla="*/ 2782 h 2781"/>
                  <a:gd name="connsiteX2" fmla="*/ 0 w 30135"/>
                  <a:gd name="connsiteY2" fmla="*/ 0 h 2781"/>
                  <a:gd name="connsiteX3" fmla="*/ 29548 w 30135"/>
                  <a:gd name="connsiteY3" fmla="*/ 0 h 2781"/>
                  <a:gd name="connsiteX4" fmla="*/ 30135 w 3013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5" h="2781">
                    <a:moveTo>
                      <a:pt x="30135" y="2782"/>
                    </a:moveTo>
                    <a:lnTo>
                      <a:pt x="433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0135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D9A16141-CCA0-AA2E-6C92-DBA7A5DB00DA}"/>
                  </a:ext>
                </a:extLst>
              </p:cNvPr>
              <p:cNvSpPr/>
              <p:nvPr/>
            </p:nvSpPr>
            <p:spPr>
              <a:xfrm>
                <a:off x="3876401" y="3726230"/>
                <a:ext cx="30351" cy="2781"/>
              </a:xfrm>
              <a:custGeom>
                <a:avLst/>
                <a:gdLst>
                  <a:gd name="connsiteX0" fmla="*/ 30351 w 30351"/>
                  <a:gd name="connsiteY0" fmla="*/ 2782 h 2781"/>
                  <a:gd name="connsiteX1" fmla="*/ 680 w 30351"/>
                  <a:gd name="connsiteY1" fmla="*/ 2782 h 2781"/>
                  <a:gd name="connsiteX2" fmla="*/ 0 w 30351"/>
                  <a:gd name="connsiteY2" fmla="*/ 0 h 2781"/>
                  <a:gd name="connsiteX3" fmla="*/ 29579 w 30351"/>
                  <a:gd name="connsiteY3" fmla="*/ 0 h 2781"/>
                  <a:gd name="connsiteX4" fmla="*/ 30351 w 30351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1" h="2781">
                    <a:moveTo>
                      <a:pt x="30351" y="2782"/>
                    </a:moveTo>
                    <a:lnTo>
                      <a:pt x="680" y="2782"/>
                    </a:lnTo>
                    <a:lnTo>
                      <a:pt x="0" y="0"/>
                    </a:lnTo>
                    <a:lnTo>
                      <a:pt x="29579" y="0"/>
                    </a:lnTo>
                    <a:lnTo>
                      <a:pt x="30351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24B1EEB8-4E17-644B-0955-DB4D36E9972E}"/>
                  </a:ext>
                </a:extLst>
              </p:cNvPr>
              <p:cNvSpPr/>
              <p:nvPr/>
            </p:nvSpPr>
            <p:spPr>
              <a:xfrm>
                <a:off x="3929284" y="3726230"/>
                <a:ext cx="30537" cy="2781"/>
              </a:xfrm>
              <a:custGeom>
                <a:avLst/>
                <a:gdLst>
                  <a:gd name="connsiteX0" fmla="*/ 30537 w 30537"/>
                  <a:gd name="connsiteY0" fmla="*/ 2782 h 2781"/>
                  <a:gd name="connsiteX1" fmla="*/ 865 w 30537"/>
                  <a:gd name="connsiteY1" fmla="*/ 2782 h 2781"/>
                  <a:gd name="connsiteX2" fmla="*/ 0 w 30537"/>
                  <a:gd name="connsiteY2" fmla="*/ 0 h 2781"/>
                  <a:gd name="connsiteX3" fmla="*/ 29548 w 30537"/>
                  <a:gd name="connsiteY3" fmla="*/ 0 h 2781"/>
                  <a:gd name="connsiteX4" fmla="*/ 30537 w 3053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7" h="2781">
                    <a:moveTo>
                      <a:pt x="30537" y="2782"/>
                    </a:moveTo>
                    <a:lnTo>
                      <a:pt x="865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053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6" name="Freeform: Shape 2935">
                <a:extLst>
                  <a:ext uri="{FF2B5EF4-FFF2-40B4-BE49-F238E27FC236}">
                    <a16:creationId xmlns:a16="http://schemas.microsoft.com/office/drawing/2014/main" id="{B65C3D03-A428-6DA0-6503-795F3AAD42BC}"/>
                  </a:ext>
                </a:extLst>
              </p:cNvPr>
              <p:cNvSpPr/>
              <p:nvPr/>
            </p:nvSpPr>
            <p:spPr>
              <a:xfrm>
                <a:off x="3982137" y="3726230"/>
                <a:ext cx="30784" cy="2781"/>
              </a:xfrm>
              <a:custGeom>
                <a:avLst/>
                <a:gdLst>
                  <a:gd name="connsiteX0" fmla="*/ 30784 w 30784"/>
                  <a:gd name="connsiteY0" fmla="*/ 2782 h 2781"/>
                  <a:gd name="connsiteX1" fmla="*/ 1113 w 30784"/>
                  <a:gd name="connsiteY1" fmla="*/ 2782 h 2781"/>
                  <a:gd name="connsiteX2" fmla="*/ 0 w 30784"/>
                  <a:gd name="connsiteY2" fmla="*/ 0 h 2781"/>
                  <a:gd name="connsiteX3" fmla="*/ 29579 w 30784"/>
                  <a:gd name="connsiteY3" fmla="*/ 0 h 2781"/>
                  <a:gd name="connsiteX4" fmla="*/ 30784 w 3078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4" h="2781">
                    <a:moveTo>
                      <a:pt x="30784" y="2782"/>
                    </a:moveTo>
                    <a:lnTo>
                      <a:pt x="1113" y="2782"/>
                    </a:lnTo>
                    <a:lnTo>
                      <a:pt x="0" y="0"/>
                    </a:lnTo>
                    <a:lnTo>
                      <a:pt x="29579" y="0"/>
                    </a:lnTo>
                    <a:lnTo>
                      <a:pt x="30784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00E4868-C313-85CE-C68A-555017A6BE1B}"/>
                  </a:ext>
                </a:extLst>
              </p:cNvPr>
              <p:cNvSpPr/>
              <p:nvPr/>
            </p:nvSpPr>
            <p:spPr>
              <a:xfrm>
                <a:off x="4035020" y="3726230"/>
                <a:ext cx="30969" cy="2781"/>
              </a:xfrm>
              <a:custGeom>
                <a:avLst/>
                <a:gdLst>
                  <a:gd name="connsiteX0" fmla="*/ 30970 w 30969"/>
                  <a:gd name="connsiteY0" fmla="*/ 2782 h 2781"/>
                  <a:gd name="connsiteX1" fmla="*/ 1298 w 30969"/>
                  <a:gd name="connsiteY1" fmla="*/ 2782 h 2781"/>
                  <a:gd name="connsiteX2" fmla="*/ 0 w 30969"/>
                  <a:gd name="connsiteY2" fmla="*/ 0 h 2781"/>
                  <a:gd name="connsiteX3" fmla="*/ 29548 w 30969"/>
                  <a:gd name="connsiteY3" fmla="*/ 0 h 2781"/>
                  <a:gd name="connsiteX4" fmla="*/ 30970 w 3096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69" h="2781">
                    <a:moveTo>
                      <a:pt x="30970" y="2782"/>
                    </a:moveTo>
                    <a:lnTo>
                      <a:pt x="1298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0970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77B7BBDA-CBA5-E283-0151-3CB99A38D020}"/>
                  </a:ext>
                </a:extLst>
              </p:cNvPr>
              <p:cNvSpPr/>
              <p:nvPr/>
            </p:nvSpPr>
            <p:spPr>
              <a:xfrm>
                <a:off x="4087873" y="3726230"/>
                <a:ext cx="31216" cy="2781"/>
              </a:xfrm>
              <a:custGeom>
                <a:avLst/>
                <a:gdLst>
                  <a:gd name="connsiteX0" fmla="*/ 31217 w 31216"/>
                  <a:gd name="connsiteY0" fmla="*/ 2782 h 2781"/>
                  <a:gd name="connsiteX1" fmla="*/ 1545 w 31216"/>
                  <a:gd name="connsiteY1" fmla="*/ 2782 h 2781"/>
                  <a:gd name="connsiteX2" fmla="*/ 0 w 31216"/>
                  <a:gd name="connsiteY2" fmla="*/ 0 h 2781"/>
                  <a:gd name="connsiteX3" fmla="*/ 29579 w 31216"/>
                  <a:gd name="connsiteY3" fmla="*/ 0 h 2781"/>
                  <a:gd name="connsiteX4" fmla="*/ 31217 w 3121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6" h="2781">
                    <a:moveTo>
                      <a:pt x="31217" y="2782"/>
                    </a:moveTo>
                    <a:lnTo>
                      <a:pt x="1545" y="2782"/>
                    </a:lnTo>
                    <a:lnTo>
                      <a:pt x="0" y="0"/>
                    </a:lnTo>
                    <a:lnTo>
                      <a:pt x="29579" y="0"/>
                    </a:lnTo>
                    <a:lnTo>
                      <a:pt x="3121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2D48F279-D11E-0ADF-322C-078937BC7FA9}"/>
                  </a:ext>
                </a:extLst>
              </p:cNvPr>
              <p:cNvSpPr/>
              <p:nvPr/>
            </p:nvSpPr>
            <p:spPr>
              <a:xfrm>
                <a:off x="4140756" y="3726230"/>
                <a:ext cx="31402" cy="2781"/>
              </a:xfrm>
              <a:custGeom>
                <a:avLst/>
                <a:gdLst>
                  <a:gd name="connsiteX0" fmla="*/ 31403 w 31402"/>
                  <a:gd name="connsiteY0" fmla="*/ 2782 h 2781"/>
                  <a:gd name="connsiteX1" fmla="*/ 1731 w 31402"/>
                  <a:gd name="connsiteY1" fmla="*/ 2782 h 2781"/>
                  <a:gd name="connsiteX2" fmla="*/ 0 w 31402"/>
                  <a:gd name="connsiteY2" fmla="*/ 0 h 2781"/>
                  <a:gd name="connsiteX3" fmla="*/ 29548 w 31402"/>
                  <a:gd name="connsiteY3" fmla="*/ 0 h 2781"/>
                  <a:gd name="connsiteX4" fmla="*/ 31403 w 31402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02" h="2781">
                    <a:moveTo>
                      <a:pt x="31403" y="2782"/>
                    </a:moveTo>
                    <a:lnTo>
                      <a:pt x="1731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1403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E2167F05-CC35-5C72-9CB3-AB0164804246}"/>
                  </a:ext>
                </a:extLst>
              </p:cNvPr>
              <p:cNvSpPr/>
              <p:nvPr/>
            </p:nvSpPr>
            <p:spPr>
              <a:xfrm>
                <a:off x="4193609" y="3726230"/>
                <a:ext cx="31650" cy="2781"/>
              </a:xfrm>
              <a:custGeom>
                <a:avLst/>
                <a:gdLst>
                  <a:gd name="connsiteX0" fmla="*/ 31650 w 31650"/>
                  <a:gd name="connsiteY0" fmla="*/ 2782 h 2781"/>
                  <a:gd name="connsiteX1" fmla="*/ 1978 w 31650"/>
                  <a:gd name="connsiteY1" fmla="*/ 2782 h 2781"/>
                  <a:gd name="connsiteX2" fmla="*/ 0 w 31650"/>
                  <a:gd name="connsiteY2" fmla="*/ 0 h 2781"/>
                  <a:gd name="connsiteX3" fmla="*/ 29579 w 31650"/>
                  <a:gd name="connsiteY3" fmla="*/ 0 h 2781"/>
                  <a:gd name="connsiteX4" fmla="*/ 31650 w 3165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50" h="2781">
                    <a:moveTo>
                      <a:pt x="31650" y="2782"/>
                    </a:moveTo>
                    <a:lnTo>
                      <a:pt x="1978" y="2782"/>
                    </a:lnTo>
                    <a:lnTo>
                      <a:pt x="0" y="0"/>
                    </a:lnTo>
                    <a:lnTo>
                      <a:pt x="29579" y="0"/>
                    </a:lnTo>
                    <a:lnTo>
                      <a:pt x="31650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82F6D45E-BCF6-70FC-AD9B-6A3079D5415B}"/>
                  </a:ext>
                </a:extLst>
              </p:cNvPr>
              <p:cNvSpPr/>
              <p:nvPr/>
            </p:nvSpPr>
            <p:spPr>
              <a:xfrm>
                <a:off x="4246492" y="3726230"/>
                <a:ext cx="31834" cy="2781"/>
              </a:xfrm>
              <a:custGeom>
                <a:avLst/>
                <a:gdLst>
                  <a:gd name="connsiteX0" fmla="*/ 31835 w 31834"/>
                  <a:gd name="connsiteY0" fmla="*/ 2782 h 2781"/>
                  <a:gd name="connsiteX1" fmla="*/ 2163 w 31834"/>
                  <a:gd name="connsiteY1" fmla="*/ 2782 h 2781"/>
                  <a:gd name="connsiteX2" fmla="*/ 0 w 31834"/>
                  <a:gd name="connsiteY2" fmla="*/ 0 h 2781"/>
                  <a:gd name="connsiteX3" fmla="*/ 29548 w 31834"/>
                  <a:gd name="connsiteY3" fmla="*/ 0 h 2781"/>
                  <a:gd name="connsiteX4" fmla="*/ 31835 w 3183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" h="2781">
                    <a:moveTo>
                      <a:pt x="31835" y="2782"/>
                    </a:moveTo>
                    <a:lnTo>
                      <a:pt x="2163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1835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C6055DCA-287C-49E9-DFEC-B1C3B8AB7388}"/>
                  </a:ext>
                </a:extLst>
              </p:cNvPr>
              <p:cNvSpPr/>
              <p:nvPr/>
            </p:nvSpPr>
            <p:spPr>
              <a:xfrm>
                <a:off x="4299376" y="3726230"/>
                <a:ext cx="32051" cy="2781"/>
              </a:xfrm>
              <a:custGeom>
                <a:avLst/>
                <a:gdLst>
                  <a:gd name="connsiteX0" fmla="*/ 32051 w 32051"/>
                  <a:gd name="connsiteY0" fmla="*/ 2782 h 2781"/>
                  <a:gd name="connsiteX1" fmla="*/ 2380 w 32051"/>
                  <a:gd name="connsiteY1" fmla="*/ 2782 h 2781"/>
                  <a:gd name="connsiteX2" fmla="*/ 0 w 32051"/>
                  <a:gd name="connsiteY2" fmla="*/ 0 h 2781"/>
                  <a:gd name="connsiteX3" fmla="*/ 29548 w 32051"/>
                  <a:gd name="connsiteY3" fmla="*/ 0 h 2781"/>
                  <a:gd name="connsiteX4" fmla="*/ 32051 w 32051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781">
                    <a:moveTo>
                      <a:pt x="32051" y="2782"/>
                    </a:moveTo>
                    <a:lnTo>
                      <a:pt x="2380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2051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FF471812-0308-21B6-1C7D-630AF3B66A6A}"/>
                  </a:ext>
                </a:extLst>
              </p:cNvPr>
              <p:cNvSpPr/>
              <p:nvPr/>
            </p:nvSpPr>
            <p:spPr>
              <a:xfrm>
                <a:off x="4352228" y="3726230"/>
                <a:ext cx="32267" cy="2781"/>
              </a:xfrm>
              <a:custGeom>
                <a:avLst/>
                <a:gdLst>
                  <a:gd name="connsiteX0" fmla="*/ 32268 w 32267"/>
                  <a:gd name="connsiteY0" fmla="*/ 2782 h 2781"/>
                  <a:gd name="connsiteX1" fmla="*/ 2596 w 32267"/>
                  <a:gd name="connsiteY1" fmla="*/ 2782 h 2781"/>
                  <a:gd name="connsiteX2" fmla="*/ 0 w 32267"/>
                  <a:gd name="connsiteY2" fmla="*/ 0 h 2781"/>
                  <a:gd name="connsiteX3" fmla="*/ 29548 w 32267"/>
                  <a:gd name="connsiteY3" fmla="*/ 0 h 2781"/>
                  <a:gd name="connsiteX4" fmla="*/ 32268 w 32267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7" h="2781">
                    <a:moveTo>
                      <a:pt x="32268" y="2782"/>
                    </a:moveTo>
                    <a:lnTo>
                      <a:pt x="2596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2268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0ECC2B04-1FD5-7BB9-538C-C3331F806089}"/>
                  </a:ext>
                </a:extLst>
              </p:cNvPr>
              <p:cNvSpPr/>
              <p:nvPr/>
            </p:nvSpPr>
            <p:spPr>
              <a:xfrm>
                <a:off x="4405111" y="3726230"/>
                <a:ext cx="32484" cy="2781"/>
              </a:xfrm>
              <a:custGeom>
                <a:avLst/>
                <a:gdLst>
                  <a:gd name="connsiteX0" fmla="*/ 32484 w 32484"/>
                  <a:gd name="connsiteY0" fmla="*/ 2782 h 2781"/>
                  <a:gd name="connsiteX1" fmla="*/ 2813 w 32484"/>
                  <a:gd name="connsiteY1" fmla="*/ 2782 h 2781"/>
                  <a:gd name="connsiteX2" fmla="*/ 0 w 32484"/>
                  <a:gd name="connsiteY2" fmla="*/ 0 h 2781"/>
                  <a:gd name="connsiteX3" fmla="*/ 29548 w 32484"/>
                  <a:gd name="connsiteY3" fmla="*/ 0 h 2781"/>
                  <a:gd name="connsiteX4" fmla="*/ 32484 w 32484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781">
                    <a:moveTo>
                      <a:pt x="32484" y="2782"/>
                    </a:moveTo>
                    <a:lnTo>
                      <a:pt x="2813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2484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CFFC5176-73D0-8FFC-5E42-815A202DEDF4}"/>
                  </a:ext>
                </a:extLst>
              </p:cNvPr>
              <p:cNvSpPr/>
              <p:nvPr/>
            </p:nvSpPr>
            <p:spPr>
              <a:xfrm>
                <a:off x="4457964" y="3726230"/>
                <a:ext cx="32700" cy="2781"/>
              </a:xfrm>
              <a:custGeom>
                <a:avLst/>
                <a:gdLst>
                  <a:gd name="connsiteX0" fmla="*/ 32701 w 32700"/>
                  <a:gd name="connsiteY0" fmla="*/ 2782 h 2781"/>
                  <a:gd name="connsiteX1" fmla="*/ 3029 w 32700"/>
                  <a:gd name="connsiteY1" fmla="*/ 2782 h 2781"/>
                  <a:gd name="connsiteX2" fmla="*/ 0 w 32700"/>
                  <a:gd name="connsiteY2" fmla="*/ 0 h 2781"/>
                  <a:gd name="connsiteX3" fmla="*/ 29548 w 32700"/>
                  <a:gd name="connsiteY3" fmla="*/ 0 h 2781"/>
                  <a:gd name="connsiteX4" fmla="*/ 32701 w 32700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781">
                    <a:moveTo>
                      <a:pt x="32701" y="2782"/>
                    </a:moveTo>
                    <a:lnTo>
                      <a:pt x="3029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2701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9757457C-BF68-B4E9-EE4A-E29B293A7F97}"/>
                  </a:ext>
                </a:extLst>
              </p:cNvPr>
              <p:cNvSpPr/>
              <p:nvPr/>
            </p:nvSpPr>
            <p:spPr>
              <a:xfrm>
                <a:off x="4510847" y="3726230"/>
                <a:ext cx="32916" cy="2781"/>
              </a:xfrm>
              <a:custGeom>
                <a:avLst/>
                <a:gdLst>
                  <a:gd name="connsiteX0" fmla="*/ 32917 w 32916"/>
                  <a:gd name="connsiteY0" fmla="*/ 2782 h 2781"/>
                  <a:gd name="connsiteX1" fmla="*/ 3245 w 32916"/>
                  <a:gd name="connsiteY1" fmla="*/ 2782 h 2781"/>
                  <a:gd name="connsiteX2" fmla="*/ 0 w 32916"/>
                  <a:gd name="connsiteY2" fmla="*/ 0 h 2781"/>
                  <a:gd name="connsiteX3" fmla="*/ 29548 w 32916"/>
                  <a:gd name="connsiteY3" fmla="*/ 0 h 2781"/>
                  <a:gd name="connsiteX4" fmla="*/ 32917 w 32916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781">
                    <a:moveTo>
                      <a:pt x="32917" y="2782"/>
                    </a:moveTo>
                    <a:lnTo>
                      <a:pt x="3245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2917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FA2D3D3D-8C74-1615-83F8-C9717DD7EC4D}"/>
                  </a:ext>
                </a:extLst>
              </p:cNvPr>
              <p:cNvSpPr/>
              <p:nvPr/>
            </p:nvSpPr>
            <p:spPr>
              <a:xfrm>
                <a:off x="4563700" y="3726230"/>
                <a:ext cx="33133" cy="2781"/>
              </a:xfrm>
              <a:custGeom>
                <a:avLst/>
                <a:gdLst>
                  <a:gd name="connsiteX0" fmla="*/ 33133 w 33133"/>
                  <a:gd name="connsiteY0" fmla="*/ 2782 h 2781"/>
                  <a:gd name="connsiteX1" fmla="*/ 3462 w 33133"/>
                  <a:gd name="connsiteY1" fmla="*/ 2782 h 2781"/>
                  <a:gd name="connsiteX2" fmla="*/ 0 w 33133"/>
                  <a:gd name="connsiteY2" fmla="*/ 0 h 2781"/>
                  <a:gd name="connsiteX3" fmla="*/ 29548 w 33133"/>
                  <a:gd name="connsiteY3" fmla="*/ 0 h 2781"/>
                  <a:gd name="connsiteX4" fmla="*/ 33133 w 33133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2781">
                    <a:moveTo>
                      <a:pt x="33133" y="2782"/>
                    </a:moveTo>
                    <a:lnTo>
                      <a:pt x="3462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3133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07190364-7CAB-7FC0-5C64-B0026567D3B9}"/>
                  </a:ext>
                </a:extLst>
              </p:cNvPr>
              <p:cNvSpPr/>
              <p:nvPr/>
            </p:nvSpPr>
            <p:spPr>
              <a:xfrm>
                <a:off x="4616583" y="3726230"/>
                <a:ext cx="33349" cy="2781"/>
              </a:xfrm>
              <a:custGeom>
                <a:avLst/>
                <a:gdLst>
                  <a:gd name="connsiteX0" fmla="*/ 33349 w 33349"/>
                  <a:gd name="connsiteY0" fmla="*/ 2782 h 2781"/>
                  <a:gd name="connsiteX1" fmla="*/ 3678 w 33349"/>
                  <a:gd name="connsiteY1" fmla="*/ 2782 h 2781"/>
                  <a:gd name="connsiteX2" fmla="*/ 0 w 33349"/>
                  <a:gd name="connsiteY2" fmla="*/ 0 h 2781"/>
                  <a:gd name="connsiteX3" fmla="*/ 29548 w 33349"/>
                  <a:gd name="connsiteY3" fmla="*/ 0 h 2781"/>
                  <a:gd name="connsiteX4" fmla="*/ 33349 w 33349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2781">
                    <a:moveTo>
                      <a:pt x="33349" y="2782"/>
                    </a:moveTo>
                    <a:lnTo>
                      <a:pt x="3678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3349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1376582A-F466-69BF-DABB-BF786574E590}"/>
                  </a:ext>
                </a:extLst>
              </p:cNvPr>
              <p:cNvSpPr/>
              <p:nvPr/>
            </p:nvSpPr>
            <p:spPr>
              <a:xfrm>
                <a:off x="4669436" y="3726230"/>
                <a:ext cx="33565" cy="2781"/>
              </a:xfrm>
              <a:custGeom>
                <a:avLst/>
                <a:gdLst>
                  <a:gd name="connsiteX0" fmla="*/ 33566 w 33565"/>
                  <a:gd name="connsiteY0" fmla="*/ 2782 h 2781"/>
                  <a:gd name="connsiteX1" fmla="*/ 3894 w 33565"/>
                  <a:gd name="connsiteY1" fmla="*/ 2782 h 2781"/>
                  <a:gd name="connsiteX2" fmla="*/ 0 w 33565"/>
                  <a:gd name="connsiteY2" fmla="*/ 0 h 2781"/>
                  <a:gd name="connsiteX3" fmla="*/ 29548 w 33565"/>
                  <a:gd name="connsiteY3" fmla="*/ 0 h 2781"/>
                  <a:gd name="connsiteX4" fmla="*/ 33566 w 33565"/>
                  <a:gd name="connsiteY4" fmla="*/ 2782 h 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" h="2781">
                    <a:moveTo>
                      <a:pt x="33566" y="2782"/>
                    </a:moveTo>
                    <a:lnTo>
                      <a:pt x="3894" y="2782"/>
                    </a:lnTo>
                    <a:lnTo>
                      <a:pt x="0" y="0"/>
                    </a:lnTo>
                    <a:lnTo>
                      <a:pt x="29548" y="0"/>
                    </a:lnTo>
                    <a:lnTo>
                      <a:pt x="33566" y="278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78ED2A5D-A25F-86A1-76F1-6DBE9020CBF8}"/>
                  </a:ext>
                </a:extLst>
              </p:cNvPr>
              <p:cNvSpPr/>
              <p:nvPr/>
            </p:nvSpPr>
            <p:spPr>
              <a:xfrm>
                <a:off x="2596196" y="3730465"/>
                <a:ext cx="34307" cy="2812"/>
              </a:xfrm>
              <a:custGeom>
                <a:avLst/>
                <a:gdLst>
                  <a:gd name="connsiteX0" fmla="*/ 29857 w 34307"/>
                  <a:gd name="connsiteY0" fmla="*/ 2813 h 2812"/>
                  <a:gd name="connsiteX1" fmla="*/ 0 w 34307"/>
                  <a:gd name="connsiteY1" fmla="*/ 2813 h 2812"/>
                  <a:gd name="connsiteX2" fmla="*/ 4574 w 34307"/>
                  <a:gd name="connsiteY2" fmla="*/ 0 h 2812"/>
                  <a:gd name="connsiteX3" fmla="*/ 34308 w 34307"/>
                  <a:gd name="connsiteY3" fmla="*/ 0 h 2812"/>
                  <a:gd name="connsiteX4" fmla="*/ 29857 w 34307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4574" y="0"/>
                    </a:lnTo>
                    <a:lnTo>
                      <a:pt x="34308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A730599D-D910-5AA2-5852-581C466DD1C7}"/>
                  </a:ext>
                </a:extLst>
              </p:cNvPr>
              <p:cNvSpPr/>
              <p:nvPr/>
            </p:nvSpPr>
            <p:spPr>
              <a:xfrm>
                <a:off x="2649605" y="3730465"/>
                <a:ext cx="34091" cy="2812"/>
              </a:xfrm>
              <a:custGeom>
                <a:avLst/>
                <a:gdLst>
                  <a:gd name="connsiteX0" fmla="*/ 29857 w 34091"/>
                  <a:gd name="connsiteY0" fmla="*/ 2813 h 2812"/>
                  <a:gd name="connsiteX1" fmla="*/ 0 w 34091"/>
                  <a:gd name="connsiteY1" fmla="*/ 2813 h 2812"/>
                  <a:gd name="connsiteX2" fmla="*/ 4358 w 34091"/>
                  <a:gd name="connsiteY2" fmla="*/ 0 h 2812"/>
                  <a:gd name="connsiteX3" fmla="*/ 34091 w 34091"/>
                  <a:gd name="connsiteY3" fmla="*/ 0 h 2812"/>
                  <a:gd name="connsiteX4" fmla="*/ 29857 w 34091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4358" y="0"/>
                    </a:lnTo>
                    <a:lnTo>
                      <a:pt x="34091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D6D0EC20-C298-7CBD-9369-B2841D5EE497}"/>
                  </a:ext>
                </a:extLst>
              </p:cNvPr>
              <p:cNvSpPr/>
              <p:nvPr/>
            </p:nvSpPr>
            <p:spPr>
              <a:xfrm>
                <a:off x="2703013" y="3730465"/>
                <a:ext cx="33875" cy="2812"/>
              </a:xfrm>
              <a:custGeom>
                <a:avLst/>
                <a:gdLst>
                  <a:gd name="connsiteX0" fmla="*/ 29857 w 33875"/>
                  <a:gd name="connsiteY0" fmla="*/ 2813 h 2812"/>
                  <a:gd name="connsiteX1" fmla="*/ 0 w 33875"/>
                  <a:gd name="connsiteY1" fmla="*/ 2813 h 2812"/>
                  <a:gd name="connsiteX2" fmla="*/ 4142 w 33875"/>
                  <a:gd name="connsiteY2" fmla="*/ 0 h 2812"/>
                  <a:gd name="connsiteX3" fmla="*/ 33875 w 33875"/>
                  <a:gd name="connsiteY3" fmla="*/ 0 h 2812"/>
                  <a:gd name="connsiteX4" fmla="*/ 29857 w 3387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5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4142" y="0"/>
                    </a:lnTo>
                    <a:lnTo>
                      <a:pt x="33875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1ABAC679-35BF-EEFE-BF81-6174C69FEF26}"/>
                  </a:ext>
                </a:extLst>
              </p:cNvPr>
              <p:cNvSpPr/>
              <p:nvPr/>
            </p:nvSpPr>
            <p:spPr>
              <a:xfrm>
                <a:off x="2756422" y="3730465"/>
                <a:ext cx="33658" cy="2812"/>
              </a:xfrm>
              <a:custGeom>
                <a:avLst/>
                <a:gdLst>
                  <a:gd name="connsiteX0" fmla="*/ 29857 w 33658"/>
                  <a:gd name="connsiteY0" fmla="*/ 2813 h 2812"/>
                  <a:gd name="connsiteX1" fmla="*/ 0 w 33658"/>
                  <a:gd name="connsiteY1" fmla="*/ 2813 h 2812"/>
                  <a:gd name="connsiteX2" fmla="*/ 3925 w 33658"/>
                  <a:gd name="connsiteY2" fmla="*/ 0 h 2812"/>
                  <a:gd name="connsiteX3" fmla="*/ 33659 w 33658"/>
                  <a:gd name="connsiteY3" fmla="*/ 0 h 2812"/>
                  <a:gd name="connsiteX4" fmla="*/ 29857 w 33658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3925" y="0"/>
                    </a:lnTo>
                    <a:lnTo>
                      <a:pt x="33659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31E5E90E-5501-7318-07C9-15302AAEEF39}"/>
                  </a:ext>
                </a:extLst>
              </p:cNvPr>
              <p:cNvSpPr/>
              <p:nvPr/>
            </p:nvSpPr>
            <p:spPr>
              <a:xfrm>
                <a:off x="2809862" y="3730465"/>
                <a:ext cx="33411" cy="2812"/>
              </a:xfrm>
              <a:custGeom>
                <a:avLst/>
                <a:gdLst>
                  <a:gd name="connsiteX0" fmla="*/ 29857 w 33411"/>
                  <a:gd name="connsiteY0" fmla="*/ 2813 h 2812"/>
                  <a:gd name="connsiteX1" fmla="*/ 0 w 33411"/>
                  <a:gd name="connsiteY1" fmla="*/ 2813 h 2812"/>
                  <a:gd name="connsiteX2" fmla="*/ 3678 w 33411"/>
                  <a:gd name="connsiteY2" fmla="*/ 0 h 2812"/>
                  <a:gd name="connsiteX3" fmla="*/ 33411 w 33411"/>
                  <a:gd name="connsiteY3" fmla="*/ 0 h 2812"/>
                  <a:gd name="connsiteX4" fmla="*/ 29857 w 33411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3678" y="0"/>
                    </a:lnTo>
                    <a:lnTo>
                      <a:pt x="33411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71DEF6F5-E0A1-885F-D357-A2E4117125EC}"/>
                  </a:ext>
                </a:extLst>
              </p:cNvPr>
              <p:cNvSpPr/>
              <p:nvPr/>
            </p:nvSpPr>
            <p:spPr>
              <a:xfrm>
                <a:off x="2863271" y="3730465"/>
                <a:ext cx="33195" cy="2812"/>
              </a:xfrm>
              <a:custGeom>
                <a:avLst/>
                <a:gdLst>
                  <a:gd name="connsiteX0" fmla="*/ 29857 w 33195"/>
                  <a:gd name="connsiteY0" fmla="*/ 2813 h 2812"/>
                  <a:gd name="connsiteX1" fmla="*/ 0 w 33195"/>
                  <a:gd name="connsiteY1" fmla="*/ 2813 h 2812"/>
                  <a:gd name="connsiteX2" fmla="*/ 3462 w 33195"/>
                  <a:gd name="connsiteY2" fmla="*/ 0 h 2812"/>
                  <a:gd name="connsiteX3" fmla="*/ 33195 w 33195"/>
                  <a:gd name="connsiteY3" fmla="*/ 0 h 2812"/>
                  <a:gd name="connsiteX4" fmla="*/ 29857 w 3319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3462" y="0"/>
                    </a:lnTo>
                    <a:lnTo>
                      <a:pt x="33195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458348CC-35EB-F1B2-3259-64A3DDF1552C}"/>
                  </a:ext>
                </a:extLst>
              </p:cNvPr>
              <p:cNvSpPr/>
              <p:nvPr/>
            </p:nvSpPr>
            <p:spPr>
              <a:xfrm>
                <a:off x="2916680" y="3730465"/>
                <a:ext cx="32978" cy="2812"/>
              </a:xfrm>
              <a:custGeom>
                <a:avLst/>
                <a:gdLst>
                  <a:gd name="connsiteX0" fmla="*/ 29857 w 32978"/>
                  <a:gd name="connsiteY0" fmla="*/ 2813 h 2812"/>
                  <a:gd name="connsiteX1" fmla="*/ 0 w 32978"/>
                  <a:gd name="connsiteY1" fmla="*/ 2813 h 2812"/>
                  <a:gd name="connsiteX2" fmla="*/ 3245 w 32978"/>
                  <a:gd name="connsiteY2" fmla="*/ 0 h 2812"/>
                  <a:gd name="connsiteX3" fmla="*/ 32979 w 32978"/>
                  <a:gd name="connsiteY3" fmla="*/ 0 h 2812"/>
                  <a:gd name="connsiteX4" fmla="*/ 29857 w 32978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3245" y="0"/>
                    </a:lnTo>
                    <a:lnTo>
                      <a:pt x="32979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37D455F1-7EE3-1DE0-953C-1E0FB9F4489C}"/>
                  </a:ext>
                </a:extLst>
              </p:cNvPr>
              <p:cNvSpPr/>
              <p:nvPr/>
            </p:nvSpPr>
            <p:spPr>
              <a:xfrm>
                <a:off x="2970089" y="3730465"/>
                <a:ext cx="32762" cy="2812"/>
              </a:xfrm>
              <a:custGeom>
                <a:avLst/>
                <a:gdLst>
                  <a:gd name="connsiteX0" fmla="*/ 29857 w 32762"/>
                  <a:gd name="connsiteY0" fmla="*/ 2813 h 2812"/>
                  <a:gd name="connsiteX1" fmla="*/ 0 w 32762"/>
                  <a:gd name="connsiteY1" fmla="*/ 2813 h 2812"/>
                  <a:gd name="connsiteX2" fmla="*/ 3029 w 32762"/>
                  <a:gd name="connsiteY2" fmla="*/ 0 h 2812"/>
                  <a:gd name="connsiteX3" fmla="*/ 32762 w 32762"/>
                  <a:gd name="connsiteY3" fmla="*/ 0 h 2812"/>
                  <a:gd name="connsiteX4" fmla="*/ 29857 w 32762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3029" y="0"/>
                    </a:lnTo>
                    <a:lnTo>
                      <a:pt x="32762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5627FE50-D01B-C330-E34E-4422B38800B5}"/>
                  </a:ext>
                </a:extLst>
              </p:cNvPr>
              <p:cNvSpPr/>
              <p:nvPr/>
            </p:nvSpPr>
            <p:spPr>
              <a:xfrm>
                <a:off x="3023497" y="3730465"/>
                <a:ext cx="32546" cy="2812"/>
              </a:xfrm>
              <a:custGeom>
                <a:avLst/>
                <a:gdLst>
                  <a:gd name="connsiteX0" fmla="*/ 29857 w 32546"/>
                  <a:gd name="connsiteY0" fmla="*/ 2813 h 2812"/>
                  <a:gd name="connsiteX1" fmla="*/ 0 w 32546"/>
                  <a:gd name="connsiteY1" fmla="*/ 2813 h 2812"/>
                  <a:gd name="connsiteX2" fmla="*/ 2813 w 32546"/>
                  <a:gd name="connsiteY2" fmla="*/ 0 h 2812"/>
                  <a:gd name="connsiteX3" fmla="*/ 32546 w 32546"/>
                  <a:gd name="connsiteY3" fmla="*/ 0 h 2812"/>
                  <a:gd name="connsiteX4" fmla="*/ 29857 w 32546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2813" y="0"/>
                    </a:lnTo>
                    <a:lnTo>
                      <a:pt x="32546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7B4A8D59-520F-1CDB-9A45-03AC17646702}"/>
                  </a:ext>
                </a:extLst>
              </p:cNvPr>
              <p:cNvSpPr/>
              <p:nvPr/>
            </p:nvSpPr>
            <p:spPr>
              <a:xfrm>
                <a:off x="3076906" y="3730465"/>
                <a:ext cx="32329" cy="2812"/>
              </a:xfrm>
              <a:custGeom>
                <a:avLst/>
                <a:gdLst>
                  <a:gd name="connsiteX0" fmla="*/ 29857 w 32329"/>
                  <a:gd name="connsiteY0" fmla="*/ 2813 h 2812"/>
                  <a:gd name="connsiteX1" fmla="*/ 0 w 32329"/>
                  <a:gd name="connsiteY1" fmla="*/ 2813 h 2812"/>
                  <a:gd name="connsiteX2" fmla="*/ 2596 w 32329"/>
                  <a:gd name="connsiteY2" fmla="*/ 0 h 2812"/>
                  <a:gd name="connsiteX3" fmla="*/ 32330 w 32329"/>
                  <a:gd name="connsiteY3" fmla="*/ 0 h 2812"/>
                  <a:gd name="connsiteX4" fmla="*/ 29857 w 32329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2596" y="0"/>
                    </a:lnTo>
                    <a:lnTo>
                      <a:pt x="32330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FC16C92A-A8BE-528B-0C89-8D3004277B7A}"/>
                  </a:ext>
                </a:extLst>
              </p:cNvPr>
              <p:cNvSpPr/>
              <p:nvPr/>
            </p:nvSpPr>
            <p:spPr>
              <a:xfrm>
                <a:off x="3130315" y="3730465"/>
                <a:ext cx="32113" cy="2812"/>
              </a:xfrm>
              <a:custGeom>
                <a:avLst/>
                <a:gdLst>
                  <a:gd name="connsiteX0" fmla="*/ 29857 w 32113"/>
                  <a:gd name="connsiteY0" fmla="*/ 2813 h 2812"/>
                  <a:gd name="connsiteX1" fmla="*/ 0 w 32113"/>
                  <a:gd name="connsiteY1" fmla="*/ 2813 h 2812"/>
                  <a:gd name="connsiteX2" fmla="*/ 2380 w 32113"/>
                  <a:gd name="connsiteY2" fmla="*/ 0 h 2812"/>
                  <a:gd name="connsiteX3" fmla="*/ 32113 w 32113"/>
                  <a:gd name="connsiteY3" fmla="*/ 0 h 2812"/>
                  <a:gd name="connsiteX4" fmla="*/ 29857 w 32113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3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2380" y="0"/>
                    </a:lnTo>
                    <a:lnTo>
                      <a:pt x="32113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9E15B66A-B128-481F-C55D-1CE83F75F539}"/>
                  </a:ext>
                </a:extLst>
              </p:cNvPr>
              <p:cNvSpPr/>
              <p:nvPr/>
            </p:nvSpPr>
            <p:spPr>
              <a:xfrm>
                <a:off x="3183724" y="3730465"/>
                <a:ext cx="31897" cy="2812"/>
              </a:xfrm>
              <a:custGeom>
                <a:avLst/>
                <a:gdLst>
                  <a:gd name="connsiteX0" fmla="*/ 29857 w 31897"/>
                  <a:gd name="connsiteY0" fmla="*/ 2813 h 2812"/>
                  <a:gd name="connsiteX1" fmla="*/ 0 w 31897"/>
                  <a:gd name="connsiteY1" fmla="*/ 2813 h 2812"/>
                  <a:gd name="connsiteX2" fmla="*/ 2164 w 31897"/>
                  <a:gd name="connsiteY2" fmla="*/ 0 h 2812"/>
                  <a:gd name="connsiteX3" fmla="*/ 31897 w 31897"/>
                  <a:gd name="connsiteY3" fmla="*/ 0 h 2812"/>
                  <a:gd name="connsiteX4" fmla="*/ 29857 w 31897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7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2164" y="0"/>
                    </a:lnTo>
                    <a:lnTo>
                      <a:pt x="31897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07CB4E9C-5C35-3EC7-E6DD-16EF526AB168}"/>
                  </a:ext>
                </a:extLst>
              </p:cNvPr>
              <p:cNvSpPr/>
              <p:nvPr/>
            </p:nvSpPr>
            <p:spPr>
              <a:xfrm>
                <a:off x="3237133" y="3730465"/>
                <a:ext cx="31680" cy="2812"/>
              </a:xfrm>
              <a:custGeom>
                <a:avLst/>
                <a:gdLst>
                  <a:gd name="connsiteX0" fmla="*/ 29857 w 31680"/>
                  <a:gd name="connsiteY0" fmla="*/ 2813 h 2812"/>
                  <a:gd name="connsiteX1" fmla="*/ 0 w 31680"/>
                  <a:gd name="connsiteY1" fmla="*/ 2813 h 2812"/>
                  <a:gd name="connsiteX2" fmla="*/ 1947 w 31680"/>
                  <a:gd name="connsiteY2" fmla="*/ 0 h 2812"/>
                  <a:gd name="connsiteX3" fmla="*/ 31681 w 31680"/>
                  <a:gd name="connsiteY3" fmla="*/ 0 h 2812"/>
                  <a:gd name="connsiteX4" fmla="*/ 29857 w 31680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1947" y="0"/>
                    </a:lnTo>
                    <a:lnTo>
                      <a:pt x="31681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3" name="Freeform: Shape 2962">
                <a:extLst>
                  <a:ext uri="{FF2B5EF4-FFF2-40B4-BE49-F238E27FC236}">
                    <a16:creationId xmlns:a16="http://schemas.microsoft.com/office/drawing/2014/main" id="{C3141EBF-E59B-FBAD-333F-BDEF7E259987}"/>
                  </a:ext>
                </a:extLst>
              </p:cNvPr>
              <p:cNvSpPr/>
              <p:nvPr/>
            </p:nvSpPr>
            <p:spPr>
              <a:xfrm>
                <a:off x="3290542" y="3730465"/>
                <a:ext cx="31464" cy="2812"/>
              </a:xfrm>
              <a:custGeom>
                <a:avLst/>
                <a:gdLst>
                  <a:gd name="connsiteX0" fmla="*/ 29888 w 31464"/>
                  <a:gd name="connsiteY0" fmla="*/ 2813 h 2812"/>
                  <a:gd name="connsiteX1" fmla="*/ 0 w 31464"/>
                  <a:gd name="connsiteY1" fmla="*/ 2813 h 2812"/>
                  <a:gd name="connsiteX2" fmla="*/ 1731 w 31464"/>
                  <a:gd name="connsiteY2" fmla="*/ 0 h 2812"/>
                  <a:gd name="connsiteX3" fmla="*/ 31464 w 31464"/>
                  <a:gd name="connsiteY3" fmla="*/ 0 h 2812"/>
                  <a:gd name="connsiteX4" fmla="*/ 29888 w 31464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64" h="2812">
                    <a:moveTo>
                      <a:pt x="29888" y="2813"/>
                    </a:moveTo>
                    <a:lnTo>
                      <a:pt x="0" y="2813"/>
                    </a:lnTo>
                    <a:lnTo>
                      <a:pt x="1731" y="0"/>
                    </a:lnTo>
                    <a:lnTo>
                      <a:pt x="31464" y="0"/>
                    </a:lnTo>
                    <a:lnTo>
                      <a:pt x="29888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4" name="Freeform: Shape 2963">
                <a:extLst>
                  <a:ext uri="{FF2B5EF4-FFF2-40B4-BE49-F238E27FC236}">
                    <a16:creationId xmlns:a16="http://schemas.microsoft.com/office/drawing/2014/main" id="{D73FE9E8-C5D1-A9C4-449F-1DD12A329AE9}"/>
                  </a:ext>
                </a:extLst>
              </p:cNvPr>
              <p:cNvSpPr/>
              <p:nvPr/>
            </p:nvSpPr>
            <p:spPr>
              <a:xfrm>
                <a:off x="3343982" y="3730465"/>
                <a:ext cx="31216" cy="2812"/>
              </a:xfrm>
              <a:custGeom>
                <a:avLst/>
                <a:gdLst>
                  <a:gd name="connsiteX0" fmla="*/ 29857 w 31216"/>
                  <a:gd name="connsiteY0" fmla="*/ 2813 h 2812"/>
                  <a:gd name="connsiteX1" fmla="*/ 0 w 31216"/>
                  <a:gd name="connsiteY1" fmla="*/ 2813 h 2812"/>
                  <a:gd name="connsiteX2" fmla="*/ 1484 w 31216"/>
                  <a:gd name="connsiteY2" fmla="*/ 0 h 2812"/>
                  <a:gd name="connsiteX3" fmla="*/ 31217 w 31216"/>
                  <a:gd name="connsiteY3" fmla="*/ 0 h 2812"/>
                  <a:gd name="connsiteX4" fmla="*/ 29857 w 31216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6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1484" y="0"/>
                    </a:lnTo>
                    <a:lnTo>
                      <a:pt x="31217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5" name="Freeform: Shape 2964">
                <a:extLst>
                  <a:ext uri="{FF2B5EF4-FFF2-40B4-BE49-F238E27FC236}">
                    <a16:creationId xmlns:a16="http://schemas.microsoft.com/office/drawing/2014/main" id="{35A4145D-5508-85E7-A225-E10ADBF7ED07}"/>
                  </a:ext>
                </a:extLst>
              </p:cNvPr>
              <p:cNvSpPr/>
              <p:nvPr/>
            </p:nvSpPr>
            <p:spPr>
              <a:xfrm>
                <a:off x="3397390" y="3730465"/>
                <a:ext cx="31031" cy="2812"/>
              </a:xfrm>
              <a:custGeom>
                <a:avLst/>
                <a:gdLst>
                  <a:gd name="connsiteX0" fmla="*/ 29857 w 31031"/>
                  <a:gd name="connsiteY0" fmla="*/ 2813 h 2812"/>
                  <a:gd name="connsiteX1" fmla="*/ 0 w 31031"/>
                  <a:gd name="connsiteY1" fmla="*/ 2813 h 2812"/>
                  <a:gd name="connsiteX2" fmla="*/ 1267 w 31031"/>
                  <a:gd name="connsiteY2" fmla="*/ 0 h 2812"/>
                  <a:gd name="connsiteX3" fmla="*/ 31032 w 31031"/>
                  <a:gd name="connsiteY3" fmla="*/ 0 h 2812"/>
                  <a:gd name="connsiteX4" fmla="*/ 29857 w 31031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1267" y="0"/>
                    </a:lnTo>
                    <a:lnTo>
                      <a:pt x="31032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6" name="Freeform: Shape 2965">
                <a:extLst>
                  <a:ext uri="{FF2B5EF4-FFF2-40B4-BE49-F238E27FC236}">
                    <a16:creationId xmlns:a16="http://schemas.microsoft.com/office/drawing/2014/main" id="{E647B158-F767-A10F-1CFF-8D2C79CB2A1D}"/>
                  </a:ext>
                </a:extLst>
              </p:cNvPr>
              <p:cNvSpPr/>
              <p:nvPr/>
            </p:nvSpPr>
            <p:spPr>
              <a:xfrm>
                <a:off x="3450799" y="3730465"/>
                <a:ext cx="30815" cy="2812"/>
              </a:xfrm>
              <a:custGeom>
                <a:avLst/>
                <a:gdLst>
                  <a:gd name="connsiteX0" fmla="*/ 29857 w 30815"/>
                  <a:gd name="connsiteY0" fmla="*/ 2813 h 2812"/>
                  <a:gd name="connsiteX1" fmla="*/ 0 w 30815"/>
                  <a:gd name="connsiteY1" fmla="*/ 2813 h 2812"/>
                  <a:gd name="connsiteX2" fmla="*/ 1051 w 30815"/>
                  <a:gd name="connsiteY2" fmla="*/ 0 h 2812"/>
                  <a:gd name="connsiteX3" fmla="*/ 30815 w 30815"/>
                  <a:gd name="connsiteY3" fmla="*/ 0 h 2812"/>
                  <a:gd name="connsiteX4" fmla="*/ 29857 w 3081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15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1051" y="0"/>
                    </a:lnTo>
                    <a:lnTo>
                      <a:pt x="30815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7" name="Freeform: Shape 2966">
                <a:extLst>
                  <a:ext uri="{FF2B5EF4-FFF2-40B4-BE49-F238E27FC236}">
                    <a16:creationId xmlns:a16="http://schemas.microsoft.com/office/drawing/2014/main" id="{0D70CDC5-460A-CD81-FAD9-8E0C9DE481CA}"/>
                  </a:ext>
                </a:extLst>
              </p:cNvPr>
              <p:cNvSpPr/>
              <p:nvPr/>
            </p:nvSpPr>
            <p:spPr>
              <a:xfrm>
                <a:off x="3504208" y="3730465"/>
                <a:ext cx="30598" cy="2812"/>
              </a:xfrm>
              <a:custGeom>
                <a:avLst/>
                <a:gdLst>
                  <a:gd name="connsiteX0" fmla="*/ 29857 w 30598"/>
                  <a:gd name="connsiteY0" fmla="*/ 2813 h 2812"/>
                  <a:gd name="connsiteX1" fmla="*/ 0 w 30598"/>
                  <a:gd name="connsiteY1" fmla="*/ 2813 h 2812"/>
                  <a:gd name="connsiteX2" fmla="*/ 866 w 30598"/>
                  <a:gd name="connsiteY2" fmla="*/ 0 h 2812"/>
                  <a:gd name="connsiteX3" fmla="*/ 30599 w 30598"/>
                  <a:gd name="connsiteY3" fmla="*/ 0 h 2812"/>
                  <a:gd name="connsiteX4" fmla="*/ 29857 w 30598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98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866" y="0"/>
                    </a:lnTo>
                    <a:lnTo>
                      <a:pt x="30599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DF565F78-7F6E-A1E4-BF44-F3FBBC0AFEF9}"/>
                  </a:ext>
                </a:extLst>
              </p:cNvPr>
              <p:cNvSpPr/>
              <p:nvPr/>
            </p:nvSpPr>
            <p:spPr>
              <a:xfrm>
                <a:off x="3557617" y="3730465"/>
                <a:ext cx="30382" cy="2812"/>
              </a:xfrm>
              <a:custGeom>
                <a:avLst/>
                <a:gdLst>
                  <a:gd name="connsiteX0" fmla="*/ 29857 w 30382"/>
                  <a:gd name="connsiteY0" fmla="*/ 2813 h 2812"/>
                  <a:gd name="connsiteX1" fmla="*/ 0 w 30382"/>
                  <a:gd name="connsiteY1" fmla="*/ 2813 h 2812"/>
                  <a:gd name="connsiteX2" fmla="*/ 649 w 30382"/>
                  <a:gd name="connsiteY2" fmla="*/ 0 h 2812"/>
                  <a:gd name="connsiteX3" fmla="*/ 30382 w 30382"/>
                  <a:gd name="connsiteY3" fmla="*/ 0 h 2812"/>
                  <a:gd name="connsiteX4" fmla="*/ 29857 w 30382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2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649" y="0"/>
                    </a:lnTo>
                    <a:lnTo>
                      <a:pt x="30382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5DEFC582-12C4-71AD-7DD8-024C6A5183F8}"/>
                  </a:ext>
                </a:extLst>
              </p:cNvPr>
              <p:cNvSpPr/>
              <p:nvPr/>
            </p:nvSpPr>
            <p:spPr>
              <a:xfrm>
                <a:off x="3611026" y="3730465"/>
                <a:ext cx="30166" cy="2812"/>
              </a:xfrm>
              <a:custGeom>
                <a:avLst/>
                <a:gdLst>
                  <a:gd name="connsiteX0" fmla="*/ 29857 w 30166"/>
                  <a:gd name="connsiteY0" fmla="*/ 2813 h 2812"/>
                  <a:gd name="connsiteX1" fmla="*/ 0 w 30166"/>
                  <a:gd name="connsiteY1" fmla="*/ 2813 h 2812"/>
                  <a:gd name="connsiteX2" fmla="*/ 433 w 30166"/>
                  <a:gd name="connsiteY2" fmla="*/ 0 h 2812"/>
                  <a:gd name="connsiteX3" fmla="*/ 30166 w 30166"/>
                  <a:gd name="connsiteY3" fmla="*/ 0 h 2812"/>
                  <a:gd name="connsiteX4" fmla="*/ 29857 w 30166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66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433" y="0"/>
                    </a:lnTo>
                    <a:lnTo>
                      <a:pt x="30166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B750E819-4F49-C387-E51E-DD4A479E3667}"/>
                  </a:ext>
                </a:extLst>
              </p:cNvPr>
              <p:cNvSpPr/>
              <p:nvPr/>
            </p:nvSpPr>
            <p:spPr>
              <a:xfrm>
                <a:off x="3664434" y="3730465"/>
                <a:ext cx="29949" cy="2812"/>
              </a:xfrm>
              <a:custGeom>
                <a:avLst/>
                <a:gdLst>
                  <a:gd name="connsiteX0" fmla="*/ 29857 w 29949"/>
                  <a:gd name="connsiteY0" fmla="*/ 2813 h 2812"/>
                  <a:gd name="connsiteX1" fmla="*/ 0 w 29949"/>
                  <a:gd name="connsiteY1" fmla="*/ 2813 h 2812"/>
                  <a:gd name="connsiteX2" fmla="*/ 217 w 29949"/>
                  <a:gd name="connsiteY2" fmla="*/ 0 h 2812"/>
                  <a:gd name="connsiteX3" fmla="*/ 29950 w 29949"/>
                  <a:gd name="connsiteY3" fmla="*/ 0 h 2812"/>
                  <a:gd name="connsiteX4" fmla="*/ 29857 w 29949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49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217" y="0"/>
                    </a:lnTo>
                    <a:lnTo>
                      <a:pt x="29950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BCA69476-0D7B-3A61-5C88-3ED45F879BE4}"/>
                  </a:ext>
                </a:extLst>
              </p:cNvPr>
              <p:cNvSpPr/>
              <p:nvPr/>
            </p:nvSpPr>
            <p:spPr>
              <a:xfrm>
                <a:off x="3717843" y="3730465"/>
                <a:ext cx="29857" cy="2812"/>
              </a:xfrm>
              <a:custGeom>
                <a:avLst/>
                <a:gdLst>
                  <a:gd name="connsiteX0" fmla="*/ 29857 w 29857"/>
                  <a:gd name="connsiteY0" fmla="*/ 2813 h 2812"/>
                  <a:gd name="connsiteX1" fmla="*/ 0 w 29857"/>
                  <a:gd name="connsiteY1" fmla="*/ 2813 h 2812"/>
                  <a:gd name="connsiteX2" fmla="*/ 0 w 29857"/>
                  <a:gd name="connsiteY2" fmla="*/ 0 h 2812"/>
                  <a:gd name="connsiteX3" fmla="*/ 29733 w 29857"/>
                  <a:gd name="connsiteY3" fmla="*/ 0 h 2812"/>
                  <a:gd name="connsiteX4" fmla="*/ 29857 w 29857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57" h="2812">
                    <a:moveTo>
                      <a:pt x="29857" y="2813"/>
                    </a:moveTo>
                    <a:lnTo>
                      <a:pt x="0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2985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3005E732-6716-E3C8-E670-7732BAB32B0B}"/>
                  </a:ext>
                </a:extLst>
              </p:cNvPr>
              <p:cNvSpPr/>
              <p:nvPr/>
            </p:nvSpPr>
            <p:spPr>
              <a:xfrm>
                <a:off x="3771036" y="3730465"/>
                <a:ext cx="30073" cy="2812"/>
              </a:xfrm>
              <a:custGeom>
                <a:avLst/>
                <a:gdLst>
                  <a:gd name="connsiteX0" fmla="*/ 30073 w 30073"/>
                  <a:gd name="connsiteY0" fmla="*/ 2813 h 2812"/>
                  <a:gd name="connsiteX1" fmla="*/ 217 w 30073"/>
                  <a:gd name="connsiteY1" fmla="*/ 2813 h 2812"/>
                  <a:gd name="connsiteX2" fmla="*/ 0 w 30073"/>
                  <a:gd name="connsiteY2" fmla="*/ 0 h 2812"/>
                  <a:gd name="connsiteX3" fmla="*/ 29733 w 30073"/>
                  <a:gd name="connsiteY3" fmla="*/ 0 h 2812"/>
                  <a:gd name="connsiteX4" fmla="*/ 30073 w 30073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3" h="2812">
                    <a:moveTo>
                      <a:pt x="30073" y="2813"/>
                    </a:moveTo>
                    <a:lnTo>
                      <a:pt x="217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0073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8963C1B0-6E39-EA27-5F4C-D6A436F7B347}"/>
                  </a:ext>
                </a:extLst>
              </p:cNvPr>
              <p:cNvSpPr/>
              <p:nvPr/>
            </p:nvSpPr>
            <p:spPr>
              <a:xfrm>
                <a:off x="3824229" y="3730465"/>
                <a:ext cx="30320" cy="2812"/>
              </a:xfrm>
              <a:custGeom>
                <a:avLst/>
                <a:gdLst>
                  <a:gd name="connsiteX0" fmla="*/ 30320 w 30320"/>
                  <a:gd name="connsiteY0" fmla="*/ 2813 h 2812"/>
                  <a:gd name="connsiteX1" fmla="*/ 463 w 30320"/>
                  <a:gd name="connsiteY1" fmla="*/ 2813 h 2812"/>
                  <a:gd name="connsiteX2" fmla="*/ 0 w 30320"/>
                  <a:gd name="connsiteY2" fmla="*/ 0 h 2812"/>
                  <a:gd name="connsiteX3" fmla="*/ 29733 w 30320"/>
                  <a:gd name="connsiteY3" fmla="*/ 0 h 2812"/>
                  <a:gd name="connsiteX4" fmla="*/ 30320 w 30320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0" h="2812">
                    <a:moveTo>
                      <a:pt x="30320" y="2813"/>
                    </a:moveTo>
                    <a:lnTo>
                      <a:pt x="463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0320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30996C52-DCB7-8B09-4C80-6C4659A2587A}"/>
                  </a:ext>
                </a:extLst>
              </p:cNvPr>
              <p:cNvSpPr/>
              <p:nvPr/>
            </p:nvSpPr>
            <p:spPr>
              <a:xfrm>
                <a:off x="3877421" y="3730465"/>
                <a:ext cx="30537" cy="2812"/>
              </a:xfrm>
              <a:custGeom>
                <a:avLst/>
                <a:gdLst>
                  <a:gd name="connsiteX0" fmla="*/ 30537 w 30537"/>
                  <a:gd name="connsiteY0" fmla="*/ 2813 h 2812"/>
                  <a:gd name="connsiteX1" fmla="*/ 680 w 30537"/>
                  <a:gd name="connsiteY1" fmla="*/ 2813 h 2812"/>
                  <a:gd name="connsiteX2" fmla="*/ 0 w 30537"/>
                  <a:gd name="connsiteY2" fmla="*/ 0 h 2812"/>
                  <a:gd name="connsiteX3" fmla="*/ 29733 w 30537"/>
                  <a:gd name="connsiteY3" fmla="*/ 0 h 2812"/>
                  <a:gd name="connsiteX4" fmla="*/ 30537 w 30537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7" h="2812">
                    <a:moveTo>
                      <a:pt x="30537" y="2813"/>
                    </a:moveTo>
                    <a:lnTo>
                      <a:pt x="680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0537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D917AECE-C3F0-7207-A78F-69C86FDE9A36}"/>
                  </a:ext>
                </a:extLst>
              </p:cNvPr>
              <p:cNvSpPr/>
              <p:nvPr/>
            </p:nvSpPr>
            <p:spPr>
              <a:xfrm>
                <a:off x="3930613" y="3730465"/>
                <a:ext cx="30753" cy="2812"/>
              </a:xfrm>
              <a:custGeom>
                <a:avLst/>
                <a:gdLst>
                  <a:gd name="connsiteX0" fmla="*/ 30754 w 30753"/>
                  <a:gd name="connsiteY0" fmla="*/ 2813 h 2812"/>
                  <a:gd name="connsiteX1" fmla="*/ 896 w 30753"/>
                  <a:gd name="connsiteY1" fmla="*/ 2813 h 2812"/>
                  <a:gd name="connsiteX2" fmla="*/ 0 w 30753"/>
                  <a:gd name="connsiteY2" fmla="*/ 0 h 2812"/>
                  <a:gd name="connsiteX3" fmla="*/ 29733 w 30753"/>
                  <a:gd name="connsiteY3" fmla="*/ 0 h 2812"/>
                  <a:gd name="connsiteX4" fmla="*/ 30754 w 30753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53" h="2812">
                    <a:moveTo>
                      <a:pt x="30754" y="2813"/>
                    </a:moveTo>
                    <a:lnTo>
                      <a:pt x="896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0754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E0F1E5F7-09A1-3249-475D-41D942DA3267}"/>
                  </a:ext>
                </a:extLst>
              </p:cNvPr>
              <p:cNvSpPr/>
              <p:nvPr/>
            </p:nvSpPr>
            <p:spPr>
              <a:xfrm>
                <a:off x="3983806" y="3730465"/>
                <a:ext cx="30969" cy="2812"/>
              </a:xfrm>
              <a:custGeom>
                <a:avLst/>
                <a:gdLst>
                  <a:gd name="connsiteX0" fmla="*/ 30969 w 30969"/>
                  <a:gd name="connsiteY0" fmla="*/ 2813 h 2812"/>
                  <a:gd name="connsiteX1" fmla="*/ 1113 w 30969"/>
                  <a:gd name="connsiteY1" fmla="*/ 2813 h 2812"/>
                  <a:gd name="connsiteX2" fmla="*/ 0 w 30969"/>
                  <a:gd name="connsiteY2" fmla="*/ 0 h 2812"/>
                  <a:gd name="connsiteX3" fmla="*/ 29733 w 30969"/>
                  <a:gd name="connsiteY3" fmla="*/ 0 h 2812"/>
                  <a:gd name="connsiteX4" fmla="*/ 30969 w 30969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69" h="2812">
                    <a:moveTo>
                      <a:pt x="30969" y="2813"/>
                    </a:moveTo>
                    <a:lnTo>
                      <a:pt x="1113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0969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AD74D43A-F09F-728A-8AEF-20B93C057003}"/>
                  </a:ext>
                </a:extLst>
              </p:cNvPr>
              <p:cNvSpPr/>
              <p:nvPr/>
            </p:nvSpPr>
            <p:spPr>
              <a:xfrm>
                <a:off x="4036998" y="3730465"/>
                <a:ext cx="31185" cy="2812"/>
              </a:xfrm>
              <a:custGeom>
                <a:avLst/>
                <a:gdLst>
                  <a:gd name="connsiteX0" fmla="*/ 31186 w 31185"/>
                  <a:gd name="connsiteY0" fmla="*/ 2813 h 2812"/>
                  <a:gd name="connsiteX1" fmla="*/ 1329 w 31185"/>
                  <a:gd name="connsiteY1" fmla="*/ 2813 h 2812"/>
                  <a:gd name="connsiteX2" fmla="*/ 0 w 31185"/>
                  <a:gd name="connsiteY2" fmla="*/ 0 h 2812"/>
                  <a:gd name="connsiteX3" fmla="*/ 29733 w 31185"/>
                  <a:gd name="connsiteY3" fmla="*/ 0 h 2812"/>
                  <a:gd name="connsiteX4" fmla="*/ 31186 w 3118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85" h="2812">
                    <a:moveTo>
                      <a:pt x="31186" y="2813"/>
                    </a:moveTo>
                    <a:lnTo>
                      <a:pt x="1329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1186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908FC9D6-4139-BD82-8812-F87A73F25D86}"/>
                  </a:ext>
                </a:extLst>
              </p:cNvPr>
              <p:cNvSpPr/>
              <p:nvPr/>
            </p:nvSpPr>
            <p:spPr>
              <a:xfrm>
                <a:off x="4090191" y="3730465"/>
                <a:ext cx="31402" cy="2812"/>
              </a:xfrm>
              <a:custGeom>
                <a:avLst/>
                <a:gdLst>
                  <a:gd name="connsiteX0" fmla="*/ 31403 w 31402"/>
                  <a:gd name="connsiteY0" fmla="*/ 2813 h 2812"/>
                  <a:gd name="connsiteX1" fmla="*/ 1545 w 31402"/>
                  <a:gd name="connsiteY1" fmla="*/ 2813 h 2812"/>
                  <a:gd name="connsiteX2" fmla="*/ 0 w 31402"/>
                  <a:gd name="connsiteY2" fmla="*/ 0 h 2812"/>
                  <a:gd name="connsiteX3" fmla="*/ 29733 w 31402"/>
                  <a:gd name="connsiteY3" fmla="*/ 0 h 2812"/>
                  <a:gd name="connsiteX4" fmla="*/ 31403 w 31402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02" h="2812">
                    <a:moveTo>
                      <a:pt x="31403" y="2813"/>
                    </a:moveTo>
                    <a:lnTo>
                      <a:pt x="1545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1403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ED6E9366-93CB-3B38-693D-4A19FAFF2992}"/>
                  </a:ext>
                </a:extLst>
              </p:cNvPr>
              <p:cNvSpPr/>
              <p:nvPr/>
            </p:nvSpPr>
            <p:spPr>
              <a:xfrm>
                <a:off x="4143383" y="3730465"/>
                <a:ext cx="31619" cy="2812"/>
              </a:xfrm>
              <a:custGeom>
                <a:avLst/>
                <a:gdLst>
                  <a:gd name="connsiteX0" fmla="*/ 31619 w 31619"/>
                  <a:gd name="connsiteY0" fmla="*/ 2813 h 2812"/>
                  <a:gd name="connsiteX1" fmla="*/ 1762 w 31619"/>
                  <a:gd name="connsiteY1" fmla="*/ 2813 h 2812"/>
                  <a:gd name="connsiteX2" fmla="*/ 0 w 31619"/>
                  <a:gd name="connsiteY2" fmla="*/ 0 h 2812"/>
                  <a:gd name="connsiteX3" fmla="*/ 29734 w 31619"/>
                  <a:gd name="connsiteY3" fmla="*/ 0 h 2812"/>
                  <a:gd name="connsiteX4" fmla="*/ 31619 w 31619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19" h="2812">
                    <a:moveTo>
                      <a:pt x="31619" y="2813"/>
                    </a:moveTo>
                    <a:lnTo>
                      <a:pt x="1762" y="2813"/>
                    </a:lnTo>
                    <a:lnTo>
                      <a:pt x="0" y="0"/>
                    </a:lnTo>
                    <a:lnTo>
                      <a:pt x="29734" y="0"/>
                    </a:lnTo>
                    <a:lnTo>
                      <a:pt x="31619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E0B31DF3-F964-EE81-FB9A-D08172C9D332}"/>
                  </a:ext>
                </a:extLst>
              </p:cNvPr>
              <p:cNvSpPr/>
              <p:nvPr/>
            </p:nvSpPr>
            <p:spPr>
              <a:xfrm>
                <a:off x="4196576" y="3730465"/>
                <a:ext cx="31834" cy="2812"/>
              </a:xfrm>
              <a:custGeom>
                <a:avLst/>
                <a:gdLst>
                  <a:gd name="connsiteX0" fmla="*/ 31835 w 31834"/>
                  <a:gd name="connsiteY0" fmla="*/ 2813 h 2812"/>
                  <a:gd name="connsiteX1" fmla="*/ 1978 w 31834"/>
                  <a:gd name="connsiteY1" fmla="*/ 2813 h 2812"/>
                  <a:gd name="connsiteX2" fmla="*/ 0 w 31834"/>
                  <a:gd name="connsiteY2" fmla="*/ 0 h 2812"/>
                  <a:gd name="connsiteX3" fmla="*/ 29733 w 31834"/>
                  <a:gd name="connsiteY3" fmla="*/ 0 h 2812"/>
                  <a:gd name="connsiteX4" fmla="*/ 31835 w 31834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" h="2812">
                    <a:moveTo>
                      <a:pt x="31835" y="2813"/>
                    </a:moveTo>
                    <a:lnTo>
                      <a:pt x="1978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1835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F354D270-12F4-5857-FFCF-31D8467BF3F0}"/>
                  </a:ext>
                </a:extLst>
              </p:cNvPr>
              <p:cNvSpPr/>
              <p:nvPr/>
            </p:nvSpPr>
            <p:spPr>
              <a:xfrm>
                <a:off x="4249768" y="3730465"/>
                <a:ext cx="32051" cy="2812"/>
              </a:xfrm>
              <a:custGeom>
                <a:avLst/>
                <a:gdLst>
                  <a:gd name="connsiteX0" fmla="*/ 32051 w 32051"/>
                  <a:gd name="connsiteY0" fmla="*/ 2813 h 2812"/>
                  <a:gd name="connsiteX1" fmla="*/ 2194 w 32051"/>
                  <a:gd name="connsiteY1" fmla="*/ 2813 h 2812"/>
                  <a:gd name="connsiteX2" fmla="*/ 0 w 32051"/>
                  <a:gd name="connsiteY2" fmla="*/ 0 h 2812"/>
                  <a:gd name="connsiteX3" fmla="*/ 29733 w 32051"/>
                  <a:gd name="connsiteY3" fmla="*/ 0 h 2812"/>
                  <a:gd name="connsiteX4" fmla="*/ 32051 w 32051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812">
                    <a:moveTo>
                      <a:pt x="32051" y="2813"/>
                    </a:moveTo>
                    <a:lnTo>
                      <a:pt x="2194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2051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29568CFB-8C37-52F4-83AA-56CB3542DCAE}"/>
                  </a:ext>
                </a:extLst>
              </p:cNvPr>
              <p:cNvSpPr/>
              <p:nvPr/>
            </p:nvSpPr>
            <p:spPr>
              <a:xfrm>
                <a:off x="4302961" y="3730465"/>
                <a:ext cx="32268" cy="2812"/>
              </a:xfrm>
              <a:custGeom>
                <a:avLst/>
                <a:gdLst>
                  <a:gd name="connsiteX0" fmla="*/ 32268 w 32268"/>
                  <a:gd name="connsiteY0" fmla="*/ 2813 h 2812"/>
                  <a:gd name="connsiteX1" fmla="*/ 2411 w 32268"/>
                  <a:gd name="connsiteY1" fmla="*/ 2813 h 2812"/>
                  <a:gd name="connsiteX2" fmla="*/ 0 w 32268"/>
                  <a:gd name="connsiteY2" fmla="*/ 0 h 2812"/>
                  <a:gd name="connsiteX3" fmla="*/ 29733 w 32268"/>
                  <a:gd name="connsiteY3" fmla="*/ 0 h 2812"/>
                  <a:gd name="connsiteX4" fmla="*/ 32268 w 32268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2812">
                    <a:moveTo>
                      <a:pt x="32268" y="2813"/>
                    </a:moveTo>
                    <a:lnTo>
                      <a:pt x="2411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2268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150F049B-A060-860F-1E78-97CACCA9483F}"/>
                  </a:ext>
                </a:extLst>
              </p:cNvPr>
              <p:cNvSpPr/>
              <p:nvPr/>
            </p:nvSpPr>
            <p:spPr>
              <a:xfrm>
                <a:off x="4356153" y="3730465"/>
                <a:ext cx="32515" cy="2812"/>
              </a:xfrm>
              <a:custGeom>
                <a:avLst/>
                <a:gdLst>
                  <a:gd name="connsiteX0" fmla="*/ 32515 w 32515"/>
                  <a:gd name="connsiteY0" fmla="*/ 2813 h 2812"/>
                  <a:gd name="connsiteX1" fmla="*/ 2658 w 32515"/>
                  <a:gd name="connsiteY1" fmla="*/ 2813 h 2812"/>
                  <a:gd name="connsiteX2" fmla="*/ 0 w 32515"/>
                  <a:gd name="connsiteY2" fmla="*/ 0 h 2812"/>
                  <a:gd name="connsiteX3" fmla="*/ 29733 w 32515"/>
                  <a:gd name="connsiteY3" fmla="*/ 0 h 2812"/>
                  <a:gd name="connsiteX4" fmla="*/ 32515 w 3251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5" h="2812">
                    <a:moveTo>
                      <a:pt x="32515" y="2813"/>
                    </a:moveTo>
                    <a:lnTo>
                      <a:pt x="2658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2515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D4EE3B32-E003-92A9-6A66-FE4F91199AB4}"/>
                  </a:ext>
                </a:extLst>
              </p:cNvPr>
              <p:cNvSpPr/>
              <p:nvPr/>
            </p:nvSpPr>
            <p:spPr>
              <a:xfrm>
                <a:off x="4409346" y="3730465"/>
                <a:ext cx="32731" cy="2812"/>
              </a:xfrm>
              <a:custGeom>
                <a:avLst/>
                <a:gdLst>
                  <a:gd name="connsiteX0" fmla="*/ 32731 w 32731"/>
                  <a:gd name="connsiteY0" fmla="*/ 2813 h 2812"/>
                  <a:gd name="connsiteX1" fmla="*/ 2875 w 32731"/>
                  <a:gd name="connsiteY1" fmla="*/ 2813 h 2812"/>
                  <a:gd name="connsiteX2" fmla="*/ 0 w 32731"/>
                  <a:gd name="connsiteY2" fmla="*/ 0 h 2812"/>
                  <a:gd name="connsiteX3" fmla="*/ 29764 w 32731"/>
                  <a:gd name="connsiteY3" fmla="*/ 0 h 2812"/>
                  <a:gd name="connsiteX4" fmla="*/ 32731 w 32731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2812">
                    <a:moveTo>
                      <a:pt x="32731" y="2813"/>
                    </a:moveTo>
                    <a:lnTo>
                      <a:pt x="2875" y="2813"/>
                    </a:lnTo>
                    <a:lnTo>
                      <a:pt x="0" y="0"/>
                    </a:lnTo>
                    <a:lnTo>
                      <a:pt x="29764" y="0"/>
                    </a:lnTo>
                    <a:lnTo>
                      <a:pt x="32731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A8159857-526B-192C-90E5-866FF69908AB}"/>
                  </a:ext>
                </a:extLst>
              </p:cNvPr>
              <p:cNvSpPr/>
              <p:nvPr/>
            </p:nvSpPr>
            <p:spPr>
              <a:xfrm>
                <a:off x="4462538" y="3730465"/>
                <a:ext cx="32947" cy="2812"/>
              </a:xfrm>
              <a:custGeom>
                <a:avLst/>
                <a:gdLst>
                  <a:gd name="connsiteX0" fmla="*/ 32948 w 32947"/>
                  <a:gd name="connsiteY0" fmla="*/ 2813 h 2812"/>
                  <a:gd name="connsiteX1" fmla="*/ 3091 w 32947"/>
                  <a:gd name="connsiteY1" fmla="*/ 2813 h 2812"/>
                  <a:gd name="connsiteX2" fmla="*/ 0 w 32947"/>
                  <a:gd name="connsiteY2" fmla="*/ 0 h 2812"/>
                  <a:gd name="connsiteX3" fmla="*/ 29764 w 32947"/>
                  <a:gd name="connsiteY3" fmla="*/ 0 h 2812"/>
                  <a:gd name="connsiteX4" fmla="*/ 32948 w 32947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" h="2812">
                    <a:moveTo>
                      <a:pt x="32948" y="2813"/>
                    </a:moveTo>
                    <a:lnTo>
                      <a:pt x="3091" y="2813"/>
                    </a:lnTo>
                    <a:lnTo>
                      <a:pt x="0" y="0"/>
                    </a:lnTo>
                    <a:lnTo>
                      <a:pt x="29764" y="0"/>
                    </a:lnTo>
                    <a:lnTo>
                      <a:pt x="32948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276A38D7-7301-A80F-AA3F-7164E4AA8EDD}"/>
                  </a:ext>
                </a:extLst>
              </p:cNvPr>
              <p:cNvSpPr/>
              <p:nvPr/>
            </p:nvSpPr>
            <p:spPr>
              <a:xfrm>
                <a:off x="4515762" y="3730465"/>
                <a:ext cx="33133" cy="2812"/>
              </a:xfrm>
              <a:custGeom>
                <a:avLst/>
                <a:gdLst>
                  <a:gd name="connsiteX0" fmla="*/ 33133 w 33133"/>
                  <a:gd name="connsiteY0" fmla="*/ 2813 h 2812"/>
                  <a:gd name="connsiteX1" fmla="*/ 3276 w 33133"/>
                  <a:gd name="connsiteY1" fmla="*/ 2813 h 2812"/>
                  <a:gd name="connsiteX2" fmla="*/ 0 w 33133"/>
                  <a:gd name="connsiteY2" fmla="*/ 0 h 2812"/>
                  <a:gd name="connsiteX3" fmla="*/ 29733 w 33133"/>
                  <a:gd name="connsiteY3" fmla="*/ 0 h 2812"/>
                  <a:gd name="connsiteX4" fmla="*/ 33133 w 33133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2812">
                    <a:moveTo>
                      <a:pt x="33133" y="2813"/>
                    </a:moveTo>
                    <a:lnTo>
                      <a:pt x="3276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3133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7" name="Freeform: Shape 2986">
                <a:extLst>
                  <a:ext uri="{FF2B5EF4-FFF2-40B4-BE49-F238E27FC236}">
                    <a16:creationId xmlns:a16="http://schemas.microsoft.com/office/drawing/2014/main" id="{8ABF8784-3AE1-8876-9A01-E22B6C275DA3}"/>
                  </a:ext>
                </a:extLst>
              </p:cNvPr>
              <p:cNvSpPr/>
              <p:nvPr/>
            </p:nvSpPr>
            <p:spPr>
              <a:xfrm>
                <a:off x="4568954" y="3730465"/>
                <a:ext cx="33349" cy="2812"/>
              </a:xfrm>
              <a:custGeom>
                <a:avLst/>
                <a:gdLst>
                  <a:gd name="connsiteX0" fmla="*/ 33350 w 33349"/>
                  <a:gd name="connsiteY0" fmla="*/ 2813 h 2812"/>
                  <a:gd name="connsiteX1" fmla="*/ 3493 w 33349"/>
                  <a:gd name="connsiteY1" fmla="*/ 2813 h 2812"/>
                  <a:gd name="connsiteX2" fmla="*/ 0 w 33349"/>
                  <a:gd name="connsiteY2" fmla="*/ 0 h 2812"/>
                  <a:gd name="connsiteX3" fmla="*/ 29733 w 33349"/>
                  <a:gd name="connsiteY3" fmla="*/ 0 h 2812"/>
                  <a:gd name="connsiteX4" fmla="*/ 33350 w 33349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2812">
                    <a:moveTo>
                      <a:pt x="33350" y="2813"/>
                    </a:moveTo>
                    <a:lnTo>
                      <a:pt x="3493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3350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8" name="Freeform: Shape 2987">
                <a:extLst>
                  <a:ext uri="{FF2B5EF4-FFF2-40B4-BE49-F238E27FC236}">
                    <a16:creationId xmlns:a16="http://schemas.microsoft.com/office/drawing/2014/main" id="{6F4D6EB1-BC5B-FF25-3D22-EAED29899115}"/>
                  </a:ext>
                </a:extLst>
              </p:cNvPr>
              <p:cNvSpPr/>
              <p:nvPr/>
            </p:nvSpPr>
            <p:spPr>
              <a:xfrm>
                <a:off x="4622147" y="3730465"/>
                <a:ext cx="33565" cy="2812"/>
              </a:xfrm>
              <a:custGeom>
                <a:avLst/>
                <a:gdLst>
                  <a:gd name="connsiteX0" fmla="*/ 33566 w 33565"/>
                  <a:gd name="connsiteY0" fmla="*/ 2813 h 2812"/>
                  <a:gd name="connsiteX1" fmla="*/ 3709 w 33565"/>
                  <a:gd name="connsiteY1" fmla="*/ 2813 h 2812"/>
                  <a:gd name="connsiteX2" fmla="*/ 0 w 33565"/>
                  <a:gd name="connsiteY2" fmla="*/ 0 h 2812"/>
                  <a:gd name="connsiteX3" fmla="*/ 29733 w 33565"/>
                  <a:gd name="connsiteY3" fmla="*/ 0 h 2812"/>
                  <a:gd name="connsiteX4" fmla="*/ 33566 w 33565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" h="2812">
                    <a:moveTo>
                      <a:pt x="33566" y="2813"/>
                    </a:moveTo>
                    <a:lnTo>
                      <a:pt x="3709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3566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9" name="Freeform: Shape 2988">
                <a:extLst>
                  <a:ext uri="{FF2B5EF4-FFF2-40B4-BE49-F238E27FC236}">
                    <a16:creationId xmlns:a16="http://schemas.microsoft.com/office/drawing/2014/main" id="{9C8C1B9E-5D46-3658-3161-9D856CB1D358}"/>
                  </a:ext>
                </a:extLst>
              </p:cNvPr>
              <p:cNvSpPr/>
              <p:nvPr/>
            </p:nvSpPr>
            <p:spPr>
              <a:xfrm>
                <a:off x="4675339" y="3730465"/>
                <a:ext cx="33782" cy="2812"/>
              </a:xfrm>
              <a:custGeom>
                <a:avLst/>
                <a:gdLst>
                  <a:gd name="connsiteX0" fmla="*/ 33782 w 33782"/>
                  <a:gd name="connsiteY0" fmla="*/ 2813 h 2812"/>
                  <a:gd name="connsiteX1" fmla="*/ 3925 w 33782"/>
                  <a:gd name="connsiteY1" fmla="*/ 2813 h 2812"/>
                  <a:gd name="connsiteX2" fmla="*/ 0 w 33782"/>
                  <a:gd name="connsiteY2" fmla="*/ 0 h 2812"/>
                  <a:gd name="connsiteX3" fmla="*/ 29733 w 33782"/>
                  <a:gd name="connsiteY3" fmla="*/ 0 h 2812"/>
                  <a:gd name="connsiteX4" fmla="*/ 33782 w 33782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82" h="2812">
                    <a:moveTo>
                      <a:pt x="33782" y="2813"/>
                    </a:moveTo>
                    <a:lnTo>
                      <a:pt x="3925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3782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0" name="Freeform: Shape 2989">
                <a:extLst>
                  <a:ext uri="{FF2B5EF4-FFF2-40B4-BE49-F238E27FC236}">
                    <a16:creationId xmlns:a16="http://schemas.microsoft.com/office/drawing/2014/main" id="{9EF72388-82E9-1BD4-0881-A85FFECC6878}"/>
                  </a:ext>
                </a:extLst>
              </p:cNvPr>
              <p:cNvSpPr/>
              <p:nvPr/>
            </p:nvSpPr>
            <p:spPr>
              <a:xfrm>
                <a:off x="4728532" y="3730465"/>
                <a:ext cx="33998" cy="2812"/>
              </a:xfrm>
              <a:custGeom>
                <a:avLst/>
                <a:gdLst>
                  <a:gd name="connsiteX0" fmla="*/ 33999 w 33998"/>
                  <a:gd name="connsiteY0" fmla="*/ 2813 h 2812"/>
                  <a:gd name="connsiteX1" fmla="*/ 4142 w 33998"/>
                  <a:gd name="connsiteY1" fmla="*/ 2813 h 2812"/>
                  <a:gd name="connsiteX2" fmla="*/ 0 w 33998"/>
                  <a:gd name="connsiteY2" fmla="*/ 0 h 2812"/>
                  <a:gd name="connsiteX3" fmla="*/ 29733 w 33998"/>
                  <a:gd name="connsiteY3" fmla="*/ 0 h 2812"/>
                  <a:gd name="connsiteX4" fmla="*/ 33999 w 33998"/>
                  <a:gd name="connsiteY4" fmla="*/ 2813 h 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98" h="2812">
                    <a:moveTo>
                      <a:pt x="33999" y="2813"/>
                    </a:moveTo>
                    <a:lnTo>
                      <a:pt x="4142" y="2813"/>
                    </a:lnTo>
                    <a:lnTo>
                      <a:pt x="0" y="0"/>
                    </a:lnTo>
                    <a:lnTo>
                      <a:pt x="29733" y="0"/>
                    </a:lnTo>
                    <a:lnTo>
                      <a:pt x="33999" y="28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1" name="Freeform: Shape 2990">
                <a:extLst>
                  <a:ext uri="{FF2B5EF4-FFF2-40B4-BE49-F238E27FC236}">
                    <a16:creationId xmlns:a16="http://schemas.microsoft.com/office/drawing/2014/main" id="{5DA9D581-2E09-7E02-8B20-4C3E2D2F4E44}"/>
                  </a:ext>
                </a:extLst>
              </p:cNvPr>
              <p:cNvSpPr/>
              <p:nvPr/>
            </p:nvSpPr>
            <p:spPr>
              <a:xfrm>
                <a:off x="2589241" y="3734730"/>
                <a:ext cx="34524" cy="2874"/>
              </a:xfrm>
              <a:custGeom>
                <a:avLst/>
                <a:gdLst>
                  <a:gd name="connsiteX0" fmla="*/ 30043 w 34524"/>
                  <a:gd name="connsiteY0" fmla="*/ 2874 h 2874"/>
                  <a:gd name="connsiteX1" fmla="*/ 0 w 34524"/>
                  <a:gd name="connsiteY1" fmla="*/ 2874 h 2874"/>
                  <a:gd name="connsiteX2" fmla="*/ 4605 w 34524"/>
                  <a:gd name="connsiteY2" fmla="*/ 0 h 2874"/>
                  <a:gd name="connsiteX3" fmla="*/ 34524 w 34524"/>
                  <a:gd name="connsiteY3" fmla="*/ 0 h 2874"/>
                  <a:gd name="connsiteX4" fmla="*/ 30043 w 3452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4" h="2874">
                    <a:moveTo>
                      <a:pt x="30043" y="2874"/>
                    </a:moveTo>
                    <a:lnTo>
                      <a:pt x="0" y="2874"/>
                    </a:lnTo>
                    <a:lnTo>
                      <a:pt x="4605" y="0"/>
                    </a:lnTo>
                    <a:lnTo>
                      <a:pt x="34524" y="0"/>
                    </a:lnTo>
                    <a:lnTo>
                      <a:pt x="3004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2" name="Freeform: Shape 2991">
                <a:extLst>
                  <a:ext uri="{FF2B5EF4-FFF2-40B4-BE49-F238E27FC236}">
                    <a16:creationId xmlns:a16="http://schemas.microsoft.com/office/drawing/2014/main" id="{553564AD-824F-0987-9A7F-72F6F684FC5A}"/>
                  </a:ext>
                </a:extLst>
              </p:cNvPr>
              <p:cNvSpPr/>
              <p:nvPr/>
            </p:nvSpPr>
            <p:spPr>
              <a:xfrm>
                <a:off x="2642990" y="3734730"/>
                <a:ext cx="34307" cy="2874"/>
              </a:xfrm>
              <a:custGeom>
                <a:avLst/>
                <a:gdLst>
                  <a:gd name="connsiteX0" fmla="*/ 30042 w 34307"/>
                  <a:gd name="connsiteY0" fmla="*/ 2874 h 2874"/>
                  <a:gd name="connsiteX1" fmla="*/ 0 w 34307"/>
                  <a:gd name="connsiteY1" fmla="*/ 2874 h 2874"/>
                  <a:gd name="connsiteX2" fmla="*/ 4389 w 34307"/>
                  <a:gd name="connsiteY2" fmla="*/ 0 h 2874"/>
                  <a:gd name="connsiteX3" fmla="*/ 34308 w 34307"/>
                  <a:gd name="connsiteY3" fmla="*/ 0 h 2874"/>
                  <a:gd name="connsiteX4" fmla="*/ 30042 w 34307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4389" y="0"/>
                    </a:lnTo>
                    <a:lnTo>
                      <a:pt x="34308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3" name="Freeform: Shape 2992">
                <a:extLst>
                  <a:ext uri="{FF2B5EF4-FFF2-40B4-BE49-F238E27FC236}">
                    <a16:creationId xmlns:a16="http://schemas.microsoft.com/office/drawing/2014/main" id="{3BCF59A0-8FB8-4E6A-E8F4-19055DB5DF37}"/>
                  </a:ext>
                </a:extLst>
              </p:cNvPr>
              <p:cNvSpPr/>
              <p:nvPr/>
            </p:nvSpPr>
            <p:spPr>
              <a:xfrm>
                <a:off x="2696739" y="3734730"/>
                <a:ext cx="34091" cy="2874"/>
              </a:xfrm>
              <a:custGeom>
                <a:avLst/>
                <a:gdLst>
                  <a:gd name="connsiteX0" fmla="*/ 30042 w 34091"/>
                  <a:gd name="connsiteY0" fmla="*/ 2874 h 2874"/>
                  <a:gd name="connsiteX1" fmla="*/ 0 w 34091"/>
                  <a:gd name="connsiteY1" fmla="*/ 2874 h 2874"/>
                  <a:gd name="connsiteX2" fmla="*/ 4172 w 34091"/>
                  <a:gd name="connsiteY2" fmla="*/ 0 h 2874"/>
                  <a:gd name="connsiteX3" fmla="*/ 34091 w 34091"/>
                  <a:gd name="connsiteY3" fmla="*/ 0 h 2874"/>
                  <a:gd name="connsiteX4" fmla="*/ 30042 w 34091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4172" y="0"/>
                    </a:lnTo>
                    <a:lnTo>
                      <a:pt x="34091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4" name="Freeform: Shape 2993">
                <a:extLst>
                  <a:ext uri="{FF2B5EF4-FFF2-40B4-BE49-F238E27FC236}">
                    <a16:creationId xmlns:a16="http://schemas.microsoft.com/office/drawing/2014/main" id="{EA282061-BAC5-F196-DB93-FA190A088133}"/>
                  </a:ext>
                </a:extLst>
              </p:cNvPr>
              <p:cNvSpPr/>
              <p:nvPr/>
            </p:nvSpPr>
            <p:spPr>
              <a:xfrm>
                <a:off x="2750488" y="3734730"/>
                <a:ext cx="33874" cy="2874"/>
              </a:xfrm>
              <a:custGeom>
                <a:avLst/>
                <a:gdLst>
                  <a:gd name="connsiteX0" fmla="*/ 30042 w 33874"/>
                  <a:gd name="connsiteY0" fmla="*/ 2874 h 2874"/>
                  <a:gd name="connsiteX1" fmla="*/ 0 w 33874"/>
                  <a:gd name="connsiteY1" fmla="*/ 2874 h 2874"/>
                  <a:gd name="connsiteX2" fmla="*/ 3956 w 33874"/>
                  <a:gd name="connsiteY2" fmla="*/ 0 h 2874"/>
                  <a:gd name="connsiteX3" fmla="*/ 33875 w 33874"/>
                  <a:gd name="connsiteY3" fmla="*/ 0 h 2874"/>
                  <a:gd name="connsiteX4" fmla="*/ 30042 w 3387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4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3956" y="0"/>
                    </a:lnTo>
                    <a:lnTo>
                      <a:pt x="33875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5" name="Freeform: Shape 2994">
                <a:extLst>
                  <a:ext uri="{FF2B5EF4-FFF2-40B4-BE49-F238E27FC236}">
                    <a16:creationId xmlns:a16="http://schemas.microsoft.com/office/drawing/2014/main" id="{B0E51ED8-F0DE-5CA6-79D5-F4181C7EC41E}"/>
                  </a:ext>
                </a:extLst>
              </p:cNvPr>
              <p:cNvSpPr/>
              <p:nvPr/>
            </p:nvSpPr>
            <p:spPr>
              <a:xfrm>
                <a:off x="2804206" y="3734730"/>
                <a:ext cx="33658" cy="2874"/>
              </a:xfrm>
              <a:custGeom>
                <a:avLst/>
                <a:gdLst>
                  <a:gd name="connsiteX0" fmla="*/ 30074 w 33658"/>
                  <a:gd name="connsiteY0" fmla="*/ 2874 h 2874"/>
                  <a:gd name="connsiteX1" fmla="*/ 0 w 33658"/>
                  <a:gd name="connsiteY1" fmla="*/ 2874 h 2874"/>
                  <a:gd name="connsiteX2" fmla="*/ 3740 w 33658"/>
                  <a:gd name="connsiteY2" fmla="*/ 0 h 2874"/>
                  <a:gd name="connsiteX3" fmla="*/ 33659 w 33658"/>
                  <a:gd name="connsiteY3" fmla="*/ 0 h 2874"/>
                  <a:gd name="connsiteX4" fmla="*/ 30074 w 33658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2874">
                    <a:moveTo>
                      <a:pt x="30074" y="2874"/>
                    </a:moveTo>
                    <a:lnTo>
                      <a:pt x="0" y="2874"/>
                    </a:lnTo>
                    <a:lnTo>
                      <a:pt x="3740" y="0"/>
                    </a:lnTo>
                    <a:lnTo>
                      <a:pt x="33659" y="0"/>
                    </a:lnTo>
                    <a:lnTo>
                      <a:pt x="30074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6" name="Freeform: Shape 2995">
                <a:extLst>
                  <a:ext uri="{FF2B5EF4-FFF2-40B4-BE49-F238E27FC236}">
                    <a16:creationId xmlns:a16="http://schemas.microsoft.com/office/drawing/2014/main" id="{8A2869E7-EA74-0BE6-471A-DA4D2CAA1A6E}"/>
                  </a:ext>
                </a:extLst>
              </p:cNvPr>
              <p:cNvSpPr/>
              <p:nvPr/>
            </p:nvSpPr>
            <p:spPr>
              <a:xfrm>
                <a:off x="2857955" y="3734730"/>
                <a:ext cx="33442" cy="2874"/>
              </a:xfrm>
              <a:custGeom>
                <a:avLst/>
                <a:gdLst>
                  <a:gd name="connsiteX0" fmla="*/ 30043 w 33442"/>
                  <a:gd name="connsiteY0" fmla="*/ 2874 h 2874"/>
                  <a:gd name="connsiteX1" fmla="*/ 0 w 33442"/>
                  <a:gd name="connsiteY1" fmla="*/ 2874 h 2874"/>
                  <a:gd name="connsiteX2" fmla="*/ 3524 w 33442"/>
                  <a:gd name="connsiteY2" fmla="*/ 0 h 2874"/>
                  <a:gd name="connsiteX3" fmla="*/ 33442 w 33442"/>
                  <a:gd name="connsiteY3" fmla="*/ 0 h 2874"/>
                  <a:gd name="connsiteX4" fmla="*/ 30043 w 33442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2874">
                    <a:moveTo>
                      <a:pt x="30043" y="2874"/>
                    </a:moveTo>
                    <a:lnTo>
                      <a:pt x="0" y="2874"/>
                    </a:lnTo>
                    <a:lnTo>
                      <a:pt x="3524" y="0"/>
                    </a:lnTo>
                    <a:lnTo>
                      <a:pt x="33442" y="0"/>
                    </a:lnTo>
                    <a:lnTo>
                      <a:pt x="3004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7" name="Freeform: Shape 2996">
                <a:extLst>
                  <a:ext uri="{FF2B5EF4-FFF2-40B4-BE49-F238E27FC236}">
                    <a16:creationId xmlns:a16="http://schemas.microsoft.com/office/drawing/2014/main" id="{230559E3-EB78-5F33-1CF1-5BE2A55BFE05}"/>
                  </a:ext>
                </a:extLst>
              </p:cNvPr>
              <p:cNvSpPr/>
              <p:nvPr/>
            </p:nvSpPr>
            <p:spPr>
              <a:xfrm>
                <a:off x="2911704" y="3734730"/>
                <a:ext cx="33225" cy="2874"/>
              </a:xfrm>
              <a:custGeom>
                <a:avLst/>
                <a:gdLst>
                  <a:gd name="connsiteX0" fmla="*/ 30042 w 33225"/>
                  <a:gd name="connsiteY0" fmla="*/ 2874 h 2874"/>
                  <a:gd name="connsiteX1" fmla="*/ 0 w 33225"/>
                  <a:gd name="connsiteY1" fmla="*/ 2874 h 2874"/>
                  <a:gd name="connsiteX2" fmla="*/ 3307 w 33225"/>
                  <a:gd name="connsiteY2" fmla="*/ 0 h 2874"/>
                  <a:gd name="connsiteX3" fmla="*/ 33226 w 33225"/>
                  <a:gd name="connsiteY3" fmla="*/ 0 h 2874"/>
                  <a:gd name="connsiteX4" fmla="*/ 30042 w 33225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3307" y="0"/>
                    </a:lnTo>
                    <a:lnTo>
                      <a:pt x="33226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8" name="Freeform: Shape 2997">
                <a:extLst>
                  <a:ext uri="{FF2B5EF4-FFF2-40B4-BE49-F238E27FC236}">
                    <a16:creationId xmlns:a16="http://schemas.microsoft.com/office/drawing/2014/main" id="{1148245C-DEDC-A53E-AF5D-4A024DB811B7}"/>
                  </a:ext>
                </a:extLst>
              </p:cNvPr>
              <p:cNvSpPr/>
              <p:nvPr/>
            </p:nvSpPr>
            <p:spPr>
              <a:xfrm>
                <a:off x="2965452" y="3734730"/>
                <a:ext cx="33009" cy="2874"/>
              </a:xfrm>
              <a:custGeom>
                <a:avLst/>
                <a:gdLst>
                  <a:gd name="connsiteX0" fmla="*/ 30042 w 33009"/>
                  <a:gd name="connsiteY0" fmla="*/ 2874 h 2874"/>
                  <a:gd name="connsiteX1" fmla="*/ 0 w 33009"/>
                  <a:gd name="connsiteY1" fmla="*/ 2874 h 2874"/>
                  <a:gd name="connsiteX2" fmla="*/ 3060 w 33009"/>
                  <a:gd name="connsiteY2" fmla="*/ 0 h 2874"/>
                  <a:gd name="connsiteX3" fmla="*/ 33010 w 33009"/>
                  <a:gd name="connsiteY3" fmla="*/ 0 h 2874"/>
                  <a:gd name="connsiteX4" fmla="*/ 30042 w 33009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3060" y="0"/>
                    </a:lnTo>
                    <a:lnTo>
                      <a:pt x="33010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9" name="Freeform: Shape 2998">
                <a:extLst>
                  <a:ext uri="{FF2B5EF4-FFF2-40B4-BE49-F238E27FC236}">
                    <a16:creationId xmlns:a16="http://schemas.microsoft.com/office/drawing/2014/main" id="{09BAF9E5-C5AA-B8F1-2284-4254A0AA80D0}"/>
                  </a:ext>
                </a:extLst>
              </p:cNvPr>
              <p:cNvSpPr/>
              <p:nvPr/>
            </p:nvSpPr>
            <p:spPr>
              <a:xfrm>
                <a:off x="3019201" y="3734730"/>
                <a:ext cx="32762" cy="2874"/>
              </a:xfrm>
              <a:custGeom>
                <a:avLst/>
                <a:gdLst>
                  <a:gd name="connsiteX0" fmla="*/ 30043 w 32762"/>
                  <a:gd name="connsiteY0" fmla="*/ 2874 h 2874"/>
                  <a:gd name="connsiteX1" fmla="*/ 0 w 32762"/>
                  <a:gd name="connsiteY1" fmla="*/ 2874 h 2874"/>
                  <a:gd name="connsiteX2" fmla="*/ 2844 w 32762"/>
                  <a:gd name="connsiteY2" fmla="*/ 0 h 2874"/>
                  <a:gd name="connsiteX3" fmla="*/ 32762 w 32762"/>
                  <a:gd name="connsiteY3" fmla="*/ 0 h 2874"/>
                  <a:gd name="connsiteX4" fmla="*/ 30043 w 32762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874">
                    <a:moveTo>
                      <a:pt x="30043" y="2874"/>
                    </a:moveTo>
                    <a:lnTo>
                      <a:pt x="0" y="2874"/>
                    </a:lnTo>
                    <a:lnTo>
                      <a:pt x="2844" y="0"/>
                    </a:lnTo>
                    <a:lnTo>
                      <a:pt x="32762" y="0"/>
                    </a:lnTo>
                    <a:lnTo>
                      <a:pt x="3004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0" name="Freeform: Shape 2999">
                <a:extLst>
                  <a:ext uri="{FF2B5EF4-FFF2-40B4-BE49-F238E27FC236}">
                    <a16:creationId xmlns:a16="http://schemas.microsoft.com/office/drawing/2014/main" id="{4C741D8D-672D-93FD-ED53-FE99B23D39D1}"/>
                  </a:ext>
                </a:extLst>
              </p:cNvPr>
              <p:cNvSpPr/>
              <p:nvPr/>
            </p:nvSpPr>
            <p:spPr>
              <a:xfrm>
                <a:off x="3072950" y="3734730"/>
                <a:ext cx="32546" cy="2874"/>
              </a:xfrm>
              <a:custGeom>
                <a:avLst/>
                <a:gdLst>
                  <a:gd name="connsiteX0" fmla="*/ 30042 w 32546"/>
                  <a:gd name="connsiteY0" fmla="*/ 2874 h 2874"/>
                  <a:gd name="connsiteX1" fmla="*/ 0 w 32546"/>
                  <a:gd name="connsiteY1" fmla="*/ 2874 h 2874"/>
                  <a:gd name="connsiteX2" fmla="*/ 2627 w 32546"/>
                  <a:gd name="connsiteY2" fmla="*/ 0 h 2874"/>
                  <a:gd name="connsiteX3" fmla="*/ 32546 w 32546"/>
                  <a:gd name="connsiteY3" fmla="*/ 0 h 2874"/>
                  <a:gd name="connsiteX4" fmla="*/ 30042 w 3254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2627" y="0"/>
                    </a:lnTo>
                    <a:lnTo>
                      <a:pt x="32546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1" name="Freeform: Shape 3000">
                <a:extLst>
                  <a:ext uri="{FF2B5EF4-FFF2-40B4-BE49-F238E27FC236}">
                    <a16:creationId xmlns:a16="http://schemas.microsoft.com/office/drawing/2014/main" id="{D37AF3C7-FF06-3AD4-165E-4CA765F2D59C}"/>
                  </a:ext>
                </a:extLst>
              </p:cNvPr>
              <p:cNvSpPr/>
              <p:nvPr/>
            </p:nvSpPr>
            <p:spPr>
              <a:xfrm>
                <a:off x="3126699" y="3734730"/>
                <a:ext cx="32329" cy="2874"/>
              </a:xfrm>
              <a:custGeom>
                <a:avLst/>
                <a:gdLst>
                  <a:gd name="connsiteX0" fmla="*/ 30042 w 32329"/>
                  <a:gd name="connsiteY0" fmla="*/ 2874 h 2874"/>
                  <a:gd name="connsiteX1" fmla="*/ 0 w 32329"/>
                  <a:gd name="connsiteY1" fmla="*/ 2874 h 2874"/>
                  <a:gd name="connsiteX2" fmla="*/ 2411 w 32329"/>
                  <a:gd name="connsiteY2" fmla="*/ 0 h 2874"/>
                  <a:gd name="connsiteX3" fmla="*/ 32330 w 32329"/>
                  <a:gd name="connsiteY3" fmla="*/ 0 h 2874"/>
                  <a:gd name="connsiteX4" fmla="*/ 30042 w 32329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2411" y="0"/>
                    </a:lnTo>
                    <a:lnTo>
                      <a:pt x="32330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2" name="Freeform: Shape 3001">
                <a:extLst>
                  <a:ext uri="{FF2B5EF4-FFF2-40B4-BE49-F238E27FC236}">
                    <a16:creationId xmlns:a16="http://schemas.microsoft.com/office/drawing/2014/main" id="{A06215EB-6386-D218-1FEC-0BF6866914B2}"/>
                  </a:ext>
                </a:extLst>
              </p:cNvPr>
              <p:cNvSpPr/>
              <p:nvPr/>
            </p:nvSpPr>
            <p:spPr>
              <a:xfrm>
                <a:off x="3180448" y="3734730"/>
                <a:ext cx="32082" cy="2874"/>
              </a:xfrm>
              <a:custGeom>
                <a:avLst/>
                <a:gdLst>
                  <a:gd name="connsiteX0" fmla="*/ 30042 w 32082"/>
                  <a:gd name="connsiteY0" fmla="*/ 2874 h 2874"/>
                  <a:gd name="connsiteX1" fmla="*/ 0 w 32082"/>
                  <a:gd name="connsiteY1" fmla="*/ 2874 h 2874"/>
                  <a:gd name="connsiteX2" fmla="*/ 2163 w 32082"/>
                  <a:gd name="connsiteY2" fmla="*/ 0 h 2874"/>
                  <a:gd name="connsiteX3" fmla="*/ 32082 w 32082"/>
                  <a:gd name="connsiteY3" fmla="*/ 0 h 2874"/>
                  <a:gd name="connsiteX4" fmla="*/ 30042 w 32082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2163" y="0"/>
                    </a:lnTo>
                    <a:lnTo>
                      <a:pt x="32082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3" name="Freeform: Shape 3002">
                <a:extLst>
                  <a:ext uri="{FF2B5EF4-FFF2-40B4-BE49-F238E27FC236}">
                    <a16:creationId xmlns:a16="http://schemas.microsoft.com/office/drawing/2014/main" id="{430F38FB-9D0F-628A-DFFE-F15C922C9462}"/>
                  </a:ext>
                </a:extLst>
              </p:cNvPr>
              <p:cNvSpPr/>
              <p:nvPr/>
            </p:nvSpPr>
            <p:spPr>
              <a:xfrm>
                <a:off x="3234166" y="3734730"/>
                <a:ext cx="31896" cy="2874"/>
              </a:xfrm>
              <a:custGeom>
                <a:avLst/>
                <a:gdLst>
                  <a:gd name="connsiteX0" fmla="*/ 30042 w 31896"/>
                  <a:gd name="connsiteY0" fmla="*/ 2874 h 2874"/>
                  <a:gd name="connsiteX1" fmla="*/ 0 w 31896"/>
                  <a:gd name="connsiteY1" fmla="*/ 2874 h 2874"/>
                  <a:gd name="connsiteX2" fmla="*/ 1978 w 31896"/>
                  <a:gd name="connsiteY2" fmla="*/ 0 h 2874"/>
                  <a:gd name="connsiteX3" fmla="*/ 31897 w 31896"/>
                  <a:gd name="connsiteY3" fmla="*/ 0 h 2874"/>
                  <a:gd name="connsiteX4" fmla="*/ 30042 w 3189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1978" y="0"/>
                    </a:lnTo>
                    <a:lnTo>
                      <a:pt x="31897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4" name="Freeform: Shape 3003">
                <a:extLst>
                  <a:ext uri="{FF2B5EF4-FFF2-40B4-BE49-F238E27FC236}">
                    <a16:creationId xmlns:a16="http://schemas.microsoft.com/office/drawing/2014/main" id="{70C83302-91B8-1791-ABCA-95405605DC98}"/>
                  </a:ext>
                </a:extLst>
              </p:cNvPr>
              <p:cNvSpPr/>
              <p:nvPr/>
            </p:nvSpPr>
            <p:spPr>
              <a:xfrm>
                <a:off x="3287915" y="3734730"/>
                <a:ext cx="31680" cy="2874"/>
              </a:xfrm>
              <a:custGeom>
                <a:avLst/>
                <a:gdLst>
                  <a:gd name="connsiteX0" fmla="*/ 30042 w 31680"/>
                  <a:gd name="connsiteY0" fmla="*/ 2874 h 2874"/>
                  <a:gd name="connsiteX1" fmla="*/ 0 w 31680"/>
                  <a:gd name="connsiteY1" fmla="*/ 2874 h 2874"/>
                  <a:gd name="connsiteX2" fmla="*/ 1762 w 31680"/>
                  <a:gd name="connsiteY2" fmla="*/ 0 h 2874"/>
                  <a:gd name="connsiteX3" fmla="*/ 31681 w 31680"/>
                  <a:gd name="connsiteY3" fmla="*/ 0 h 2874"/>
                  <a:gd name="connsiteX4" fmla="*/ 30042 w 31680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1762" y="0"/>
                    </a:lnTo>
                    <a:lnTo>
                      <a:pt x="31681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5" name="Freeform: Shape 3004">
                <a:extLst>
                  <a:ext uri="{FF2B5EF4-FFF2-40B4-BE49-F238E27FC236}">
                    <a16:creationId xmlns:a16="http://schemas.microsoft.com/office/drawing/2014/main" id="{1DAE9D6C-EACC-05F3-1015-C03A71D786C1}"/>
                  </a:ext>
                </a:extLst>
              </p:cNvPr>
              <p:cNvSpPr/>
              <p:nvPr/>
            </p:nvSpPr>
            <p:spPr>
              <a:xfrm>
                <a:off x="3341663" y="3734730"/>
                <a:ext cx="31464" cy="2874"/>
              </a:xfrm>
              <a:custGeom>
                <a:avLst/>
                <a:gdLst>
                  <a:gd name="connsiteX0" fmla="*/ 30042 w 31464"/>
                  <a:gd name="connsiteY0" fmla="*/ 2874 h 2874"/>
                  <a:gd name="connsiteX1" fmla="*/ 0 w 31464"/>
                  <a:gd name="connsiteY1" fmla="*/ 2874 h 2874"/>
                  <a:gd name="connsiteX2" fmla="*/ 1545 w 31464"/>
                  <a:gd name="connsiteY2" fmla="*/ 0 h 2874"/>
                  <a:gd name="connsiteX3" fmla="*/ 31464 w 31464"/>
                  <a:gd name="connsiteY3" fmla="*/ 0 h 2874"/>
                  <a:gd name="connsiteX4" fmla="*/ 30042 w 3146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64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1545" y="0"/>
                    </a:lnTo>
                    <a:lnTo>
                      <a:pt x="31464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6" name="Freeform: Shape 3005">
                <a:extLst>
                  <a:ext uri="{FF2B5EF4-FFF2-40B4-BE49-F238E27FC236}">
                    <a16:creationId xmlns:a16="http://schemas.microsoft.com/office/drawing/2014/main" id="{2D88D4F1-8462-D2A8-9E51-D72FEB64F9FD}"/>
                  </a:ext>
                </a:extLst>
              </p:cNvPr>
              <p:cNvSpPr/>
              <p:nvPr/>
            </p:nvSpPr>
            <p:spPr>
              <a:xfrm>
                <a:off x="3395412" y="3734730"/>
                <a:ext cx="31217" cy="2874"/>
              </a:xfrm>
              <a:custGeom>
                <a:avLst/>
                <a:gdLst>
                  <a:gd name="connsiteX0" fmla="*/ 30043 w 31217"/>
                  <a:gd name="connsiteY0" fmla="*/ 2874 h 2874"/>
                  <a:gd name="connsiteX1" fmla="*/ 0 w 31217"/>
                  <a:gd name="connsiteY1" fmla="*/ 2874 h 2874"/>
                  <a:gd name="connsiteX2" fmla="*/ 1298 w 31217"/>
                  <a:gd name="connsiteY2" fmla="*/ 0 h 2874"/>
                  <a:gd name="connsiteX3" fmla="*/ 31217 w 31217"/>
                  <a:gd name="connsiteY3" fmla="*/ 0 h 2874"/>
                  <a:gd name="connsiteX4" fmla="*/ 30043 w 31217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7" h="2874">
                    <a:moveTo>
                      <a:pt x="30043" y="2874"/>
                    </a:moveTo>
                    <a:lnTo>
                      <a:pt x="0" y="2874"/>
                    </a:lnTo>
                    <a:lnTo>
                      <a:pt x="1298" y="0"/>
                    </a:lnTo>
                    <a:lnTo>
                      <a:pt x="31217" y="0"/>
                    </a:lnTo>
                    <a:lnTo>
                      <a:pt x="3004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7" name="Freeform: Shape 3006">
                <a:extLst>
                  <a:ext uri="{FF2B5EF4-FFF2-40B4-BE49-F238E27FC236}">
                    <a16:creationId xmlns:a16="http://schemas.microsoft.com/office/drawing/2014/main" id="{DF4F443C-9E91-6DA9-E83F-9FABB50E5138}"/>
                  </a:ext>
                </a:extLst>
              </p:cNvPr>
              <p:cNvSpPr/>
              <p:nvPr/>
            </p:nvSpPr>
            <p:spPr>
              <a:xfrm>
                <a:off x="3449161" y="3734730"/>
                <a:ext cx="31000" cy="2874"/>
              </a:xfrm>
              <a:custGeom>
                <a:avLst/>
                <a:gdLst>
                  <a:gd name="connsiteX0" fmla="*/ 30043 w 31000"/>
                  <a:gd name="connsiteY0" fmla="*/ 2874 h 2874"/>
                  <a:gd name="connsiteX1" fmla="*/ 0 w 31000"/>
                  <a:gd name="connsiteY1" fmla="*/ 2874 h 2874"/>
                  <a:gd name="connsiteX2" fmla="*/ 1082 w 31000"/>
                  <a:gd name="connsiteY2" fmla="*/ 0 h 2874"/>
                  <a:gd name="connsiteX3" fmla="*/ 31001 w 31000"/>
                  <a:gd name="connsiteY3" fmla="*/ 0 h 2874"/>
                  <a:gd name="connsiteX4" fmla="*/ 30043 w 31000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00" h="2874">
                    <a:moveTo>
                      <a:pt x="30043" y="2874"/>
                    </a:moveTo>
                    <a:lnTo>
                      <a:pt x="0" y="2874"/>
                    </a:lnTo>
                    <a:lnTo>
                      <a:pt x="1082" y="0"/>
                    </a:lnTo>
                    <a:lnTo>
                      <a:pt x="31001" y="0"/>
                    </a:lnTo>
                    <a:lnTo>
                      <a:pt x="3004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8" name="Freeform: Shape 3007">
                <a:extLst>
                  <a:ext uri="{FF2B5EF4-FFF2-40B4-BE49-F238E27FC236}">
                    <a16:creationId xmlns:a16="http://schemas.microsoft.com/office/drawing/2014/main" id="{B2091E6E-906B-3F93-4A58-4255776ABA2D}"/>
                  </a:ext>
                </a:extLst>
              </p:cNvPr>
              <p:cNvSpPr/>
              <p:nvPr/>
            </p:nvSpPr>
            <p:spPr>
              <a:xfrm>
                <a:off x="3502910" y="3734730"/>
                <a:ext cx="30784" cy="2874"/>
              </a:xfrm>
              <a:custGeom>
                <a:avLst/>
                <a:gdLst>
                  <a:gd name="connsiteX0" fmla="*/ 30042 w 30784"/>
                  <a:gd name="connsiteY0" fmla="*/ 2874 h 2874"/>
                  <a:gd name="connsiteX1" fmla="*/ 0 w 30784"/>
                  <a:gd name="connsiteY1" fmla="*/ 2874 h 2874"/>
                  <a:gd name="connsiteX2" fmla="*/ 866 w 30784"/>
                  <a:gd name="connsiteY2" fmla="*/ 0 h 2874"/>
                  <a:gd name="connsiteX3" fmla="*/ 30785 w 30784"/>
                  <a:gd name="connsiteY3" fmla="*/ 0 h 2874"/>
                  <a:gd name="connsiteX4" fmla="*/ 30042 w 3078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4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866" y="0"/>
                    </a:lnTo>
                    <a:lnTo>
                      <a:pt x="30785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D3EBA982-2D36-3ABC-7EE5-842BF7AAA254}"/>
                  </a:ext>
                </a:extLst>
              </p:cNvPr>
              <p:cNvSpPr/>
              <p:nvPr/>
            </p:nvSpPr>
            <p:spPr>
              <a:xfrm>
                <a:off x="3556659" y="3734730"/>
                <a:ext cx="30537" cy="2874"/>
              </a:xfrm>
              <a:custGeom>
                <a:avLst/>
                <a:gdLst>
                  <a:gd name="connsiteX0" fmla="*/ 30042 w 30537"/>
                  <a:gd name="connsiteY0" fmla="*/ 2874 h 2874"/>
                  <a:gd name="connsiteX1" fmla="*/ 0 w 30537"/>
                  <a:gd name="connsiteY1" fmla="*/ 2874 h 2874"/>
                  <a:gd name="connsiteX2" fmla="*/ 618 w 30537"/>
                  <a:gd name="connsiteY2" fmla="*/ 0 h 2874"/>
                  <a:gd name="connsiteX3" fmla="*/ 30537 w 30537"/>
                  <a:gd name="connsiteY3" fmla="*/ 0 h 2874"/>
                  <a:gd name="connsiteX4" fmla="*/ 30042 w 30537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7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618" y="0"/>
                    </a:lnTo>
                    <a:lnTo>
                      <a:pt x="30537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9D7EE485-6EE6-6097-7960-E5ACFE2C7763}"/>
                  </a:ext>
                </a:extLst>
              </p:cNvPr>
              <p:cNvSpPr/>
              <p:nvPr/>
            </p:nvSpPr>
            <p:spPr>
              <a:xfrm>
                <a:off x="3610377" y="3734730"/>
                <a:ext cx="30351" cy="2874"/>
              </a:xfrm>
              <a:custGeom>
                <a:avLst/>
                <a:gdLst>
                  <a:gd name="connsiteX0" fmla="*/ 30073 w 30351"/>
                  <a:gd name="connsiteY0" fmla="*/ 2874 h 2874"/>
                  <a:gd name="connsiteX1" fmla="*/ 0 w 30351"/>
                  <a:gd name="connsiteY1" fmla="*/ 2874 h 2874"/>
                  <a:gd name="connsiteX2" fmla="*/ 433 w 30351"/>
                  <a:gd name="connsiteY2" fmla="*/ 0 h 2874"/>
                  <a:gd name="connsiteX3" fmla="*/ 30352 w 30351"/>
                  <a:gd name="connsiteY3" fmla="*/ 0 h 2874"/>
                  <a:gd name="connsiteX4" fmla="*/ 30073 w 30351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1" h="2874">
                    <a:moveTo>
                      <a:pt x="30073" y="2874"/>
                    </a:moveTo>
                    <a:lnTo>
                      <a:pt x="0" y="2874"/>
                    </a:lnTo>
                    <a:lnTo>
                      <a:pt x="433" y="0"/>
                    </a:lnTo>
                    <a:lnTo>
                      <a:pt x="30352" y="0"/>
                    </a:lnTo>
                    <a:lnTo>
                      <a:pt x="3007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C6BD3695-316A-BC65-56FE-3E2D95B57771}"/>
                  </a:ext>
                </a:extLst>
              </p:cNvPr>
              <p:cNvSpPr/>
              <p:nvPr/>
            </p:nvSpPr>
            <p:spPr>
              <a:xfrm>
                <a:off x="3664125" y="3734730"/>
                <a:ext cx="30135" cy="2874"/>
              </a:xfrm>
              <a:custGeom>
                <a:avLst/>
                <a:gdLst>
                  <a:gd name="connsiteX0" fmla="*/ 30042 w 30135"/>
                  <a:gd name="connsiteY0" fmla="*/ 2874 h 2874"/>
                  <a:gd name="connsiteX1" fmla="*/ 0 w 30135"/>
                  <a:gd name="connsiteY1" fmla="*/ 2874 h 2874"/>
                  <a:gd name="connsiteX2" fmla="*/ 216 w 30135"/>
                  <a:gd name="connsiteY2" fmla="*/ 0 h 2874"/>
                  <a:gd name="connsiteX3" fmla="*/ 30135 w 30135"/>
                  <a:gd name="connsiteY3" fmla="*/ 0 h 2874"/>
                  <a:gd name="connsiteX4" fmla="*/ 30042 w 30135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5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216" y="0"/>
                    </a:lnTo>
                    <a:lnTo>
                      <a:pt x="30135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6EE2FDE-E52D-9C86-DEC7-3DD27E2EA96B}"/>
                  </a:ext>
                </a:extLst>
              </p:cNvPr>
              <p:cNvSpPr/>
              <p:nvPr/>
            </p:nvSpPr>
            <p:spPr>
              <a:xfrm>
                <a:off x="3717874" y="3734730"/>
                <a:ext cx="30042" cy="2874"/>
              </a:xfrm>
              <a:custGeom>
                <a:avLst/>
                <a:gdLst>
                  <a:gd name="connsiteX0" fmla="*/ 30042 w 30042"/>
                  <a:gd name="connsiteY0" fmla="*/ 2874 h 2874"/>
                  <a:gd name="connsiteX1" fmla="*/ 0 w 30042"/>
                  <a:gd name="connsiteY1" fmla="*/ 2874 h 2874"/>
                  <a:gd name="connsiteX2" fmla="*/ 0 w 30042"/>
                  <a:gd name="connsiteY2" fmla="*/ 0 h 2874"/>
                  <a:gd name="connsiteX3" fmla="*/ 29919 w 30042"/>
                  <a:gd name="connsiteY3" fmla="*/ 0 h 2874"/>
                  <a:gd name="connsiteX4" fmla="*/ 30042 w 30042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42" h="2874">
                    <a:moveTo>
                      <a:pt x="30042" y="2874"/>
                    </a:moveTo>
                    <a:lnTo>
                      <a:pt x="0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004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F94E5B4D-46CA-3DDD-8890-A35A2DCF7911}"/>
                  </a:ext>
                </a:extLst>
              </p:cNvPr>
              <p:cNvSpPr/>
              <p:nvPr/>
            </p:nvSpPr>
            <p:spPr>
              <a:xfrm>
                <a:off x="3771376" y="3734730"/>
                <a:ext cx="30289" cy="2874"/>
              </a:xfrm>
              <a:custGeom>
                <a:avLst/>
                <a:gdLst>
                  <a:gd name="connsiteX0" fmla="*/ 30290 w 30289"/>
                  <a:gd name="connsiteY0" fmla="*/ 2874 h 2874"/>
                  <a:gd name="connsiteX1" fmla="*/ 248 w 30289"/>
                  <a:gd name="connsiteY1" fmla="*/ 2874 h 2874"/>
                  <a:gd name="connsiteX2" fmla="*/ 0 w 30289"/>
                  <a:gd name="connsiteY2" fmla="*/ 0 h 2874"/>
                  <a:gd name="connsiteX3" fmla="*/ 29919 w 30289"/>
                  <a:gd name="connsiteY3" fmla="*/ 0 h 2874"/>
                  <a:gd name="connsiteX4" fmla="*/ 30290 w 30289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" h="2874">
                    <a:moveTo>
                      <a:pt x="30290" y="2874"/>
                    </a:moveTo>
                    <a:lnTo>
                      <a:pt x="248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0290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A6B428BC-5D21-0708-DE1A-21CBD2125A4F}"/>
                  </a:ext>
                </a:extLst>
              </p:cNvPr>
              <p:cNvSpPr/>
              <p:nvPr/>
            </p:nvSpPr>
            <p:spPr>
              <a:xfrm>
                <a:off x="3824908" y="3734730"/>
                <a:ext cx="30506" cy="2874"/>
              </a:xfrm>
              <a:custGeom>
                <a:avLst/>
                <a:gdLst>
                  <a:gd name="connsiteX0" fmla="*/ 30506 w 30506"/>
                  <a:gd name="connsiteY0" fmla="*/ 2874 h 2874"/>
                  <a:gd name="connsiteX1" fmla="*/ 464 w 30506"/>
                  <a:gd name="connsiteY1" fmla="*/ 2874 h 2874"/>
                  <a:gd name="connsiteX2" fmla="*/ 0 w 30506"/>
                  <a:gd name="connsiteY2" fmla="*/ 0 h 2874"/>
                  <a:gd name="connsiteX3" fmla="*/ 29919 w 30506"/>
                  <a:gd name="connsiteY3" fmla="*/ 0 h 2874"/>
                  <a:gd name="connsiteX4" fmla="*/ 30506 w 3050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874">
                    <a:moveTo>
                      <a:pt x="30506" y="2874"/>
                    </a:moveTo>
                    <a:lnTo>
                      <a:pt x="464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0506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B9134B02-93F8-BC6B-0BC4-5CC7C5CA1625}"/>
                  </a:ext>
                </a:extLst>
              </p:cNvPr>
              <p:cNvSpPr/>
              <p:nvPr/>
            </p:nvSpPr>
            <p:spPr>
              <a:xfrm>
                <a:off x="3878441" y="3734730"/>
                <a:ext cx="30722" cy="2874"/>
              </a:xfrm>
              <a:custGeom>
                <a:avLst/>
                <a:gdLst>
                  <a:gd name="connsiteX0" fmla="*/ 30723 w 30722"/>
                  <a:gd name="connsiteY0" fmla="*/ 2874 h 2874"/>
                  <a:gd name="connsiteX1" fmla="*/ 680 w 30722"/>
                  <a:gd name="connsiteY1" fmla="*/ 2874 h 2874"/>
                  <a:gd name="connsiteX2" fmla="*/ 0 w 30722"/>
                  <a:gd name="connsiteY2" fmla="*/ 0 h 2874"/>
                  <a:gd name="connsiteX3" fmla="*/ 29919 w 30722"/>
                  <a:gd name="connsiteY3" fmla="*/ 0 h 2874"/>
                  <a:gd name="connsiteX4" fmla="*/ 30723 w 30722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22" h="2874">
                    <a:moveTo>
                      <a:pt x="30723" y="2874"/>
                    </a:moveTo>
                    <a:lnTo>
                      <a:pt x="680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072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493FD5EB-8C6F-2A8B-CEDF-793ACCE4AA83}"/>
                  </a:ext>
                </a:extLst>
              </p:cNvPr>
              <p:cNvSpPr/>
              <p:nvPr/>
            </p:nvSpPr>
            <p:spPr>
              <a:xfrm>
                <a:off x="3931942" y="3734730"/>
                <a:ext cx="30969" cy="2874"/>
              </a:xfrm>
              <a:custGeom>
                <a:avLst/>
                <a:gdLst>
                  <a:gd name="connsiteX0" fmla="*/ 30970 w 30969"/>
                  <a:gd name="connsiteY0" fmla="*/ 2874 h 2874"/>
                  <a:gd name="connsiteX1" fmla="*/ 927 w 30969"/>
                  <a:gd name="connsiteY1" fmla="*/ 2874 h 2874"/>
                  <a:gd name="connsiteX2" fmla="*/ 0 w 30969"/>
                  <a:gd name="connsiteY2" fmla="*/ 0 h 2874"/>
                  <a:gd name="connsiteX3" fmla="*/ 29950 w 30969"/>
                  <a:gd name="connsiteY3" fmla="*/ 0 h 2874"/>
                  <a:gd name="connsiteX4" fmla="*/ 30970 w 30969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69" h="2874">
                    <a:moveTo>
                      <a:pt x="30970" y="2874"/>
                    </a:moveTo>
                    <a:lnTo>
                      <a:pt x="927" y="2874"/>
                    </a:lnTo>
                    <a:lnTo>
                      <a:pt x="0" y="0"/>
                    </a:lnTo>
                    <a:lnTo>
                      <a:pt x="29950" y="0"/>
                    </a:lnTo>
                    <a:lnTo>
                      <a:pt x="30970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F5C44FA3-D5C7-25AD-6E02-65A1F22762AC}"/>
                  </a:ext>
                </a:extLst>
              </p:cNvPr>
              <p:cNvSpPr/>
              <p:nvPr/>
            </p:nvSpPr>
            <p:spPr>
              <a:xfrm>
                <a:off x="3985475" y="3734730"/>
                <a:ext cx="31185" cy="2874"/>
              </a:xfrm>
              <a:custGeom>
                <a:avLst/>
                <a:gdLst>
                  <a:gd name="connsiteX0" fmla="*/ 31186 w 31185"/>
                  <a:gd name="connsiteY0" fmla="*/ 2874 h 2874"/>
                  <a:gd name="connsiteX1" fmla="*/ 1113 w 31185"/>
                  <a:gd name="connsiteY1" fmla="*/ 2874 h 2874"/>
                  <a:gd name="connsiteX2" fmla="*/ 0 w 31185"/>
                  <a:gd name="connsiteY2" fmla="*/ 0 h 2874"/>
                  <a:gd name="connsiteX3" fmla="*/ 29919 w 31185"/>
                  <a:gd name="connsiteY3" fmla="*/ 0 h 2874"/>
                  <a:gd name="connsiteX4" fmla="*/ 31186 w 31185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85" h="2874">
                    <a:moveTo>
                      <a:pt x="31186" y="2874"/>
                    </a:moveTo>
                    <a:lnTo>
                      <a:pt x="1113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1186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6F00003A-43D1-E902-2448-A5579A6CAF8A}"/>
                  </a:ext>
                </a:extLst>
              </p:cNvPr>
              <p:cNvSpPr/>
              <p:nvPr/>
            </p:nvSpPr>
            <p:spPr>
              <a:xfrm>
                <a:off x="4039008" y="3734730"/>
                <a:ext cx="31371" cy="2874"/>
              </a:xfrm>
              <a:custGeom>
                <a:avLst/>
                <a:gdLst>
                  <a:gd name="connsiteX0" fmla="*/ 31371 w 31371"/>
                  <a:gd name="connsiteY0" fmla="*/ 2874 h 2874"/>
                  <a:gd name="connsiteX1" fmla="*/ 1329 w 31371"/>
                  <a:gd name="connsiteY1" fmla="*/ 2874 h 2874"/>
                  <a:gd name="connsiteX2" fmla="*/ 0 w 31371"/>
                  <a:gd name="connsiteY2" fmla="*/ 0 h 2874"/>
                  <a:gd name="connsiteX3" fmla="*/ 29919 w 31371"/>
                  <a:gd name="connsiteY3" fmla="*/ 0 h 2874"/>
                  <a:gd name="connsiteX4" fmla="*/ 31371 w 31371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71" h="2874">
                    <a:moveTo>
                      <a:pt x="31371" y="2874"/>
                    </a:moveTo>
                    <a:lnTo>
                      <a:pt x="1329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1371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391BE9D6-3180-2829-DFB6-4C5816C546E4}"/>
                  </a:ext>
                </a:extLst>
              </p:cNvPr>
              <p:cNvSpPr/>
              <p:nvPr/>
            </p:nvSpPr>
            <p:spPr>
              <a:xfrm>
                <a:off x="4092540" y="3734730"/>
                <a:ext cx="31587" cy="2874"/>
              </a:xfrm>
              <a:custGeom>
                <a:avLst/>
                <a:gdLst>
                  <a:gd name="connsiteX0" fmla="*/ 31588 w 31587"/>
                  <a:gd name="connsiteY0" fmla="*/ 2874 h 2874"/>
                  <a:gd name="connsiteX1" fmla="*/ 1545 w 31587"/>
                  <a:gd name="connsiteY1" fmla="*/ 2874 h 2874"/>
                  <a:gd name="connsiteX2" fmla="*/ 0 w 31587"/>
                  <a:gd name="connsiteY2" fmla="*/ 0 h 2874"/>
                  <a:gd name="connsiteX3" fmla="*/ 29919 w 31587"/>
                  <a:gd name="connsiteY3" fmla="*/ 0 h 2874"/>
                  <a:gd name="connsiteX4" fmla="*/ 31588 w 31587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87" h="2874">
                    <a:moveTo>
                      <a:pt x="31588" y="2874"/>
                    </a:moveTo>
                    <a:lnTo>
                      <a:pt x="1545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1588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D8D70B4A-76C0-A56C-2A8C-5C02873B8282}"/>
                  </a:ext>
                </a:extLst>
              </p:cNvPr>
              <p:cNvSpPr/>
              <p:nvPr/>
            </p:nvSpPr>
            <p:spPr>
              <a:xfrm>
                <a:off x="4146042" y="3734730"/>
                <a:ext cx="31834" cy="2874"/>
              </a:xfrm>
              <a:custGeom>
                <a:avLst/>
                <a:gdLst>
                  <a:gd name="connsiteX0" fmla="*/ 31835 w 31834"/>
                  <a:gd name="connsiteY0" fmla="*/ 2874 h 2874"/>
                  <a:gd name="connsiteX1" fmla="*/ 1793 w 31834"/>
                  <a:gd name="connsiteY1" fmla="*/ 2874 h 2874"/>
                  <a:gd name="connsiteX2" fmla="*/ 0 w 31834"/>
                  <a:gd name="connsiteY2" fmla="*/ 0 h 2874"/>
                  <a:gd name="connsiteX3" fmla="*/ 29919 w 31834"/>
                  <a:gd name="connsiteY3" fmla="*/ 0 h 2874"/>
                  <a:gd name="connsiteX4" fmla="*/ 31835 w 3183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" h="2874">
                    <a:moveTo>
                      <a:pt x="31835" y="2874"/>
                    </a:moveTo>
                    <a:lnTo>
                      <a:pt x="1793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1835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576D890B-2255-B2CB-B4B6-52E2628DADA3}"/>
                  </a:ext>
                </a:extLst>
              </p:cNvPr>
              <p:cNvSpPr/>
              <p:nvPr/>
            </p:nvSpPr>
            <p:spPr>
              <a:xfrm>
                <a:off x="4199574" y="3734730"/>
                <a:ext cx="32051" cy="2874"/>
              </a:xfrm>
              <a:custGeom>
                <a:avLst/>
                <a:gdLst>
                  <a:gd name="connsiteX0" fmla="*/ 32051 w 32051"/>
                  <a:gd name="connsiteY0" fmla="*/ 2874 h 2874"/>
                  <a:gd name="connsiteX1" fmla="*/ 2009 w 32051"/>
                  <a:gd name="connsiteY1" fmla="*/ 2874 h 2874"/>
                  <a:gd name="connsiteX2" fmla="*/ 0 w 32051"/>
                  <a:gd name="connsiteY2" fmla="*/ 0 h 2874"/>
                  <a:gd name="connsiteX3" fmla="*/ 29919 w 32051"/>
                  <a:gd name="connsiteY3" fmla="*/ 0 h 2874"/>
                  <a:gd name="connsiteX4" fmla="*/ 32051 w 32051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874">
                    <a:moveTo>
                      <a:pt x="32051" y="2874"/>
                    </a:moveTo>
                    <a:lnTo>
                      <a:pt x="2009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2051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0B2469C-20DB-E9EA-3E44-EFB34E9BBA34}"/>
                  </a:ext>
                </a:extLst>
              </p:cNvPr>
              <p:cNvSpPr/>
              <p:nvPr/>
            </p:nvSpPr>
            <p:spPr>
              <a:xfrm>
                <a:off x="4253106" y="3734730"/>
                <a:ext cx="32268" cy="2874"/>
              </a:xfrm>
              <a:custGeom>
                <a:avLst/>
                <a:gdLst>
                  <a:gd name="connsiteX0" fmla="*/ 32268 w 32268"/>
                  <a:gd name="connsiteY0" fmla="*/ 2874 h 2874"/>
                  <a:gd name="connsiteX1" fmla="*/ 2226 w 32268"/>
                  <a:gd name="connsiteY1" fmla="*/ 2874 h 2874"/>
                  <a:gd name="connsiteX2" fmla="*/ 0 w 32268"/>
                  <a:gd name="connsiteY2" fmla="*/ 0 h 2874"/>
                  <a:gd name="connsiteX3" fmla="*/ 29919 w 32268"/>
                  <a:gd name="connsiteY3" fmla="*/ 0 h 2874"/>
                  <a:gd name="connsiteX4" fmla="*/ 32268 w 32268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2874">
                    <a:moveTo>
                      <a:pt x="32268" y="2874"/>
                    </a:moveTo>
                    <a:lnTo>
                      <a:pt x="2226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2268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4F7F4F97-43B6-F4B1-5A3F-3E97508BE58A}"/>
                  </a:ext>
                </a:extLst>
              </p:cNvPr>
              <p:cNvSpPr/>
              <p:nvPr/>
            </p:nvSpPr>
            <p:spPr>
              <a:xfrm>
                <a:off x="4306639" y="3734730"/>
                <a:ext cx="32484" cy="2874"/>
              </a:xfrm>
              <a:custGeom>
                <a:avLst/>
                <a:gdLst>
                  <a:gd name="connsiteX0" fmla="*/ 32484 w 32484"/>
                  <a:gd name="connsiteY0" fmla="*/ 2874 h 2874"/>
                  <a:gd name="connsiteX1" fmla="*/ 2442 w 32484"/>
                  <a:gd name="connsiteY1" fmla="*/ 2874 h 2874"/>
                  <a:gd name="connsiteX2" fmla="*/ 0 w 32484"/>
                  <a:gd name="connsiteY2" fmla="*/ 0 h 2874"/>
                  <a:gd name="connsiteX3" fmla="*/ 29919 w 32484"/>
                  <a:gd name="connsiteY3" fmla="*/ 0 h 2874"/>
                  <a:gd name="connsiteX4" fmla="*/ 32484 w 32484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874">
                    <a:moveTo>
                      <a:pt x="32484" y="2874"/>
                    </a:moveTo>
                    <a:lnTo>
                      <a:pt x="2442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2484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81756E55-533B-4856-B272-9A3E89091024}"/>
                  </a:ext>
                </a:extLst>
              </p:cNvPr>
              <p:cNvSpPr/>
              <p:nvPr/>
            </p:nvSpPr>
            <p:spPr>
              <a:xfrm>
                <a:off x="4360140" y="3734730"/>
                <a:ext cx="32731" cy="2874"/>
              </a:xfrm>
              <a:custGeom>
                <a:avLst/>
                <a:gdLst>
                  <a:gd name="connsiteX0" fmla="*/ 32732 w 32731"/>
                  <a:gd name="connsiteY0" fmla="*/ 2874 h 2874"/>
                  <a:gd name="connsiteX1" fmla="*/ 2689 w 32731"/>
                  <a:gd name="connsiteY1" fmla="*/ 2874 h 2874"/>
                  <a:gd name="connsiteX2" fmla="*/ 0 w 32731"/>
                  <a:gd name="connsiteY2" fmla="*/ 0 h 2874"/>
                  <a:gd name="connsiteX3" fmla="*/ 29919 w 32731"/>
                  <a:gd name="connsiteY3" fmla="*/ 0 h 2874"/>
                  <a:gd name="connsiteX4" fmla="*/ 32732 w 32731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2874">
                    <a:moveTo>
                      <a:pt x="32732" y="2874"/>
                    </a:moveTo>
                    <a:lnTo>
                      <a:pt x="2689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2732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83711B4E-BB7C-5739-C6D5-577F71940413}"/>
                  </a:ext>
                </a:extLst>
              </p:cNvPr>
              <p:cNvSpPr/>
              <p:nvPr/>
            </p:nvSpPr>
            <p:spPr>
              <a:xfrm>
                <a:off x="4413673" y="3734730"/>
                <a:ext cx="32916" cy="2874"/>
              </a:xfrm>
              <a:custGeom>
                <a:avLst/>
                <a:gdLst>
                  <a:gd name="connsiteX0" fmla="*/ 32917 w 32916"/>
                  <a:gd name="connsiteY0" fmla="*/ 2874 h 2874"/>
                  <a:gd name="connsiteX1" fmla="*/ 2874 w 32916"/>
                  <a:gd name="connsiteY1" fmla="*/ 2874 h 2874"/>
                  <a:gd name="connsiteX2" fmla="*/ 0 w 32916"/>
                  <a:gd name="connsiteY2" fmla="*/ 0 h 2874"/>
                  <a:gd name="connsiteX3" fmla="*/ 29919 w 32916"/>
                  <a:gd name="connsiteY3" fmla="*/ 0 h 2874"/>
                  <a:gd name="connsiteX4" fmla="*/ 32917 w 3291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874">
                    <a:moveTo>
                      <a:pt x="32917" y="2874"/>
                    </a:moveTo>
                    <a:lnTo>
                      <a:pt x="2874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2917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146BFF5C-CA5B-E7F4-64FC-BCAAC485A9B3}"/>
                  </a:ext>
                </a:extLst>
              </p:cNvPr>
              <p:cNvSpPr/>
              <p:nvPr/>
            </p:nvSpPr>
            <p:spPr>
              <a:xfrm>
                <a:off x="4467205" y="3734730"/>
                <a:ext cx="33133" cy="2874"/>
              </a:xfrm>
              <a:custGeom>
                <a:avLst/>
                <a:gdLst>
                  <a:gd name="connsiteX0" fmla="*/ 33134 w 33133"/>
                  <a:gd name="connsiteY0" fmla="*/ 2874 h 2874"/>
                  <a:gd name="connsiteX1" fmla="*/ 3091 w 33133"/>
                  <a:gd name="connsiteY1" fmla="*/ 2874 h 2874"/>
                  <a:gd name="connsiteX2" fmla="*/ 0 w 33133"/>
                  <a:gd name="connsiteY2" fmla="*/ 0 h 2874"/>
                  <a:gd name="connsiteX3" fmla="*/ 29919 w 33133"/>
                  <a:gd name="connsiteY3" fmla="*/ 0 h 2874"/>
                  <a:gd name="connsiteX4" fmla="*/ 33134 w 33133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2874">
                    <a:moveTo>
                      <a:pt x="33134" y="2874"/>
                    </a:moveTo>
                    <a:lnTo>
                      <a:pt x="3091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3134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106AA7E-B831-4E46-4924-0656D19F8B0D}"/>
                  </a:ext>
                </a:extLst>
              </p:cNvPr>
              <p:cNvSpPr/>
              <p:nvPr/>
            </p:nvSpPr>
            <p:spPr>
              <a:xfrm>
                <a:off x="4520707" y="3734730"/>
                <a:ext cx="33380" cy="2874"/>
              </a:xfrm>
              <a:custGeom>
                <a:avLst/>
                <a:gdLst>
                  <a:gd name="connsiteX0" fmla="*/ 33380 w 33380"/>
                  <a:gd name="connsiteY0" fmla="*/ 2874 h 2874"/>
                  <a:gd name="connsiteX1" fmla="*/ 3338 w 33380"/>
                  <a:gd name="connsiteY1" fmla="*/ 2874 h 2874"/>
                  <a:gd name="connsiteX2" fmla="*/ 0 w 33380"/>
                  <a:gd name="connsiteY2" fmla="*/ 0 h 2874"/>
                  <a:gd name="connsiteX3" fmla="*/ 29950 w 33380"/>
                  <a:gd name="connsiteY3" fmla="*/ 0 h 2874"/>
                  <a:gd name="connsiteX4" fmla="*/ 33380 w 33380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2874">
                    <a:moveTo>
                      <a:pt x="33380" y="2874"/>
                    </a:moveTo>
                    <a:lnTo>
                      <a:pt x="3338" y="2874"/>
                    </a:lnTo>
                    <a:lnTo>
                      <a:pt x="0" y="0"/>
                    </a:lnTo>
                    <a:lnTo>
                      <a:pt x="29950" y="0"/>
                    </a:lnTo>
                    <a:lnTo>
                      <a:pt x="33380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A235915F-B384-AEDB-9D98-8F595F387809}"/>
                  </a:ext>
                </a:extLst>
              </p:cNvPr>
              <p:cNvSpPr/>
              <p:nvPr/>
            </p:nvSpPr>
            <p:spPr>
              <a:xfrm>
                <a:off x="4574239" y="3734730"/>
                <a:ext cx="33596" cy="2874"/>
              </a:xfrm>
              <a:custGeom>
                <a:avLst/>
                <a:gdLst>
                  <a:gd name="connsiteX0" fmla="*/ 33597 w 33596"/>
                  <a:gd name="connsiteY0" fmla="*/ 2874 h 2874"/>
                  <a:gd name="connsiteX1" fmla="*/ 3554 w 33596"/>
                  <a:gd name="connsiteY1" fmla="*/ 2874 h 2874"/>
                  <a:gd name="connsiteX2" fmla="*/ 0 w 33596"/>
                  <a:gd name="connsiteY2" fmla="*/ 0 h 2874"/>
                  <a:gd name="connsiteX3" fmla="*/ 29919 w 33596"/>
                  <a:gd name="connsiteY3" fmla="*/ 0 h 2874"/>
                  <a:gd name="connsiteX4" fmla="*/ 33597 w 3359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2874">
                    <a:moveTo>
                      <a:pt x="33597" y="2874"/>
                    </a:moveTo>
                    <a:lnTo>
                      <a:pt x="3554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3597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6EC5BCD3-6DC9-B096-4A16-A52CFF95A737}"/>
                  </a:ext>
                </a:extLst>
              </p:cNvPr>
              <p:cNvSpPr/>
              <p:nvPr/>
            </p:nvSpPr>
            <p:spPr>
              <a:xfrm>
                <a:off x="4627772" y="3734730"/>
                <a:ext cx="33813" cy="2874"/>
              </a:xfrm>
              <a:custGeom>
                <a:avLst/>
                <a:gdLst>
                  <a:gd name="connsiteX0" fmla="*/ 33813 w 33813"/>
                  <a:gd name="connsiteY0" fmla="*/ 2874 h 2874"/>
                  <a:gd name="connsiteX1" fmla="*/ 3771 w 33813"/>
                  <a:gd name="connsiteY1" fmla="*/ 2874 h 2874"/>
                  <a:gd name="connsiteX2" fmla="*/ 0 w 33813"/>
                  <a:gd name="connsiteY2" fmla="*/ 0 h 2874"/>
                  <a:gd name="connsiteX3" fmla="*/ 29919 w 33813"/>
                  <a:gd name="connsiteY3" fmla="*/ 0 h 2874"/>
                  <a:gd name="connsiteX4" fmla="*/ 33813 w 33813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3" h="2874">
                    <a:moveTo>
                      <a:pt x="33813" y="2874"/>
                    </a:moveTo>
                    <a:lnTo>
                      <a:pt x="3771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3813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0" name="Freeform: Shape 3029">
                <a:extLst>
                  <a:ext uri="{FF2B5EF4-FFF2-40B4-BE49-F238E27FC236}">
                    <a16:creationId xmlns:a16="http://schemas.microsoft.com/office/drawing/2014/main" id="{9469F9F0-649D-29E4-7105-AA592098923F}"/>
                  </a:ext>
                </a:extLst>
              </p:cNvPr>
              <p:cNvSpPr/>
              <p:nvPr/>
            </p:nvSpPr>
            <p:spPr>
              <a:xfrm>
                <a:off x="4681304" y="3734730"/>
                <a:ext cx="34029" cy="2874"/>
              </a:xfrm>
              <a:custGeom>
                <a:avLst/>
                <a:gdLst>
                  <a:gd name="connsiteX0" fmla="*/ 34030 w 34029"/>
                  <a:gd name="connsiteY0" fmla="*/ 2874 h 2874"/>
                  <a:gd name="connsiteX1" fmla="*/ 3987 w 34029"/>
                  <a:gd name="connsiteY1" fmla="*/ 2874 h 2874"/>
                  <a:gd name="connsiteX2" fmla="*/ 0 w 34029"/>
                  <a:gd name="connsiteY2" fmla="*/ 0 h 2874"/>
                  <a:gd name="connsiteX3" fmla="*/ 29919 w 34029"/>
                  <a:gd name="connsiteY3" fmla="*/ 0 h 2874"/>
                  <a:gd name="connsiteX4" fmla="*/ 34030 w 34029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29" h="2874">
                    <a:moveTo>
                      <a:pt x="34030" y="2874"/>
                    </a:moveTo>
                    <a:lnTo>
                      <a:pt x="3987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4030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1" name="Freeform: Shape 3030">
                <a:extLst>
                  <a:ext uri="{FF2B5EF4-FFF2-40B4-BE49-F238E27FC236}">
                    <a16:creationId xmlns:a16="http://schemas.microsoft.com/office/drawing/2014/main" id="{90B5577A-643D-A59C-A01D-FBFC03B77F4E}"/>
                  </a:ext>
                </a:extLst>
              </p:cNvPr>
              <p:cNvSpPr/>
              <p:nvPr/>
            </p:nvSpPr>
            <p:spPr>
              <a:xfrm>
                <a:off x="4734806" y="3734730"/>
                <a:ext cx="34276" cy="2874"/>
              </a:xfrm>
              <a:custGeom>
                <a:avLst/>
                <a:gdLst>
                  <a:gd name="connsiteX0" fmla="*/ 34277 w 34276"/>
                  <a:gd name="connsiteY0" fmla="*/ 2874 h 2874"/>
                  <a:gd name="connsiteX1" fmla="*/ 4234 w 34276"/>
                  <a:gd name="connsiteY1" fmla="*/ 2874 h 2874"/>
                  <a:gd name="connsiteX2" fmla="*/ 0 w 34276"/>
                  <a:gd name="connsiteY2" fmla="*/ 0 h 2874"/>
                  <a:gd name="connsiteX3" fmla="*/ 29919 w 34276"/>
                  <a:gd name="connsiteY3" fmla="*/ 0 h 2874"/>
                  <a:gd name="connsiteX4" fmla="*/ 34277 w 34276"/>
                  <a:gd name="connsiteY4" fmla="*/ 2874 h 2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76" h="2874">
                    <a:moveTo>
                      <a:pt x="34277" y="2874"/>
                    </a:moveTo>
                    <a:lnTo>
                      <a:pt x="4234" y="2874"/>
                    </a:lnTo>
                    <a:lnTo>
                      <a:pt x="0" y="0"/>
                    </a:lnTo>
                    <a:lnTo>
                      <a:pt x="29919" y="0"/>
                    </a:lnTo>
                    <a:lnTo>
                      <a:pt x="34277" y="287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2" name="Freeform: Shape 3031">
                <a:extLst>
                  <a:ext uri="{FF2B5EF4-FFF2-40B4-BE49-F238E27FC236}">
                    <a16:creationId xmlns:a16="http://schemas.microsoft.com/office/drawing/2014/main" id="{EFB7D6B3-E352-FA61-F4A1-08FA23127235}"/>
                  </a:ext>
                </a:extLst>
              </p:cNvPr>
              <p:cNvSpPr/>
              <p:nvPr/>
            </p:nvSpPr>
            <p:spPr>
              <a:xfrm>
                <a:off x="2528106" y="3739088"/>
                <a:ext cx="35018" cy="2905"/>
              </a:xfrm>
              <a:custGeom>
                <a:avLst/>
                <a:gdLst>
                  <a:gd name="connsiteX0" fmla="*/ 30259 w 35018"/>
                  <a:gd name="connsiteY0" fmla="*/ 2905 h 2905"/>
                  <a:gd name="connsiteX1" fmla="*/ 0 w 35018"/>
                  <a:gd name="connsiteY1" fmla="*/ 2905 h 2905"/>
                  <a:gd name="connsiteX2" fmla="*/ 4914 w 35018"/>
                  <a:gd name="connsiteY2" fmla="*/ 0 h 2905"/>
                  <a:gd name="connsiteX3" fmla="*/ 35019 w 35018"/>
                  <a:gd name="connsiteY3" fmla="*/ 0 h 2905"/>
                  <a:gd name="connsiteX4" fmla="*/ 30259 w 3501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8" h="2905">
                    <a:moveTo>
                      <a:pt x="30259" y="2905"/>
                    </a:moveTo>
                    <a:lnTo>
                      <a:pt x="0" y="2905"/>
                    </a:lnTo>
                    <a:lnTo>
                      <a:pt x="4914" y="0"/>
                    </a:lnTo>
                    <a:lnTo>
                      <a:pt x="35019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3" name="Freeform: Shape 3032">
                <a:extLst>
                  <a:ext uri="{FF2B5EF4-FFF2-40B4-BE49-F238E27FC236}">
                    <a16:creationId xmlns:a16="http://schemas.microsoft.com/office/drawing/2014/main" id="{8A0F0A78-B9B6-CCFF-E2CE-2F34880BF0C4}"/>
                  </a:ext>
                </a:extLst>
              </p:cNvPr>
              <p:cNvSpPr/>
              <p:nvPr/>
            </p:nvSpPr>
            <p:spPr>
              <a:xfrm>
                <a:off x="2582194" y="3739088"/>
                <a:ext cx="34771" cy="2905"/>
              </a:xfrm>
              <a:custGeom>
                <a:avLst/>
                <a:gdLst>
                  <a:gd name="connsiteX0" fmla="*/ 30228 w 34771"/>
                  <a:gd name="connsiteY0" fmla="*/ 2905 h 2905"/>
                  <a:gd name="connsiteX1" fmla="*/ 0 w 34771"/>
                  <a:gd name="connsiteY1" fmla="*/ 2905 h 2905"/>
                  <a:gd name="connsiteX2" fmla="*/ 4667 w 34771"/>
                  <a:gd name="connsiteY2" fmla="*/ 0 h 2905"/>
                  <a:gd name="connsiteX3" fmla="*/ 34771 w 34771"/>
                  <a:gd name="connsiteY3" fmla="*/ 0 h 2905"/>
                  <a:gd name="connsiteX4" fmla="*/ 30228 w 34771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1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4667" y="0"/>
                    </a:lnTo>
                    <a:lnTo>
                      <a:pt x="34771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4" name="Freeform: Shape 3033">
                <a:extLst>
                  <a:ext uri="{FF2B5EF4-FFF2-40B4-BE49-F238E27FC236}">
                    <a16:creationId xmlns:a16="http://schemas.microsoft.com/office/drawing/2014/main" id="{40178358-C0AB-3C7A-10C9-97A10D882889}"/>
                  </a:ext>
                </a:extLst>
              </p:cNvPr>
              <p:cNvSpPr/>
              <p:nvPr/>
            </p:nvSpPr>
            <p:spPr>
              <a:xfrm>
                <a:off x="2636283" y="3739088"/>
                <a:ext cx="34555" cy="2905"/>
              </a:xfrm>
              <a:custGeom>
                <a:avLst/>
                <a:gdLst>
                  <a:gd name="connsiteX0" fmla="*/ 30228 w 34555"/>
                  <a:gd name="connsiteY0" fmla="*/ 2905 h 2905"/>
                  <a:gd name="connsiteX1" fmla="*/ 0 w 34555"/>
                  <a:gd name="connsiteY1" fmla="*/ 2905 h 2905"/>
                  <a:gd name="connsiteX2" fmla="*/ 4451 w 34555"/>
                  <a:gd name="connsiteY2" fmla="*/ 0 h 2905"/>
                  <a:gd name="connsiteX3" fmla="*/ 34555 w 34555"/>
                  <a:gd name="connsiteY3" fmla="*/ 0 h 2905"/>
                  <a:gd name="connsiteX4" fmla="*/ 30228 w 3455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4451" y="0"/>
                    </a:lnTo>
                    <a:lnTo>
                      <a:pt x="34555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5" name="Freeform: Shape 3034">
                <a:extLst>
                  <a:ext uri="{FF2B5EF4-FFF2-40B4-BE49-F238E27FC236}">
                    <a16:creationId xmlns:a16="http://schemas.microsoft.com/office/drawing/2014/main" id="{FCD8AEB2-A133-4518-5A90-29C884712487}"/>
                  </a:ext>
                </a:extLst>
              </p:cNvPr>
              <p:cNvSpPr/>
              <p:nvPr/>
            </p:nvSpPr>
            <p:spPr>
              <a:xfrm>
                <a:off x="2690372" y="3739088"/>
                <a:ext cx="34338" cy="2905"/>
              </a:xfrm>
              <a:custGeom>
                <a:avLst/>
                <a:gdLst>
                  <a:gd name="connsiteX0" fmla="*/ 30228 w 34338"/>
                  <a:gd name="connsiteY0" fmla="*/ 2905 h 2905"/>
                  <a:gd name="connsiteX1" fmla="*/ 0 w 34338"/>
                  <a:gd name="connsiteY1" fmla="*/ 2905 h 2905"/>
                  <a:gd name="connsiteX2" fmla="*/ 4203 w 34338"/>
                  <a:gd name="connsiteY2" fmla="*/ 0 h 2905"/>
                  <a:gd name="connsiteX3" fmla="*/ 34339 w 34338"/>
                  <a:gd name="connsiteY3" fmla="*/ 0 h 2905"/>
                  <a:gd name="connsiteX4" fmla="*/ 30228 w 3433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4203" y="0"/>
                    </a:lnTo>
                    <a:lnTo>
                      <a:pt x="34339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9BE1E3B6-351A-82F9-2283-D5AB952E75A1}"/>
                  </a:ext>
                </a:extLst>
              </p:cNvPr>
              <p:cNvSpPr/>
              <p:nvPr/>
            </p:nvSpPr>
            <p:spPr>
              <a:xfrm>
                <a:off x="2744430" y="3739088"/>
                <a:ext cx="34122" cy="2905"/>
              </a:xfrm>
              <a:custGeom>
                <a:avLst/>
                <a:gdLst>
                  <a:gd name="connsiteX0" fmla="*/ 30259 w 34122"/>
                  <a:gd name="connsiteY0" fmla="*/ 2905 h 2905"/>
                  <a:gd name="connsiteX1" fmla="*/ 0 w 34122"/>
                  <a:gd name="connsiteY1" fmla="*/ 2905 h 2905"/>
                  <a:gd name="connsiteX2" fmla="*/ 4018 w 34122"/>
                  <a:gd name="connsiteY2" fmla="*/ 0 h 2905"/>
                  <a:gd name="connsiteX3" fmla="*/ 34122 w 34122"/>
                  <a:gd name="connsiteY3" fmla="*/ 0 h 2905"/>
                  <a:gd name="connsiteX4" fmla="*/ 30259 w 34122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2" h="2905">
                    <a:moveTo>
                      <a:pt x="30259" y="2905"/>
                    </a:moveTo>
                    <a:lnTo>
                      <a:pt x="0" y="2905"/>
                    </a:lnTo>
                    <a:lnTo>
                      <a:pt x="4018" y="0"/>
                    </a:lnTo>
                    <a:lnTo>
                      <a:pt x="34122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6E351C77-F2F5-3972-E0DA-2C19B0C77724}"/>
                  </a:ext>
                </a:extLst>
              </p:cNvPr>
              <p:cNvSpPr/>
              <p:nvPr/>
            </p:nvSpPr>
            <p:spPr>
              <a:xfrm>
                <a:off x="2798519" y="3739088"/>
                <a:ext cx="33905" cy="2905"/>
              </a:xfrm>
              <a:custGeom>
                <a:avLst/>
                <a:gdLst>
                  <a:gd name="connsiteX0" fmla="*/ 30228 w 33905"/>
                  <a:gd name="connsiteY0" fmla="*/ 2905 h 2905"/>
                  <a:gd name="connsiteX1" fmla="*/ 0 w 33905"/>
                  <a:gd name="connsiteY1" fmla="*/ 2905 h 2905"/>
                  <a:gd name="connsiteX2" fmla="*/ 3771 w 33905"/>
                  <a:gd name="connsiteY2" fmla="*/ 0 h 2905"/>
                  <a:gd name="connsiteX3" fmla="*/ 33906 w 33905"/>
                  <a:gd name="connsiteY3" fmla="*/ 0 h 2905"/>
                  <a:gd name="connsiteX4" fmla="*/ 30228 w 3390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5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3771" y="0"/>
                    </a:lnTo>
                    <a:lnTo>
                      <a:pt x="33906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C594716C-5F87-F487-77D5-9B4AF61BD371}"/>
                  </a:ext>
                </a:extLst>
              </p:cNvPr>
              <p:cNvSpPr/>
              <p:nvPr/>
            </p:nvSpPr>
            <p:spPr>
              <a:xfrm>
                <a:off x="2852608" y="3739088"/>
                <a:ext cx="33658" cy="2905"/>
              </a:xfrm>
              <a:custGeom>
                <a:avLst/>
                <a:gdLst>
                  <a:gd name="connsiteX0" fmla="*/ 30228 w 33658"/>
                  <a:gd name="connsiteY0" fmla="*/ 2905 h 2905"/>
                  <a:gd name="connsiteX1" fmla="*/ 0 w 33658"/>
                  <a:gd name="connsiteY1" fmla="*/ 2905 h 2905"/>
                  <a:gd name="connsiteX2" fmla="*/ 3554 w 33658"/>
                  <a:gd name="connsiteY2" fmla="*/ 0 h 2905"/>
                  <a:gd name="connsiteX3" fmla="*/ 33659 w 33658"/>
                  <a:gd name="connsiteY3" fmla="*/ 0 h 2905"/>
                  <a:gd name="connsiteX4" fmla="*/ 30228 w 3365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3554" y="0"/>
                    </a:lnTo>
                    <a:lnTo>
                      <a:pt x="33659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50E401F5-C2C6-DD93-ED3A-5D522A7FBD19}"/>
                  </a:ext>
                </a:extLst>
              </p:cNvPr>
              <p:cNvSpPr/>
              <p:nvPr/>
            </p:nvSpPr>
            <p:spPr>
              <a:xfrm>
                <a:off x="2906696" y="3739088"/>
                <a:ext cx="33442" cy="2905"/>
              </a:xfrm>
              <a:custGeom>
                <a:avLst/>
                <a:gdLst>
                  <a:gd name="connsiteX0" fmla="*/ 30228 w 33442"/>
                  <a:gd name="connsiteY0" fmla="*/ 2905 h 2905"/>
                  <a:gd name="connsiteX1" fmla="*/ 0 w 33442"/>
                  <a:gd name="connsiteY1" fmla="*/ 2905 h 2905"/>
                  <a:gd name="connsiteX2" fmla="*/ 3338 w 33442"/>
                  <a:gd name="connsiteY2" fmla="*/ 0 h 2905"/>
                  <a:gd name="connsiteX3" fmla="*/ 33442 w 33442"/>
                  <a:gd name="connsiteY3" fmla="*/ 0 h 2905"/>
                  <a:gd name="connsiteX4" fmla="*/ 30228 w 33442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3338" y="0"/>
                    </a:lnTo>
                    <a:lnTo>
                      <a:pt x="33442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3F561D5C-A0D1-7B3B-D1EC-FBAB67FF5B75}"/>
                  </a:ext>
                </a:extLst>
              </p:cNvPr>
              <p:cNvSpPr/>
              <p:nvPr/>
            </p:nvSpPr>
            <p:spPr>
              <a:xfrm>
                <a:off x="2960754" y="3739088"/>
                <a:ext cx="33225" cy="2905"/>
              </a:xfrm>
              <a:custGeom>
                <a:avLst/>
                <a:gdLst>
                  <a:gd name="connsiteX0" fmla="*/ 30259 w 33225"/>
                  <a:gd name="connsiteY0" fmla="*/ 2905 h 2905"/>
                  <a:gd name="connsiteX1" fmla="*/ 0 w 33225"/>
                  <a:gd name="connsiteY1" fmla="*/ 2905 h 2905"/>
                  <a:gd name="connsiteX2" fmla="*/ 3122 w 33225"/>
                  <a:gd name="connsiteY2" fmla="*/ 0 h 2905"/>
                  <a:gd name="connsiteX3" fmla="*/ 33226 w 33225"/>
                  <a:gd name="connsiteY3" fmla="*/ 0 h 2905"/>
                  <a:gd name="connsiteX4" fmla="*/ 30259 w 3322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2905">
                    <a:moveTo>
                      <a:pt x="30259" y="2905"/>
                    </a:moveTo>
                    <a:lnTo>
                      <a:pt x="0" y="2905"/>
                    </a:lnTo>
                    <a:lnTo>
                      <a:pt x="3122" y="0"/>
                    </a:lnTo>
                    <a:lnTo>
                      <a:pt x="33226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C9DD7130-F931-AF44-2627-8397C55A61AF}"/>
                  </a:ext>
                </a:extLst>
              </p:cNvPr>
              <p:cNvSpPr/>
              <p:nvPr/>
            </p:nvSpPr>
            <p:spPr>
              <a:xfrm>
                <a:off x="3014843" y="3739088"/>
                <a:ext cx="33009" cy="2905"/>
              </a:xfrm>
              <a:custGeom>
                <a:avLst/>
                <a:gdLst>
                  <a:gd name="connsiteX0" fmla="*/ 30228 w 33009"/>
                  <a:gd name="connsiteY0" fmla="*/ 2905 h 2905"/>
                  <a:gd name="connsiteX1" fmla="*/ 0 w 33009"/>
                  <a:gd name="connsiteY1" fmla="*/ 2905 h 2905"/>
                  <a:gd name="connsiteX2" fmla="*/ 2905 w 33009"/>
                  <a:gd name="connsiteY2" fmla="*/ 0 h 2905"/>
                  <a:gd name="connsiteX3" fmla="*/ 33010 w 33009"/>
                  <a:gd name="connsiteY3" fmla="*/ 0 h 2905"/>
                  <a:gd name="connsiteX4" fmla="*/ 30228 w 33009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2905" y="0"/>
                    </a:lnTo>
                    <a:lnTo>
                      <a:pt x="33010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2" name="Freeform: Shape 3041">
                <a:extLst>
                  <a:ext uri="{FF2B5EF4-FFF2-40B4-BE49-F238E27FC236}">
                    <a16:creationId xmlns:a16="http://schemas.microsoft.com/office/drawing/2014/main" id="{D9DE96D2-235F-A4CE-66CA-8F60B036076A}"/>
                  </a:ext>
                </a:extLst>
              </p:cNvPr>
              <p:cNvSpPr/>
              <p:nvPr/>
            </p:nvSpPr>
            <p:spPr>
              <a:xfrm>
                <a:off x="3068932" y="3739088"/>
                <a:ext cx="32762" cy="2905"/>
              </a:xfrm>
              <a:custGeom>
                <a:avLst/>
                <a:gdLst>
                  <a:gd name="connsiteX0" fmla="*/ 30228 w 32762"/>
                  <a:gd name="connsiteY0" fmla="*/ 2905 h 2905"/>
                  <a:gd name="connsiteX1" fmla="*/ 0 w 32762"/>
                  <a:gd name="connsiteY1" fmla="*/ 2905 h 2905"/>
                  <a:gd name="connsiteX2" fmla="*/ 2658 w 32762"/>
                  <a:gd name="connsiteY2" fmla="*/ 0 h 2905"/>
                  <a:gd name="connsiteX3" fmla="*/ 32762 w 32762"/>
                  <a:gd name="connsiteY3" fmla="*/ 0 h 2905"/>
                  <a:gd name="connsiteX4" fmla="*/ 30228 w 32762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2658" y="0"/>
                    </a:lnTo>
                    <a:lnTo>
                      <a:pt x="32762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26F40582-F530-92B0-CA11-D21B25E48E96}"/>
                  </a:ext>
                </a:extLst>
              </p:cNvPr>
              <p:cNvSpPr/>
              <p:nvPr/>
            </p:nvSpPr>
            <p:spPr>
              <a:xfrm>
                <a:off x="3123021" y="3739088"/>
                <a:ext cx="32545" cy="2905"/>
              </a:xfrm>
              <a:custGeom>
                <a:avLst/>
                <a:gdLst>
                  <a:gd name="connsiteX0" fmla="*/ 30228 w 32545"/>
                  <a:gd name="connsiteY0" fmla="*/ 2905 h 2905"/>
                  <a:gd name="connsiteX1" fmla="*/ 0 w 32545"/>
                  <a:gd name="connsiteY1" fmla="*/ 2905 h 2905"/>
                  <a:gd name="connsiteX2" fmla="*/ 2441 w 32545"/>
                  <a:gd name="connsiteY2" fmla="*/ 0 h 2905"/>
                  <a:gd name="connsiteX3" fmla="*/ 32546 w 32545"/>
                  <a:gd name="connsiteY3" fmla="*/ 0 h 2905"/>
                  <a:gd name="connsiteX4" fmla="*/ 30228 w 3254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5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2441" y="0"/>
                    </a:lnTo>
                    <a:lnTo>
                      <a:pt x="32546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1B13B5AB-A962-879D-72E8-267E58EF81F7}"/>
                  </a:ext>
                </a:extLst>
              </p:cNvPr>
              <p:cNvSpPr/>
              <p:nvPr/>
            </p:nvSpPr>
            <p:spPr>
              <a:xfrm>
                <a:off x="3177079" y="3739088"/>
                <a:ext cx="32329" cy="2905"/>
              </a:xfrm>
              <a:custGeom>
                <a:avLst/>
                <a:gdLst>
                  <a:gd name="connsiteX0" fmla="*/ 30259 w 32329"/>
                  <a:gd name="connsiteY0" fmla="*/ 2905 h 2905"/>
                  <a:gd name="connsiteX1" fmla="*/ 0 w 32329"/>
                  <a:gd name="connsiteY1" fmla="*/ 2905 h 2905"/>
                  <a:gd name="connsiteX2" fmla="*/ 2225 w 32329"/>
                  <a:gd name="connsiteY2" fmla="*/ 0 h 2905"/>
                  <a:gd name="connsiteX3" fmla="*/ 32330 w 32329"/>
                  <a:gd name="connsiteY3" fmla="*/ 0 h 2905"/>
                  <a:gd name="connsiteX4" fmla="*/ 30259 w 32329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2905">
                    <a:moveTo>
                      <a:pt x="30259" y="2905"/>
                    </a:moveTo>
                    <a:lnTo>
                      <a:pt x="0" y="2905"/>
                    </a:lnTo>
                    <a:lnTo>
                      <a:pt x="2225" y="0"/>
                    </a:lnTo>
                    <a:lnTo>
                      <a:pt x="32330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D5996EE5-A35D-7A0B-B8A3-314CBFDB182A}"/>
                  </a:ext>
                </a:extLst>
              </p:cNvPr>
              <p:cNvSpPr/>
              <p:nvPr/>
            </p:nvSpPr>
            <p:spPr>
              <a:xfrm>
                <a:off x="3231168" y="3739088"/>
                <a:ext cx="32112" cy="2905"/>
              </a:xfrm>
              <a:custGeom>
                <a:avLst/>
                <a:gdLst>
                  <a:gd name="connsiteX0" fmla="*/ 30228 w 32112"/>
                  <a:gd name="connsiteY0" fmla="*/ 2905 h 2905"/>
                  <a:gd name="connsiteX1" fmla="*/ 0 w 32112"/>
                  <a:gd name="connsiteY1" fmla="*/ 2905 h 2905"/>
                  <a:gd name="connsiteX2" fmla="*/ 2009 w 32112"/>
                  <a:gd name="connsiteY2" fmla="*/ 0 h 2905"/>
                  <a:gd name="connsiteX3" fmla="*/ 32113 w 32112"/>
                  <a:gd name="connsiteY3" fmla="*/ 0 h 2905"/>
                  <a:gd name="connsiteX4" fmla="*/ 30228 w 32112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2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2009" y="0"/>
                    </a:lnTo>
                    <a:lnTo>
                      <a:pt x="32113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6F354D81-DCEE-B6FC-7818-A79A9FF472B3}"/>
                  </a:ext>
                </a:extLst>
              </p:cNvPr>
              <p:cNvSpPr/>
              <p:nvPr/>
            </p:nvSpPr>
            <p:spPr>
              <a:xfrm>
                <a:off x="3285257" y="3739088"/>
                <a:ext cx="31865" cy="2905"/>
              </a:xfrm>
              <a:custGeom>
                <a:avLst/>
                <a:gdLst>
                  <a:gd name="connsiteX0" fmla="*/ 30228 w 31865"/>
                  <a:gd name="connsiteY0" fmla="*/ 2905 h 2905"/>
                  <a:gd name="connsiteX1" fmla="*/ 0 w 31865"/>
                  <a:gd name="connsiteY1" fmla="*/ 2905 h 2905"/>
                  <a:gd name="connsiteX2" fmla="*/ 1762 w 31865"/>
                  <a:gd name="connsiteY2" fmla="*/ 0 h 2905"/>
                  <a:gd name="connsiteX3" fmla="*/ 31866 w 31865"/>
                  <a:gd name="connsiteY3" fmla="*/ 0 h 2905"/>
                  <a:gd name="connsiteX4" fmla="*/ 30228 w 3186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65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1762" y="0"/>
                    </a:lnTo>
                    <a:lnTo>
                      <a:pt x="31866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6D6CEE63-025C-C153-D16F-5DC93EFA517E}"/>
                  </a:ext>
                </a:extLst>
              </p:cNvPr>
              <p:cNvSpPr/>
              <p:nvPr/>
            </p:nvSpPr>
            <p:spPr>
              <a:xfrm>
                <a:off x="3339345" y="3739088"/>
                <a:ext cx="31649" cy="2905"/>
              </a:xfrm>
              <a:custGeom>
                <a:avLst/>
                <a:gdLst>
                  <a:gd name="connsiteX0" fmla="*/ 30228 w 31649"/>
                  <a:gd name="connsiteY0" fmla="*/ 2905 h 2905"/>
                  <a:gd name="connsiteX1" fmla="*/ 0 w 31649"/>
                  <a:gd name="connsiteY1" fmla="*/ 2905 h 2905"/>
                  <a:gd name="connsiteX2" fmla="*/ 1545 w 31649"/>
                  <a:gd name="connsiteY2" fmla="*/ 0 h 2905"/>
                  <a:gd name="connsiteX3" fmla="*/ 31650 w 31649"/>
                  <a:gd name="connsiteY3" fmla="*/ 0 h 2905"/>
                  <a:gd name="connsiteX4" fmla="*/ 30228 w 31649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1545" y="0"/>
                    </a:lnTo>
                    <a:lnTo>
                      <a:pt x="31650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8" name="Freeform: Shape 3047">
                <a:extLst>
                  <a:ext uri="{FF2B5EF4-FFF2-40B4-BE49-F238E27FC236}">
                    <a16:creationId xmlns:a16="http://schemas.microsoft.com/office/drawing/2014/main" id="{03228673-DFCD-B8FA-1654-65791807FBC5}"/>
                  </a:ext>
                </a:extLst>
              </p:cNvPr>
              <p:cNvSpPr/>
              <p:nvPr/>
            </p:nvSpPr>
            <p:spPr>
              <a:xfrm>
                <a:off x="3393403" y="3739088"/>
                <a:ext cx="31433" cy="2905"/>
              </a:xfrm>
              <a:custGeom>
                <a:avLst/>
                <a:gdLst>
                  <a:gd name="connsiteX0" fmla="*/ 30259 w 31433"/>
                  <a:gd name="connsiteY0" fmla="*/ 2905 h 2905"/>
                  <a:gd name="connsiteX1" fmla="*/ 0 w 31433"/>
                  <a:gd name="connsiteY1" fmla="*/ 2905 h 2905"/>
                  <a:gd name="connsiteX2" fmla="*/ 1329 w 31433"/>
                  <a:gd name="connsiteY2" fmla="*/ 0 h 2905"/>
                  <a:gd name="connsiteX3" fmla="*/ 31433 w 31433"/>
                  <a:gd name="connsiteY3" fmla="*/ 0 h 2905"/>
                  <a:gd name="connsiteX4" fmla="*/ 30259 w 31433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2905">
                    <a:moveTo>
                      <a:pt x="30259" y="2905"/>
                    </a:moveTo>
                    <a:lnTo>
                      <a:pt x="0" y="2905"/>
                    </a:lnTo>
                    <a:lnTo>
                      <a:pt x="1329" y="0"/>
                    </a:lnTo>
                    <a:lnTo>
                      <a:pt x="31433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549D6353-E1C1-E60B-FB9D-5E9261387F98}"/>
                  </a:ext>
                </a:extLst>
              </p:cNvPr>
              <p:cNvSpPr/>
              <p:nvPr/>
            </p:nvSpPr>
            <p:spPr>
              <a:xfrm>
                <a:off x="3447492" y="3739088"/>
                <a:ext cx="31216" cy="2905"/>
              </a:xfrm>
              <a:custGeom>
                <a:avLst/>
                <a:gdLst>
                  <a:gd name="connsiteX0" fmla="*/ 30228 w 31216"/>
                  <a:gd name="connsiteY0" fmla="*/ 2905 h 2905"/>
                  <a:gd name="connsiteX1" fmla="*/ 0 w 31216"/>
                  <a:gd name="connsiteY1" fmla="*/ 2905 h 2905"/>
                  <a:gd name="connsiteX2" fmla="*/ 1113 w 31216"/>
                  <a:gd name="connsiteY2" fmla="*/ 0 h 2905"/>
                  <a:gd name="connsiteX3" fmla="*/ 31217 w 31216"/>
                  <a:gd name="connsiteY3" fmla="*/ 0 h 2905"/>
                  <a:gd name="connsiteX4" fmla="*/ 30228 w 31216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6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1113" y="0"/>
                    </a:lnTo>
                    <a:lnTo>
                      <a:pt x="31217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301CC4B-DEC5-C645-3F8E-151350EB3188}"/>
                  </a:ext>
                </a:extLst>
              </p:cNvPr>
              <p:cNvSpPr/>
              <p:nvPr/>
            </p:nvSpPr>
            <p:spPr>
              <a:xfrm>
                <a:off x="3501581" y="3739088"/>
                <a:ext cx="30969" cy="2905"/>
              </a:xfrm>
              <a:custGeom>
                <a:avLst/>
                <a:gdLst>
                  <a:gd name="connsiteX0" fmla="*/ 30228 w 30969"/>
                  <a:gd name="connsiteY0" fmla="*/ 2905 h 2905"/>
                  <a:gd name="connsiteX1" fmla="*/ 0 w 30969"/>
                  <a:gd name="connsiteY1" fmla="*/ 2905 h 2905"/>
                  <a:gd name="connsiteX2" fmla="*/ 865 w 30969"/>
                  <a:gd name="connsiteY2" fmla="*/ 0 h 2905"/>
                  <a:gd name="connsiteX3" fmla="*/ 30970 w 30969"/>
                  <a:gd name="connsiteY3" fmla="*/ 0 h 2905"/>
                  <a:gd name="connsiteX4" fmla="*/ 30228 w 30969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69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865" y="0"/>
                    </a:lnTo>
                    <a:lnTo>
                      <a:pt x="30970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55B1F3EA-6F13-3B55-335D-50FFEF8C7D8A}"/>
                  </a:ext>
                </a:extLst>
              </p:cNvPr>
              <p:cNvSpPr/>
              <p:nvPr/>
            </p:nvSpPr>
            <p:spPr>
              <a:xfrm>
                <a:off x="3555670" y="3739088"/>
                <a:ext cx="30753" cy="2905"/>
              </a:xfrm>
              <a:custGeom>
                <a:avLst/>
                <a:gdLst>
                  <a:gd name="connsiteX0" fmla="*/ 30228 w 30753"/>
                  <a:gd name="connsiteY0" fmla="*/ 2905 h 2905"/>
                  <a:gd name="connsiteX1" fmla="*/ 0 w 30753"/>
                  <a:gd name="connsiteY1" fmla="*/ 2905 h 2905"/>
                  <a:gd name="connsiteX2" fmla="*/ 649 w 30753"/>
                  <a:gd name="connsiteY2" fmla="*/ 0 h 2905"/>
                  <a:gd name="connsiteX3" fmla="*/ 30753 w 30753"/>
                  <a:gd name="connsiteY3" fmla="*/ 0 h 2905"/>
                  <a:gd name="connsiteX4" fmla="*/ 30228 w 30753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53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649" y="0"/>
                    </a:lnTo>
                    <a:lnTo>
                      <a:pt x="30753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EE807C66-BD74-BED0-63FB-BD056D452B43}"/>
                  </a:ext>
                </a:extLst>
              </p:cNvPr>
              <p:cNvSpPr/>
              <p:nvPr/>
            </p:nvSpPr>
            <p:spPr>
              <a:xfrm>
                <a:off x="3609759" y="3739088"/>
                <a:ext cx="30537" cy="2905"/>
              </a:xfrm>
              <a:custGeom>
                <a:avLst/>
                <a:gdLst>
                  <a:gd name="connsiteX0" fmla="*/ 30228 w 30537"/>
                  <a:gd name="connsiteY0" fmla="*/ 2905 h 2905"/>
                  <a:gd name="connsiteX1" fmla="*/ 0 w 30537"/>
                  <a:gd name="connsiteY1" fmla="*/ 2905 h 2905"/>
                  <a:gd name="connsiteX2" fmla="*/ 402 w 30537"/>
                  <a:gd name="connsiteY2" fmla="*/ 0 h 2905"/>
                  <a:gd name="connsiteX3" fmla="*/ 30537 w 30537"/>
                  <a:gd name="connsiteY3" fmla="*/ 0 h 2905"/>
                  <a:gd name="connsiteX4" fmla="*/ 30228 w 30537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37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402" y="0"/>
                    </a:lnTo>
                    <a:lnTo>
                      <a:pt x="30537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A1F1C0E3-6BB7-E0B5-368C-2CDB16CD2D48}"/>
                  </a:ext>
                </a:extLst>
              </p:cNvPr>
              <p:cNvSpPr/>
              <p:nvPr/>
            </p:nvSpPr>
            <p:spPr>
              <a:xfrm>
                <a:off x="3663816" y="3739088"/>
                <a:ext cx="30320" cy="2905"/>
              </a:xfrm>
              <a:custGeom>
                <a:avLst/>
                <a:gdLst>
                  <a:gd name="connsiteX0" fmla="*/ 30228 w 30320"/>
                  <a:gd name="connsiteY0" fmla="*/ 2905 h 2905"/>
                  <a:gd name="connsiteX1" fmla="*/ 0 w 30320"/>
                  <a:gd name="connsiteY1" fmla="*/ 2905 h 2905"/>
                  <a:gd name="connsiteX2" fmla="*/ 216 w 30320"/>
                  <a:gd name="connsiteY2" fmla="*/ 0 h 2905"/>
                  <a:gd name="connsiteX3" fmla="*/ 30320 w 30320"/>
                  <a:gd name="connsiteY3" fmla="*/ 0 h 2905"/>
                  <a:gd name="connsiteX4" fmla="*/ 30228 w 30320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0" h="2905">
                    <a:moveTo>
                      <a:pt x="30228" y="2905"/>
                    </a:moveTo>
                    <a:lnTo>
                      <a:pt x="0" y="2905"/>
                    </a:lnTo>
                    <a:lnTo>
                      <a:pt x="216" y="0"/>
                    </a:lnTo>
                    <a:lnTo>
                      <a:pt x="30320" y="0"/>
                    </a:lnTo>
                    <a:lnTo>
                      <a:pt x="302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01073B84-DBCC-7E89-2B1E-9C20D8AF0B75}"/>
                  </a:ext>
                </a:extLst>
              </p:cNvPr>
              <p:cNvSpPr/>
              <p:nvPr/>
            </p:nvSpPr>
            <p:spPr>
              <a:xfrm>
                <a:off x="3717874" y="3739088"/>
                <a:ext cx="30258" cy="2905"/>
              </a:xfrm>
              <a:custGeom>
                <a:avLst/>
                <a:gdLst>
                  <a:gd name="connsiteX0" fmla="*/ 30259 w 30258"/>
                  <a:gd name="connsiteY0" fmla="*/ 2905 h 2905"/>
                  <a:gd name="connsiteX1" fmla="*/ 31 w 30258"/>
                  <a:gd name="connsiteY1" fmla="*/ 2905 h 2905"/>
                  <a:gd name="connsiteX2" fmla="*/ 0 w 30258"/>
                  <a:gd name="connsiteY2" fmla="*/ 0 h 2905"/>
                  <a:gd name="connsiteX3" fmla="*/ 30135 w 30258"/>
                  <a:gd name="connsiteY3" fmla="*/ 0 h 2905"/>
                  <a:gd name="connsiteX4" fmla="*/ 30259 w 3025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8" h="2905">
                    <a:moveTo>
                      <a:pt x="30259" y="2905"/>
                    </a:moveTo>
                    <a:lnTo>
                      <a:pt x="31" y="2905"/>
                    </a:lnTo>
                    <a:lnTo>
                      <a:pt x="0" y="0"/>
                    </a:lnTo>
                    <a:lnTo>
                      <a:pt x="30135" y="0"/>
                    </a:lnTo>
                    <a:lnTo>
                      <a:pt x="30259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8C3A576E-507B-63D9-C66E-ADE058549B65}"/>
                  </a:ext>
                </a:extLst>
              </p:cNvPr>
              <p:cNvSpPr/>
              <p:nvPr/>
            </p:nvSpPr>
            <p:spPr>
              <a:xfrm>
                <a:off x="3771747" y="3739088"/>
                <a:ext cx="30475" cy="2905"/>
              </a:xfrm>
              <a:custGeom>
                <a:avLst/>
                <a:gdLst>
                  <a:gd name="connsiteX0" fmla="*/ 30476 w 30475"/>
                  <a:gd name="connsiteY0" fmla="*/ 2905 h 2905"/>
                  <a:gd name="connsiteX1" fmla="*/ 248 w 30475"/>
                  <a:gd name="connsiteY1" fmla="*/ 2905 h 2905"/>
                  <a:gd name="connsiteX2" fmla="*/ 0 w 30475"/>
                  <a:gd name="connsiteY2" fmla="*/ 0 h 2905"/>
                  <a:gd name="connsiteX3" fmla="*/ 30104 w 30475"/>
                  <a:gd name="connsiteY3" fmla="*/ 0 h 2905"/>
                  <a:gd name="connsiteX4" fmla="*/ 30476 w 3047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" h="2905">
                    <a:moveTo>
                      <a:pt x="30476" y="2905"/>
                    </a:moveTo>
                    <a:lnTo>
                      <a:pt x="248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0476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0915C937-82B0-B2DF-6961-3D7F8A531D53}"/>
                  </a:ext>
                </a:extLst>
              </p:cNvPr>
              <p:cNvSpPr/>
              <p:nvPr/>
            </p:nvSpPr>
            <p:spPr>
              <a:xfrm>
                <a:off x="3825619" y="3739088"/>
                <a:ext cx="30691" cy="2905"/>
              </a:xfrm>
              <a:custGeom>
                <a:avLst/>
                <a:gdLst>
                  <a:gd name="connsiteX0" fmla="*/ 30692 w 30691"/>
                  <a:gd name="connsiteY0" fmla="*/ 2905 h 2905"/>
                  <a:gd name="connsiteX1" fmla="*/ 464 w 30691"/>
                  <a:gd name="connsiteY1" fmla="*/ 2905 h 2905"/>
                  <a:gd name="connsiteX2" fmla="*/ 0 w 30691"/>
                  <a:gd name="connsiteY2" fmla="*/ 0 h 2905"/>
                  <a:gd name="connsiteX3" fmla="*/ 30104 w 30691"/>
                  <a:gd name="connsiteY3" fmla="*/ 0 h 2905"/>
                  <a:gd name="connsiteX4" fmla="*/ 30692 w 30691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905">
                    <a:moveTo>
                      <a:pt x="30692" y="2905"/>
                    </a:moveTo>
                    <a:lnTo>
                      <a:pt x="464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0692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04AEDC67-CCC1-59FE-9FD9-271519660707}"/>
                  </a:ext>
                </a:extLst>
              </p:cNvPr>
              <p:cNvSpPr/>
              <p:nvPr/>
            </p:nvSpPr>
            <p:spPr>
              <a:xfrm>
                <a:off x="3879461" y="3739088"/>
                <a:ext cx="30907" cy="2905"/>
              </a:xfrm>
              <a:custGeom>
                <a:avLst/>
                <a:gdLst>
                  <a:gd name="connsiteX0" fmla="*/ 30908 w 30907"/>
                  <a:gd name="connsiteY0" fmla="*/ 2905 h 2905"/>
                  <a:gd name="connsiteX1" fmla="*/ 680 w 30907"/>
                  <a:gd name="connsiteY1" fmla="*/ 2905 h 2905"/>
                  <a:gd name="connsiteX2" fmla="*/ 0 w 30907"/>
                  <a:gd name="connsiteY2" fmla="*/ 0 h 2905"/>
                  <a:gd name="connsiteX3" fmla="*/ 30104 w 30907"/>
                  <a:gd name="connsiteY3" fmla="*/ 0 h 2905"/>
                  <a:gd name="connsiteX4" fmla="*/ 30908 w 30907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905">
                    <a:moveTo>
                      <a:pt x="30908" y="2905"/>
                    </a:moveTo>
                    <a:lnTo>
                      <a:pt x="680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090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42240483-DFA4-68CC-EA9A-59C249F8D7B3}"/>
                  </a:ext>
                </a:extLst>
              </p:cNvPr>
              <p:cNvSpPr/>
              <p:nvPr/>
            </p:nvSpPr>
            <p:spPr>
              <a:xfrm>
                <a:off x="3933333" y="3739088"/>
                <a:ext cx="31124" cy="2905"/>
              </a:xfrm>
              <a:custGeom>
                <a:avLst/>
                <a:gdLst>
                  <a:gd name="connsiteX0" fmla="*/ 31124 w 31124"/>
                  <a:gd name="connsiteY0" fmla="*/ 2905 h 2905"/>
                  <a:gd name="connsiteX1" fmla="*/ 896 w 31124"/>
                  <a:gd name="connsiteY1" fmla="*/ 2905 h 2905"/>
                  <a:gd name="connsiteX2" fmla="*/ 0 w 31124"/>
                  <a:gd name="connsiteY2" fmla="*/ 0 h 2905"/>
                  <a:gd name="connsiteX3" fmla="*/ 30104 w 31124"/>
                  <a:gd name="connsiteY3" fmla="*/ 0 h 2905"/>
                  <a:gd name="connsiteX4" fmla="*/ 31124 w 31124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24" h="2905">
                    <a:moveTo>
                      <a:pt x="31124" y="2905"/>
                    </a:moveTo>
                    <a:lnTo>
                      <a:pt x="896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1124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E4540674-00F4-2BB9-BA7D-DFEBB67FD9BE}"/>
                  </a:ext>
                </a:extLst>
              </p:cNvPr>
              <p:cNvSpPr/>
              <p:nvPr/>
            </p:nvSpPr>
            <p:spPr>
              <a:xfrm>
                <a:off x="3987175" y="3739088"/>
                <a:ext cx="31371" cy="2905"/>
              </a:xfrm>
              <a:custGeom>
                <a:avLst/>
                <a:gdLst>
                  <a:gd name="connsiteX0" fmla="*/ 31372 w 31371"/>
                  <a:gd name="connsiteY0" fmla="*/ 2905 h 2905"/>
                  <a:gd name="connsiteX1" fmla="*/ 1144 w 31371"/>
                  <a:gd name="connsiteY1" fmla="*/ 2905 h 2905"/>
                  <a:gd name="connsiteX2" fmla="*/ 0 w 31371"/>
                  <a:gd name="connsiteY2" fmla="*/ 0 h 2905"/>
                  <a:gd name="connsiteX3" fmla="*/ 30104 w 31371"/>
                  <a:gd name="connsiteY3" fmla="*/ 0 h 2905"/>
                  <a:gd name="connsiteX4" fmla="*/ 31372 w 31371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71" h="2905">
                    <a:moveTo>
                      <a:pt x="31372" y="2905"/>
                    </a:moveTo>
                    <a:lnTo>
                      <a:pt x="1144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1372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A06E3291-A649-F536-9C8A-13C504B37E0C}"/>
                  </a:ext>
                </a:extLst>
              </p:cNvPr>
              <p:cNvSpPr/>
              <p:nvPr/>
            </p:nvSpPr>
            <p:spPr>
              <a:xfrm>
                <a:off x="4041047" y="3739088"/>
                <a:ext cx="31588" cy="2905"/>
              </a:xfrm>
              <a:custGeom>
                <a:avLst/>
                <a:gdLst>
                  <a:gd name="connsiteX0" fmla="*/ 31588 w 31588"/>
                  <a:gd name="connsiteY0" fmla="*/ 2905 h 2905"/>
                  <a:gd name="connsiteX1" fmla="*/ 1360 w 31588"/>
                  <a:gd name="connsiteY1" fmla="*/ 2905 h 2905"/>
                  <a:gd name="connsiteX2" fmla="*/ 0 w 31588"/>
                  <a:gd name="connsiteY2" fmla="*/ 0 h 2905"/>
                  <a:gd name="connsiteX3" fmla="*/ 30104 w 31588"/>
                  <a:gd name="connsiteY3" fmla="*/ 0 h 2905"/>
                  <a:gd name="connsiteX4" fmla="*/ 31588 w 3158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88" h="2905">
                    <a:moveTo>
                      <a:pt x="31588" y="2905"/>
                    </a:moveTo>
                    <a:lnTo>
                      <a:pt x="1360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158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190B442F-A6FF-4A26-9325-14A020CE70B7}"/>
                  </a:ext>
                </a:extLst>
              </p:cNvPr>
              <p:cNvSpPr/>
              <p:nvPr/>
            </p:nvSpPr>
            <p:spPr>
              <a:xfrm>
                <a:off x="4094889" y="3739088"/>
                <a:ext cx="31835" cy="2905"/>
              </a:xfrm>
              <a:custGeom>
                <a:avLst/>
                <a:gdLst>
                  <a:gd name="connsiteX0" fmla="*/ 31835 w 31835"/>
                  <a:gd name="connsiteY0" fmla="*/ 2905 h 2905"/>
                  <a:gd name="connsiteX1" fmla="*/ 1576 w 31835"/>
                  <a:gd name="connsiteY1" fmla="*/ 2905 h 2905"/>
                  <a:gd name="connsiteX2" fmla="*/ 0 w 31835"/>
                  <a:gd name="connsiteY2" fmla="*/ 0 h 2905"/>
                  <a:gd name="connsiteX3" fmla="*/ 30104 w 31835"/>
                  <a:gd name="connsiteY3" fmla="*/ 0 h 2905"/>
                  <a:gd name="connsiteX4" fmla="*/ 31835 w 31835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5" h="2905">
                    <a:moveTo>
                      <a:pt x="31835" y="2905"/>
                    </a:moveTo>
                    <a:lnTo>
                      <a:pt x="1576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1835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C28CEBE3-F914-D001-468C-785A6A23D443}"/>
                  </a:ext>
                </a:extLst>
              </p:cNvPr>
              <p:cNvSpPr/>
              <p:nvPr/>
            </p:nvSpPr>
            <p:spPr>
              <a:xfrm>
                <a:off x="4148761" y="3739088"/>
                <a:ext cx="32020" cy="2905"/>
              </a:xfrm>
              <a:custGeom>
                <a:avLst/>
                <a:gdLst>
                  <a:gd name="connsiteX0" fmla="*/ 32021 w 32020"/>
                  <a:gd name="connsiteY0" fmla="*/ 2905 h 2905"/>
                  <a:gd name="connsiteX1" fmla="*/ 1793 w 32020"/>
                  <a:gd name="connsiteY1" fmla="*/ 2905 h 2905"/>
                  <a:gd name="connsiteX2" fmla="*/ 0 w 32020"/>
                  <a:gd name="connsiteY2" fmla="*/ 0 h 2905"/>
                  <a:gd name="connsiteX3" fmla="*/ 30104 w 32020"/>
                  <a:gd name="connsiteY3" fmla="*/ 0 h 2905"/>
                  <a:gd name="connsiteX4" fmla="*/ 32021 w 32020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20" h="2905">
                    <a:moveTo>
                      <a:pt x="32021" y="2905"/>
                    </a:moveTo>
                    <a:lnTo>
                      <a:pt x="1793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2021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D3E50EFE-0893-CECC-9031-06246DAFF730}"/>
                  </a:ext>
                </a:extLst>
              </p:cNvPr>
              <p:cNvSpPr/>
              <p:nvPr/>
            </p:nvSpPr>
            <p:spPr>
              <a:xfrm>
                <a:off x="4202603" y="3739088"/>
                <a:ext cx="32268" cy="2905"/>
              </a:xfrm>
              <a:custGeom>
                <a:avLst/>
                <a:gdLst>
                  <a:gd name="connsiteX0" fmla="*/ 32268 w 32268"/>
                  <a:gd name="connsiteY0" fmla="*/ 2905 h 2905"/>
                  <a:gd name="connsiteX1" fmla="*/ 2040 w 32268"/>
                  <a:gd name="connsiteY1" fmla="*/ 2905 h 2905"/>
                  <a:gd name="connsiteX2" fmla="*/ 0 w 32268"/>
                  <a:gd name="connsiteY2" fmla="*/ 0 h 2905"/>
                  <a:gd name="connsiteX3" fmla="*/ 30104 w 32268"/>
                  <a:gd name="connsiteY3" fmla="*/ 0 h 2905"/>
                  <a:gd name="connsiteX4" fmla="*/ 32268 w 32268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2905">
                    <a:moveTo>
                      <a:pt x="32268" y="2905"/>
                    </a:moveTo>
                    <a:lnTo>
                      <a:pt x="2040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226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4" name="Freeform: Shape 3063">
                <a:extLst>
                  <a:ext uri="{FF2B5EF4-FFF2-40B4-BE49-F238E27FC236}">
                    <a16:creationId xmlns:a16="http://schemas.microsoft.com/office/drawing/2014/main" id="{78E93176-6442-7C88-9A95-54B318A6C004}"/>
                  </a:ext>
                </a:extLst>
              </p:cNvPr>
              <p:cNvSpPr/>
              <p:nvPr/>
            </p:nvSpPr>
            <p:spPr>
              <a:xfrm>
                <a:off x="4256475" y="3739088"/>
                <a:ext cx="32484" cy="2905"/>
              </a:xfrm>
              <a:custGeom>
                <a:avLst/>
                <a:gdLst>
                  <a:gd name="connsiteX0" fmla="*/ 32484 w 32484"/>
                  <a:gd name="connsiteY0" fmla="*/ 2905 h 2905"/>
                  <a:gd name="connsiteX1" fmla="*/ 2256 w 32484"/>
                  <a:gd name="connsiteY1" fmla="*/ 2905 h 2905"/>
                  <a:gd name="connsiteX2" fmla="*/ 0 w 32484"/>
                  <a:gd name="connsiteY2" fmla="*/ 0 h 2905"/>
                  <a:gd name="connsiteX3" fmla="*/ 30104 w 32484"/>
                  <a:gd name="connsiteY3" fmla="*/ 0 h 2905"/>
                  <a:gd name="connsiteX4" fmla="*/ 32484 w 32484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905">
                    <a:moveTo>
                      <a:pt x="32484" y="2905"/>
                    </a:moveTo>
                    <a:lnTo>
                      <a:pt x="2256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2484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5" name="Freeform: Shape 3064">
                <a:extLst>
                  <a:ext uri="{FF2B5EF4-FFF2-40B4-BE49-F238E27FC236}">
                    <a16:creationId xmlns:a16="http://schemas.microsoft.com/office/drawing/2014/main" id="{BFFBCD7C-38C0-3430-5337-C128C36CDABD}"/>
                  </a:ext>
                </a:extLst>
              </p:cNvPr>
              <p:cNvSpPr/>
              <p:nvPr/>
            </p:nvSpPr>
            <p:spPr>
              <a:xfrm>
                <a:off x="4310317" y="3739088"/>
                <a:ext cx="32731" cy="2905"/>
              </a:xfrm>
              <a:custGeom>
                <a:avLst/>
                <a:gdLst>
                  <a:gd name="connsiteX0" fmla="*/ 32732 w 32731"/>
                  <a:gd name="connsiteY0" fmla="*/ 2905 h 2905"/>
                  <a:gd name="connsiteX1" fmla="*/ 2473 w 32731"/>
                  <a:gd name="connsiteY1" fmla="*/ 2905 h 2905"/>
                  <a:gd name="connsiteX2" fmla="*/ 0 w 32731"/>
                  <a:gd name="connsiteY2" fmla="*/ 0 h 2905"/>
                  <a:gd name="connsiteX3" fmla="*/ 30104 w 32731"/>
                  <a:gd name="connsiteY3" fmla="*/ 0 h 2905"/>
                  <a:gd name="connsiteX4" fmla="*/ 32732 w 32731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2905">
                    <a:moveTo>
                      <a:pt x="32732" y="2905"/>
                    </a:moveTo>
                    <a:lnTo>
                      <a:pt x="2473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2732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6" name="Freeform: Shape 3065">
                <a:extLst>
                  <a:ext uri="{FF2B5EF4-FFF2-40B4-BE49-F238E27FC236}">
                    <a16:creationId xmlns:a16="http://schemas.microsoft.com/office/drawing/2014/main" id="{67D29A36-5F2A-A9C9-EDE9-0D7F27D972AE}"/>
                  </a:ext>
                </a:extLst>
              </p:cNvPr>
              <p:cNvSpPr/>
              <p:nvPr/>
            </p:nvSpPr>
            <p:spPr>
              <a:xfrm>
                <a:off x="4364189" y="3739088"/>
                <a:ext cx="32916" cy="2905"/>
              </a:xfrm>
              <a:custGeom>
                <a:avLst/>
                <a:gdLst>
                  <a:gd name="connsiteX0" fmla="*/ 32917 w 32916"/>
                  <a:gd name="connsiteY0" fmla="*/ 2905 h 2905"/>
                  <a:gd name="connsiteX1" fmla="*/ 2689 w 32916"/>
                  <a:gd name="connsiteY1" fmla="*/ 2905 h 2905"/>
                  <a:gd name="connsiteX2" fmla="*/ 0 w 32916"/>
                  <a:gd name="connsiteY2" fmla="*/ 0 h 2905"/>
                  <a:gd name="connsiteX3" fmla="*/ 30104 w 32916"/>
                  <a:gd name="connsiteY3" fmla="*/ 0 h 2905"/>
                  <a:gd name="connsiteX4" fmla="*/ 32917 w 32916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905">
                    <a:moveTo>
                      <a:pt x="32917" y="2905"/>
                    </a:moveTo>
                    <a:lnTo>
                      <a:pt x="2689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2917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7" name="Freeform: Shape 3066">
                <a:extLst>
                  <a:ext uri="{FF2B5EF4-FFF2-40B4-BE49-F238E27FC236}">
                    <a16:creationId xmlns:a16="http://schemas.microsoft.com/office/drawing/2014/main" id="{24879BF4-EAB5-E7D9-8218-824F419C8805}"/>
                  </a:ext>
                </a:extLst>
              </p:cNvPr>
              <p:cNvSpPr/>
              <p:nvPr/>
            </p:nvSpPr>
            <p:spPr>
              <a:xfrm>
                <a:off x="4418031" y="3739088"/>
                <a:ext cx="33164" cy="2905"/>
              </a:xfrm>
              <a:custGeom>
                <a:avLst/>
                <a:gdLst>
                  <a:gd name="connsiteX0" fmla="*/ 33164 w 33164"/>
                  <a:gd name="connsiteY0" fmla="*/ 2905 h 2905"/>
                  <a:gd name="connsiteX1" fmla="*/ 2936 w 33164"/>
                  <a:gd name="connsiteY1" fmla="*/ 2905 h 2905"/>
                  <a:gd name="connsiteX2" fmla="*/ 0 w 33164"/>
                  <a:gd name="connsiteY2" fmla="*/ 0 h 2905"/>
                  <a:gd name="connsiteX3" fmla="*/ 30104 w 33164"/>
                  <a:gd name="connsiteY3" fmla="*/ 0 h 2905"/>
                  <a:gd name="connsiteX4" fmla="*/ 33164 w 33164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2905">
                    <a:moveTo>
                      <a:pt x="33164" y="2905"/>
                    </a:moveTo>
                    <a:lnTo>
                      <a:pt x="2936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3164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8" name="Freeform: Shape 3067">
                <a:extLst>
                  <a:ext uri="{FF2B5EF4-FFF2-40B4-BE49-F238E27FC236}">
                    <a16:creationId xmlns:a16="http://schemas.microsoft.com/office/drawing/2014/main" id="{1D24AC2C-EDA4-3629-DFB4-334F30A29AE7}"/>
                  </a:ext>
                </a:extLst>
              </p:cNvPr>
              <p:cNvSpPr/>
              <p:nvPr/>
            </p:nvSpPr>
            <p:spPr>
              <a:xfrm>
                <a:off x="4471903" y="3739088"/>
                <a:ext cx="33380" cy="2905"/>
              </a:xfrm>
              <a:custGeom>
                <a:avLst/>
                <a:gdLst>
                  <a:gd name="connsiteX0" fmla="*/ 33381 w 33380"/>
                  <a:gd name="connsiteY0" fmla="*/ 2905 h 2905"/>
                  <a:gd name="connsiteX1" fmla="*/ 3153 w 33380"/>
                  <a:gd name="connsiteY1" fmla="*/ 2905 h 2905"/>
                  <a:gd name="connsiteX2" fmla="*/ 0 w 33380"/>
                  <a:gd name="connsiteY2" fmla="*/ 0 h 2905"/>
                  <a:gd name="connsiteX3" fmla="*/ 30104 w 33380"/>
                  <a:gd name="connsiteY3" fmla="*/ 0 h 2905"/>
                  <a:gd name="connsiteX4" fmla="*/ 33381 w 33380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2905">
                    <a:moveTo>
                      <a:pt x="33381" y="2905"/>
                    </a:moveTo>
                    <a:lnTo>
                      <a:pt x="3153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3381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9" name="Freeform: Shape 3068">
                <a:extLst>
                  <a:ext uri="{FF2B5EF4-FFF2-40B4-BE49-F238E27FC236}">
                    <a16:creationId xmlns:a16="http://schemas.microsoft.com/office/drawing/2014/main" id="{DA97080C-44DF-3074-096D-CA15BA4D3F01}"/>
                  </a:ext>
                </a:extLst>
              </p:cNvPr>
              <p:cNvSpPr/>
              <p:nvPr/>
            </p:nvSpPr>
            <p:spPr>
              <a:xfrm>
                <a:off x="4525745" y="3739088"/>
                <a:ext cx="33627" cy="2905"/>
              </a:xfrm>
              <a:custGeom>
                <a:avLst/>
                <a:gdLst>
                  <a:gd name="connsiteX0" fmla="*/ 33628 w 33627"/>
                  <a:gd name="connsiteY0" fmla="*/ 2905 h 2905"/>
                  <a:gd name="connsiteX1" fmla="*/ 3369 w 33627"/>
                  <a:gd name="connsiteY1" fmla="*/ 2905 h 2905"/>
                  <a:gd name="connsiteX2" fmla="*/ 0 w 33627"/>
                  <a:gd name="connsiteY2" fmla="*/ 0 h 2905"/>
                  <a:gd name="connsiteX3" fmla="*/ 30135 w 33627"/>
                  <a:gd name="connsiteY3" fmla="*/ 0 h 2905"/>
                  <a:gd name="connsiteX4" fmla="*/ 33628 w 33627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2905">
                    <a:moveTo>
                      <a:pt x="33628" y="2905"/>
                    </a:moveTo>
                    <a:lnTo>
                      <a:pt x="3369" y="2905"/>
                    </a:lnTo>
                    <a:lnTo>
                      <a:pt x="0" y="0"/>
                    </a:lnTo>
                    <a:lnTo>
                      <a:pt x="30135" y="0"/>
                    </a:lnTo>
                    <a:lnTo>
                      <a:pt x="33628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0" name="Freeform: Shape 3069">
                <a:extLst>
                  <a:ext uri="{FF2B5EF4-FFF2-40B4-BE49-F238E27FC236}">
                    <a16:creationId xmlns:a16="http://schemas.microsoft.com/office/drawing/2014/main" id="{DAFE72F0-884F-CA7A-F0FF-9CE21E40C32A}"/>
                  </a:ext>
                </a:extLst>
              </p:cNvPr>
              <p:cNvSpPr/>
              <p:nvPr/>
            </p:nvSpPr>
            <p:spPr>
              <a:xfrm>
                <a:off x="4579617" y="3739088"/>
                <a:ext cx="33813" cy="2905"/>
              </a:xfrm>
              <a:custGeom>
                <a:avLst/>
                <a:gdLst>
                  <a:gd name="connsiteX0" fmla="*/ 33813 w 33813"/>
                  <a:gd name="connsiteY0" fmla="*/ 2905 h 2905"/>
                  <a:gd name="connsiteX1" fmla="*/ 3585 w 33813"/>
                  <a:gd name="connsiteY1" fmla="*/ 2905 h 2905"/>
                  <a:gd name="connsiteX2" fmla="*/ 0 w 33813"/>
                  <a:gd name="connsiteY2" fmla="*/ 0 h 2905"/>
                  <a:gd name="connsiteX3" fmla="*/ 30104 w 33813"/>
                  <a:gd name="connsiteY3" fmla="*/ 0 h 2905"/>
                  <a:gd name="connsiteX4" fmla="*/ 33813 w 33813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3" h="2905">
                    <a:moveTo>
                      <a:pt x="33813" y="2905"/>
                    </a:moveTo>
                    <a:lnTo>
                      <a:pt x="3585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3813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1" name="Freeform: Shape 3070">
                <a:extLst>
                  <a:ext uri="{FF2B5EF4-FFF2-40B4-BE49-F238E27FC236}">
                    <a16:creationId xmlns:a16="http://schemas.microsoft.com/office/drawing/2014/main" id="{83114289-D9C2-A0A5-CCE4-9D41EEE23358}"/>
                  </a:ext>
                </a:extLst>
              </p:cNvPr>
              <p:cNvSpPr/>
              <p:nvPr/>
            </p:nvSpPr>
            <p:spPr>
              <a:xfrm>
                <a:off x="4633459" y="3739088"/>
                <a:ext cx="34060" cy="2905"/>
              </a:xfrm>
              <a:custGeom>
                <a:avLst/>
                <a:gdLst>
                  <a:gd name="connsiteX0" fmla="*/ 34061 w 34060"/>
                  <a:gd name="connsiteY0" fmla="*/ 2905 h 2905"/>
                  <a:gd name="connsiteX1" fmla="*/ 3833 w 34060"/>
                  <a:gd name="connsiteY1" fmla="*/ 2905 h 2905"/>
                  <a:gd name="connsiteX2" fmla="*/ 0 w 34060"/>
                  <a:gd name="connsiteY2" fmla="*/ 0 h 2905"/>
                  <a:gd name="connsiteX3" fmla="*/ 30135 w 34060"/>
                  <a:gd name="connsiteY3" fmla="*/ 0 h 2905"/>
                  <a:gd name="connsiteX4" fmla="*/ 34061 w 34060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2905">
                    <a:moveTo>
                      <a:pt x="34061" y="2905"/>
                    </a:moveTo>
                    <a:lnTo>
                      <a:pt x="3833" y="2905"/>
                    </a:lnTo>
                    <a:lnTo>
                      <a:pt x="0" y="0"/>
                    </a:lnTo>
                    <a:lnTo>
                      <a:pt x="30135" y="0"/>
                    </a:lnTo>
                    <a:lnTo>
                      <a:pt x="34061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2" name="Freeform: Shape 3071">
                <a:extLst>
                  <a:ext uri="{FF2B5EF4-FFF2-40B4-BE49-F238E27FC236}">
                    <a16:creationId xmlns:a16="http://schemas.microsoft.com/office/drawing/2014/main" id="{194BD72D-BA99-E7C1-B977-404867B915E9}"/>
                  </a:ext>
                </a:extLst>
              </p:cNvPr>
              <p:cNvSpPr/>
              <p:nvPr/>
            </p:nvSpPr>
            <p:spPr>
              <a:xfrm>
                <a:off x="4687332" y="3739088"/>
                <a:ext cx="34276" cy="2905"/>
              </a:xfrm>
              <a:custGeom>
                <a:avLst/>
                <a:gdLst>
                  <a:gd name="connsiteX0" fmla="*/ 34277 w 34276"/>
                  <a:gd name="connsiteY0" fmla="*/ 2905 h 2905"/>
                  <a:gd name="connsiteX1" fmla="*/ 4049 w 34276"/>
                  <a:gd name="connsiteY1" fmla="*/ 2905 h 2905"/>
                  <a:gd name="connsiteX2" fmla="*/ 0 w 34276"/>
                  <a:gd name="connsiteY2" fmla="*/ 0 h 2905"/>
                  <a:gd name="connsiteX3" fmla="*/ 30104 w 34276"/>
                  <a:gd name="connsiteY3" fmla="*/ 0 h 2905"/>
                  <a:gd name="connsiteX4" fmla="*/ 34277 w 34276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76" h="2905">
                    <a:moveTo>
                      <a:pt x="34277" y="2905"/>
                    </a:moveTo>
                    <a:lnTo>
                      <a:pt x="4049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4277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3" name="Freeform: Shape 3072">
                <a:extLst>
                  <a:ext uri="{FF2B5EF4-FFF2-40B4-BE49-F238E27FC236}">
                    <a16:creationId xmlns:a16="http://schemas.microsoft.com/office/drawing/2014/main" id="{F3662A3E-736A-5F24-3F3B-1EC954180D93}"/>
                  </a:ext>
                </a:extLst>
              </p:cNvPr>
              <p:cNvSpPr/>
              <p:nvPr/>
            </p:nvSpPr>
            <p:spPr>
              <a:xfrm>
                <a:off x="4741204" y="3739088"/>
                <a:ext cx="34493" cy="2905"/>
              </a:xfrm>
              <a:custGeom>
                <a:avLst/>
                <a:gdLst>
                  <a:gd name="connsiteX0" fmla="*/ 34493 w 34493"/>
                  <a:gd name="connsiteY0" fmla="*/ 2905 h 2905"/>
                  <a:gd name="connsiteX1" fmla="*/ 4234 w 34493"/>
                  <a:gd name="connsiteY1" fmla="*/ 2905 h 2905"/>
                  <a:gd name="connsiteX2" fmla="*/ 0 w 34493"/>
                  <a:gd name="connsiteY2" fmla="*/ 0 h 2905"/>
                  <a:gd name="connsiteX3" fmla="*/ 30104 w 34493"/>
                  <a:gd name="connsiteY3" fmla="*/ 0 h 2905"/>
                  <a:gd name="connsiteX4" fmla="*/ 34493 w 34493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93" h="2905">
                    <a:moveTo>
                      <a:pt x="34493" y="2905"/>
                    </a:moveTo>
                    <a:lnTo>
                      <a:pt x="4234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4493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4" name="Freeform: Shape 3073">
                <a:extLst>
                  <a:ext uri="{FF2B5EF4-FFF2-40B4-BE49-F238E27FC236}">
                    <a16:creationId xmlns:a16="http://schemas.microsoft.com/office/drawing/2014/main" id="{7432FACB-F250-FFCD-E722-078851CED950}"/>
                  </a:ext>
                </a:extLst>
              </p:cNvPr>
              <p:cNvSpPr/>
              <p:nvPr/>
            </p:nvSpPr>
            <p:spPr>
              <a:xfrm>
                <a:off x="4795046" y="3739088"/>
                <a:ext cx="34709" cy="2905"/>
              </a:xfrm>
              <a:custGeom>
                <a:avLst/>
                <a:gdLst>
                  <a:gd name="connsiteX0" fmla="*/ 34710 w 34709"/>
                  <a:gd name="connsiteY0" fmla="*/ 2905 h 2905"/>
                  <a:gd name="connsiteX1" fmla="*/ 4481 w 34709"/>
                  <a:gd name="connsiteY1" fmla="*/ 2905 h 2905"/>
                  <a:gd name="connsiteX2" fmla="*/ 0 w 34709"/>
                  <a:gd name="connsiteY2" fmla="*/ 0 h 2905"/>
                  <a:gd name="connsiteX3" fmla="*/ 30104 w 34709"/>
                  <a:gd name="connsiteY3" fmla="*/ 0 h 2905"/>
                  <a:gd name="connsiteX4" fmla="*/ 34710 w 34709"/>
                  <a:gd name="connsiteY4" fmla="*/ 2905 h 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09" h="2905">
                    <a:moveTo>
                      <a:pt x="34710" y="2905"/>
                    </a:moveTo>
                    <a:lnTo>
                      <a:pt x="4481" y="2905"/>
                    </a:lnTo>
                    <a:lnTo>
                      <a:pt x="0" y="0"/>
                    </a:lnTo>
                    <a:lnTo>
                      <a:pt x="30104" y="0"/>
                    </a:lnTo>
                    <a:lnTo>
                      <a:pt x="34710" y="29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5" name="Freeform: Shape 3074">
                <a:extLst>
                  <a:ext uri="{FF2B5EF4-FFF2-40B4-BE49-F238E27FC236}">
                    <a16:creationId xmlns:a16="http://schemas.microsoft.com/office/drawing/2014/main" id="{C8B27F7E-01EA-F768-A74D-35DF492DD839}"/>
                  </a:ext>
                </a:extLst>
              </p:cNvPr>
              <p:cNvSpPr/>
              <p:nvPr/>
            </p:nvSpPr>
            <p:spPr>
              <a:xfrm>
                <a:off x="2466228" y="3743477"/>
                <a:ext cx="35482" cy="2936"/>
              </a:xfrm>
              <a:custGeom>
                <a:avLst/>
                <a:gdLst>
                  <a:gd name="connsiteX0" fmla="*/ 30413 w 35482"/>
                  <a:gd name="connsiteY0" fmla="*/ 2936 h 2936"/>
                  <a:gd name="connsiteX1" fmla="*/ 0 w 35482"/>
                  <a:gd name="connsiteY1" fmla="*/ 2936 h 2936"/>
                  <a:gd name="connsiteX2" fmla="*/ 5193 w 35482"/>
                  <a:gd name="connsiteY2" fmla="*/ 0 h 2936"/>
                  <a:gd name="connsiteX3" fmla="*/ 35482 w 35482"/>
                  <a:gd name="connsiteY3" fmla="*/ 0 h 2936"/>
                  <a:gd name="connsiteX4" fmla="*/ 30413 w 3548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5193" y="0"/>
                    </a:lnTo>
                    <a:lnTo>
                      <a:pt x="35482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6" name="Freeform: Shape 3075">
                <a:extLst>
                  <a:ext uri="{FF2B5EF4-FFF2-40B4-BE49-F238E27FC236}">
                    <a16:creationId xmlns:a16="http://schemas.microsoft.com/office/drawing/2014/main" id="{B699FCF0-EE97-92BF-9D27-8AD0311FF2BA}"/>
                  </a:ext>
                </a:extLst>
              </p:cNvPr>
              <p:cNvSpPr/>
              <p:nvPr/>
            </p:nvSpPr>
            <p:spPr>
              <a:xfrm>
                <a:off x="2520657" y="3743477"/>
                <a:ext cx="35235" cy="2936"/>
              </a:xfrm>
              <a:custGeom>
                <a:avLst/>
                <a:gdLst>
                  <a:gd name="connsiteX0" fmla="*/ 30413 w 35235"/>
                  <a:gd name="connsiteY0" fmla="*/ 2936 h 2936"/>
                  <a:gd name="connsiteX1" fmla="*/ 0 w 35235"/>
                  <a:gd name="connsiteY1" fmla="*/ 2936 h 2936"/>
                  <a:gd name="connsiteX2" fmla="*/ 4945 w 35235"/>
                  <a:gd name="connsiteY2" fmla="*/ 0 h 2936"/>
                  <a:gd name="connsiteX3" fmla="*/ 35235 w 35235"/>
                  <a:gd name="connsiteY3" fmla="*/ 0 h 2936"/>
                  <a:gd name="connsiteX4" fmla="*/ 30413 w 35235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5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4945" y="0"/>
                    </a:lnTo>
                    <a:lnTo>
                      <a:pt x="35235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F5296643-0831-EF5C-41A2-672435B6B6E6}"/>
                  </a:ext>
                </a:extLst>
              </p:cNvPr>
              <p:cNvSpPr/>
              <p:nvPr/>
            </p:nvSpPr>
            <p:spPr>
              <a:xfrm>
                <a:off x="2575055" y="3743477"/>
                <a:ext cx="35049" cy="2936"/>
              </a:xfrm>
              <a:custGeom>
                <a:avLst/>
                <a:gdLst>
                  <a:gd name="connsiteX0" fmla="*/ 30444 w 35049"/>
                  <a:gd name="connsiteY0" fmla="*/ 2936 h 2936"/>
                  <a:gd name="connsiteX1" fmla="*/ 0 w 35049"/>
                  <a:gd name="connsiteY1" fmla="*/ 2936 h 2936"/>
                  <a:gd name="connsiteX2" fmla="*/ 4729 w 35049"/>
                  <a:gd name="connsiteY2" fmla="*/ 0 h 2936"/>
                  <a:gd name="connsiteX3" fmla="*/ 35049 w 35049"/>
                  <a:gd name="connsiteY3" fmla="*/ 0 h 2936"/>
                  <a:gd name="connsiteX4" fmla="*/ 30444 w 35049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4729" y="0"/>
                    </a:lnTo>
                    <a:lnTo>
                      <a:pt x="35049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9E222E8D-F1EF-4832-2CBE-C1BD6205C662}"/>
                  </a:ext>
                </a:extLst>
              </p:cNvPr>
              <p:cNvSpPr/>
              <p:nvPr/>
            </p:nvSpPr>
            <p:spPr>
              <a:xfrm>
                <a:off x="2629484" y="3743477"/>
                <a:ext cx="34802" cy="2936"/>
              </a:xfrm>
              <a:custGeom>
                <a:avLst/>
                <a:gdLst>
                  <a:gd name="connsiteX0" fmla="*/ 30413 w 34802"/>
                  <a:gd name="connsiteY0" fmla="*/ 2936 h 2936"/>
                  <a:gd name="connsiteX1" fmla="*/ 0 w 34802"/>
                  <a:gd name="connsiteY1" fmla="*/ 2936 h 2936"/>
                  <a:gd name="connsiteX2" fmla="*/ 4513 w 34802"/>
                  <a:gd name="connsiteY2" fmla="*/ 0 h 2936"/>
                  <a:gd name="connsiteX3" fmla="*/ 34802 w 34802"/>
                  <a:gd name="connsiteY3" fmla="*/ 0 h 2936"/>
                  <a:gd name="connsiteX4" fmla="*/ 30413 w 3480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4513" y="0"/>
                    </a:lnTo>
                    <a:lnTo>
                      <a:pt x="34802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648C3E53-8ABE-0F01-F6D5-55B22563715F}"/>
                  </a:ext>
                </a:extLst>
              </p:cNvPr>
              <p:cNvSpPr/>
              <p:nvPr/>
            </p:nvSpPr>
            <p:spPr>
              <a:xfrm>
                <a:off x="2683912" y="3743477"/>
                <a:ext cx="34585" cy="2936"/>
              </a:xfrm>
              <a:custGeom>
                <a:avLst/>
                <a:gdLst>
                  <a:gd name="connsiteX0" fmla="*/ 30413 w 34585"/>
                  <a:gd name="connsiteY0" fmla="*/ 2936 h 2936"/>
                  <a:gd name="connsiteX1" fmla="*/ 0 w 34585"/>
                  <a:gd name="connsiteY1" fmla="*/ 2936 h 2936"/>
                  <a:gd name="connsiteX2" fmla="*/ 4265 w 34585"/>
                  <a:gd name="connsiteY2" fmla="*/ 0 h 2936"/>
                  <a:gd name="connsiteX3" fmla="*/ 34586 w 34585"/>
                  <a:gd name="connsiteY3" fmla="*/ 0 h 2936"/>
                  <a:gd name="connsiteX4" fmla="*/ 30413 w 34585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85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4265" y="0"/>
                    </a:lnTo>
                    <a:lnTo>
                      <a:pt x="34586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11C74CEF-FD91-0E07-6AF5-E58BE7E66CCA}"/>
                  </a:ext>
                </a:extLst>
              </p:cNvPr>
              <p:cNvSpPr/>
              <p:nvPr/>
            </p:nvSpPr>
            <p:spPr>
              <a:xfrm>
                <a:off x="2738341" y="3743477"/>
                <a:ext cx="34338" cy="2936"/>
              </a:xfrm>
              <a:custGeom>
                <a:avLst/>
                <a:gdLst>
                  <a:gd name="connsiteX0" fmla="*/ 30413 w 34338"/>
                  <a:gd name="connsiteY0" fmla="*/ 2936 h 2936"/>
                  <a:gd name="connsiteX1" fmla="*/ 0 w 34338"/>
                  <a:gd name="connsiteY1" fmla="*/ 2936 h 2936"/>
                  <a:gd name="connsiteX2" fmla="*/ 4049 w 34338"/>
                  <a:gd name="connsiteY2" fmla="*/ 0 h 2936"/>
                  <a:gd name="connsiteX3" fmla="*/ 34339 w 34338"/>
                  <a:gd name="connsiteY3" fmla="*/ 0 h 2936"/>
                  <a:gd name="connsiteX4" fmla="*/ 30413 w 34338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4049" y="0"/>
                    </a:lnTo>
                    <a:lnTo>
                      <a:pt x="34339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0DDB4B4-978D-DC02-4B46-156ABE4847CD}"/>
                  </a:ext>
                </a:extLst>
              </p:cNvPr>
              <p:cNvSpPr/>
              <p:nvPr/>
            </p:nvSpPr>
            <p:spPr>
              <a:xfrm>
                <a:off x="2792739" y="3743477"/>
                <a:ext cx="34153" cy="2936"/>
              </a:xfrm>
              <a:custGeom>
                <a:avLst/>
                <a:gdLst>
                  <a:gd name="connsiteX0" fmla="*/ 30444 w 34153"/>
                  <a:gd name="connsiteY0" fmla="*/ 2936 h 2936"/>
                  <a:gd name="connsiteX1" fmla="*/ 0 w 34153"/>
                  <a:gd name="connsiteY1" fmla="*/ 2936 h 2936"/>
                  <a:gd name="connsiteX2" fmla="*/ 3833 w 34153"/>
                  <a:gd name="connsiteY2" fmla="*/ 0 h 2936"/>
                  <a:gd name="connsiteX3" fmla="*/ 34153 w 34153"/>
                  <a:gd name="connsiteY3" fmla="*/ 0 h 2936"/>
                  <a:gd name="connsiteX4" fmla="*/ 30444 w 34153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3833" y="0"/>
                    </a:lnTo>
                    <a:lnTo>
                      <a:pt x="34153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DA1BD617-AFF9-4CDE-88D8-476D1DF9E488}"/>
                  </a:ext>
                </a:extLst>
              </p:cNvPr>
              <p:cNvSpPr/>
              <p:nvPr/>
            </p:nvSpPr>
            <p:spPr>
              <a:xfrm>
                <a:off x="2847168" y="3743477"/>
                <a:ext cx="33906" cy="2936"/>
              </a:xfrm>
              <a:custGeom>
                <a:avLst/>
                <a:gdLst>
                  <a:gd name="connsiteX0" fmla="*/ 30444 w 33906"/>
                  <a:gd name="connsiteY0" fmla="*/ 2936 h 2936"/>
                  <a:gd name="connsiteX1" fmla="*/ 0 w 33906"/>
                  <a:gd name="connsiteY1" fmla="*/ 2936 h 2936"/>
                  <a:gd name="connsiteX2" fmla="*/ 3616 w 33906"/>
                  <a:gd name="connsiteY2" fmla="*/ 0 h 2936"/>
                  <a:gd name="connsiteX3" fmla="*/ 33906 w 33906"/>
                  <a:gd name="connsiteY3" fmla="*/ 0 h 2936"/>
                  <a:gd name="connsiteX4" fmla="*/ 30444 w 33906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6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3616" y="0"/>
                    </a:lnTo>
                    <a:lnTo>
                      <a:pt x="33906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3" name="Freeform: Shape 3082">
                <a:extLst>
                  <a:ext uri="{FF2B5EF4-FFF2-40B4-BE49-F238E27FC236}">
                    <a16:creationId xmlns:a16="http://schemas.microsoft.com/office/drawing/2014/main" id="{F2683980-3BBB-5A50-872D-AD5614F25B6D}"/>
                  </a:ext>
                </a:extLst>
              </p:cNvPr>
              <p:cNvSpPr/>
              <p:nvPr/>
            </p:nvSpPr>
            <p:spPr>
              <a:xfrm>
                <a:off x="2901597" y="3743477"/>
                <a:ext cx="33689" cy="2936"/>
              </a:xfrm>
              <a:custGeom>
                <a:avLst/>
                <a:gdLst>
                  <a:gd name="connsiteX0" fmla="*/ 30413 w 33689"/>
                  <a:gd name="connsiteY0" fmla="*/ 2936 h 2936"/>
                  <a:gd name="connsiteX1" fmla="*/ 0 w 33689"/>
                  <a:gd name="connsiteY1" fmla="*/ 2936 h 2936"/>
                  <a:gd name="connsiteX2" fmla="*/ 3369 w 33689"/>
                  <a:gd name="connsiteY2" fmla="*/ 0 h 2936"/>
                  <a:gd name="connsiteX3" fmla="*/ 33690 w 33689"/>
                  <a:gd name="connsiteY3" fmla="*/ 0 h 2936"/>
                  <a:gd name="connsiteX4" fmla="*/ 30413 w 33689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3369" y="0"/>
                    </a:lnTo>
                    <a:lnTo>
                      <a:pt x="33690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34E5DC94-1F7A-80E7-C85A-25204B457942}"/>
                  </a:ext>
                </a:extLst>
              </p:cNvPr>
              <p:cNvSpPr/>
              <p:nvPr/>
            </p:nvSpPr>
            <p:spPr>
              <a:xfrm>
                <a:off x="2956026" y="3743477"/>
                <a:ext cx="33442" cy="2936"/>
              </a:xfrm>
              <a:custGeom>
                <a:avLst/>
                <a:gdLst>
                  <a:gd name="connsiteX0" fmla="*/ 30413 w 33442"/>
                  <a:gd name="connsiteY0" fmla="*/ 2936 h 2936"/>
                  <a:gd name="connsiteX1" fmla="*/ 0 w 33442"/>
                  <a:gd name="connsiteY1" fmla="*/ 2936 h 2936"/>
                  <a:gd name="connsiteX2" fmla="*/ 3152 w 33442"/>
                  <a:gd name="connsiteY2" fmla="*/ 0 h 2936"/>
                  <a:gd name="connsiteX3" fmla="*/ 33442 w 33442"/>
                  <a:gd name="connsiteY3" fmla="*/ 0 h 2936"/>
                  <a:gd name="connsiteX4" fmla="*/ 30413 w 3344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3152" y="0"/>
                    </a:lnTo>
                    <a:lnTo>
                      <a:pt x="33442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CC440470-0FDC-661F-3DAA-DAF3AD041429}"/>
                  </a:ext>
                </a:extLst>
              </p:cNvPr>
              <p:cNvSpPr/>
              <p:nvPr/>
            </p:nvSpPr>
            <p:spPr>
              <a:xfrm>
                <a:off x="3010454" y="3743477"/>
                <a:ext cx="33195" cy="2936"/>
              </a:xfrm>
              <a:custGeom>
                <a:avLst/>
                <a:gdLst>
                  <a:gd name="connsiteX0" fmla="*/ 30413 w 33195"/>
                  <a:gd name="connsiteY0" fmla="*/ 2936 h 2936"/>
                  <a:gd name="connsiteX1" fmla="*/ 0 w 33195"/>
                  <a:gd name="connsiteY1" fmla="*/ 2936 h 2936"/>
                  <a:gd name="connsiteX2" fmla="*/ 2905 w 33195"/>
                  <a:gd name="connsiteY2" fmla="*/ 0 h 2936"/>
                  <a:gd name="connsiteX3" fmla="*/ 33195 w 33195"/>
                  <a:gd name="connsiteY3" fmla="*/ 0 h 2936"/>
                  <a:gd name="connsiteX4" fmla="*/ 30413 w 33195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2905" y="0"/>
                    </a:lnTo>
                    <a:lnTo>
                      <a:pt x="33195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5E85FF57-D940-949D-AC61-8C71C30A81F7}"/>
                  </a:ext>
                </a:extLst>
              </p:cNvPr>
              <p:cNvSpPr/>
              <p:nvPr/>
            </p:nvSpPr>
            <p:spPr>
              <a:xfrm>
                <a:off x="3064852" y="3743477"/>
                <a:ext cx="33009" cy="2936"/>
              </a:xfrm>
              <a:custGeom>
                <a:avLst/>
                <a:gdLst>
                  <a:gd name="connsiteX0" fmla="*/ 30444 w 33009"/>
                  <a:gd name="connsiteY0" fmla="*/ 2936 h 2936"/>
                  <a:gd name="connsiteX1" fmla="*/ 0 w 33009"/>
                  <a:gd name="connsiteY1" fmla="*/ 2936 h 2936"/>
                  <a:gd name="connsiteX2" fmla="*/ 2720 w 33009"/>
                  <a:gd name="connsiteY2" fmla="*/ 0 h 2936"/>
                  <a:gd name="connsiteX3" fmla="*/ 33010 w 33009"/>
                  <a:gd name="connsiteY3" fmla="*/ 0 h 2936"/>
                  <a:gd name="connsiteX4" fmla="*/ 30444 w 33009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2720" y="0"/>
                    </a:lnTo>
                    <a:lnTo>
                      <a:pt x="33010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0B5607AA-592A-602A-267B-D01BA916C9C1}"/>
                  </a:ext>
                </a:extLst>
              </p:cNvPr>
              <p:cNvSpPr/>
              <p:nvPr/>
            </p:nvSpPr>
            <p:spPr>
              <a:xfrm>
                <a:off x="3119281" y="3743477"/>
                <a:ext cx="32762" cy="2936"/>
              </a:xfrm>
              <a:custGeom>
                <a:avLst/>
                <a:gdLst>
                  <a:gd name="connsiteX0" fmla="*/ 30444 w 32762"/>
                  <a:gd name="connsiteY0" fmla="*/ 2936 h 2936"/>
                  <a:gd name="connsiteX1" fmla="*/ 0 w 32762"/>
                  <a:gd name="connsiteY1" fmla="*/ 2936 h 2936"/>
                  <a:gd name="connsiteX2" fmla="*/ 2473 w 32762"/>
                  <a:gd name="connsiteY2" fmla="*/ 0 h 2936"/>
                  <a:gd name="connsiteX3" fmla="*/ 32762 w 32762"/>
                  <a:gd name="connsiteY3" fmla="*/ 0 h 2936"/>
                  <a:gd name="connsiteX4" fmla="*/ 30444 w 3276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2473" y="0"/>
                    </a:lnTo>
                    <a:lnTo>
                      <a:pt x="32762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AEFBC08B-FF6F-F424-6B39-04FA6BE88911}"/>
                  </a:ext>
                </a:extLst>
              </p:cNvPr>
              <p:cNvSpPr/>
              <p:nvPr/>
            </p:nvSpPr>
            <p:spPr>
              <a:xfrm>
                <a:off x="3173710" y="3743477"/>
                <a:ext cx="32546" cy="2936"/>
              </a:xfrm>
              <a:custGeom>
                <a:avLst/>
                <a:gdLst>
                  <a:gd name="connsiteX0" fmla="*/ 30414 w 32546"/>
                  <a:gd name="connsiteY0" fmla="*/ 2936 h 2936"/>
                  <a:gd name="connsiteX1" fmla="*/ 0 w 32546"/>
                  <a:gd name="connsiteY1" fmla="*/ 2936 h 2936"/>
                  <a:gd name="connsiteX2" fmla="*/ 2256 w 32546"/>
                  <a:gd name="connsiteY2" fmla="*/ 0 h 2936"/>
                  <a:gd name="connsiteX3" fmla="*/ 32546 w 32546"/>
                  <a:gd name="connsiteY3" fmla="*/ 0 h 2936"/>
                  <a:gd name="connsiteX4" fmla="*/ 30414 w 32546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2936">
                    <a:moveTo>
                      <a:pt x="30414" y="2936"/>
                    </a:moveTo>
                    <a:lnTo>
                      <a:pt x="0" y="2936"/>
                    </a:lnTo>
                    <a:lnTo>
                      <a:pt x="2256" y="0"/>
                    </a:lnTo>
                    <a:lnTo>
                      <a:pt x="32546" y="0"/>
                    </a:lnTo>
                    <a:lnTo>
                      <a:pt x="3041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9" name="Freeform: Shape 3088">
                <a:extLst>
                  <a:ext uri="{FF2B5EF4-FFF2-40B4-BE49-F238E27FC236}">
                    <a16:creationId xmlns:a16="http://schemas.microsoft.com/office/drawing/2014/main" id="{FF3D8DA2-DC21-172B-A505-96023DE0DB96}"/>
                  </a:ext>
                </a:extLst>
              </p:cNvPr>
              <p:cNvSpPr/>
              <p:nvPr/>
            </p:nvSpPr>
            <p:spPr>
              <a:xfrm>
                <a:off x="3228138" y="3743477"/>
                <a:ext cx="32298" cy="2936"/>
              </a:xfrm>
              <a:custGeom>
                <a:avLst/>
                <a:gdLst>
                  <a:gd name="connsiteX0" fmla="*/ 30414 w 32298"/>
                  <a:gd name="connsiteY0" fmla="*/ 2936 h 2936"/>
                  <a:gd name="connsiteX1" fmla="*/ 0 w 32298"/>
                  <a:gd name="connsiteY1" fmla="*/ 2936 h 2936"/>
                  <a:gd name="connsiteX2" fmla="*/ 2009 w 32298"/>
                  <a:gd name="connsiteY2" fmla="*/ 0 h 2936"/>
                  <a:gd name="connsiteX3" fmla="*/ 32299 w 32298"/>
                  <a:gd name="connsiteY3" fmla="*/ 0 h 2936"/>
                  <a:gd name="connsiteX4" fmla="*/ 30414 w 32298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98" h="2936">
                    <a:moveTo>
                      <a:pt x="30414" y="2936"/>
                    </a:moveTo>
                    <a:lnTo>
                      <a:pt x="0" y="2936"/>
                    </a:lnTo>
                    <a:lnTo>
                      <a:pt x="2009" y="0"/>
                    </a:lnTo>
                    <a:lnTo>
                      <a:pt x="32299" y="0"/>
                    </a:lnTo>
                    <a:lnTo>
                      <a:pt x="3041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37105CF9-FB2A-469B-4B45-29FE9CDFEA42}"/>
                  </a:ext>
                </a:extLst>
              </p:cNvPr>
              <p:cNvSpPr/>
              <p:nvPr/>
            </p:nvSpPr>
            <p:spPr>
              <a:xfrm>
                <a:off x="3282568" y="3743477"/>
                <a:ext cx="32082" cy="2936"/>
              </a:xfrm>
              <a:custGeom>
                <a:avLst/>
                <a:gdLst>
                  <a:gd name="connsiteX0" fmla="*/ 30413 w 32082"/>
                  <a:gd name="connsiteY0" fmla="*/ 2936 h 2936"/>
                  <a:gd name="connsiteX1" fmla="*/ 0 w 32082"/>
                  <a:gd name="connsiteY1" fmla="*/ 2936 h 2936"/>
                  <a:gd name="connsiteX2" fmla="*/ 1793 w 32082"/>
                  <a:gd name="connsiteY2" fmla="*/ 0 h 2936"/>
                  <a:gd name="connsiteX3" fmla="*/ 32082 w 32082"/>
                  <a:gd name="connsiteY3" fmla="*/ 0 h 2936"/>
                  <a:gd name="connsiteX4" fmla="*/ 30413 w 3208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1793" y="0"/>
                    </a:lnTo>
                    <a:lnTo>
                      <a:pt x="32082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58372883-6A4F-3EE6-0C0A-05E35DC4FF78}"/>
                  </a:ext>
                </a:extLst>
              </p:cNvPr>
              <p:cNvSpPr/>
              <p:nvPr/>
            </p:nvSpPr>
            <p:spPr>
              <a:xfrm>
                <a:off x="3336965" y="3743477"/>
                <a:ext cx="31865" cy="2936"/>
              </a:xfrm>
              <a:custGeom>
                <a:avLst/>
                <a:gdLst>
                  <a:gd name="connsiteX0" fmla="*/ 30444 w 31865"/>
                  <a:gd name="connsiteY0" fmla="*/ 2936 h 2936"/>
                  <a:gd name="connsiteX1" fmla="*/ 0 w 31865"/>
                  <a:gd name="connsiteY1" fmla="*/ 2936 h 2936"/>
                  <a:gd name="connsiteX2" fmla="*/ 1576 w 31865"/>
                  <a:gd name="connsiteY2" fmla="*/ 0 h 2936"/>
                  <a:gd name="connsiteX3" fmla="*/ 31866 w 31865"/>
                  <a:gd name="connsiteY3" fmla="*/ 0 h 2936"/>
                  <a:gd name="connsiteX4" fmla="*/ 30444 w 31865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65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1576" y="0"/>
                    </a:lnTo>
                    <a:lnTo>
                      <a:pt x="31866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E22934C-3B57-3C6F-4790-6AD470D5D693}"/>
                  </a:ext>
                </a:extLst>
              </p:cNvPr>
              <p:cNvSpPr/>
              <p:nvPr/>
            </p:nvSpPr>
            <p:spPr>
              <a:xfrm>
                <a:off x="3391394" y="3743477"/>
                <a:ext cx="31649" cy="2936"/>
              </a:xfrm>
              <a:custGeom>
                <a:avLst/>
                <a:gdLst>
                  <a:gd name="connsiteX0" fmla="*/ 30444 w 31649"/>
                  <a:gd name="connsiteY0" fmla="*/ 2936 h 2936"/>
                  <a:gd name="connsiteX1" fmla="*/ 0 w 31649"/>
                  <a:gd name="connsiteY1" fmla="*/ 2936 h 2936"/>
                  <a:gd name="connsiteX2" fmla="*/ 1360 w 31649"/>
                  <a:gd name="connsiteY2" fmla="*/ 0 h 2936"/>
                  <a:gd name="connsiteX3" fmla="*/ 31650 w 31649"/>
                  <a:gd name="connsiteY3" fmla="*/ 0 h 2936"/>
                  <a:gd name="connsiteX4" fmla="*/ 30444 w 31649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49" h="2936">
                    <a:moveTo>
                      <a:pt x="30444" y="2936"/>
                    </a:moveTo>
                    <a:lnTo>
                      <a:pt x="0" y="2936"/>
                    </a:lnTo>
                    <a:lnTo>
                      <a:pt x="1360" y="0"/>
                    </a:lnTo>
                    <a:lnTo>
                      <a:pt x="31650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7E396669-5FF1-A1A3-F498-EE5695C79716}"/>
                  </a:ext>
                </a:extLst>
              </p:cNvPr>
              <p:cNvSpPr/>
              <p:nvPr/>
            </p:nvSpPr>
            <p:spPr>
              <a:xfrm>
                <a:off x="3445823" y="3743477"/>
                <a:ext cx="31402" cy="2936"/>
              </a:xfrm>
              <a:custGeom>
                <a:avLst/>
                <a:gdLst>
                  <a:gd name="connsiteX0" fmla="*/ 30413 w 31402"/>
                  <a:gd name="connsiteY0" fmla="*/ 2936 h 2936"/>
                  <a:gd name="connsiteX1" fmla="*/ 0 w 31402"/>
                  <a:gd name="connsiteY1" fmla="*/ 2936 h 2936"/>
                  <a:gd name="connsiteX2" fmla="*/ 1113 w 31402"/>
                  <a:gd name="connsiteY2" fmla="*/ 0 h 2936"/>
                  <a:gd name="connsiteX3" fmla="*/ 31403 w 31402"/>
                  <a:gd name="connsiteY3" fmla="*/ 0 h 2936"/>
                  <a:gd name="connsiteX4" fmla="*/ 30413 w 3140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02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1113" y="0"/>
                    </a:lnTo>
                    <a:lnTo>
                      <a:pt x="31403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286A650B-D72D-04DA-5182-63919CF8810B}"/>
                  </a:ext>
                </a:extLst>
              </p:cNvPr>
              <p:cNvSpPr/>
              <p:nvPr/>
            </p:nvSpPr>
            <p:spPr>
              <a:xfrm>
                <a:off x="3500252" y="3743477"/>
                <a:ext cx="31185" cy="2936"/>
              </a:xfrm>
              <a:custGeom>
                <a:avLst/>
                <a:gdLst>
                  <a:gd name="connsiteX0" fmla="*/ 30413 w 31185"/>
                  <a:gd name="connsiteY0" fmla="*/ 2936 h 2936"/>
                  <a:gd name="connsiteX1" fmla="*/ 0 w 31185"/>
                  <a:gd name="connsiteY1" fmla="*/ 2936 h 2936"/>
                  <a:gd name="connsiteX2" fmla="*/ 866 w 31185"/>
                  <a:gd name="connsiteY2" fmla="*/ 0 h 2936"/>
                  <a:gd name="connsiteX3" fmla="*/ 31186 w 31185"/>
                  <a:gd name="connsiteY3" fmla="*/ 0 h 2936"/>
                  <a:gd name="connsiteX4" fmla="*/ 30413 w 31185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85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866" y="0"/>
                    </a:lnTo>
                    <a:lnTo>
                      <a:pt x="31186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A6475746-0420-32B7-F0DA-40E2612C6C62}"/>
                  </a:ext>
                </a:extLst>
              </p:cNvPr>
              <p:cNvSpPr/>
              <p:nvPr/>
            </p:nvSpPr>
            <p:spPr>
              <a:xfrm>
                <a:off x="3554680" y="3743477"/>
                <a:ext cx="30938" cy="2936"/>
              </a:xfrm>
              <a:custGeom>
                <a:avLst/>
                <a:gdLst>
                  <a:gd name="connsiteX0" fmla="*/ 30414 w 30938"/>
                  <a:gd name="connsiteY0" fmla="*/ 2936 h 2936"/>
                  <a:gd name="connsiteX1" fmla="*/ 0 w 30938"/>
                  <a:gd name="connsiteY1" fmla="*/ 2936 h 2936"/>
                  <a:gd name="connsiteX2" fmla="*/ 649 w 30938"/>
                  <a:gd name="connsiteY2" fmla="*/ 0 h 2936"/>
                  <a:gd name="connsiteX3" fmla="*/ 30939 w 30938"/>
                  <a:gd name="connsiteY3" fmla="*/ 0 h 2936"/>
                  <a:gd name="connsiteX4" fmla="*/ 30414 w 30938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38" h="2936">
                    <a:moveTo>
                      <a:pt x="30414" y="2936"/>
                    </a:moveTo>
                    <a:lnTo>
                      <a:pt x="0" y="2936"/>
                    </a:lnTo>
                    <a:lnTo>
                      <a:pt x="649" y="0"/>
                    </a:lnTo>
                    <a:lnTo>
                      <a:pt x="30939" y="0"/>
                    </a:lnTo>
                    <a:lnTo>
                      <a:pt x="3041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EAC1DB85-872E-E4F8-5CB9-C20FEE5A5DF3}"/>
                  </a:ext>
                </a:extLst>
              </p:cNvPr>
              <p:cNvSpPr/>
              <p:nvPr/>
            </p:nvSpPr>
            <p:spPr>
              <a:xfrm>
                <a:off x="3609078" y="3743477"/>
                <a:ext cx="30753" cy="2936"/>
              </a:xfrm>
              <a:custGeom>
                <a:avLst/>
                <a:gdLst>
                  <a:gd name="connsiteX0" fmla="*/ 30445 w 30753"/>
                  <a:gd name="connsiteY0" fmla="*/ 2936 h 2936"/>
                  <a:gd name="connsiteX1" fmla="*/ 0 w 30753"/>
                  <a:gd name="connsiteY1" fmla="*/ 2936 h 2936"/>
                  <a:gd name="connsiteX2" fmla="*/ 433 w 30753"/>
                  <a:gd name="connsiteY2" fmla="*/ 0 h 2936"/>
                  <a:gd name="connsiteX3" fmla="*/ 30754 w 30753"/>
                  <a:gd name="connsiteY3" fmla="*/ 0 h 2936"/>
                  <a:gd name="connsiteX4" fmla="*/ 30445 w 30753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53" h="2936">
                    <a:moveTo>
                      <a:pt x="30445" y="2936"/>
                    </a:moveTo>
                    <a:lnTo>
                      <a:pt x="0" y="2936"/>
                    </a:lnTo>
                    <a:lnTo>
                      <a:pt x="433" y="0"/>
                    </a:lnTo>
                    <a:lnTo>
                      <a:pt x="30754" y="0"/>
                    </a:lnTo>
                    <a:lnTo>
                      <a:pt x="30445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82BE38C0-BF65-FAD3-92F2-6BE8F7432FB7}"/>
                  </a:ext>
                </a:extLst>
              </p:cNvPr>
              <p:cNvSpPr/>
              <p:nvPr/>
            </p:nvSpPr>
            <p:spPr>
              <a:xfrm>
                <a:off x="3663507" y="3743477"/>
                <a:ext cx="30506" cy="2936"/>
              </a:xfrm>
              <a:custGeom>
                <a:avLst/>
                <a:gdLst>
                  <a:gd name="connsiteX0" fmla="*/ 30413 w 30506"/>
                  <a:gd name="connsiteY0" fmla="*/ 2936 h 2936"/>
                  <a:gd name="connsiteX1" fmla="*/ 0 w 30506"/>
                  <a:gd name="connsiteY1" fmla="*/ 2936 h 2936"/>
                  <a:gd name="connsiteX2" fmla="*/ 216 w 30506"/>
                  <a:gd name="connsiteY2" fmla="*/ 0 h 2936"/>
                  <a:gd name="connsiteX3" fmla="*/ 30506 w 30506"/>
                  <a:gd name="connsiteY3" fmla="*/ 0 h 2936"/>
                  <a:gd name="connsiteX4" fmla="*/ 30413 w 30506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06" h="2936">
                    <a:moveTo>
                      <a:pt x="30413" y="2936"/>
                    </a:moveTo>
                    <a:lnTo>
                      <a:pt x="0" y="2936"/>
                    </a:lnTo>
                    <a:lnTo>
                      <a:pt x="216" y="0"/>
                    </a:lnTo>
                    <a:lnTo>
                      <a:pt x="30506" y="0"/>
                    </a:lnTo>
                    <a:lnTo>
                      <a:pt x="3041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A3DB9097-09B8-0DE9-8876-8A72E489D597}"/>
                  </a:ext>
                </a:extLst>
              </p:cNvPr>
              <p:cNvSpPr/>
              <p:nvPr/>
            </p:nvSpPr>
            <p:spPr>
              <a:xfrm>
                <a:off x="3717905" y="3743477"/>
                <a:ext cx="30444" cy="2936"/>
              </a:xfrm>
              <a:custGeom>
                <a:avLst/>
                <a:gdLst>
                  <a:gd name="connsiteX0" fmla="*/ 30444 w 30444"/>
                  <a:gd name="connsiteY0" fmla="*/ 2936 h 2936"/>
                  <a:gd name="connsiteX1" fmla="*/ 31 w 30444"/>
                  <a:gd name="connsiteY1" fmla="*/ 2936 h 2936"/>
                  <a:gd name="connsiteX2" fmla="*/ 0 w 30444"/>
                  <a:gd name="connsiteY2" fmla="*/ 0 h 2936"/>
                  <a:gd name="connsiteX3" fmla="*/ 30320 w 30444"/>
                  <a:gd name="connsiteY3" fmla="*/ 0 h 2936"/>
                  <a:gd name="connsiteX4" fmla="*/ 30444 w 30444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44" h="2936">
                    <a:moveTo>
                      <a:pt x="30444" y="2936"/>
                    </a:moveTo>
                    <a:lnTo>
                      <a:pt x="31" y="2936"/>
                    </a:lnTo>
                    <a:lnTo>
                      <a:pt x="0" y="0"/>
                    </a:lnTo>
                    <a:lnTo>
                      <a:pt x="30320" y="0"/>
                    </a:lnTo>
                    <a:lnTo>
                      <a:pt x="304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D2D401B8-2461-3DFB-10A6-FFA22385304C}"/>
                  </a:ext>
                </a:extLst>
              </p:cNvPr>
              <p:cNvSpPr/>
              <p:nvPr/>
            </p:nvSpPr>
            <p:spPr>
              <a:xfrm>
                <a:off x="3772117" y="3743477"/>
                <a:ext cx="30660" cy="2936"/>
              </a:xfrm>
              <a:custGeom>
                <a:avLst/>
                <a:gdLst>
                  <a:gd name="connsiteX0" fmla="*/ 30661 w 30660"/>
                  <a:gd name="connsiteY0" fmla="*/ 2936 h 2936"/>
                  <a:gd name="connsiteX1" fmla="*/ 248 w 30660"/>
                  <a:gd name="connsiteY1" fmla="*/ 2936 h 2936"/>
                  <a:gd name="connsiteX2" fmla="*/ 0 w 30660"/>
                  <a:gd name="connsiteY2" fmla="*/ 0 h 2936"/>
                  <a:gd name="connsiteX3" fmla="*/ 30290 w 30660"/>
                  <a:gd name="connsiteY3" fmla="*/ 0 h 2936"/>
                  <a:gd name="connsiteX4" fmla="*/ 30661 w 3066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60" h="2936">
                    <a:moveTo>
                      <a:pt x="30661" y="2936"/>
                    </a:moveTo>
                    <a:lnTo>
                      <a:pt x="248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0661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D465E496-3B4C-85DF-26BE-665A32763F8A}"/>
                  </a:ext>
                </a:extLst>
              </p:cNvPr>
              <p:cNvSpPr/>
              <p:nvPr/>
            </p:nvSpPr>
            <p:spPr>
              <a:xfrm>
                <a:off x="3826299" y="3743477"/>
                <a:ext cx="30907" cy="2936"/>
              </a:xfrm>
              <a:custGeom>
                <a:avLst/>
                <a:gdLst>
                  <a:gd name="connsiteX0" fmla="*/ 30908 w 30907"/>
                  <a:gd name="connsiteY0" fmla="*/ 2936 h 2936"/>
                  <a:gd name="connsiteX1" fmla="*/ 495 w 30907"/>
                  <a:gd name="connsiteY1" fmla="*/ 2936 h 2936"/>
                  <a:gd name="connsiteX2" fmla="*/ 0 w 30907"/>
                  <a:gd name="connsiteY2" fmla="*/ 0 h 2936"/>
                  <a:gd name="connsiteX3" fmla="*/ 30321 w 30907"/>
                  <a:gd name="connsiteY3" fmla="*/ 0 h 2936"/>
                  <a:gd name="connsiteX4" fmla="*/ 30908 w 30907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936">
                    <a:moveTo>
                      <a:pt x="30908" y="2936"/>
                    </a:moveTo>
                    <a:lnTo>
                      <a:pt x="495" y="2936"/>
                    </a:lnTo>
                    <a:lnTo>
                      <a:pt x="0" y="0"/>
                    </a:lnTo>
                    <a:lnTo>
                      <a:pt x="30321" y="0"/>
                    </a:lnTo>
                    <a:lnTo>
                      <a:pt x="30908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6C729788-86D9-C6BD-1DB8-065B5151AEA4}"/>
                  </a:ext>
                </a:extLst>
              </p:cNvPr>
              <p:cNvSpPr/>
              <p:nvPr/>
            </p:nvSpPr>
            <p:spPr>
              <a:xfrm>
                <a:off x="3880512" y="3743477"/>
                <a:ext cx="31124" cy="2936"/>
              </a:xfrm>
              <a:custGeom>
                <a:avLst/>
                <a:gdLst>
                  <a:gd name="connsiteX0" fmla="*/ 31124 w 31124"/>
                  <a:gd name="connsiteY0" fmla="*/ 2936 h 2936"/>
                  <a:gd name="connsiteX1" fmla="*/ 680 w 31124"/>
                  <a:gd name="connsiteY1" fmla="*/ 2936 h 2936"/>
                  <a:gd name="connsiteX2" fmla="*/ 0 w 31124"/>
                  <a:gd name="connsiteY2" fmla="*/ 0 h 2936"/>
                  <a:gd name="connsiteX3" fmla="*/ 30290 w 31124"/>
                  <a:gd name="connsiteY3" fmla="*/ 0 h 2936"/>
                  <a:gd name="connsiteX4" fmla="*/ 31124 w 31124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24" h="2936">
                    <a:moveTo>
                      <a:pt x="31124" y="2936"/>
                    </a:moveTo>
                    <a:lnTo>
                      <a:pt x="680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112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494A34E1-7455-2F5C-D123-76F988FE6D0A}"/>
                  </a:ext>
                </a:extLst>
              </p:cNvPr>
              <p:cNvSpPr/>
              <p:nvPr/>
            </p:nvSpPr>
            <p:spPr>
              <a:xfrm>
                <a:off x="3934693" y="3743477"/>
                <a:ext cx="31340" cy="2936"/>
              </a:xfrm>
              <a:custGeom>
                <a:avLst/>
                <a:gdLst>
                  <a:gd name="connsiteX0" fmla="*/ 31341 w 31340"/>
                  <a:gd name="connsiteY0" fmla="*/ 2936 h 2936"/>
                  <a:gd name="connsiteX1" fmla="*/ 927 w 31340"/>
                  <a:gd name="connsiteY1" fmla="*/ 2936 h 2936"/>
                  <a:gd name="connsiteX2" fmla="*/ 0 w 31340"/>
                  <a:gd name="connsiteY2" fmla="*/ 0 h 2936"/>
                  <a:gd name="connsiteX3" fmla="*/ 30290 w 31340"/>
                  <a:gd name="connsiteY3" fmla="*/ 0 h 2936"/>
                  <a:gd name="connsiteX4" fmla="*/ 31341 w 3134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40" h="2936">
                    <a:moveTo>
                      <a:pt x="31341" y="2936"/>
                    </a:moveTo>
                    <a:lnTo>
                      <a:pt x="927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1341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757E8BF8-42F4-4A94-EF0B-8BA8437A882B}"/>
                  </a:ext>
                </a:extLst>
              </p:cNvPr>
              <p:cNvSpPr/>
              <p:nvPr/>
            </p:nvSpPr>
            <p:spPr>
              <a:xfrm>
                <a:off x="3988906" y="3743477"/>
                <a:ext cx="31557" cy="2936"/>
              </a:xfrm>
              <a:custGeom>
                <a:avLst/>
                <a:gdLst>
                  <a:gd name="connsiteX0" fmla="*/ 31557 w 31557"/>
                  <a:gd name="connsiteY0" fmla="*/ 2936 h 2936"/>
                  <a:gd name="connsiteX1" fmla="*/ 1144 w 31557"/>
                  <a:gd name="connsiteY1" fmla="*/ 2936 h 2936"/>
                  <a:gd name="connsiteX2" fmla="*/ 0 w 31557"/>
                  <a:gd name="connsiteY2" fmla="*/ 0 h 2936"/>
                  <a:gd name="connsiteX3" fmla="*/ 30290 w 31557"/>
                  <a:gd name="connsiteY3" fmla="*/ 0 h 2936"/>
                  <a:gd name="connsiteX4" fmla="*/ 31557 w 31557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57" h="2936">
                    <a:moveTo>
                      <a:pt x="31557" y="2936"/>
                    </a:moveTo>
                    <a:lnTo>
                      <a:pt x="1144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1557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20E919B9-5BAA-E9B9-1BB8-219DF9F3D08B}"/>
                  </a:ext>
                </a:extLst>
              </p:cNvPr>
              <p:cNvSpPr/>
              <p:nvPr/>
            </p:nvSpPr>
            <p:spPr>
              <a:xfrm>
                <a:off x="4043087" y="3743477"/>
                <a:ext cx="31804" cy="2936"/>
              </a:xfrm>
              <a:custGeom>
                <a:avLst/>
                <a:gdLst>
                  <a:gd name="connsiteX0" fmla="*/ 31804 w 31804"/>
                  <a:gd name="connsiteY0" fmla="*/ 2936 h 2936"/>
                  <a:gd name="connsiteX1" fmla="*/ 1391 w 31804"/>
                  <a:gd name="connsiteY1" fmla="*/ 2936 h 2936"/>
                  <a:gd name="connsiteX2" fmla="*/ 0 w 31804"/>
                  <a:gd name="connsiteY2" fmla="*/ 0 h 2936"/>
                  <a:gd name="connsiteX3" fmla="*/ 30290 w 31804"/>
                  <a:gd name="connsiteY3" fmla="*/ 0 h 2936"/>
                  <a:gd name="connsiteX4" fmla="*/ 31804 w 31804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04" h="2936">
                    <a:moveTo>
                      <a:pt x="31804" y="2936"/>
                    </a:moveTo>
                    <a:lnTo>
                      <a:pt x="1391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180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5" name="Freeform: Shape 3104">
                <a:extLst>
                  <a:ext uri="{FF2B5EF4-FFF2-40B4-BE49-F238E27FC236}">
                    <a16:creationId xmlns:a16="http://schemas.microsoft.com/office/drawing/2014/main" id="{33389EC9-2395-61D2-DA5A-09C0DAFF76E9}"/>
                  </a:ext>
                </a:extLst>
              </p:cNvPr>
              <p:cNvSpPr/>
              <p:nvPr/>
            </p:nvSpPr>
            <p:spPr>
              <a:xfrm>
                <a:off x="4097300" y="3743477"/>
                <a:ext cx="32020" cy="2936"/>
              </a:xfrm>
              <a:custGeom>
                <a:avLst/>
                <a:gdLst>
                  <a:gd name="connsiteX0" fmla="*/ 32021 w 32020"/>
                  <a:gd name="connsiteY0" fmla="*/ 2936 h 2936"/>
                  <a:gd name="connsiteX1" fmla="*/ 1576 w 32020"/>
                  <a:gd name="connsiteY1" fmla="*/ 2936 h 2936"/>
                  <a:gd name="connsiteX2" fmla="*/ 0 w 32020"/>
                  <a:gd name="connsiteY2" fmla="*/ 0 h 2936"/>
                  <a:gd name="connsiteX3" fmla="*/ 30290 w 32020"/>
                  <a:gd name="connsiteY3" fmla="*/ 0 h 2936"/>
                  <a:gd name="connsiteX4" fmla="*/ 32021 w 3202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20" h="2936">
                    <a:moveTo>
                      <a:pt x="32021" y="2936"/>
                    </a:moveTo>
                    <a:lnTo>
                      <a:pt x="1576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2021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6" name="Freeform: Shape 3105">
                <a:extLst>
                  <a:ext uri="{FF2B5EF4-FFF2-40B4-BE49-F238E27FC236}">
                    <a16:creationId xmlns:a16="http://schemas.microsoft.com/office/drawing/2014/main" id="{930D9ACF-367D-4ACF-ABE7-663AECE54D6C}"/>
                  </a:ext>
                </a:extLst>
              </p:cNvPr>
              <p:cNvSpPr/>
              <p:nvPr/>
            </p:nvSpPr>
            <p:spPr>
              <a:xfrm>
                <a:off x="4151481" y="3743477"/>
                <a:ext cx="32267" cy="2936"/>
              </a:xfrm>
              <a:custGeom>
                <a:avLst/>
                <a:gdLst>
                  <a:gd name="connsiteX0" fmla="*/ 32268 w 32267"/>
                  <a:gd name="connsiteY0" fmla="*/ 2936 h 2936"/>
                  <a:gd name="connsiteX1" fmla="*/ 1823 w 32267"/>
                  <a:gd name="connsiteY1" fmla="*/ 2936 h 2936"/>
                  <a:gd name="connsiteX2" fmla="*/ 0 w 32267"/>
                  <a:gd name="connsiteY2" fmla="*/ 0 h 2936"/>
                  <a:gd name="connsiteX3" fmla="*/ 30290 w 32267"/>
                  <a:gd name="connsiteY3" fmla="*/ 0 h 2936"/>
                  <a:gd name="connsiteX4" fmla="*/ 32268 w 32267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7" h="2936">
                    <a:moveTo>
                      <a:pt x="32268" y="2936"/>
                    </a:moveTo>
                    <a:lnTo>
                      <a:pt x="1823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2268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7" name="Freeform: Shape 3106">
                <a:extLst>
                  <a:ext uri="{FF2B5EF4-FFF2-40B4-BE49-F238E27FC236}">
                    <a16:creationId xmlns:a16="http://schemas.microsoft.com/office/drawing/2014/main" id="{5800E650-0313-C040-E27C-7A2C55AD6E49}"/>
                  </a:ext>
                </a:extLst>
              </p:cNvPr>
              <p:cNvSpPr/>
              <p:nvPr/>
            </p:nvSpPr>
            <p:spPr>
              <a:xfrm>
                <a:off x="4205694" y="3743477"/>
                <a:ext cx="32453" cy="2936"/>
              </a:xfrm>
              <a:custGeom>
                <a:avLst/>
                <a:gdLst>
                  <a:gd name="connsiteX0" fmla="*/ 32453 w 32453"/>
                  <a:gd name="connsiteY0" fmla="*/ 2936 h 2936"/>
                  <a:gd name="connsiteX1" fmla="*/ 2040 w 32453"/>
                  <a:gd name="connsiteY1" fmla="*/ 2936 h 2936"/>
                  <a:gd name="connsiteX2" fmla="*/ 0 w 32453"/>
                  <a:gd name="connsiteY2" fmla="*/ 0 h 2936"/>
                  <a:gd name="connsiteX3" fmla="*/ 30290 w 32453"/>
                  <a:gd name="connsiteY3" fmla="*/ 0 h 2936"/>
                  <a:gd name="connsiteX4" fmla="*/ 32453 w 32453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53" h="2936">
                    <a:moveTo>
                      <a:pt x="32453" y="2936"/>
                    </a:moveTo>
                    <a:lnTo>
                      <a:pt x="2040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245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8" name="Freeform: Shape 3107">
                <a:extLst>
                  <a:ext uri="{FF2B5EF4-FFF2-40B4-BE49-F238E27FC236}">
                    <a16:creationId xmlns:a16="http://schemas.microsoft.com/office/drawing/2014/main" id="{38DFFAEB-3D22-6EB7-1631-21B4EF4B832C}"/>
                  </a:ext>
                </a:extLst>
              </p:cNvPr>
              <p:cNvSpPr/>
              <p:nvPr/>
            </p:nvSpPr>
            <p:spPr>
              <a:xfrm>
                <a:off x="4259875" y="3743477"/>
                <a:ext cx="32700" cy="2936"/>
              </a:xfrm>
              <a:custGeom>
                <a:avLst/>
                <a:gdLst>
                  <a:gd name="connsiteX0" fmla="*/ 32700 w 32700"/>
                  <a:gd name="connsiteY0" fmla="*/ 2936 h 2936"/>
                  <a:gd name="connsiteX1" fmla="*/ 2287 w 32700"/>
                  <a:gd name="connsiteY1" fmla="*/ 2936 h 2936"/>
                  <a:gd name="connsiteX2" fmla="*/ 0 w 32700"/>
                  <a:gd name="connsiteY2" fmla="*/ 0 h 2936"/>
                  <a:gd name="connsiteX3" fmla="*/ 30290 w 32700"/>
                  <a:gd name="connsiteY3" fmla="*/ 0 h 2936"/>
                  <a:gd name="connsiteX4" fmla="*/ 32700 w 3270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936">
                    <a:moveTo>
                      <a:pt x="32700" y="2936"/>
                    </a:moveTo>
                    <a:lnTo>
                      <a:pt x="2287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2700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9" name="Freeform: Shape 3108">
                <a:extLst>
                  <a:ext uri="{FF2B5EF4-FFF2-40B4-BE49-F238E27FC236}">
                    <a16:creationId xmlns:a16="http://schemas.microsoft.com/office/drawing/2014/main" id="{F47B8048-B61B-D163-438B-42AD80764EE5}"/>
                  </a:ext>
                </a:extLst>
              </p:cNvPr>
              <p:cNvSpPr/>
              <p:nvPr/>
            </p:nvSpPr>
            <p:spPr>
              <a:xfrm>
                <a:off x="4314088" y="3743477"/>
                <a:ext cx="32916" cy="2936"/>
              </a:xfrm>
              <a:custGeom>
                <a:avLst/>
                <a:gdLst>
                  <a:gd name="connsiteX0" fmla="*/ 32917 w 32916"/>
                  <a:gd name="connsiteY0" fmla="*/ 2936 h 2936"/>
                  <a:gd name="connsiteX1" fmla="*/ 2503 w 32916"/>
                  <a:gd name="connsiteY1" fmla="*/ 2936 h 2936"/>
                  <a:gd name="connsiteX2" fmla="*/ 0 w 32916"/>
                  <a:gd name="connsiteY2" fmla="*/ 0 h 2936"/>
                  <a:gd name="connsiteX3" fmla="*/ 30290 w 32916"/>
                  <a:gd name="connsiteY3" fmla="*/ 0 h 2936"/>
                  <a:gd name="connsiteX4" fmla="*/ 32917 w 32916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936">
                    <a:moveTo>
                      <a:pt x="32917" y="2936"/>
                    </a:moveTo>
                    <a:lnTo>
                      <a:pt x="2503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2917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0" name="Freeform: Shape 3109">
                <a:extLst>
                  <a:ext uri="{FF2B5EF4-FFF2-40B4-BE49-F238E27FC236}">
                    <a16:creationId xmlns:a16="http://schemas.microsoft.com/office/drawing/2014/main" id="{1445690B-F4E8-E304-BCE2-C341E17679C3}"/>
                  </a:ext>
                </a:extLst>
              </p:cNvPr>
              <p:cNvSpPr/>
              <p:nvPr/>
            </p:nvSpPr>
            <p:spPr>
              <a:xfrm>
                <a:off x="4368269" y="3743477"/>
                <a:ext cx="33164" cy="2936"/>
              </a:xfrm>
              <a:custGeom>
                <a:avLst/>
                <a:gdLst>
                  <a:gd name="connsiteX0" fmla="*/ 33164 w 33164"/>
                  <a:gd name="connsiteY0" fmla="*/ 2936 h 2936"/>
                  <a:gd name="connsiteX1" fmla="*/ 2720 w 33164"/>
                  <a:gd name="connsiteY1" fmla="*/ 2936 h 2936"/>
                  <a:gd name="connsiteX2" fmla="*/ 0 w 33164"/>
                  <a:gd name="connsiteY2" fmla="*/ 0 h 2936"/>
                  <a:gd name="connsiteX3" fmla="*/ 30290 w 33164"/>
                  <a:gd name="connsiteY3" fmla="*/ 0 h 2936"/>
                  <a:gd name="connsiteX4" fmla="*/ 33164 w 33164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2936">
                    <a:moveTo>
                      <a:pt x="33164" y="2936"/>
                    </a:moveTo>
                    <a:lnTo>
                      <a:pt x="2720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316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1" name="Freeform: Shape 3110">
                <a:extLst>
                  <a:ext uri="{FF2B5EF4-FFF2-40B4-BE49-F238E27FC236}">
                    <a16:creationId xmlns:a16="http://schemas.microsoft.com/office/drawing/2014/main" id="{6CBD6AF4-A77F-F55F-395F-B4FEC929DB2B}"/>
                  </a:ext>
                </a:extLst>
              </p:cNvPr>
              <p:cNvSpPr/>
              <p:nvPr/>
            </p:nvSpPr>
            <p:spPr>
              <a:xfrm>
                <a:off x="4422451" y="3743477"/>
                <a:ext cx="33411" cy="2936"/>
              </a:xfrm>
              <a:custGeom>
                <a:avLst/>
                <a:gdLst>
                  <a:gd name="connsiteX0" fmla="*/ 33412 w 33411"/>
                  <a:gd name="connsiteY0" fmla="*/ 2936 h 2936"/>
                  <a:gd name="connsiteX1" fmla="*/ 2967 w 33411"/>
                  <a:gd name="connsiteY1" fmla="*/ 2936 h 2936"/>
                  <a:gd name="connsiteX2" fmla="*/ 0 w 33411"/>
                  <a:gd name="connsiteY2" fmla="*/ 0 h 2936"/>
                  <a:gd name="connsiteX3" fmla="*/ 30321 w 33411"/>
                  <a:gd name="connsiteY3" fmla="*/ 0 h 2936"/>
                  <a:gd name="connsiteX4" fmla="*/ 33412 w 33411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2936">
                    <a:moveTo>
                      <a:pt x="33412" y="2936"/>
                    </a:moveTo>
                    <a:lnTo>
                      <a:pt x="2967" y="2936"/>
                    </a:lnTo>
                    <a:lnTo>
                      <a:pt x="0" y="0"/>
                    </a:lnTo>
                    <a:lnTo>
                      <a:pt x="30321" y="0"/>
                    </a:lnTo>
                    <a:lnTo>
                      <a:pt x="33412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2" name="Freeform: Shape 3111">
                <a:extLst>
                  <a:ext uri="{FF2B5EF4-FFF2-40B4-BE49-F238E27FC236}">
                    <a16:creationId xmlns:a16="http://schemas.microsoft.com/office/drawing/2014/main" id="{9E210E95-6E73-CA94-3FB3-007F2ED63605}"/>
                  </a:ext>
                </a:extLst>
              </p:cNvPr>
              <p:cNvSpPr/>
              <p:nvPr/>
            </p:nvSpPr>
            <p:spPr>
              <a:xfrm>
                <a:off x="4476663" y="3743477"/>
                <a:ext cx="33596" cy="2936"/>
              </a:xfrm>
              <a:custGeom>
                <a:avLst/>
                <a:gdLst>
                  <a:gd name="connsiteX0" fmla="*/ 33597 w 33596"/>
                  <a:gd name="connsiteY0" fmla="*/ 2936 h 2936"/>
                  <a:gd name="connsiteX1" fmla="*/ 3184 w 33596"/>
                  <a:gd name="connsiteY1" fmla="*/ 2936 h 2936"/>
                  <a:gd name="connsiteX2" fmla="*/ 0 w 33596"/>
                  <a:gd name="connsiteY2" fmla="*/ 0 h 2936"/>
                  <a:gd name="connsiteX3" fmla="*/ 30290 w 33596"/>
                  <a:gd name="connsiteY3" fmla="*/ 0 h 2936"/>
                  <a:gd name="connsiteX4" fmla="*/ 33597 w 33596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2936">
                    <a:moveTo>
                      <a:pt x="33597" y="2936"/>
                    </a:moveTo>
                    <a:lnTo>
                      <a:pt x="3184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3597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3" name="Freeform: Shape 3112">
                <a:extLst>
                  <a:ext uri="{FF2B5EF4-FFF2-40B4-BE49-F238E27FC236}">
                    <a16:creationId xmlns:a16="http://schemas.microsoft.com/office/drawing/2014/main" id="{43C88E0C-57CF-FD8C-60B4-F5D6E08522CF}"/>
                  </a:ext>
                </a:extLst>
              </p:cNvPr>
              <p:cNvSpPr/>
              <p:nvPr/>
            </p:nvSpPr>
            <p:spPr>
              <a:xfrm>
                <a:off x="4530845" y="3743477"/>
                <a:ext cx="33843" cy="2936"/>
              </a:xfrm>
              <a:custGeom>
                <a:avLst/>
                <a:gdLst>
                  <a:gd name="connsiteX0" fmla="*/ 33844 w 33843"/>
                  <a:gd name="connsiteY0" fmla="*/ 2936 h 2936"/>
                  <a:gd name="connsiteX1" fmla="*/ 3431 w 33843"/>
                  <a:gd name="connsiteY1" fmla="*/ 2936 h 2936"/>
                  <a:gd name="connsiteX2" fmla="*/ 0 w 33843"/>
                  <a:gd name="connsiteY2" fmla="*/ 0 h 2936"/>
                  <a:gd name="connsiteX3" fmla="*/ 30320 w 33843"/>
                  <a:gd name="connsiteY3" fmla="*/ 0 h 2936"/>
                  <a:gd name="connsiteX4" fmla="*/ 33844 w 33843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2936">
                    <a:moveTo>
                      <a:pt x="33844" y="2936"/>
                    </a:moveTo>
                    <a:lnTo>
                      <a:pt x="3431" y="2936"/>
                    </a:lnTo>
                    <a:lnTo>
                      <a:pt x="0" y="0"/>
                    </a:lnTo>
                    <a:lnTo>
                      <a:pt x="30320" y="0"/>
                    </a:lnTo>
                    <a:lnTo>
                      <a:pt x="3384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4" name="Freeform: Shape 3113">
                <a:extLst>
                  <a:ext uri="{FF2B5EF4-FFF2-40B4-BE49-F238E27FC236}">
                    <a16:creationId xmlns:a16="http://schemas.microsoft.com/office/drawing/2014/main" id="{F816E542-8B83-D723-187C-576AB8A307B1}"/>
                  </a:ext>
                </a:extLst>
              </p:cNvPr>
              <p:cNvSpPr/>
              <p:nvPr/>
            </p:nvSpPr>
            <p:spPr>
              <a:xfrm>
                <a:off x="4585057" y="3743477"/>
                <a:ext cx="34060" cy="2936"/>
              </a:xfrm>
              <a:custGeom>
                <a:avLst/>
                <a:gdLst>
                  <a:gd name="connsiteX0" fmla="*/ 34061 w 34060"/>
                  <a:gd name="connsiteY0" fmla="*/ 2936 h 2936"/>
                  <a:gd name="connsiteX1" fmla="*/ 3647 w 34060"/>
                  <a:gd name="connsiteY1" fmla="*/ 2936 h 2936"/>
                  <a:gd name="connsiteX2" fmla="*/ 0 w 34060"/>
                  <a:gd name="connsiteY2" fmla="*/ 0 h 2936"/>
                  <a:gd name="connsiteX3" fmla="*/ 30290 w 34060"/>
                  <a:gd name="connsiteY3" fmla="*/ 0 h 2936"/>
                  <a:gd name="connsiteX4" fmla="*/ 34061 w 3406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2936">
                    <a:moveTo>
                      <a:pt x="34061" y="2936"/>
                    </a:moveTo>
                    <a:lnTo>
                      <a:pt x="3647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4061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5" name="Freeform: Shape 3114">
                <a:extLst>
                  <a:ext uri="{FF2B5EF4-FFF2-40B4-BE49-F238E27FC236}">
                    <a16:creationId xmlns:a16="http://schemas.microsoft.com/office/drawing/2014/main" id="{6A3ACAA5-BA0B-F4AC-5874-DFE7391CD5FC}"/>
                  </a:ext>
                </a:extLst>
              </p:cNvPr>
              <p:cNvSpPr/>
              <p:nvPr/>
            </p:nvSpPr>
            <p:spPr>
              <a:xfrm>
                <a:off x="4639239" y="3743477"/>
                <a:ext cx="34307" cy="2936"/>
              </a:xfrm>
              <a:custGeom>
                <a:avLst/>
                <a:gdLst>
                  <a:gd name="connsiteX0" fmla="*/ 34308 w 34307"/>
                  <a:gd name="connsiteY0" fmla="*/ 2936 h 2936"/>
                  <a:gd name="connsiteX1" fmla="*/ 3863 w 34307"/>
                  <a:gd name="connsiteY1" fmla="*/ 2936 h 2936"/>
                  <a:gd name="connsiteX2" fmla="*/ 0 w 34307"/>
                  <a:gd name="connsiteY2" fmla="*/ 0 h 2936"/>
                  <a:gd name="connsiteX3" fmla="*/ 30321 w 34307"/>
                  <a:gd name="connsiteY3" fmla="*/ 0 h 2936"/>
                  <a:gd name="connsiteX4" fmla="*/ 34308 w 34307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2936">
                    <a:moveTo>
                      <a:pt x="34308" y="2936"/>
                    </a:moveTo>
                    <a:lnTo>
                      <a:pt x="3863" y="2936"/>
                    </a:lnTo>
                    <a:lnTo>
                      <a:pt x="0" y="0"/>
                    </a:lnTo>
                    <a:lnTo>
                      <a:pt x="30321" y="0"/>
                    </a:lnTo>
                    <a:lnTo>
                      <a:pt x="34308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84CF6D89-2532-8658-ED5E-123149FA0575}"/>
                  </a:ext>
                </a:extLst>
              </p:cNvPr>
              <p:cNvSpPr/>
              <p:nvPr/>
            </p:nvSpPr>
            <p:spPr>
              <a:xfrm>
                <a:off x="4693451" y="3743477"/>
                <a:ext cx="34492" cy="2936"/>
              </a:xfrm>
              <a:custGeom>
                <a:avLst/>
                <a:gdLst>
                  <a:gd name="connsiteX0" fmla="*/ 34493 w 34492"/>
                  <a:gd name="connsiteY0" fmla="*/ 2936 h 2936"/>
                  <a:gd name="connsiteX1" fmla="*/ 4080 w 34492"/>
                  <a:gd name="connsiteY1" fmla="*/ 2936 h 2936"/>
                  <a:gd name="connsiteX2" fmla="*/ 0 w 34492"/>
                  <a:gd name="connsiteY2" fmla="*/ 0 h 2936"/>
                  <a:gd name="connsiteX3" fmla="*/ 30290 w 34492"/>
                  <a:gd name="connsiteY3" fmla="*/ 0 h 2936"/>
                  <a:gd name="connsiteX4" fmla="*/ 34493 w 34492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92" h="2936">
                    <a:moveTo>
                      <a:pt x="34493" y="2936"/>
                    </a:moveTo>
                    <a:lnTo>
                      <a:pt x="4080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4493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6D3434EE-75E4-D6D9-6A6B-91B1AF5D82C2}"/>
                  </a:ext>
                </a:extLst>
              </p:cNvPr>
              <p:cNvSpPr/>
              <p:nvPr/>
            </p:nvSpPr>
            <p:spPr>
              <a:xfrm>
                <a:off x="4747633" y="3743477"/>
                <a:ext cx="34740" cy="2936"/>
              </a:xfrm>
              <a:custGeom>
                <a:avLst/>
                <a:gdLst>
                  <a:gd name="connsiteX0" fmla="*/ 34741 w 34740"/>
                  <a:gd name="connsiteY0" fmla="*/ 2936 h 2936"/>
                  <a:gd name="connsiteX1" fmla="*/ 4327 w 34740"/>
                  <a:gd name="connsiteY1" fmla="*/ 2936 h 2936"/>
                  <a:gd name="connsiteX2" fmla="*/ 0 w 34740"/>
                  <a:gd name="connsiteY2" fmla="*/ 0 h 2936"/>
                  <a:gd name="connsiteX3" fmla="*/ 30290 w 34740"/>
                  <a:gd name="connsiteY3" fmla="*/ 0 h 2936"/>
                  <a:gd name="connsiteX4" fmla="*/ 34741 w 34740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40" h="2936">
                    <a:moveTo>
                      <a:pt x="34741" y="2936"/>
                    </a:moveTo>
                    <a:lnTo>
                      <a:pt x="4327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4741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5773CD76-4085-3B73-01F5-CB5FEC5D06C9}"/>
                  </a:ext>
                </a:extLst>
              </p:cNvPr>
              <p:cNvSpPr/>
              <p:nvPr/>
            </p:nvSpPr>
            <p:spPr>
              <a:xfrm>
                <a:off x="4801845" y="3743477"/>
                <a:ext cx="34957" cy="2936"/>
              </a:xfrm>
              <a:custGeom>
                <a:avLst/>
                <a:gdLst>
                  <a:gd name="connsiteX0" fmla="*/ 34957 w 34957"/>
                  <a:gd name="connsiteY0" fmla="*/ 2936 h 2936"/>
                  <a:gd name="connsiteX1" fmla="*/ 4543 w 34957"/>
                  <a:gd name="connsiteY1" fmla="*/ 2936 h 2936"/>
                  <a:gd name="connsiteX2" fmla="*/ 0 w 34957"/>
                  <a:gd name="connsiteY2" fmla="*/ 0 h 2936"/>
                  <a:gd name="connsiteX3" fmla="*/ 30290 w 34957"/>
                  <a:gd name="connsiteY3" fmla="*/ 0 h 2936"/>
                  <a:gd name="connsiteX4" fmla="*/ 34957 w 34957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57" h="2936">
                    <a:moveTo>
                      <a:pt x="34957" y="2936"/>
                    </a:moveTo>
                    <a:lnTo>
                      <a:pt x="4543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4957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061D9346-A5E1-8DDF-FCF5-ADD4192E3FF6}"/>
                  </a:ext>
                </a:extLst>
              </p:cNvPr>
              <p:cNvSpPr/>
              <p:nvPr/>
            </p:nvSpPr>
            <p:spPr>
              <a:xfrm>
                <a:off x="4856027" y="3743477"/>
                <a:ext cx="35204" cy="2936"/>
              </a:xfrm>
              <a:custGeom>
                <a:avLst/>
                <a:gdLst>
                  <a:gd name="connsiteX0" fmla="*/ 35204 w 35204"/>
                  <a:gd name="connsiteY0" fmla="*/ 2936 h 2936"/>
                  <a:gd name="connsiteX1" fmla="*/ 4791 w 35204"/>
                  <a:gd name="connsiteY1" fmla="*/ 2936 h 2936"/>
                  <a:gd name="connsiteX2" fmla="*/ 0 w 35204"/>
                  <a:gd name="connsiteY2" fmla="*/ 0 h 2936"/>
                  <a:gd name="connsiteX3" fmla="*/ 30290 w 35204"/>
                  <a:gd name="connsiteY3" fmla="*/ 0 h 2936"/>
                  <a:gd name="connsiteX4" fmla="*/ 35204 w 35204"/>
                  <a:gd name="connsiteY4" fmla="*/ 2936 h 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04" h="2936">
                    <a:moveTo>
                      <a:pt x="35204" y="2936"/>
                    </a:moveTo>
                    <a:lnTo>
                      <a:pt x="4791" y="2936"/>
                    </a:lnTo>
                    <a:lnTo>
                      <a:pt x="0" y="0"/>
                    </a:lnTo>
                    <a:lnTo>
                      <a:pt x="30290" y="0"/>
                    </a:lnTo>
                    <a:lnTo>
                      <a:pt x="35204" y="293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B7FA747D-DBF0-8328-C332-B86ADB29E395}"/>
                  </a:ext>
                </a:extLst>
              </p:cNvPr>
              <p:cNvSpPr/>
              <p:nvPr/>
            </p:nvSpPr>
            <p:spPr>
              <a:xfrm>
                <a:off x="2458316" y="3747928"/>
                <a:ext cx="35729" cy="2967"/>
              </a:xfrm>
              <a:custGeom>
                <a:avLst/>
                <a:gdLst>
                  <a:gd name="connsiteX0" fmla="*/ 30599 w 35729"/>
                  <a:gd name="connsiteY0" fmla="*/ 2967 h 2967"/>
                  <a:gd name="connsiteX1" fmla="*/ 0 w 35729"/>
                  <a:gd name="connsiteY1" fmla="*/ 2967 h 2967"/>
                  <a:gd name="connsiteX2" fmla="*/ 5254 w 35729"/>
                  <a:gd name="connsiteY2" fmla="*/ 0 h 2967"/>
                  <a:gd name="connsiteX3" fmla="*/ 35730 w 35729"/>
                  <a:gd name="connsiteY3" fmla="*/ 0 h 2967"/>
                  <a:gd name="connsiteX4" fmla="*/ 30599 w 3572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9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5254" y="0"/>
                    </a:lnTo>
                    <a:lnTo>
                      <a:pt x="35730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13DAB627-A33E-EFF1-6F51-49590C69DA4C}"/>
                  </a:ext>
                </a:extLst>
              </p:cNvPr>
              <p:cNvSpPr/>
              <p:nvPr/>
            </p:nvSpPr>
            <p:spPr>
              <a:xfrm>
                <a:off x="2513084" y="3747928"/>
                <a:ext cx="35513" cy="2967"/>
              </a:xfrm>
              <a:custGeom>
                <a:avLst/>
                <a:gdLst>
                  <a:gd name="connsiteX0" fmla="*/ 30599 w 35513"/>
                  <a:gd name="connsiteY0" fmla="*/ 2967 h 2967"/>
                  <a:gd name="connsiteX1" fmla="*/ 0 w 35513"/>
                  <a:gd name="connsiteY1" fmla="*/ 2967 h 2967"/>
                  <a:gd name="connsiteX2" fmla="*/ 5007 w 35513"/>
                  <a:gd name="connsiteY2" fmla="*/ 0 h 2967"/>
                  <a:gd name="connsiteX3" fmla="*/ 35513 w 35513"/>
                  <a:gd name="connsiteY3" fmla="*/ 0 h 2967"/>
                  <a:gd name="connsiteX4" fmla="*/ 30599 w 3551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3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5007" y="0"/>
                    </a:lnTo>
                    <a:lnTo>
                      <a:pt x="35513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581C78BA-7635-BFF6-B7F3-82C55CA5D543}"/>
                  </a:ext>
                </a:extLst>
              </p:cNvPr>
              <p:cNvSpPr/>
              <p:nvPr/>
            </p:nvSpPr>
            <p:spPr>
              <a:xfrm>
                <a:off x="2567853" y="3747928"/>
                <a:ext cx="35265" cy="2967"/>
              </a:xfrm>
              <a:custGeom>
                <a:avLst/>
                <a:gdLst>
                  <a:gd name="connsiteX0" fmla="*/ 30599 w 35265"/>
                  <a:gd name="connsiteY0" fmla="*/ 2967 h 2967"/>
                  <a:gd name="connsiteX1" fmla="*/ 0 w 35265"/>
                  <a:gd name="connsiteY1" fmla="*/ 2967 h 2967"/>
                  <a:gd name="connsiteX2" fmla="*/ 4791 w 35265"/>
                  <a:gd name="connsiteY2" fmla="*/ 0 h 2967"/>
                  <a:gd name="connsiteX3" fmla="*/ 35266 w 35265"/>
                  <a:gd name="connsiteY3" fmla="*/ 0 h 2967"/>
                  <a:gd name="connsiteX4" fmla="*/ 30599 w 3526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5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4791" y="0"/>
                    </a:lnTo>
                    <a:lnTo>
                      <a:pt x="35266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F65ACE4E-F023-2343-1995-AE2910C774AC}"/>
                  </a:ext>
                </a:extLst>
              </p:cNvPr>
              <p:cNvSpPr/>
              <p:nvPr/>
            </p:nvSpPr>
            <p:spPr>
              <a:xfrm>
                <a:off x="2622622" y="3747928"/>
                <a:ext cx="35049" cy="2967"/>
              </a:xfrm>
              <a:custGeom>
                <a:avLst/>
                <a:gdLst>
                  <a:gd name="connsiteX0" fmla="*/ 30599 w 35049"/>
                  <a:gd name="connsiteY0" fmla="*/ 2967 h 2967"/>
                  <a:gd name="connsiteX1" fmla="*/ 0 w 35049"/>
                  <a:gd name="connsiteY1" fmla="*/ 2967 h 2967"/>
                  <a:gd name="connsiteX2" fmla="*/ 4544 w 35049"/>
                  <a:gd name="connsiteY2" fmla="*/ 0 h 2967"/>
                  <a:gd name="connsiteX3" fmla="*/ 35050 w 35049"/>
                  <a:gd name="connsiteY3" fmla="*/ 0 h 2967"/>
                  <a:gd name="connsiteX4" fmla="*/ 30599 w 3504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4544" y="0"/>
                    </a:lnTo>
                    <a:lnTo>
                      <a:pt x="35050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8944FC59-79C4-C4D2-2452-D021C160D37E}"/>
                  </a:ext>
                </a:extLst>
              </p:cNvPr>
              <p:cNvSpPr/>
              <p:nvPr/>
            </p:nvSpPr>
            <p:spPr>
              <a:xfrm>
                <a:off x="2677391" y="3747928"/>
                <a:ext cx="34802" cy="2967"/>
              </a:xfrm>
              <a:custGeom>
                <a:avLst/>
                <a:gdLst>
                  <a:gd name="connsiteX0" fmla="*/ 30599 w 34802"/>
                  <a:gd name="connsiteY0" fmla="*/ 2967 h 2967"/>
                  <a:gd name="connsiteX1" fmla="*/ 0 w 34802"/>
                  <a:gd name="connsiteY1" fmla="*/ 2967 h 2967"/>
                  <a:gd name="connsiteX2" fmla="*/ 4327 w 34802"/>
                  <a:gd name="connsiteY2" fmla="*/ 0 h 2967"/>
                  <a:gd name="connsiteX3" fmla="*/ 34802 w 34802"/>
                  <a:gd name="connsiteY3" fmla="*/ 0 h 2967"/>
                  <a:gd name="connsiteX4" fmla="*/ 30599 w 34802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4327" y="0"/>
                    </a:lnTo>
                    <a:lnTo>
                      <a:pt x="34802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77929400-8092-EC1C-6454-DC2CBCC94F20}"/>
                  </a:ext>
                </a:extLst>
              </p:cNvPr>
              <p:cNvSpPr/>
              <p:nvPr/>
            </p:nvSpPr>
            <p:spPr>
              <a:xfrm>
                <a:off x="2732159" y="3747928"/>
                <a:ext cx="34585" cy="2967"/>
              </a:xfrm>
              <a:custGeom>
                <a:avLst/>
                <a:gdLst>
                  <a:gd name="connsiteX0" fmla="*/ 30599 w 34585"/>
                  <a:gd name="connsiteY0" fmla="*/ 2967 h 2967"/>
                  <a:gd name="connsiteX1" fmla="*/ 0 w 34585"/>
                  <a:gd name="connsiteY1" fmla="*/ 2967 h 2967"/>
                  <a:gd name="connsiteX2" fmla="*/ 4080 w 34585"/>
                  <a:gd name="connsiteY2" fmla="*/ 0 h 2967"/>
                  <a:gd name="connsiteX3" fmla="*/ 34586 w 34585"/>
                  <a:gd name="connsiteY3" fmla="*/ 0 h 2967"/>
                  <a:gd name="connsiteX4" fmla="*/ 30599 w 3458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85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4080" y="0"/>
                    </a:lnTo>
                    <a:lnTo>
                      <a:pt x="34586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E18C23A-4B45-6E24-DCFA-AB0D964D0B80}"/>
                  </a:ext>
                </a:extLst>
              </p:cNvPr>
              <p:cNvSpPr/>
              <p:nvPr/>
            </p:nvSpPr>
            <p:spPr>
              <a:xfrm>
                <a:off x="2786897" y="3747928"/>
                <a:ext cx="34369" cy="2967"/>
              </a:xfrm>
              <a:custGeom>
                <a:avLst/>
                <a:gdLst>
                  <a:gd name="connsiteX0" fmla="*/ 30630 w 34369"/>
                  <a:gd name="connsiteY0" fmla="*/ 2967 h 2967"/>
                  <a:gd name="connsiteX1" fmla="*/ 0 w 34369"/>
                  <a:gd name="connsiteY1" fmla="*/ 2967 h 2967"/>
                  <a:gd name="connsiteX2" fmla="*/ 3894 w 34369"/>
                  <a:gd name="connsiteY2" fmla="*/ 0 h 2967"/>
                  <a:gd name="connsiteX3" fmla="*/ 34370 w 34369"/>
                  <a:gd name="connsiteY3" fmla="*/ 0 h 2967"/>
                  <a:gd name="connsiteX4" fmla="*/ 30630 w 3436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3894" y="0"/>
                    </a:lnTo>
                    <a:lnTo>
                      <a:pt x="34370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68B55668-B525-FFE0-8FAF-C4661C24032B}"/>
                  </a:ext>
                </a:extLst>
              </p:cNvPr>
              <p:cNvSpPr/>
              <p:nvPr/>
            </p:nvSpPr>
            <p:spPr>
              <a:xfrm>
                <a:off x="2841666" y="3747928"/>
                <a:ext cx="34153" cy="2967"/>
              </a:xfrm>
              <a:custGeom>
                <a:avLst/>
                <a:gdLst>
                  <a:gd name="connsiteX0" fmla="*/ 30630 w 34153"/>
                  <a:gd name="connsiteY0" fmla="*/ 2967 h 2967"/>
                  <a:gd name="connsiteX1" fmla="*/ 0 w 34153"/>
                  <a:gd name="connsiteY1" fmla="*/ 2967 h 2967"/>
                  <a:gd name="connsiteX2" fmla="*/ 3647 w 34153"/>
                  <a:gd name="connsiteY2" fmla="*/ 0 h 2967"/>
                  <a:gd name="connsiteX3" fmla="*/ 34153 w 34153"/>
                  <a:gd name="connsiteY3" fmla="*/ 0 h 2967"/>
                  <a:gd name="connsiteX4" fmla="*/ 30630 w 3415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3647" y="0"/>
                    </a:lnTo>
                    <a:lnTo>
                      <a:pt x="34153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8" name="Freeform: Shape 3127">
                <a:extLst>
                  <a:ext uri="{FF2B5EF4-FFF2-40B4-BE49-F238E27FC236}">
                    <a16:creationId xmlns:a16="http://schemas.microsoft.com/office/drawing/2014/main" id="{786CD3BB-2778-FB2B-59F1-062A4A9E3B51}"/>
                  </a:ext>
                </a:extLst>
              </p:cNvPr>
              <p:cNvSpPr/>
              <p:nvPr/>
            </p:nvSpPr>
            <p:spPr>
              <a:xfrm>
                <a:off x="2896435" y="3747928"/>
                <a:ext cx="33905" cy="2967"/>
              </a:xfrm>
              <a:custGeom>
                <a:avLst/>
                <a:gdLst>
                  <a:gd name="connsiteX0" fmla="*/ 30630 w 33905"/>
                  <a:gd name="connsiteY0" fmla="*/ 2967 h 2967"/>
                  <a:gd name="connsiteX1" fmla="*/ 0 w 33905"/>
                  <a:gd name="connsiteY1" fmla="*/ 2967 h 2967"/>
                  <a:gd name="connsiteX2" fmla="*/ 3431 w 33905"/>
                  <a:gd name="connsiteY2" fmla="*/ 0 h 2967"/>
                  <a:gd name="connsiteX3" fmla="*/ 33906 w 33905"/>
                  <a:gd name="connsiteY3" fmla="*/ 0 h 2967"/>
                  <a:gd name="connsiteX4" fmla="*/ 30630 w 3390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5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3431" y="0"/>
                    </a:lnTo>
                    <a:lnTo>
                      <a:pt x="33906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9" name="Freeform: Shape 3128">
                <a:extLst>
                  <a:ext uri="{FF2B5EF4-FFF2-40B4-BE49-F238E27FC236}">
                    <a16:creationId xmlns:a16="http://schemas.microsoft.com/office/drawing/2014/main" id="{ACE9588C-061C-0623-8178-C7111ED0F69A}"/>
                  </a:ext>
                </a:extLst>
              </p:cNvPr>
              <p:cNvSpPr/>
              <p:nvPr/>
            </p:nvSpPr>
            <p:spPr>
              <a:xfrm>
                <a:off x="2951204" y="3747928"/>
                <a:ext cx="33689" cy="2967"/>
              </a:xfrm>
              <a:custGeom>
                <a:avLst/>
                <a:gdLst>
                  <a:gd name="connsiteX0" fmla="*/ 30630 w 33689"/>
                  <a:gd name="connsiteY0" fmla="*/ 2967 h 2967"/>
                  <a:gd name="connsiteX1" fmla="*/ 0 w 33689"/>
                  <a:gd name="connsiteY1" fmla="*/ 2967 h 2967"/>
                  <a:gd name="connsiteX2" fmla="*/ 3215 w 33689"/>
                  <a:gd name="connsiteY2" fmla="*/ 0 h 2967"/>
                  <a:gd name="connsiteX3" fmla="*/ 33690 w 33689"/>
                  <a:gd name="connsiteY3" fmla="*/ 0 h 2967"/>
                  <a:gd name="connsiteX4" fmla="*/ 30630 w 3368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3215" y="0"/>
                    </a:lnTo>
                    <a:lnTo>
                      <a:pt x="33690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0" name="Freeform: Shape 3129">
                <a:extLst>
                  <a:ext uri="{FF2B5EF4-FFF2-40B4-BE49-F238E27FC236}">
                    <a16:creationId xmlns:a16="http://schemas.microsoft.com/office/drawing/2014/main" id="{00AEB366-0A9C-E8DC-8A21-9DC6B29C0854}"/>
                  </a:ext>
                </a:extLst>
              </p:cNvPr>
              <p:cNvSpPr/>
              <p:nvPr/>
            </p:nvSpPr>
            <p:spPr>
              <a:xfrm>
                <a:off x="3005973" y="3747928"/>
                <a:ext cx="33473" cy="2967"/>
              </a:xfrm>
              <a:custGeom>
                <a:avLst/>
                <a:gdLst>
                  <a:gd name="connsiteX0" fmla="*/ 30630 w 33473"/>
                  <a:gd name="connsiteY0" fmla="*/ 2967 h 2967"/>
                  <a:gd name="connsiteX1" fmla="*/ 0 w 33473"/>
                  <a:gd name="connsiteY1" fmla="*/ 2967 h 2967"/>
                  <a:gd name="connsiteX2" fmla="*/ 2967 w 33473"/>
                  <a:gd name="connsiteY2" fmla="*/ 0 h 2967"/>
                  <a:gd name="connsiteX3" fmla="*/ 33473 w 33473"/>
                  <a:gd name="connsiteY3" fmla="*/ 0 h 2967"/>
                  <a:gd name="connsiteX4" fmla="*/ 30630 w 3347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73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2967" y="0"/>
                    </a:lnTo>
                    <a:lnTo>
                      <a:pt x="33473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82FA2D2B-0E07-7D0F-8CA9-A3775EFF729F}"/>
                  </a:ext>
                </a:extLst>
              </p:cNvPr>
              <p:cNvSpPr/>
              <p:nvPr/>
            </p:nvSpPr>
            <p:spPr>
              <a:xfrm>
                <a:off x="3060741" y="3747928"/>
                <a:ext cx="33225" cy="2967"/>
              </a:xfrm>
              <a:custGeom>
                <a:avLst/>
                <a:gdLst>
                  <a:gd name="connsiteX0" fmla="*/ 30630 w 33225"/>
                  <a:gd name="connsiteY0" fmla="*/ 2967 h 2967"/>
                  <a:gd name="connsiteX1" fmla="*/ 0 w 33225"/>
                  <a:gd name="connsiteY1" fmla="*/ 2967 h 2967"/>
                  <a:gd name="connsiteX2" fmla="*/ 2751 w 33225"/>
                  <a:gd name="connsiteY2" fmla="*/ 0 h 2967"/>
                  <a:gd name="connsiteX3" fmla="*/ 33226 w 33225"/>
                  <a:gd name="connsiteY3" fmla="*/ 0 h 2967"/>
                  <a:gd name="connsiteX4" fmla="*/ 30630 w 3322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2751" y="0"/>
                    </a:lnTo>
                    <a:lnTo>
                      <a:pt x="33226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6222D408-3F97-EF1C-207B-F6B46F41143C}"/>
                  </a:ext>
                </a:extLst>
              </p:cNvPr>
              <p:cNvSpPr/>
              <p:nvPr/>
            </p:nvSpPr>
            <p:spPr>
              <a:xfrm>
                <a:off x="3115510" y="3747928"/>
                <a:ext cx="33009" cy="2967"/>
              </a:xfrm>
              <a:custGeom>
                <a:avLst/>
                <a:gdLst>
                  <a:gd name="connsiteX0" fmla="*/ 30630 w 33009"/>
                  <a:gd name="connsiteY0" fmla="*/ 2967 h 2967"/>
                  <a:gd name="connsiteX1" fmla="*/ 0 w 33009"/>
                  <a:gd name="connsiteY1" fmla="*/ 2967 h 2967"/>
                  <a:gd name="connsiteX2" fmla="*/ 2503 w 33009"/>
                  <a:gd name="connsiteY2" fmla="*/ 0 h 2967"/>
                  <a:gd name="connsiteX3" fmla="*/ 33010 w 33009"/>
                  <a:gd name="connsiteY3" fmla="*/ 0 h 2967"/>
                  <a:gd name="connsiteX4" fmla="*/ 30630 w 3300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2503" y="0"/>
                    </a:lnTo>
                    <a:lnTo>
                      <a:pt x="33010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777CC0C9-4AAE-561E-B389-191AC966E445}"/>
                  </a:ext>
                </a:extLst>
              </p:cNvPr>
              <p:cNvSpPr/>
              <p:nvPr/>
            </p:nvSpPr>
            <p:spPr>
              <a:xfrm>
                <a:off x="3170279" y="3747928"/>
                <a:ext cx="32762" cy="2967"/>
              </a:xfrm>
              <a:custGeom>
                <a:avLst/>
                <a:gdLst>
                  <a:gd name="connsiteX0" fmla="*/ 30630 w 32762"/>
                  <a:gd name="connsiteY0" fmla="*/ 2967 h 2967"/>
                  <a:gd name="connsiteX1" fmla="*/ 0 w 32762"/>
                  <a:gd name="connsiteY1" fmla="*/ 2967 h 2967"/>
                  <a:gd name="connsiteX2" fmla="*/ 2287 w 32762"/>
                  <a:gd name="connsiteY2" fmla="*/ 0 h 2967"/>
                  <a:gd name="connsiteX3" fmla="*/ 32762 w 32762"/>
                  <a:gd name="connsiteY3" fmla="*/ 0 h 2967"/>
                  <a:gd name="connsiteX4" fmla="*/ 30630 w 32762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2287" y="0"/>
                    </a:lnTo>
                    <a:lnTo>
                      <a:pt x="32762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800F134-9A19-6FDA-8C2A-4DB7FF3748EE}"/>
                  </a:ext>
                </a:extLst>
              </p:cNvPr>
              <p:cNvSpPr/>
              <p:nvPr/>
            </p:nvSpPr>
            <p:spPr>
              <a:xfrm>
                <a:off x="3225048" y="3747928"/>
                <a:ext cx="32546" cy="2967"/>
              </a:xfrm>
              <a:custGeom>
                <a:avLst/>
                <a:gdLst>
                  <a:gd name="connsiteX0" fmla="*/ 30630 w 32546"/>
                  <a:gd name="connsiteY0" fmla="*/ 2967 h 2967"/>
                  <a:gd name="connsiteX1" fmla="*/ 0 w 32546"/>
                  <a:gd name="connsiteY1" fmla="*/ 2967 h 2967"/>
                  <a:gd name="connsiteX2" fmla="*/ 2040 w 32546"/>
                  <a:gd name="connsiteY2" fmla="*/ 0 h 2967"/>
                  <a:gd name="connsiteX3" fmla="*/ 32546 w 32546"/>
                  <a:gd name="connsiteY3" fmla="*/ 0 h 2967"/>
                  <a:gd name="connsiteX4" fmla="*/ 30630 w 32546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2040" y="0"/>
                    </a:lnTo>
                    <a:lnTo>
                      <a:pt x="32546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509EF89A-5DBD-F450-7F2C-2EA018959E54}"/>
                  </a:ext>
                </a:extLst>
              </p:cNvPr>
              <p:cNvSpPr/>
              <p:nvPr/>
            </p:nvSpPr>
            <p:spPr>
              <a:xfrm>
                <a:off x="3279817" y="3747928"/>
                <a:ext cx="32298" cy="2967"/>
              </a:xfrm>
              <a:custGeom>
                <a:avLst/>
                <a:gdLst>
                  <a:gd name="connsiteX0" fmla="*/ 30629 w 32298"/>
                  <a:gd name="connsiteY0" fmla="*/ 2967 h 2967"/>
                  <a:gd name="connsiteX1" fmla="*/ 0 w 32298"/>
                  <a:gd name="connsiteY1" fmla="*/ 2967 h 2967"/>
                  <a:gd name="connsiteX2" fmla="*/ 1823 w 32298"/>
                  <a:gd name="connsiteY2" fmla="*/ 0 h 2967"/>
                  <a:gd name="connsiteX3" fmla="*/ 32299 w 32298"/>
                  <a:gd name="connsiteY3" fmla="*/ 0 h 2967"/>
                  <a:gd name="connsiteX4" fmla="*/ 30629 w 32298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98" h="2967">
                    <a:moveTo>
                      <a:pt x="30629" y="2967"/>
                    </a:moveTo>
                    <a:lnTo>
                      <a:pt x="0" y="2967"/>
                    </a:lnTo>
                    <a:lnTo>
                      <a:pt x="1823" y="0"/>
                    </a:lnTo>
                    <a:lnTo>
                      <a:pt x="32299" y="0"/>
                    </a:lnTo>
                    <a:lnTo>
                      <a:pt x="3062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69CCE52B-E2C2-6F19-97D7-9F8BFC8B39D6}"/>
                  </a:ext>
                </a:extLst>
              </p:cNvPr>
              <p:cNvSpPr/>
              <p:nvPr/>
            </p:nvSpPr>
            <p:spPr>
              <a:xfrm>
                <a:off x="3334585" y="3747928"/>
                <a:ext cx="32082" cy="2967"/>
              </a:xfrm>
              <a:custGeom>
                <a:avLst/>
                <a:gdLst>
                  <a:gd name="connsiteX0" fmla="*/ 30630 w 32082"/>
                  <a:gd name="connsiteY0" fmla="*/ 2967 h 2967"/>
                  <a:gd name="connsiteX1" fmla="*/ 0 w 32082"/>
                  <a:gd name="connsiteY1" fmla="*/ 2967 h 2967"/>
                  <a:gd name="connsiteX2" fmla="*/ 1576 w 32082"/>
                  <a:gd name="connsiteY2" fmla="*/ 0 h 2967"/>
                  <a:gd name="connsiteX3" fmla="*/ 32082 w 32082"/>
                  <a:gd name="connsiteY3" fmla="*/ 0 h 2967"/>
                  <a:gd name="connsiteX4" fmla="*/ 30630 w 32082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1576" y="0"/>
                    </a:lnTo>
                    <a:lnTo>
                      <a:pt x="32082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E72A448C-151B-9AC0-EB98-A223DE7DD4A4}"/>
                  </a:ext>
                </a:extLst>
              </p:cNvPr>
              <p:cNvSpPr/>
              <p:nvPr/>
            </p:nvSpPr>
            <p:spPr>
              <a:xfrm>
                <a:off x="3389354" y="3747928"/>
                <a:ext cx="31835" cy="2967"/>
              </a:xfrm>
              <a:custGeom>
                <a:avLst/>
                <a:gdLst>
                  <a:gd name="connsiteX0" fmla="*/ 30630 w 31835"/>
                  <a:gd name="connsiteY0" fmla="*/ 2967 h 2967"/>
                  <a:gd name="connsiteX1" fmla="*/ 0 w 31835"/>
                  <a:gd name="connsiteY1" fmla="*/ 2967 h 2967"/>
                  <a:gd name="connsiteX2" fmla="*/ 1360 w 31835"/>
                  <a:gd name="connsiteY2" fmla="*/ 0 h 2967"/>
                  <a:gd name="connsiteX3" fmla="*/ 31835 w 31835"/>
                  <a:gd name="connsiteY3" fmla="*/ 0 h 2967"/>
                  <a:gd name="connsiteX4" fmla="*/ 30630 w 3183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5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1360" y="0"/>
                    </a:lnTo>
                    <a:lnTo>
                      <a:pt x="31835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C4CBF6A4-AFBB-B160-E178-186A348E8CBE}"/>
                  </a:ext>
                </a:extLst>
              </p:cNvPr>
              <p:cNvSpPr/>
              <p:nvPr/>
            </p:nvSpPr>
            <p:spPr>
              <a:xfrm>
                <a:off x="3444123" y="3747928"/>
                <a:ext cx="31619" cy="2967"/>
              </a:xfrm>
              <a:custGeom>
                <a:avLst/>
                <a:gdLst>
                  <a:gd name="connsiteX0" fmla="*/ 30630 w 31619"/>
                  <a:gd name="connsiteY0" fmla="*/ 2967 h 2967"/>
                  <a:gd name="connsiteX1" fmla="*/ 0 w 31619"/>
                  <a:gd name="connsiteY1" fmla="*/ 2967 h 2967"/>
                  <a:gd name="connsiteX2" fmla="*/ 1113 w 31619"/>
                  <a:gd name="connsiteY2" fmla="*/ 0 h 2967"/>
                  <a:gd name="connsiteX3" fmla="*/ 31619 w 31619"/>
                  <a:gd name="connsiteY3" fmla="*/ 0 h 2967"/>
                  <a:gd name="connsiteX4" fmla="*/ 30630 w 3161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19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1113" y="0"/>
                    </a:lnTo>
                    <a:lnTo>
                      <a:pt x="31619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0D6C1886-9BF4-1779-A57E-8A4E67905A00}"/>
                  </a:ext>
                </a:extLst>
              </p:cNvPr>
              <p:cNvSpPr/>
              <p:nvPr/>
            </p:nvSpPr>
            <p:spPr>
              <a:xfrm>
                <a:off x="3498892" y="3747928"/>
                <a:ext cx="31371" cy="2967"/>
              </a:xfrm>
              <a:custGeom>
                <a:avLst/>
                <a:gdLst>
                  <a:gd name="connsiteX0" fmla="*/ 30629 w 31371"/>
                  <a:gd name="connsiteY0" fmla="*/ 2967 h 2967"/>
                  <a:gd name="connsiteX1" fmla="*/ 0 w 31371"/>
                  <a:gd name="connsiteY1" fmla="*/ 2967 h 2967"/>
                  <a:gd name="connsiteX2" fmla="*/ 896 w 31371"/>
                  <a:gd name="connsiteY2" fmla="*/ 0 h 2967"/>
                  <a:gd name="connsiteX3" fmla="*/ 31371 w 31371"/>
                  <a:gd name="connsiteY3" fmla="*/ 0 h 2967"/>
                  <a:gd name="connsiteX4" fmla="*/ 30629 w 31371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71" h="2967">
                    <a:moveTo>
                      <a:pt x="30629" y="2967"/>
                    </a:moveTo>
                    <a:lnTo>
                      <a:pt x="0" y="2967"/>
                    </a:lnTo>
                    <a:lnTo>
                      <a:pt x="896" y="0"/>
                    </a:lnTo>
                    <a:lnTo>
                      <a:pt x="31371" y="0"/>
                    </a:lnTo>
                    <a:lnTo>
                      <a:pt x="3062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F4D67976-22EA-2EE7-80B8-7BE9349C3874}"/>
                  </a:ext>
                </a:extLst>
              </p:cNvPr>
              <p:cNvSpPr/>
              <p:nvPr/>
            </p:nvSpPr>
            <p:spPr>
              <a:xfrm>
                <a:off x="3553661" y="3747928"/>
                <a:ext cx="31155" cy="2967"/>
              </a:xfrm>
              <a:custGeom>
                <a:avLst/>
                <a:gdLst>
                  <a:gd name="connsiteX0" fmla="*/ 30630 w 31155"/>
                  <a:gd name="connsiteY0" fmla="*/ 2967 h 2967"/>
                  <a:gd name="connsiteX1" fmla="*/ 0 w 31155"/>
                  <a:gd name="connsiteY1" fmla="*/ 2967 h 2967"/>
                  <a:gd name="connsiteX2" fmla="*/ 680 w 31155"/>
                  <a:gd name="connsiteY2" fmla="*/ 0 h 2967"/>
                  <a:gd name="connsiteX3" fmla="*/ 31155 w 31155"/>
                  <a:gd name="connsiteY3" fmla="*/ 0 h 2967"/>
                  <a:gd name="connsiteX4" fmla="*/ 30630 w 3115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55" h="2967">
                    <a:moveTo>
                      <a:pt x="30630" y="2967"/>
                    </a:moveTo>
                    <a:lnTo>
                      <a:pt x="0" y="2967"/>
                    </a:lnTo>
                    <a:lnTo>
                      <a:pt x="680" y="0"/>
                    </a:lnTo>
                    <a:lnTo>
                      <a:pt x="31155" y="0"/>
                    </a:lnTo>
                    <a:lnTo>
                      <a:pt x="3063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1" name="Freeform: Shape 3140">
                <a:extLst>
                  <a:ext uri="{FF2B5EF4-FFF2-40B4-BE49-F238E27FC236}">
                    <a16:creationId xmlns:a16="http://schemas.microsoft.com/office/drawing/2014/main" id="{E071E4C8-3CAA-C300-849F-BE8C33551D45}"/>
                  </a:ext>
                </a:extLst>
              </p:cNvPr>
              <p:cNvSpPr/>
              <p:nvPr/>
            </p:nvSpPr>
            <p:spPr>
              <a:xfrm>
                <a:off x="3608429" y="3747928"/>
                <a:ext cx="30938" cy="2967"/>
              </a:xfrm>
              <a:custGeom>
                <a:avLst/>
                <a:gdLst>
                  <a:gd name="connsiteX0" fmla="*/ 30599 w 30938"/>
                  <a:gd name="connsiteY0" fmla="*/ 2967 h 2967"/>
                  <a:gd name="connsiteX1" fmla="*/ 0 w 30938"/>
                  <a:gd name="connsiteY1" fmla="*/ 2967 h 2967"/>
                  <a:gd name="connsiteX2" fmla="*/ 433 w 30938"/>
                  <a:gd name="connsiteY2" fmla="*/ 0 h 2967"/>
                  <a:gd name="connsiteX3" fmla="*/ 30939 w 30938"/>
                  <a:gd name="connsiteY3" fmla="*/ 0 h 2967"/>
                  <a:gd name="connsiteX4" fmla="*/ 30599 w 30938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38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433" y="0"/>
                    </a:lnTo>
                    <a:lnTo>
                      <a:pt x="30939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F6E8EA06-A28E-03CB-596A-98A29DB431A2}"/>
                  </a:ext>
                </a:extLst>
              </p:cNvPr>
              <p:cNvSpPr/>
              <p:nvPr/>
            </p:nvSpPr>
            <p:spPr>
              <a:xfrm>
                <a:off x="3663198" y="3747928"/>
                <a:ext cx="30691" cy="2967"/>
              </a:xfrm>
              <a:custGeom>
                <a:avLst/>
                <a:gdLst>
                  <a:gd name="connsiteX0" fmla="*/ 30599 w 30691"/>
                  <a:gd name="connsiteY0" fmla="*/ 2967 h 2967"/>
                  <a:gd name="connsiteX1" fmla="*/ 0 w 30691"/>
                  <a:gd name="connsiteY1" fmla="*/ 2967 h 2967"/>
                  <a:gd name="connsiteX2" fmla="*/ 217 w 30691"/>
                  <a:gd name="connsiteY2" fmla="*/ 0 h 2967"/>
                  <a:gd name="connsiteX3" fmla="*/ 30692 w 30691"/>
                  <a:gd name="connsiteY3" fmla="*/ 0 h 2967"/>
                  <a:gd name="connsiteX4" fmla="*/ 30599 w 30691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91" h="2967">
                    <a:moveTo>
                      <a:pt x="30599" y="2967"/>
                    </a:moveTo>
                    <a:lnTo>
                      <a:pt x="0" y="2967"/>
                    </a:lnTo>
                    <a:lnTo>
                      <a:pt x="217" y="0"/>
                    </a:lnTo>
                    <a:lnTo>
                      <a:pt x="30692" y="0"/>
                    </a:lnTo>
                    <a:lnTo>
                      <a:pt x="3059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8AF72B6C-DA21-69FC-5B8C-19E1451CFFF9}"/>
                  </a:ext>
                </a:extLst>
              </p:cNvPr>
              <p:cNvSpPr/>
              <p:nvPr/>
            </p:nvSpPr>
            <p:spPr>
              <a:xfrm>
                <a:off x="3717936" y="3747928"/>
                <a:ext cx="30629" cy="2967"/>
              </a:xfrm>
              <a:custGeom>
                <a:avLst/>
                <a:gdLst>
                  <a:gd name="connsiteX0" fmla="*/ 30629 w 30629"/>
                  <a:gd name="connsiteY0" fmla="*/ 2967 h 2967"/>
                  <a:gd name="connsiteX1" fmla="*/ 31 w 30629"/>
                  <a:gd name="connsiteY1" fmla="*/ 2967 h 2967"/>
                  <a:gd name="connsiteX2" fmla="*/ 0 w 30629"/>
                  <a:gd name="connsiteY2" fmla="*/ 0 h 2967"/>
                  <a:gd name="connsiteX3" fmla="*/ 30506 w 30629"/>
                  <a:gd name="connsiteY3" fmla="*/ 0 h 2967"/>
                  <a:gd name="connsiteX4" fmla="*/ 30629 w 3062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9" h="2967">
                    <a:moveTo>
                      <a:pt x="30629" y="2967"/>
                    </a:moveTo>
                    <a:lnTo>
                      <a:pt x="31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0629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94F2BD20-4C4A-2731-305A-BD53FDBD3E6D}"/>
                  </a:ext>
                </a:extLst>
              </p:cNvPr>
              <p:cNvSpPr/>
              <p:nvPr/>
            </p:nvSpPr>
            <p:spPr>
              <a:xfrm>
                <a:off x="3772488" y="3747928"/>
                <a:ext cx="30846" cy="2967"/>
              </a:xfrm>
              <a:custGeom>
                <a:avLst/>
                <a:gdLst>
                  <a:gd name="connsiteX0" fmla="*/ 30846 w 30846"/>
                  <a:gd name="connsiteY0" fmla="*/ 2967 h 2967"/>
                  <a:gd name="connsiteX1" fmla="*/ 248 w 30846"/>
                  <a:gd name="connsiteY1" fmla="*/ 2967 h 2967"/>
                  <a:gd name="connsiteX2" fmla="*/ 0 w 30846"/>
                  <a:gd name="connsiteY2" fmla="*/ 0 h 2967"/>
                  <a:gd name="connsiteX3" fmla="*/ 30476 w 30846"/>
                  <a:gd name="connsiteY3" fmla="*/ 0 h 2967"/>
                  <a:gd name="connsiteX4" fmla="*/ 30846 w 30846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6" h="2967">
                    <a:moveTo>
                      <a:pt x="30846" y="2967"/>
                    </a:moveTo>
                    <a:lnTo>
                      <a:pt x="248" y="2967"/>
                    </a:lnTo>
                    <a:lnTo>
                      <a:pt x="0" y="0"/>
                    </a:lnTo>
                    <a:lnTo>
                      <a:pt x="30476" y="0"/>
                    </a:lnTo>
                    <a:lnTo>
                      <a:pt x="30846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85DAA423-6CF4-6964-2B8F-7CC1AE9F5868}"/>
                  </a:ext>
                </a:extLst>
              </p:cNvPr>
              <p:cNvSpPr/>
              <p:nvPr/>
            </p:nvSpPr>
            <p:spPr>
              <a:xfrm>
                <a:off x="3827010" y="3747928"/>
                <a:ext cx="31093" cy="2967"/>
              </a:xfrm>
              <a:custGeom>
                <a:avLst/>
                <a:gdLst>
                  <a:gd name="connsiteX0" fmla="*/ 31094 w 31093"/>
                  <a:gd name="connsiteY0" fmla="*/ 2967 h 2967"/>
                  <a:gd name="connsiteX1" fmla="*/ 495 w 31093"/>
                  <a:gd name="connsiteY1" fmla="*/ 2967 h 2967"/>
                  <a:gd name="connsiteX2" fmla="*/ 0 w 31093"/>
                  <a:gd name="connsiteY2" fmla="*/ 0 h 2967"/>
                  <a:gd name="connsiteX3" fmla="*/ 30506 w 31093"/>
                  <a:gd name="connsiteY3" fmla="*/ 0 h 2967"/>
                  <a:gd name="connsiteX4" fmla="*/ 31094 w 3109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2967">
                    <a:moveTo>
                      <a:pt x="31094" y="2967"/>
                    </a:moveTo>
                    <a:lnTo>
                      <a:pt x="495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1094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B1BBC553-A37C-E1F8-9533-E47D78A7D092}"/>
                  </a:ext>
                </a:extLst>
              </p:cNvPr>
              <p:cNvSpPr/>
              <p:nvPr/>
            </p:nvSpPr>
            <p:spPr>
              <a:xfrm>
                <a:off x="3881562" y="3747928"/>
                <a:ext cx="31309" cy="2967"/>
              </a:xfrm>
              <a:custGeom>
                <a:avLst/>
                <a:gdLst>
                  <a:gd name="connsiteX0" fmla="*/ 31310 w 31309"/>
                  <a:gd name="connsiteY0" fmla="*/ 2967 h 2967"/>
                  <a:gd name="connsiteX1" fmla="*/ 711 w 31309"/>
                  <a:gd name="connsiteY1" fmla="*/ 2967 h 2967"/>
                  <a:gd name="connsiteX2" fmla="*/ 0 w 31309"/>
                  <a:gd name="connsiteY2" fmla="*/ 0 h 2967"/>
                  <a:gd name="connsiteX3" fmla="*/ 30475 w 31309"/>
                  <a:gd name="connsiteY3" fmla="*/ 0 h 2967"/>
                  <a:gd name="connsiteX4" fmla="*/ 31310 w 3130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09" h="2967">
                    <a:moveTo>
                      <a:pt x="31310" y="2967"/>
                    </a:moveTo>
                    <a:lnTo>
                      <a:pt x="711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131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34CF2A78-5BA4-3DEE-0C83-C3829AE6371B}"/>
                  </a:ext>
                </a:extLst>
              </p:cNvPr>
              <p:cNvSpPr/>
              <p:nvPr/>
            </p:nvSpPr>
            <p:spPr>
              <a:xfrm>
                <a:off x="3936084" y="3747928"/>
                <a:ext cx="31556" cy="2967"/>
              </a:xfrm>
              <a:custGeom>
                <a:avLst/>
                <a:gdLst>
                  <a:gd name="connsiteX0" fmla="*/ 31557 w 31556"/>
                  <a:gd name="connsiteY0" fmla="*/ 2967 h 2967"/>
                  <a:gd name="connsiteX1" fmla="*/ 958 w 31556"/>
                  <a:gd name="connsiteY1" fmla="*/ 2967 h 2967"/>
                  <a:gd name="connsiteX2" fmla="*/ 0 w 31556"/>
                  <a:gd name="connsiteY2" fmla="*/ 0 h 2967"/>
                  <a:gd name="connsiteX3" fmla="*/ 30506 w 31556"/>
                  <a:gd name="connsiteY3" fmla="*/ 0 h 2967"/>
                  <a:gd name="connsiteX4" fmla="*/ 31557 w 31556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56" h="2967">
                    <a:moveTo>
                      <a:pt x="31557" y="2967"/>
                    </a:moveTo>
                    <a:lnTo>
                      <a:pt x="958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1557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CF098893-C0D2-D91A-3489-C3A34B2EA474}"/>
                  </a:ext>
                </a:extLst>
              </p:cNvPr>
              <p:cNvSpPr/>
              <p:nvPr/>
            </p:nvSpPr>
            <p:spPr>
              <a:xfrm>
                <a:off x="3990637" y="3747928"/>
                <a:ext cx="31773" cy="2967"/>
              </a:xfrm>
              <a:custGeom>
                <a:avLst/>
                <a:gdLst>
                  <a:gd name="connsiteX0" fmla="*/ 31773 w 31773"/>
                  <a:gd name="connsiteY0" fmla="*/ 2967 h 2967"/>
                  <a:gd name="connsiteX1" fmla="*/ 1175 w 31773"/>
                  <a:gd name="connsiteY1" fmla="*/ 2967 h 2967"/>
                  <a:gd name="connsiteX2" fmla="*/ 0 w 31773"/>
                  <a:gd name="connsiteY2" fmla="*/ 0 h 2967"/>
                  <a:gd name="connsiteX3" fmla="*/ 30475 w 31773"/>
                  <a:gd name="connsiteY3" fmla="*/ 0 h 2967"/>
                  <a:gd name="connsiteX4" fmla="*/ 31773 w 3177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73" h="2967">
                    <a:moveTo>
                      <a:pt x="31773" y="2967"/>
                    </a:moveTo>
                    <a:lnTo>
                      <a:pt x="1175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1773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53BA2806-1C9A-C4E2-21D8-87D652CEF352}"/>
                  </a:ext>
                </a:extLst>
              </p:cNvPr>
              <p:cNvSpPr/>
              <p:nvPr/>
            </p:nvSpPr>
            <p:spPr>
              <a:xfrm>
                <a:off x="4045189" y="3747928"/>
                <a:ext cx="31989" cy="2967"/>
              </a:xfrm>
              <a:custGeom>
                <a:avLst/>
                <a:gdLst>
                  <a:gd name="connsiteX0" fmla="*/ 31990 w 31989"/>
                  <a:gd name="connsiteY0" fmla="*/ 2967 h 2967"/>
                  <a:gd name="connsiteX1" fmla="*/ 1391 w 31989"/>
                  <a:gd name="connsiteY1" fmla="*/ 2967 h 2967"/>
                  <a:gd name="connsiteX2" fmla="*/ 0 w 31989"/>
                  <a:gd name="connsiteY2" fmla="*/ 0 h 2967"/>
                  <a:gd name="connsiteX3" fmla="*/ 30475 w 31989"/>
                  <a:gd name="connsiteY3" fmla="*/ 0 h 2967"/>
                  <a:gd name="connsiteX4" fmla="*/ 31990 w 31989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89" h="2967">
                    <a:moveTo>
                      <a:pt x="31990" y="2967"/>
                    </a:moveTo>
                    <a:lnTo>
                      <a:pt x="1391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199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A050542F-CD52-A3C7-3126-BDFA37411B4C}"/>
                  </a:ext>
                </a:extLst>
              </p:cNvPr>
              <p:cNvSpPr/>
              <p:nvPr/>
            </p:nvSpPr>
            <p:spPr>
              <a:xfrm>
                <a:off x="4099711" y="3747928"/>
                <a:ext cx="32236" cy="2967"/>
              </a:xfrm>
              <a:custGeom>
                <a:avLst/>
                <a:gdLst>
                  <a:gd name="connsiteX0" fmla="*/ 32237 w 32236"/>
                  <a:gd name="connsiteY0" fmla="*/ 2967 h 2967"/>
                  <a:gd name="connsiteX1" fmla="*/ 1638 w 32236"/>
                  <a:gd name="connsiteY1" fmla="*/ 2967 h 2967"/>
                  <a:gd name="connsiteX2" fmla="*/ 0 w 32236"/>
                  <a:gd name="connsiteY2" fmla="*/ 0 h 2967"/>
                  <a:gd name="connsiteX3" fmla="*/ 30475 w 32236"/>
                  <a:gd name="connsiteY3" fmla="*/ 0 h 2967"/>
                  <a:gd name="connsiteX4" fmla="*/ 32237 w 32236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36" h="2967">
                    <a:moveTo>
                      <a:pt x="32237" y="2967"/>
                    </a:moveTo>
                    <a:lnTo>
                      <a:pt x="1638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2237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28A05561-9A72-08A5-26CB-58D9DBCBB284}"/>
                  </a:ext>
                </a:extLst>
              </p:cNvPr>
              <p:cNvSpPr/>
              <p:nvPr/>
            </p:nvSpPr>
            <p:spPr>
              <a:xfrm>
                <a:off x="4154263" y="3747928"/>
                <a:ext cx="32453" cy="2967"/>
              </a:xfrm>
              <a:custGeom>
                <a:avLst/>
                <a:gdLst>
                  <a:gd name="connsiteX0" fmla="*/ 32453 w 32453"/>
                  <a:gd name="connsiteY0" fmla="*/ 2967 h 2967"/>
                  <a:gd name="connsiteX1" fmla="*/ 1855 w 32453"/>
                  <a:gd name="connsiteY1" fmla="*/ 2967 h 2967"/>
                  <a:gd name="connsiteX2" fmla="*/ 0 w 32453"/>
                  <a:gd name="connsiteY2" fmla="*/ 0 h 2967"/>
                  <a:gd name="connsiteX3" fmla="*/ 30475 w 32453"/>
                  <a:gd name="connsiteY3" fmla="*/ 0 h 2967"/>
                  <a:gd name="connsiteX4" fmla="*/ 32453 w 3245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53" h="2967">
                    <a:moveTo>
                      <a:pt x="32453" y="2967"/>
                    </a:moveTo>
                    <a:lnTo>
                      <a:pt x="1855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2453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2" name="Freeform: Shape 3151">
                <a:extLst>
                  <a:ext uri="{FF2B5EF4-FFF2-40B4-BE49-F238E27FC236}">
                    <a16:creationId xmlns:a16="http://schemas.microsoft.com/office/drawing/2014/main" id="{50AE5DB8-EBBF-5259-A775-DBEEBD4385B5}"/>
                  </a:ext>
                </a:extLst>
              </p:cNvPr>
              <p:cNvSpPr/>
              <p:nvPr/>
            </p:nvSpPr>
            <p:spPr>
              <a:xfrm>
                <a:off x="4208784" y="3747928"/>
                <a:ext cx="32700" cy="2967"/>
              </a:xfrm>
              <a:custGeom>
                <a:avLst/>
                <a:gdLst>
                  <a:gd name="connsiteX0" fmla="*/ 32701 w 32700"/>
                  <a:gd name="connsiteY0" fmla="*/ 2967 h 2967"/>
                  <a:gd name="connsiteX1" fmla="*/ 2071 w 32700"/>
                  <a:gd name="connsiteY1" fmla="*/ 2967 h 2967"/>
                  <a:gd name="connsiteX2" fmla="*/ 0 w 32700"/>
                  <a:gd name="connsiteY2" fmla="*/ 0 h 2967"/>
                  <a:gd name="connsiteX3" fmla="*/ 30506 w 32700"/>
                  <a:gd name="connsiteY3" fmla="*/ 0 h 2967"/>
                  <a:gd name="connsiteX4" fmla="*/ 32701 w 32700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967">
                    <a:moveTo>
                      <a:pt x="32701" y="2967"/>
                    </a:moveTo>
                    <a:lnTo>
                      <a:pt x="2071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2701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3" name="Freeform: Shape 3152">
                <a:extLst>
                  <a:ext uri="{FF2B5EF4-FFF2-40B4-BE49-F238E27FC236}">
                    <a16:creationId xmlns:a16="http://schemas.microsoft.com/office/drawing/2014/main" id="{8869D40C-D8C8-4C6B-6BFE-9AFFBA8F6136}"/>
                  </a:ext>
                </a:extLst>
              </p:cNvPr>
              <p:cNvSpPr/>
              <p:nvPr/>
            </p:nvSpPr>
            <p:spPr>
              <a:xfrm>
                <a:off x="4263337" y="3747928"/>
                <a:ext cx="32916" cy="2967"/>
              </a:xfrm>
              <a:custGeom>
                <a:avLst/>
                <a:gdLst>
                  <a:gd name="connsiteX0" fmla="*/ 32917 w 32916"/>
                  <a:gd name="connsiteY0" fmla="*/ 2967 h 2967"/>
                  <a:gd name="connsiteX1" fmla="*/ 2287 w 32916"/>
                  <a:gd name="connsiteY1" fmla="*/ 2967 h 2967"/>
                  <a:gd name="connsiteX2" fmla="*/ 0 w 32916"/>
                  <a:gd name="connsiteY2" fmla="*/ 0 h 2967"/>
                  <a:gd name="connsiteX3" fmla="*/ 30475 w 32916"/>
                  <a:gd name="connsiteY3" fmla="*/ 0 h 2967"/>
                  <a:gd name="connsiteX4" fmla="*/ 32917 w 32916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967">
                    <a:moveTo>
                      <a:pt x="32917" y="2967"/>
                    </a:moveTo>
                    <a:lnTo>
                      <a:pt x="2287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2917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4" name="Freeform: Shape 3153">
                <a:extLst>
                  <a:ext uri="{FF2B5EF4-FFF2-40B4-BE49-F238E27FC236}">
                    <a16:creationId xmlns:a16="http://schemas.microsoft.com/office/drawing/2014/main" id="{CA01676D-2B56-AA95-6809-DC8BC4714922}"/>
                  </a:ext>
                </a:extLst>
              </p:cNvPr>
              <p:cNvSpPr/>
              <p:nvPr/>
            </p:nvSpPr>
            <p:spPr>
              <a:xfrm>
                <a:off x="4317858" y="3747928"/>
                <a:ext cx="33164" cy="2967"/>
              </a:xfrm>
              <a:custGeom>
                <a:avLst/>
                <a:gdLst>
                  <a:gd name="connsiteX0" fmla="*/ 33164 w 33164"/>
                  <a:gd name="connsiteY0" fmla="*/ 2967 h 2967"/>
                  <a:gd name="connsiteX1" fmla="*/ 2534 w 33164"/>
                  <a:gd name="connsiteY1" fmla="*/ 2967 h 2967"/>
                  <a:gd name="connsiteX2" fmla="*/ 0 w 33164"/>
                  <a:gd name="connsiteY2" fmla="*/ 0 h 2967"/>
                  <a:gd name="connsiteX3" fmla="*/ 30506 w 33164"/>
                  <a:gd name="connsiteY3" fmla="*/ 0 h 2967"/>
                  <a:gd name="connsiteX4" fmla="*/ 33164 w 33164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2967">
                    <a:moveTo>
                      <a:pt x="33164" y="2967"/>
                    </a:moveTo>
                    <a:lnTo>
                      <a:pt x="2534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3164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5" name="Freeform: Shape 3154">
                <a:extLst>
                  <a:ext uri="{FF2B5EF4-FFF2-40B4-BE49-F238E27FC236}">
                    <a16:creationId xmlns:a16="http://schemas.microsoft.com/office/drawing/2014/main" id="{C2BC3AE9-43D1-42D4-FAAC-B3BB60523785}"/>
                  </a:ext>
                </a:extLst>
              </p:cNvPr>
              <p:cNvSpPr/>
              <p:nvPr/>
            </p:nvSpPr>
            <p:spPr>
              <a:xfrm>
                <a:off x="4372411" y="3747928"/>
                <a:ext cx="33380" cy="2967"/>
              </a:xfrm>
              <a:custGeom>
                <a:avLst/>
                <a:gdLst>
                  <a:gd name="connsiteX0" fmla="*/ 33380 w 33380"/>
                  <a:gd name="connsiteY0" fmla="*/ 2967 h 2967"/>
                  <a:gd name="connsiteX1" fmla="*/ 2751 w 33380"/>
                  <a:gd name="connsiteY1" fmla="*/ 2967 h 2967"/>
                  <a:gd name="connsiteX2" fmla="*/ 0 w 33380"/>
                  <a:gd name="connsiteY2" fmla="*/ 0 h 2967"/>
                  <a:gd name="connsiteX3" fmla="*/ 30475 w 33380"/>
                  <a:gd name="connsiteY3" fmla="*/ 0 h 2967"/>
                  <a:gd name="connsiteX4" fmla="*/ 33380 w 33380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2967">
                    <a:moveTo>
                      <a:pt x="33380" y="2967"/>
                    </a:moveTo>
                    <a:lnTo>
                      <a:pt x="2751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3380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6" name="Freeform: Shape 3155">
                <a:extLst>
                  <a:ext uri="{FF2B5EF4-FFF2-40B4-BE49-F238E27FC236}">
                    <a16:creationId xmlns:a16="http://schemas.microsoft.com/office/drawing/2014/main" id="{EAF2779D-A084-0872-09AC-83476F6B7A79}"/>
                  </a:ext>
                </a:extLst>
              </p:cNvPr>
              <p:cNvSpPr/>
              <p:nvPr/>
            </p:nvSpPr>
            <p:spPr>
              <a:xfrm>
                <a:off x="4426933" y="3747928"/>
                <a:ext cx="33627" cy="2967"/>
              </a:xfrm>
              <a:custGeom>
                <a:avLst/>
                <a:gdLst>
                  <a:gd name="connsiteX0" fmla="*/ 33628 w 33627"/>
                  <a:gd name="connsiteY0" fmla="*/ 2967 h 2967"/>
                  <a:gd name="connsiteX1" fmla="*/ 2998 w 33627"/>
                  <a:gd name="connsiteY1" fmla="*/ 2967 h 2967"/>
                  <a:gd name="connsiteX2" fmla="*/ 0 w 33627"/>
                  <a:gd name="connsiteY2" fmla="*/ 0 h 2967"/>
                  <a:gd name="connsiteX3" fmla="*/ 30506 w 33627"/>
                  <a:gd name="connsiteY3" fmla="*/ 0 h 2967"/>
                  <a:gd name="connsiteX4" fmla="*/ 33628 w 33627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2967">
                    <a:moveTo>
                      <a:pt x="33628" y="2967"/>
                    </a:moveTo>
                    <a:lnTo>
                      <a:pt x="2998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3628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7" name="Freeform: Shape 3156">
                <a:extLst>
                  <a:ext uri="{FF2B5EF4-FFF2-40B4-BE49-F238E27FC236}">
                    <a16:creationId xmlns:a16="http://schemas.microsoft.com/office/drawing/2014/main" id="{DCE31E98-AF7D-8CED-56FE-7E6361B04713}"/>
                  </a:ext>
                </a:extLst>
              </p:cNvPr>
              <p:cNvSpPr/>
              <p:nvPr/>
            </p:nvSpPr>
            <p:spPr>
              <a:xfrm>
                <a:off x="4481485" y="3747928"/>
                <a:ext cx="33844" cy="2967"/>
              </a:xfrm>
              <a:custGeom>
                <a:avLst/>
                <a:gdLst>
                  <a:gd name="connsiteX0" fmla="*/ 33844 w 33844"/>
                  <a:gd name="connsiteY0" fmla="*/ 2967 h 2967"/>
                  <a:gd name="connsiteX1" fmla="*/ 3215 w 33844"/>
                  <a:gd name="connsiteY1" fmla="*/ 2967 h 2967"/>
                  <a:gd name="connsiteX2" fmla="*/ 0 w 33844"/>
                  <a:gd name="connsiteY2" fmla="*/ 0 h 2967"/>
                  <a:gd name="connsiteX3" fmla="*/ 30475 w 33844"/>
                  <a:gd name="connsiteY3" fmla="*/ 0 h 2967"/>
                  <a:gd name="connsiteX4" fmla="*/ 33844 w 33844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4" h="2967">
                    <a:moveTo>
                      <a:pt x="33844" y="2967"/>
                    </a:moveTo>
                    <a:lnTo>
                      <a:pt x="3215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3844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8" name="Freeform: Shape 3157">
                <a:extLst>
                  <a:ext uri="{FF2B5EF4-FFF2-40B4-BE49-F238E27FC236}">
                    <a16:creationId xmlns:a16="http://schemas.microsoft.com/office/drawing/2014/main" id="{613ED5F8-4129-EF65-6EEB-FD887DA4CD30}"/>
                  </a:ext>
                </a:extLst>
              </p:cNvPr>
              <p:cNvSpPr/>
              <p:nvPr/>
            </p:nvSpPr>
            <p:spPr>
              <a:xfrm>
                <a:off x="4536006" y="3747928"/>
                <a:ext cx="34091" cy="2967"/>
              </a:xfrm>
              <a:custGeom>
                <a:avLst/>
                <a:gdLst>
                  <a:gd name="connsiteX0" fmla="*/ 34092 w 34091"/>
                  <a:gd name="connsiteY0" fmla="*/ 2967 h 2967"/>
                  <a:gd name="connsiteX1" fmla="*/ 3462 w 34091"/>
                  <a:gd name="connsiteY1" fmla="*/ 2967 h 2967"/>
                  <a:gd name="connsiteX2" fmla="*/ 0 w 34091"/>
                  <a:gd name="connsiteY2" fmla="*/ 0 h 2967"/>
                  <a:gd name="connsiteX3" fmla="*/ 30506 w 34091"/>
                  <a:gd name="connsiteY3" fmla="*/ 0 h 2967"/>
                  <a:gd name="connsiteX4" fmla="*/ 34092 w 34091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2967">
                    <a:moveTo>
                      <a:pt x="34092" y="2967"/>
                    </a:moveTo>
                    <a:lnTo>
                      <a:pt x="3462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4092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9" name="Freeform: Shape 3158">
                <a:extLst>
                  <a:ext uri="{FF2B5EF4-FFF2-40B4-BE49-F238E27FC236}">
                    <a16:creationId xmlns:a16="http://schemas.microsoft.com/office/drawing/2014/main" id="{57B5648B-2D1F-216F-6A13-50D77BA73D26}"/>
                  </a:ext>
                </a:extLst>
              </p:cNvPr>
              <p:cNvSpPr/>
              <p:nvPr/>
            </p:nvSpPr>
            <p:spPr>
              <a:xfrm>
                <a:off x="4590559" y="3747928"/>
                <a:ext cx="34307" cy="2967"/>
              </a:xfrm>
              <a:custGeom>
                <a:avLst/>
                <a:gdLst>
                  <a:gd name="connsiteX0" fmla="*/ 34308 w 34307"/>
                  <a:gd name="connsiteY0" fmla="*/ 2967 h 2967"/>
                  <a:gd name="connsiteX1" fmla="*/ 3678 w 34307"/>
                  <a:gd name="connsiteY1" fmla="*/ 2967 h 2967"/>
                  <a:gd name="connsiteX2" fmla="*/ 0 w 34307"/>
                  <a:gd name="connsiteY2" fmla="*/ 0 h 2967"/>
                  <a:gd name="connsiteX3" fmla="*/ 30475 w 34307"/>
                  <a:gd name="connsiteY3" fmla="*/ 0 h 2967"/>
                  <a:gd name="connsiteX4" fmla="*/ 34308 w 34307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2967">
                    <a:moveTo>
                      <a:pt x="34308" y="2967"/>
                    </a:moveTo>
                    <a:lnTo>
                      <a:pt x="3678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4308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0" name="Freeform: Shape 3159">
                <a:extLst>
                  <a:ext uri="{FF2B5EF4-FFF2-40B4-BE49-F238E27FC236}">
                    <a16:creationId xmlns:a16="http://schemas.microsoft.com/office/drawing/2014/main" id="{0FD2BA6C-4D51-12E2-B883-B8AA09D5A8AF}"/>
                  </a:ext>
                </a:extLst>
              </p:cNvPr>
              <p:cNvSpPr/>
              <p:nvPr/>
            </p:nvSpPr>
            <p:spPr>
              <a:xfrm>
                <a:off x="4645111" y="3747928"/>
                <a:ext cx="34523" cy="2967"/>
              </a:xfrm>
              <a:custGeom>
                <a:avLst/>
                <a:gdLst>
                  <a:gd name="connsiteX0" fmla="*/ 34524 w 34523"/>
                  <a:gd name="connsiteY0" fmla="*/ 2967 h 2967"/>
                  <a:gd name="connsiteX1" fmla="*/ 3894 w 34523"/>
                  <a:gd name="connsiteY1" fmla="*/ 2967 h 2967"/>
                  <a:gd name="connsiteX2" fmla="*/ 0 w 34523"/>
                  <a:gd name="connsiteY2" fmla="*/ 0 h 2967"/>
                  <a:gd name="connsiteX3" fmla="*/ 30475 w 34523"/>
                  <a:gd name="connsiteY3" fmla="*/ 0 h 2967"/>
                  <a:gd name="connsiteX4" fmla="*/ 34524 w 34523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3" h="2967">
                    <a:moveTo>
                      <a:pt x="34524" y="2967"/>
                    </a:moveTo>
                    <a:lnTo>
                      <a:pt x="3894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4524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1" name="Freeform: Shape 3160">
                <a:extLst>
                  <a:ext uri="{FF2B5EF4-FFF2-40B4-BE49-F238E27FC236}">
                    <a16:creationId xmlns:a16="http://schemas.microsoft.com/office/drawing/2014/main" id="{E31569F4-0B51-6DF5-F3AF-4B395B0ECCD1}"/>
                  </a:ext>
                </a:extLst>
              </p:cNvPr>
              <p:cNvSpPr/>
              <p:nvPr/>
            </p:nvSpPr>
            <p:spPr>
              <a:xfrm>
                <a:off x="4699633" y="3747928"/>
                <a:ext cx="34771" cy="2967"/>
              </a:xfrm>
              <a:custGeom>
                <a:avLst/>
                <a:gdLst>
                  <a:gd name="connsiteX0" fmla="*/ 34771 w 34771"/>
                  <a:gd name="connsiteY0" fmla="*/ 2967 h 2967"/>
                  <a:gd name="connsiteX1" fmla="*/ 4142 w 34771"/>
                  <a:gd name="connsiteY1" fmla="*/ 2967 h 2967"/>
                  <a:gd name="connsiteX2" fmla="*/ 0 w 34771"/>
                  <a:gd name="connsiteY2" fmla="*/ 0 h 2967"/>
                  <a:gd name="connsiteX3" fmla="*/ 30506 w 34771"/>
                  <a:gd name="connsiteY3" fmla="*/ 0 h 2967"/>
                  <a:gd name="connsiteX4" fmla="*/ 34771 w 34771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1" h="2967">
                    <a:moveTo>
                      <a:pt x="34771" y="2967"/>
                    </a:moveTo>
                    <a:lnTo>
                      <a:pt x="4142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4771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2" name="Freeform: Shape 3161">
                <a:extLst>
                  <a:ext uri="{FF2B5EF4-FFF2-40B4-BE49-F238E27FC236}">
                    <a16:creationId xmlns:a16="http://schemas.microsoft.com/office/drawing/2014/main" id="{818141F2-0624-A83C-2E67-070D9DF7B57E}"/>
                  </a:ext>
                </a:extLst>
              </p:cNvPr>
              <p:cNvSpPr/>
              <p:nvPr/>
            </p:nvSpPr>
            <p:spPr>
              <a:xfrm>
                <a:off x="4754185" y="3747928"/>
                <a:ext cx="34987" cy="2967"/>
              </a:xfrm>
              <a:custGeom>
                <a:avLst/>
                <a:gdLst>
                  <a:gd name="connsiteX0" fmla="*/ 34988 w 34987"/>
                  <a:gd name="connsiteY0" fmla="*/ 2967 h 2967"/>
                  <a:gd name="connsiteX1" fmla="*/ 4358 w 34987"/>
                  <a:gd name="connsiteY1" fmla="*/ 2967 h 2967"/>
                  <a:gd name="connsiteX2" fmla="*/ 0 w 34987"/>
                  <a:gd name="connsiteY2" fmla="*/ 0 h 2967"/>
                  <a:gd name="connsiteX3" fmla="*/ 30475 w 34987"/>
                  <a:gd name="connsiteY3" fmla="*/ 0 h 2967"/>
                  <a:gd name="connsiteX4" fmla="*/ 34988 w 34987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87" h="2967">
                    <a:moveTo>
                      <a:pt x="34988" y="2967"/>
                    </a:moveTo>
                    <a:lnTo>
                      <a:pt x="4358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4988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3" name="Freeform: Shape 3162">
                <a:extLst>
                  <a:ext uri="{FF2B5EF4-FFF2-40B4-BE49-F238E27FC236}">
                    <a16:creationId xmlns:a16="http://schemas.microsoft.com/office/drawing/2014/main" id="{01B7BDF6-BA61-401A-3087-17832E8E87D7}"/>
                  </a:ext>
                </a:extLst>
              </p:cNvPr>
              <p:cNvSpPr/>
              <p:nvPr/>
            </p:nvSpPr>
            <p:spPr>
              <a:xfrm>
                <a:off x="4808707" y="3747928"/>
                <a:ext cx="35235" cy="2967"/>
              </a:xfrm>
              <a:custGeom>
                <a:avLst/>
                <a:gdLst>
                  <a:gd name="connsiteX0" fmla="*/ 35235 w 35235"/>
                  <a:gd name="connsiteY0" fmla="*/ 2967 h 2967"/>
                  <a:gd name="connsiteX1" fmla="*/ 4605 w 35235"/>
                  <a:gd name="connsiteY1" fmla="*/ 2967 h 2967"/>
                  <a:gd name="connsiteX2" fmla="*/ 0 w 35235"/>
                  <a:gd name="connsiteY2" fmla="*/ 0 h 2967"/>
                  <a:gd name="connsiteX3" fmla="*/ 30506 w 35235"/>
                  <a:gd name="connsiteY3" fmla="*/ 0 h 2967"/>
                  <a:gd name="connsiteX4" fmla="*/ 35235 w 35235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5" h="2967">
                    <a:moveTo>
                      <a:pt x="35235" y="2967"/>
                    </a:moveTo>
                    <a:lnTo>
                      <a:pt x="4605" y="2967"/>
                    </a:lnTo>
                    <a:lnTo>
                      <a:pt x="0" y="0"/>
                    </a:lnTo>
                    <a:lnTo>
                      <a:pt x="30506" y="0"/>
                    </a:lnTo>
                    <a:lnTo>
                      <a:pt x="35235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A550E57A-2B5C-F58B-57F0-DF12D28D53DD}"/>
                  </a:ext>
                </a:extLst>
              </p:cNvPr>
              <p:cNvSpPr/>
              <p:nvPr/>
            </p:nvSpPr>
            <p:spPr>
              <a:xfrm>
                <a:off x="4863259" y="3747928"/>
                <a:ext cx="35451" cy="2967"/>
              </a:xfrm>
              <a:custGeom>
                <a:avLst/>
                <a:gdLst>
                  <a:gd name="connsiteX0" fmla="*/ 35451 w 35451"/>
                  <a:gd name="connsiteY0" fmla="*/ 2967 h 2967"/>
                  <a:gd name="connsiteX1" fmla="*/ 4822 w 35451"/>
                  <a:gd name="connsiteY1" fmla="*/ 2967 h 2967"/>
                  <a:gd name="connsiteX2" fmla="*/ 0 w 35451"/>
                  <a:gd name="connsiteY2" fmla="*/ 0 h 2967"/>
                  <a:gd name="connsiteX3" fmla="*/ 30475 w 35451"/>
                  <a:gd name="connsiteY3" fmla="*/ 0 h 2967"/>
                  <a:gd name="connsiteX4" fmla="*/ 35451 w 35451"/>
                  <a:gd name="connsiteY4" fmla="*/ 2967 h 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51" h="2967">
                    <a:moveTo>
                      <a:pt x="35451" y="2967"/>
                    </a:moveTo>
                    <a:lnTo>
                      <a:pt x="4822" y="2967"/>
                    </a:lnTo>
                    <a:lnTo>
                      <a:pt x="0" y="0"/>
                    </a:lnTo>
                    <a:lnTo>
                      <a:pt x="30475" y="0"/>
                    </a:lnTo>
                    <a:lnTo>
                      <a:pt x="35451" y="29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64DD9FB6-13B5-B4B0-FCFD-67E0ECA3D68D}"/>
                  </a:ext>
                </a:extLst>
              </p:cNvPr>
              <p:cNvSpPr/>
              <p:nvPr/>
            </p:nvSpPr>
            <p:spPr>
              <a:xfrm>
                <a:off x="2395171" y="3752440"/>
                <a:ext cx="36223" cy="2998"/>
              </a:xfrm>
              <a:custGeom>
                <a:avLst/>
                <a:gdLst>
                  <a:gd name="connsiteX0" fmla="*/ 30815 w 36223"/>
                  <a:gd name="connsiteY0" fmla="*/ 2998 h 2998"/>
                  <a:gd name="connsiteX1" fmla="*/ 0 w 36223"/>
                  <a:gd name="connsiteY1" fmla="*/ 2998 h 2998"/>
                  <a:gd name="connsiteX2" fmla="*/ 5563 w 36223"/>
                  <a:gd name="connsiteY2" fmla="*/ 0 h 2998"/>
                  <a:gd name="connsiteX3" fmla="*/ 36224 w 36223"/>
                  <a:gd name="connsiteY3" fmla="*/ 0 h 2998"/>
                  <a:gd name="connsiteX4" fmla="*/ 30815 w 3622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23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5563" y="0"/>
                    </a:lnTo>
                    <a:lnTo>
                      <a:pt x="36224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2589D28A-8917-F8CE-FC54-48312C4A812D}"/>
                  </a:ext>
                </a:extLst>
              </p:cNvPr>
              <p:cNvSpPr/>
              <p:nvPr/>
            </p:nvSpPr>
            <p:spPr>
              <a:xfrm>
                <a:off x="2450280" y="3752440"/>
                <a:ext cx="36007" cy="2998"/>
              </a:xfrm>
              <a:custGeom>
                <a:avLst/>
                <a:gdLst>
                  <a:gd name="connsiteX0" fmla="*/ 30815 w 36007"/>
                  <a:gd name="connsiteY0" fmla="*/ 2998 h 2998"/>
                  <a:gd name="connsiteX1" fmla="*/ 0 w 36007"/>
                  <a:gd name="connsiteY1" fmla="*/ 2998 h 2998"/>
                  <a:gd name="connsiteX2" fmla="*/ 5316 w 36007"/>
                  <a:gd name="connsiteY2" fmla="*/ 0 h 2998"/>
                  <a:gd name="connsiteX3" fmla="*/ 36008 w 36007"/>
                  <a:gd name="connsiteY3" fmla="*/ 0 h 2998"/>
                  <a:gd name="connsiteX4" fmla="*/ 30815 w 36007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7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5316" y="0"/>
                    </a:lnTo>
                    <a:lnTo>
                      <a:pt x="36008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4A1C6DC4-EBF3-4385-A4D6-5B7F53FAB966}"/>
                  </a:ext>
                </a:extLst>
              </p:cNvPr>
              <p:cNvSpPr/>
              <p:nvPr/>
            </p:nvSpPr>
            <p:spPr>
              <a:xfrm>
                <a:off x="2505419" y="3752440"/>
                <a:ext cx="35760" cy="2998"/>
              </a:xfrm>
              <a:custGeom>
                <a:avLst/>
                <a:gdLst>
                  <a:gd name="connsiteX0" fmla="*/ 30815 w 35760"/>
                  <a:gd name="connsiteY0" fmla="*/ 2998 h 2998"/>
                  <a:gd name="connsiteX1" fmla="*/ 0 w 35760"/>
                  <a:gd name="connsiteY1" fmla="*/ 2998 h 2998"/>
                  <a:gd name="connsiteX2" fmla="*/ 5069 w 35760"/>
                  <a:gd name="connsiteY2" fmla="*/ 0 h 2998"/>
                  <a:gd name="connsiteX3" fmla="*/ 35760 w 35760"/>
                  <a:gd name="connsiteY3" fmla="*/ 0 h 2998"/>
                  <a:gd name="connsiteX4" fmla="*/ 30815 w 3576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60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5069" y="0"/>
                    </a:lnTo>
                    <a:lnTo>
                      <a:pt x="35760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D44EC297-DD20-14B1-B1F0-23969C95925C}"/>
                  </a:ext>
                </a:extLst>
              </p:cNvPr>
              <p:cNvSpPr/>
              <p:nvPr/>
            </p:nvSpPr>
            <p:spPr>
              <a:xfrm>
                <a:off x="2560528" y="3752440"/>
                <a:ext cx="35544" cy="2998"/>
              </a:xfrm>
              <a:custGeom>
                <a:avLst/>
                <a:gdLst>
                  <a:gd name="connsiteX0" fmla="*/ 30815 w 35544"/>
                  <a:gd name="connsiteY0" fmla="*/ 2998 h 2998"/>
                  <a:gd name="connsiteX1" fmla="*/ 0 w 35544"/>
                  <a:gd name="connsiteY1" fmla="*/ 2998 h 2998"/>
                  <a:gd name="connsiteX2" fmla="*/ 4853 w 35544"/>
                  <a:gd name="connsiteY2" fmla="*/ 0 h 2998"/>
                  <a:gd name="connsiteX3" fmla="*/ 35544 w 35544"/>
                  <a:gd name="connsiteY3" fmla="*/ 0 h 2998"/>
                  <a:gd name="connsiteX4" fmla="*/ 30815 w 35544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4853" y="0"/>
                    </a:lnTo>
                    <a:lnTo>
                      <a:pt x="35544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A871E561-27B2-F61D-AA86-0B5DB90014EE}"/>
                  </a:ext>
                </a:extLst>
              </p:cNvPr>
              <p:cNvSpPr/>
              <p:nvPr/>
            </p:nvSpPr>
            <p:spPr>
              <a:xfrm>
                <a:off x="2615637" y="3752440"/>
                <a:ext cx="35296" cy="2998"/>
              </a:xfrm>
              <a:custGeom>
                <a:avLst/>
                <a:gdLst>
                  <a:gd name="connsiteX0" fmla="*/ 30815 w 35296"/>
                  <a:gd name="connsiteY0" fmla="*/ 2998 h 2998"/>
                  <a:gd name="connsiteX1" fmla="*/ 0 w 35296"/>
                  <a:gd name="connsiteY1" fmla="*/ 2998 h 2998"/>
                  <a:gd name="connsiteX2" fmla="*/ 4636 w 35296"/>
                  <a:gd name="connsiteY2" fmla="*/ 0 h 2998"/>
                  <a:gd name="connsiteX3" fmla="*/ 35297 w 35296"/>
                  <a:gd name="connsiteY3" fmla="*/ 0 h 2998"/>
                  <a:gd name="connsiteX4" fmla="*/ 30815 w 3529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4636" y="0"/>
                    </a:lnTo>
                    <a:lnTo>
                      <a:pt x="35297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8C95C4F8-74D0-2076-74AC-7155C175D839}"/>
                  </a:ext>
                </a:extLst>
              </p:cNvPr>
              <p:cNvSpPr/>
              <p:nvPr/>
            </p:nvSpPr>
            <p:spPr>
              <a:xfrm>
                <a:off x="2670745" y="3752440"/>
                <a:ext cx="35080" cy="2998"/>
              </a:xfrm>
              <a:custGeom>
                <a:avLst/>
                <a:gdLst>
                  <a:gd name="connsiteX0" fmla="*/ 30815 w 35080"/>
                  <a:gd name="connsiteY0" fmla="*/ 2998 h 2998"/>
                  <a:gd name="connsiteX1" fmla="*/ 0 w 35080"/>
                  <a:gd name="connsiteY1" fmla="*/ 2998 h 2998"/>
                  <a:gd name="connsiteX2" fmla="*/ 4420 w 35080"/>
                  <a:gd name="connsiteY2" fmla="*/ 0 h 2998"/>
                  <a:gd name="connsiteX3" fmla="*/ 35081 w 35080"/>
                  <a:gd name="connsiteY3" fmla="*/ 0 h 2998"/>
                  <a:gd name="connsiteX4" fmla="*/ 30815 w 3508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4420" y="0"/>
                    </a:lnTo>
                    <a:lnTo>
                      <a:pt x="35081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551362DF-19F6-C5C4-8630-63E32D49DBA0}"/>
                  </a:ext>
                </a:extLst>
              </p:cNvPr>
              <p:cNvSpPr/>
              <p:nvPr/>
            </p:nvSpPr>
            <p:spPr>
              <a:xfrm>
                <a:off x="2725885" y="3752440"/>
                <a:ext cx="34833" cy="2998"/>
              </a:xfrm>
              <a:custGeom>
                <a:avLst/>
                <a:gdLst>
                  <a:gd name="connsiteX0" fmla="*/ 30815 w 34833"/>
                  <a:gd name="connsiteY0" fmla="*/ 2998 h 2998"/>
                  <a:gd name="connsiteX1" fmla="*/ 0 w 34833"/>
                  <a:gd name="connsiteY1" fmla="*/ 2998 h 2998"/>
                  <a:gd name="connsiteX2" fmla="*/ 4142 w 34833"/>
                  <a:gd name="connsiteY2" fmla="*/ 0 h 2998"/>
                  <a:gd name="connsiteX3" fmla="*/ 34833 w 34833"/>
                  <a:gd name="connsiteY3" fmla="*/ 0 h 2998"/>
                  <a:gd name="connsiteX4" fmla="*/ 30815 w 3483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3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4142" y="0"/>
                    </a:lnTo>
                    <a:lnTo>
                      <a:pt x="34833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416FB42E-5FF8-9B3C-0E40-5B0B75940609}"/>
                  </a:ext>
                </a:extLst>
              </p:cNvPr>
              <p:cNvSpPr/>
              <p:nvPr/>
            </p:nvSpPr>
            <p:spPr>
              <a:xfrm>
                <a:off x="2780994" y="3752440"/>
                <a:ext cx="34616" cy="2998"/>
              </a:xfrm>
              <a:custGeom>
                <a:avLst/>
                <a:gdLst>
                  <a:gd name="connsiteX0" fmla="*/ 30815 w 34616"/>
                  <a:gd name="connsiteY0" fmla="*/ 2998 h 2998"/>
                  <a:gd name="connsiteX1" fmla="*/ 0 w 34616"/>
                  <a:gd name="connsiteY1" fmla="*/ 2998 h 2998"/>
                  <a:gd name="connsiteX2" fmla="*/ 3925 w 34616"/>
                  <a:gd name="connsiteY2" fmla="*/ 0 h 2998"/>
                  <a:gd name="connsiteX3" fmla="*/ 34617 w 34616"/>
                  <a:gd name="connsiteY3" fmla="*/ 0 h 2998"/>
                  <a:gd name="connsiteX4" fmla="*/ 30815 w 3461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6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3925" y="0"/>
                    </a:lnTo>
                    <a:lnTo>
                      <a:pt x="34617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91A83E5A-7EEC-0832-1B0B-534B446D6D3D}"/>
                  </a:ext>
                </a:extLst>
              </p:cNvPr>
              <p:cNvSpPr/>
              <p:nvPr/>
            </p:nvSpPr>
            <p:spPr>
              <a:xfrm>
                <a:off x="2836103" y="3752440"/>
                <a:ext cx="34400" cy="2998"/>
              </a:xfrm>
              <a:custGeom>
                <a:avLst/>
                <a:gdLst>
                  <a:gd name="connsiteX0" fmla="*/ 30815 w 34400"/>
                  <a:gd name="connsiteY0" fmla="*/ 2998 h 2998"/>
                  <a:gd name="connsiteX1" fmla="*/ 0 w 34400"/>
                  <a:gd name="connsiteY1" fmla="*/ 2998 h 2998"/>
                  <a:gd name="connsiteX2" fmla="*/ 3709 w 34400"/>
                  <a:gd name="connsiteY2" fmla="*/ 0 h 2998"/>
                  <a:gd name="connsiteX3" fmla="*/ 34401 w 34400"/>
                  <a:gd name="connsiteY3" fmla="*/ 0 h 2998"/>
                  <a:gd name="connsiteX4" fmla="*/ 30815 w 3440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3709" y="0"/>
                    </a:lnTo>
                    <a:lnTo>
                      <a:pt x="34401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181FDDB5-38B5-A362-96EC-95E05B6F5486}"/>
                  </a:ext>
                </a:extLst>
              </p:cNvPr>
              <p:cNvSpPr/>
              <p:nvPr/>
            </p:nvSpPr>
            <p:spPr>
              <a:xfrm>
                <a:off x="2891243" y="3752440"/>
                <a:ext cx="34122" cy="2998"/>
              </a:xfrm>
              <a:custGeom>
                <a:avLst/>
                <a:gdLst>
                  <a:gd name="connsiteX0" fmla="*/ 30784 w 34122"/>
                  <a:gd name="connsiteY0" fmla="*/ 2998 h 2998"/>
                  <a:gd name="connsiteX1" fmla="*/ 0 w 34122"/>
                  <a:gd name="connsiteY1" fmla="*/ 2998 h 2998"/>
                  <a:gd name="connsiteX2" fmla="*/ 3462 w 34122"/>
                  <a:gd name="connsiteY2" fmla="*/ 0 h 2998"/>
                  <a:gd name="connsiteX3" fmla="*/ 34122 w 34122"/>
                  <a:gd name="connsiteY3" fmla="*/ 0 h 2998"/>
                  <a:gd name="connsiteX4" fmla="*/ 30784 w 34122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2" h="2998">
                    <a:moveTo>
                      <a:pt x="30784" y="2998"/>
                    </a:moveTo>
                    <a:lnTo>
                      <a:pt x="0" y="2998"/>
                    </a:lnTo>
                    <a:lnTo>
                      <a:pt x="3462" y="0"/>
                    </a:lnTo>
                    <a:lnTo>
                      <a:pt x="34122" y="0"/>
                    </a:lnTo>
                    <a:lnTo>
                      <a:pt x="30784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4067531B-0E11-9D3A-459A-A48C1A5DFA2D}"/>
                  </a:ext>
                </a:extLst>
              </p:cNvPr>
              <p:cNvSpPr/>
              <p:nvPr/>
            </p:nvSpPr>
            <p:spPr>
              <a:xfrm>
                <a:off x="2946351" y="3752440"/>
                <a:ext cx="33905" cy="2998"/>
              </a:xfrm>
              <a:custGeom>
                <a:avLst/>
                <a:gdLst>
                  <a:gd name="connsiteX0" fmla="*/ 30815 w 33905"/>
                  <a:gd name="connsiteY0" fmla="*/ 2998 h 2998"/>
                  <a:gd name="connsiteX1" fmla="*/ 0 w 33905"/>
                  <a:gd name="connsiteY1" fmla="*/ 2998 h 2998"/>
                  <a:gd name="connsiteX2" fmla="*/ 3214 w 33905"/>
                  <a:gd name="connsiteY2" fmla="*/ 0 h 2998"/>
                  <a:gd name="connsiteX3" fmla="*/ 33906 w 33905"/>
                  <a:gd name="connsiteY3" fmla="*/ 0 h 2998"/>
                  <a:gd name="connsiteX4" fmla="*/ 30815 w 33905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5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3214" y="0"/>
                    </a:lnTo>
                    <a:lnTo>
                      <a:pt x="33906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477A66A2-28BE-3EE6-8585-67497F9E9BAE}"/>
                  </a:ext>
                </a:extLst>
              </p:cNvPr>
              <p:cNvSpPr/>
              <p:nvPr/>
            </p:nvSpPr>
            <p:spPr>
              <a:xfrm>
                <a:off x="3001460" y="3752440"/>
                <a:ext cx="33689" cy="2998"/>
              </a:xfrm>
              <a:custGeom>
                <a:avLst/>
                <a:gdLst>
                  <a:gd name="connsiteX0" fmla="*/ 30815 w 33689"/>
                  <a:gd name="connsiteY0" fmla="*/ 2998 h 2998"/>
                  <a:gd name="connsiteX1" fmla="*/ 0 w 33689"/>
                  <a:gd name="connsiteY1" fmla="*/ 2998 h 2998"/>
                  <a:gd name="connsiteX2" fmla="*/ 2998 w 33689"/>
                  <a:gd name="connsiteY2" fmla="*/ 0 h 2998"/>
                  <a:gd name="connsiteX3" fmla="*/ 33690 w 33689"/>
                  <a:gd name="connsiteY3" fmla="*/ 0 h 2998"/>
                  <a:gd name="connsiteX4" fmla="*/ 30815 w 33689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998" y="0"/>
                    </a:lnTo>
                    <a:lnTo>
                      <a:pt x="33690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A99CF6E4-F088-302B-5D32-AA5E03323291}"/>
                  </a:ext>
                </a:extLst>
              </p:cNvPr>
              <p:cNvSpPr/>
              <p:nvPr/>
            </p:nvSpPr>
            <p:spPr>
              <a:xfrm>
                <a:off x="3056569" y="3752440"/>
                <a:ext cx="33473" cy="2998"/>
              </a:xfrm>
              <a:custGeom>
                <a:avLst/>
                <a:gdLst>
                  <a:gd name="connsiteX0" fmla="*/ 30815 w 33473"/>
                  <a:gd name="connsiteY0" fmla="*/ 2998 h 2998"/>
                  <a:gd name="connsiteX1" fmla="*/ 0 w 33473"/>
                  <a:gd name="connsiteY1" fmla="*/ 2998 h 2998"/>
                  <a:gd name="connsiteX2" fmla="*/ 2782 w 33473"/>
                  <a:gd name="connsiteY2" fmla="*/ 0 h 2998"/>
                  <a:gd name="connsiteX3" fmla="*/ 33473 w 33473"/>
                  <a:gd name="connsiteY3" fmla="*/ 0 h 2998"/>
                  <a:gd name="connsiteX4" fmla="*/ 30815 w 3347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73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782" y="0"/>
                    </a:lnTo>
                    <a:lnTo>
                      <a:pt x="33473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305FA602-26E4-6F5E-6A59-1B93A57A1194}"/>
                  </a:ext>
                </a:extLst>
              </p:cNvPr>
              <p:cNvSpPr/>
              <p:nvPr/>
            </p:nvSpPr>
            <p:spPr>
              <a:xfrm>
                <a:off x="3111709" y="3752440"/>
                <a:ext cx="33195" cy="2998"/>
              </a:xfrm>
              <a:custGeom>
                <a:avLst/>
                <a:gdLst>
                  <a:gd name="connsiteX0" fmla="*/ 30815 w 33195"/>
                  <a:gd name="connsiteY0" fmla="*/ 2998 h 2998"/>
                  <a:gd name="connsiteX1" fmla="*/ 0 w 33195"/>
                  <a:gd name="connsiteY1" fmla="*/ 2998 h 2998"/>
                  <a:gd name="connsiteX2" fmla="*/ 2534 w 33195"/>
                  <a:gd name="connsiteY2" fmla="*/ 0 h 2998"/>
                  <a:gd name="connsiteX3" fmla="*/ 33195 w 33195"/>
                  <a:gd name="connsiteY3" fmla="*/ 0 h 2998"/>
                  <a:gd name="connsiteX4" fmla="*/ 30815 w 33195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534" y="0"/>
                    </a:lnTo>
                    <a:lnTo>
                      <a:pt x="33195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16CE5F5-C0E8-A08D-F368-9A92E03B7BBA}"/>
                  </a:ext>
                </a:extLst>
              </p:cNvPr>
              <p:cNvSpPr/>
              <p:nvPr/>
            </p:nvSpPr>
            <p:spPr>
              <a:xfrm>
                <a:off x="3166817" y="3752440"/>
                <a:ext cx="32978" cy="2998"/>
              </a:xfrm>
              <a:custGeom>
                <a:avLst/>
                <a:gdLst>
                  <a:gd name="connsiteX0" fmla="*/ 30815 w 32978"/>
                  <a:gd name="connsiteY0" fmla="*/ 2998 h 2998"/>
                  <a:gd name="connsiteX1" fmla="*/ 0 w 32978"/>
                  <a:gd name="connsiteY1" fmla="*/ 2998 h 2998"/>
                  <a:gd name="connsiteX2" fmla="*/ 2287 w 32978"/>
                  <a:gd name="connsiteY2" fmla="*/ 0 h 2998"/>
                  <a:gd name="connsiteX3" fmla="*/ 32979 w 32978"/>
                  <a:gd name="connsiteY3" fmla="*/ 0 h 2998"/>
                  <a:gd name="connsiteX4" fmla="*/ 30815 w 32978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287" y="0"/>
                    </a:lnTo>
                    <a:lnTo>
                      <a:pt x="32979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5B3F20DD-7ACF-DC79-7316-9CF365BA7A1C}"/>
                  </a:ext>
                </a:extLst>
              </p:cNvPr>
              <p:cNvSpPr/>
              <p:nvPr/>
            </p:nvSpPr>
            <p:spPr>
              <a:xfrm>
                <a:off x="3221926" y="3752440"/>
                <a:ext cx="32762" cy="2998"/>
              </a:xfrm>
              <a:custGeom>
                <a:avLst/>
                <a:gdLst>
                  <a:gd name="connsiteX0" fmla="*/ 30815 w 32762"/>
                  <a:gd name="connsiteY0" fmla="*/ 2998 h 2998"/>
                  <a:gd name="connsiteX1" fmla="*/ 0 w 32762"/>
                  <a:gd name="connsiteY1" fmla="*/ 2998 h 2998"/>
                  <a:gd name="connsiteX2" fmla="*/ 2071 w 32762"/>
                  <a:gd name="connsiteY2" fmla="*/ 0 h 2998"/>
                  <a:gd name="connsiteX3" fmla="*/ 32762 w 32762"/>
                  <a:gd name="connsiteY3" fmla="*/ 0 h 2998"/>
                  <a:gd name="connsiteX4" fmla="*/ 30815 w 32762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071" y="0"/>
                    </a:lnTo>
                    <a:lnTo>
                      <a:pt x="32762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1" name="Freeform: Shape 3180">
                <a:extLst>
                  <a:ext uri="{FF2B5EF4-FFF2-40B4-BE49-F238E27FC236}">
                    <a16:creationId xmlns:a16="http://schemas.microsoft.com/office/drawing/2014/main" id="{DE835009-4B4D-4C60-0821-7DD3CE662827}"/>
                  </a:ext>
                </a:extLst>
              </p:cNvPr>
              <p:cNvSpPr/>
              <p:nvPr/>
            </p:nvSpPr>
            <p:spPr>
              <a:xfrm>
                <a:off x="3277066" y="3752440"/>
                <a:ext cx="32515" cy="2998"/>
              </a:xfrm>
              <a:custGeom>
                <a:avLst/>
                <a:gdLst>
                  <a:gd name="connsiteX0" fmla="*/ 30784 w 32515"/>
                  <a:gd name="connsiteY0" fmla="*/ 2998 h 2998"/>
                  <a:gd name="connsiteX1" fmla="*/ 0 w 32515"/>
                  <a:gd name="connsiteY1" fmla="*/ 2998 h 2998"/>
                  <a:gd name="connsiteX2" fmla="*/ 1823 w 32515"/>
                  <a:gd name="connsiteY2" fmla="*/ 0 h 2998"/>
                  <a:gd name="connsiteX3" fmla="*/ 32515 w 32515"/>
                  <a:gd name="connsiteY3" fmla="*/ 0 h 2998"/>
                  <a:gd name="connsiteX4" fmla="*/ 30784 w 32515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5" h="2998">
                    <a:moveTo>
                      <a:pt x="30784" y="2998"/>
                    </a:moveTo>
                    <a:lnTo>
                      <a:pt x="0" y="2998"/>
                    </a:lnTo>
                    <a:lnTo>
                      <a:pt x="1823" y="0"/>
                    </a:lnTo>
                    <a:lnTo>
                      <a:pt x="32515" y="0"/>
                    </a:lnTo>
                    <a:lnTo>
                      <a:pt x="30784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2" name="Freeform: Shape 3181">
                <a:extLst>
                  <a:ext uri="{FF2B5EF4-FFF2-40B4-BE49-F238E27FC236}">
                    <a16:creationId xmlns:a16="http://schemas.microsoft.com/office/drawing/2014/main" id="{C3512ED3-F2F5-891B-6FEB-32491666E2B9}"/>
                  </a:ext>
                </a:extLst>
              </p:cNvPr>
              <p:cNvSpPr/>
              <p:nvPr/>
            </p:nvSpPr>
            <p:spPr>
              <a:xfrm>
                <a:off x="3332175" y="3752440"/>
                <a:ext cx="32268" cy="2998"/>
              </a:xfrm>
              <a:custGeom>
                <a:avLst/>
                <a:gdLst>
                  <a:gd name="connsiteX0" fmla="*/ 30815 w 32268"/>
                  <a:gd name="connsiteY0" fmla="*/ 2998 h 2998"/>
                  <a:gd name="connsiteX1" fmla="*/ 0 w 32268"/>
                  <a:gd name="connsiteY1" fmla="*/ 2998 h 2998"/>
                  <a:gd name="connsiteX2" fmla="*/ 1607 w 32268"/>
                  <a:gd name="connsiteY2" fmla="*/ 0 h 2998"/>
                  <a:gd name="connsiteX3" fmla="*/ 32268 w 32268"/>
                  <a:gd name="connsiteY3" fmla="*/ 0 h 2998"/>
                  <a:gd name="connsiteX4" fmla="*/ 30815 w 32268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1607" y="0"/>
                    </a:lnTo>
                    <a:lnTo>
                      <a:pt x="32268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2FB07201-AECA-BB24-6A9F-B6E6C391B431}"/>
                  </a:ext>
                </a:extLst>
              </p:cNvPr>
              <p:cNvSpPr/>
              <p:nvPr/>
            </p:nvSpPr>
            <p:spPr>
              <a:xfrm>
                <a:off x="3387284" y="3752440"/>
                <a:ext cx="32051" cy="2998"/>
              </a:xfrm>
              <a:custGeom>
                <a:avLst/>
                <a:gdLst>
                  <a:gd name="connsiteX0" fmla="*/ 30815 w 32051"/>
                  <a:gd name="connsiteY0" fmla="*/ 2998 h 2998"/>
                  <a:gd name="connsiteX1" fmla="*/ 0 w 32051"/>
                  <a:gd name="connsiteY1" fmla="*/ 2998 h 2998"/>
                  <a:gd name="connsiteX2" fmla="*/ 1391 w 32051"/>
                  <a:gd name="connsiteY2" fmla="*/ 0 h 2998"/>
                  <a:gd name="connsiteX3" fmla="*/ 32051 w 32051"/>
                  <a:gd name="connsiteY3" fmla="*/ 0 h 2998"/>
                  <a:gd name="connsiteX4" fmla="*/ 30815 w 32051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1391" y="0"/>
                    </a:lnTo>
                    <a:lnTo>
                      <a:pt x="32051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D087CC0A-189D-41AE-50C3-0D66CEBD4B08}"/>
                  </a:ext>
                </a:extLst>
              </p:cNvPr>
              <p:cNvSpPr/>
              <p:nvPr/>
            </p:nvSpPr>
            <p:spPr>
              <a:xfrm>
                <a:off x="3442392" y="3752440"/>
                <a:ext cx="31834" cy="2998"/>
              </a:xfrm>
              <a:custGeom>
                <a:avLst/>
                <a:gdLst>
                  <a:gd name="connsiteX0" fmla="*/ 30815 w 31834"/>
                  <a:gd name="connsiteY0" fmla="*/ 2998 h 2998"/>
                  <a:gd name="connsiteX1" fmla="*/ 0 w 31834"/>
                  <a:gd name="connsiteY1" fmla="*/ 2998 h 2998"/>
                  <a:gd name="connsiteX2" fmla="*/ 1144 w 31834"/>
                  <a:gd name="connsiteY2" fmla="*/ 0 h 2998"/>
                  <a:gd name="connsiteX3" fmla="*/ 31835 w 31834"/>
                  <a:gd name="connsiteY3" fmla="*/ 0 h 2998"/>
                  <a:gd name="connsiteX4" fmla="*/ 30815 w 31834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4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1144" y="0"/>
                    </a:lnTo>
                    <a:lnTo>
                      <a:pt x="31835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958EE49C-56F0-30D1-AC25-FBC06789D6DE}"/>
                  </a:ext>
                </a:extLst>
              </p:cNvPr>
              <p:cNvSpPr/>
              <p:nvPr/>
            </p:nvSpPr>
            <p:spPr>
              <a:xfrm>
                <a:off x="3497532" y="3752440"/>
                <a:ext cx="31587" cy="2998"/>
              </a:xfrm>
              <a:custGeom>
                <a:avLst/>
                <a:gdLst>
                  <a:gd name="connsiteX0" fmla="*/ 30815 w 31587"/>
                  <a:gd name="connsiteY0" fmla="*/ 2998 h 2998"/>
                  <a:gd name="connsiteX1" fmla="*/ 0 w 31587"/>
                  <a:gd name="connsiteY1" fmla="*/ 2998 h 2998"/>
                  <a:gd name="connsiteX2" fmla="*/ 896 w 31587"/>
                  <a:gd name="connsiteY2" fmla="*/ 0 h 2998"/>
                  <a:gd name="connsiteX3" fmla="*/ 31588 w 31587"/>
                  <a:gd name="connsiteY3" fmla="*/ 0 h 2998"/>
                  <a:gd name="connsiteX4" fmla="*/ 30815 w 31587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87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896" y="0"/>
                    </a:lnTo>
                    <a:lnTo>
                      <a:pt x="31588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49C418DB-8185-B405-DCDF-BDABB0F1C97D}"/>
                  </a:ext>
                </a:extLst>
              </p:cNvPr>
              <p:cNvSpPr/>
              <p:nvPr/>
            </p:nvSpPr>
            <p:spPr>
              <a:xfrm>
                <a:off x="3552641" y="3752440"/>
                <a:ext cx="31371" cy="2998"/>
              </a:xfrm>
              <a:custGeom>
                <a:avLst/>
                <a:gdLst>
                  <a:gd name="connsiteX0" fmla="*/ 30815 w 31371"/>
                  <a:gd name="connsiteY0" fmla="*/ 2998 h 2998"/>
                  <a:gd name="connsiteX1" fmla="*/ 0 w 31371"/>
                  <a:gd name="connsiteY1" fmla="*/ 2998 h 2998"/>
                  <a:gd name="connsiteX2" fmla="*/ 680 w 31371"/>
                  <a:gd name="connsiteY2" fmla="*/ 0 h 2998"/>
                  <a:gd name="connsiteX3" fmla="*/ 31371 w 31371"/>
                  <a:gd name="connsiteY3" fmla="*/ 0 h 2998"/>
                  <a:gd name="connsiteX4" fmla="*/ 30815 w 31371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71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680" y="0"/>
                    </a:lnTo>
                    <a:lnTo>
                      <a:pt x="31371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D8EBE515-5419-3F68-DAC6-C6511FF97DFF}"/>
                  </a:ext>
                </a:extLst>
              </p:cNvPr>
              <p:cNvSpPr/>
              <p:nvPr/>
            </p:nvSpPr>
            <p:spPr>
              <a:xfrm>
                <a:off x="3607749" y="3752440"/>
                <a:ext cx="31124" cy="2998"/>
              </a:xfrm>
              <a:custGeom>
                <a:avLst/>
                <a:gdLst>
                  <a:gd name="connsiteX0" fmla="*/ 30815 w 31124"/>
                  <a:gd name="connsiteY0" fmla="*/ 2998 h 2998"/>
                  <a:gd name="connsiteX1" fmla="*/ 0 w 31124"/>
                  <a:gd name="connsiteY1" fmla="*/ 2998 h 2998"/>
                  <a:gd name="connsiteX2" fmla="*/ 464 w 31124"/>
                  <a:gd name="connsiteY2" fmla="*/ 0 h 2998"/>
                  <a:gd name="connsiteX3" fmla="*/ 31124 w 31124"/>
                  <a:gd name="connsiteY3" fmla="*/ 0 h 2998"/>
                  <a:gd name="connsiteX4" fmla="*/ 30815 w 31124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24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464" y="0"/>
                    </a:lnTo>
                    <a:lnTo>
                      <a:pt x="31124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8" name="Freeform: Shape 3187">
                <a:extLst>
                  <a:ext uri="{FF2B5EF4-FFF2-40B4-BE49-F238E27FC236}">
                    <a16:creationId xmlns:a16="http://schemas.microsoft.com/office/drawing/2014/main" id="{CAC13F16-FA06-C3B1-169C-A8034220E4A8}"/>
                  </a:ext>
                </a:extLst>
              </p:cNvPr>
              <p:cNvSpPr/>
              <p:nvPr/>
            </p:nvSpPr>
            <p:spPr>
              <a:xfrm>
                <a:off x="3662858" y="3752440"/>
                <a:ext cx="30907" cy="2998"/>
              </a:xfrm>
              <a:custGeom>
                <a:avLst/>
                <a:gdLst>
                  <a:gd name="connsiteX0" fmla="*/ 30815 w 30907"/>
                  <a:gd name="connsiteY0" fmla="*/ 2998 h 2998"/>
                  <a:gd name="connsiteX1" fmla="*/ 0 w 30907"/>
                  <a:gd name="connsiteY1" fmla="*/ 2998 h 2998"/>
                  <a:gd name="connsiteX2" fmla="*/ 217 w 30907"/>
                  <a:gd name="connsiteY2" fmla="*/ 0 h 2998"/>
                  <a:gd name="connsiteX3" fmla="*/ 30908 w 30907"/>
                  <a:gd name="connsiteY3" fmla="*/ 0 h 2998"/>
                  <a:gd name="connsiteX4" fmla="*/ 30815 w 30907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07" h="2998">
                    <a:moveTo>
                      <a:pt x="30815" y="2998"/>
                    </a:moveTo>
                    <a:lnTo>
                      <a:pt x="0" y="2998"/>
                    </a:lnTo>
                    <a:lnTo>
                      <a:pt x="217" y="0"/>
                    </a:lnTo>
                    <a:lnTo>
                      <a:pt x="30908" y="0"/>
                    </a:lnTo>
                    <a:lnTo>
                      <a:pt x="3081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9" name="Freeform: Shape 3188">
                <a:extLst>
                  <a:ext uri="{FF2B5EF4-FFF2-40B4-BE49-F238E27FC236}">
                    <a16:creationId xmlns:a16="http://schemas.microsoft.com/office/drawing/2014/main" id="{EF899379-6F92-1273-0F9C-31B125DE623F}"/>
                  </a:ext>
                </a:extLst>
              </p:cNvPr>
              <p:cNvSpPr/>
              <p:nvPr/>
            </p:nvSpPr>
            <p:spPr>
              <a:xfrm>
                <a:off x="3717967" y="3752440"/>
                <a:ext cx="30846" cy="2998"/>
              </a:xfrm>
              <a:custGeom>
                <a:avLst/>
                <a:gdLst>
                  <a:gd name="connsiteX0" fmla="*/ 30846 w 30846"/>
                  <a:gd name="connsiteY0" fmla="*/ 2998 h 2998"/>
                  <a:gd name="connsiteX1" fmla="*/ 31 w 30846"/>
                  <a:gd name="connsiteY1" fmla="*/ 2998 h 2998"/>
                  <a:gd name="connsiteX2" fmla="*/ 0 w 30846"/>
                  <a:gd name="connsiteY2" fmla="*/ 0 h 2998"/>
                  <a:gd name="connsiteX3" fmla="*/ 30691 w 30846"/>
                  <a:gd name="connsiteY3" fmla="*/ 0 h 2998"/>
                  <a:gd name="connsiteX4" fmla="*/ 30846 w 3084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6" h="2998">
                    <a:moveTo>
                      <a:pt x="30846" y="2998"/>
                    </a:moveTo>
                    <a:lnTo>
                      <a:pt x="31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0846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0" name="Freeform: Shape 3189">
                <a:extLst>
                  <a:ext uri="{FF2B5EF4-FFF2-40B4-BE49-F238E27FC236}">
                    <a16:creationId xmlns:a16="http://schemas.microsoft.com/office/drawing/2014/main" id="{E7C4E033-428B-ACC6-871E-F30E99C6DA05}"/>
                  </a:ext>
                </a:extLst>
              </p:cNvPr>
              <p:cNvSpPr/>
              <p:nvPr/>
            </p:nvSpPr>
            <p:spPr>
              <a:xfrm>
                <a:off x="3772860" y="3752440"/>
                <a:ext cx="31062" cy="2998"/>
              </a:xfrm>
              <a:custGeom>
                <a:avLst/>
                <a:gdLst>
                  <a:gd name="connsiteX0" fmla="*/ 31062 w 31062"/>
                  <a:gd name="connsiteY0" fmla="*/ 2998 h 2998"/>
                  <a:gd name="connsiteX1" fmla="*/ 247 w 31062"/>
                  <a:gd name="connsiteY1" fmla="*/ 2998 h 2998"/>
                  <a:gd name="connsiteX2" fmla="*/ 0 w 31062"/>
                  <a:gd name="connsiteY2" fmla="*/ 0 h 2998"/>
                  <a:gd name="connsiteX3" fmla="*/ 30691 w 31062"/>
                  <a:gd name="connsiteY3" fmla="*/ 0 h 2998"/>
                  <a:gd name="connsiteX4" fmla="*/ 31062 w 31062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2" h="2998">
                    <a:moveTo>
                      <a:pt x="31062" y="2998"/>
                    </a:moveTo>
                    <a:lnTo>
                      <a:pt x="247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1062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1" name="Freeform: Shape 3190">
                <a:extLst>
                  <a:ext uri="{FF2B5EF4-FFF2-40B4-BE49-F238E27FC236}">
                    <a16:creationId xmlns:a16="http://schemas.microsoft.com/office/drawing/2014/main" id="{F7C0F64C-4E72-DE30-5281-16B2C5C98DA8}"/>
                  </a:ext>
                </a:extLst>
              </p:cNvPr>
              <p:cNvSpPr/>
              <p:nvPr/>
            </p:nvSpPr>
            <p:spPr>
              <a:xfrm>
                <a:off x="3827752" y="3752440"/>
                <a:ext cx="31278" cy="2998"/>
              </a:xfrm>
              <a:custGeom>
                <a:avLst/>
                <a:gdLst>
                  <a:gd name="connsiteX0" fmla="*/ 31279 w 31278"/>
                  <a:gd name="connsiteY0" fmla="*/ 2998 h 2998"/>
                  <a:gd name="connsiteX1" fmla="*/ 464 w 31278"/>
                  <a:gd name="connsiteY1" fmla="*/ 2998 h 2998"/>
                  <a:gd name="connsiteX2" fmla="*/ 0 w 31278"/>
                  <a:gd name="connsiteY2" fmla="*/ 0 h 2998"/>
                  <a:gd name="connsiteX3" fmla="*/ 30661 w 31278"/>
                  <a:gd name="connsiteY3" fmla="*/ 0 h 2998"/>
                  <a:gd name="connsiteX4" fmla="*/ 31279 w 31278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2998">
                    <a:moveTo>
                      <a:pt x="31279" y="2998"/>
                    </a:moveTo>
                    <a:lnTo>
                      <a:pt x="464" y="2998"/>
                    </a:lnTo>
                    <a:lnTo>
                      <a:pt x="0" y="0"/>
                    </a:lnTo>
                    <a:lnTo>
                      <a:pt x="30661" y="0"/>
                    </a:lnTo>
                    <a:lnTo>
                      <a:pt x="31279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2" name="Freeform: Shape 3191">
                <a:extLst>
                  <a:ext uri="{FF2B5EF4-FFF2-40B4-BE49-F238E27FC236}">
                    <a16:creationId xmlns:a16="http://schemas.microsoft.com/office/drawing/2014/main" id="{ED6B852A-8DEC-0378-B495-0AEF668A04F2}"/>
                  </a:ext>
                </a:extLst>
              </p:cNvPr>
              <p:cNvSpPr/>
              <p:nvPr/>
            </p:nvSpPr>
            <p:spPr>
              <a:xfrm>
                <a:off x="3882613" y="3752440"/>
                <a:ext cx="31526" cy="2998"/>
              </a:xfrm>
              <a:custGeom>
                <a:avLst/>
                <a:gdLst>
                  <a:gd name="connsiteX0" fmla="*/ 31526 w 31526"/>
                  <a:gd name="connsiteY0" fmla="*/ 2998 h 2998"/>
                  <a:gd name="connsiteX1" fmla="*/ 742 w 31526"/>
                  <a:gd name="connsiteY1" fmla="*/ 2998 h 2998"/>
                  <a:gd name="connsiteX2" fmla="*/ 0 w 31526"/>
                  <a:gd name="connsiteY2" fmla="*/ 0 h 2998"/>
                  <a:gd name="connsiteX3" fmla="*/ 30692 w 31526"/>
                  <a:gd name="connsiteY3" fmla="*/ 0 h 2998"/>
                  <a:gd name="connsiteX4" fmla="*/ 31526 w 3152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26" h="2998">
                    <a:moveTo>
                      <a:pt x="31526" y="2998"/>
                    </a:moveTo>
                    <a:lnTo>
                      <a:pt x="742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1526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3" name="Freeform: Shape 3192">
                <a:extLst>
                  <a:ext uri="{FF2B5EF4-FFF2-40B4-BE49-F238E27FC236}">
                    <a16:creationId xmlns:a16="http://schemas.microsoft.com/office/drawing/2014/main" id="{21489C19-AC70-681F-EC88-01AD9C508E19}"/>
                  </a:ext>
                </a:extLst>
              </p:cNvPr>
              <p:cNvSpPr/>
              <p:nvPr/>
            </p:nvSpPr>
            <p:spPr>
              <a:xfrm>
                <a:off x="3937506" y="3752440"/>
                <a:ext cx="31773" cy="2998"/>
              </a:xfrm>
              <a:custGeom>
                <a:avLst/>
                <a:gdLst>
                  <a:gd name="connsiteX0" fmla="*/ 31773 w 31773"/>
                  <a:gd name="connsiteY0" fmla="*/ 2998 h 2998"/>
                  <a:gd name="connsiteX1" fmla="*/ 958 w 31773"/>
                  <a:gd name="connsiteY1" fmla="*/ 2998 h 2998"/>
                  <a:gd name="connsiteX2" fmla="*/ 0 w 31773"/>
                  <a:gd name="connsiteY2" fmla="*/ 0 h 2998"/>
                  <a:gd name="connsiteX3" fmla="*/ 30692 w 31773"/>
                  <a:gd name="connsiteY3" fmla="*/ 0 h 2998"/>
                  <a:gd name="connsiteX4" fmla="*/ 31773 w 3177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73" h="2998">
                    <a:moveTo>
                      <a:pt x="31773" y="2998"/>
                    </a:moveTo>
                    <a:lnTo>
                      <a:pt x="958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1773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4" name="Freeform: Shape 3193">
                <a:extLst>
                  <a:ext uri="{FF2B5EF4-FFF2-40B4-BE49-F238E27FC236}">
                    <a16:creationId xmlns:a16="http://schemas.microsoft.com/office/drawing/2014/main" id="{63600306-CBE5-D14A-E498-64E0C31997CC}"/>
                  </a:ext>
                </a:extLst>
              </p:cNvPr>
              <p:cNvSpPr/>
              <p:nvPr/>
            </p:nvSpPr>
            <p:spPr>
              <a:xfrm>
                <a:off x="3992398" y="3752440"/>
                <a:ext cx="31989" cy="2998"/>
              </a:xfrm>
              <a:custGeom>
                <a:avLst/>
                <a:gdLst>
                  <a:gd name="connsiteX0" fmla="*/ 31990 w 31989"/>
                  <a:gd name="connsiteY0" fmla="*/ 2998 h 2998"/>
                  <a:gd name="connsiteX1" fmla="*/ 1175 w 31989"/>
                  <a:gd name="connsiteY1" fmla="*/ 2998 h 2998"/>
                  <a:gd name="connsiteX2" fmla="*/ 0 w 31989"/>
                  <a:gd name="connsiteY2" fmla="*/ 0 h 2998"/>
                  <a:gd name="connsiteX3" fmla="*/ 30692 w 31989"/>
                  <a:gd name="connsiteY3" fmla="*/ 0 h 2998"/>
                  <a:gd name="connsiteX4" fmla="*/ 31990 w 31989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89" h="2998">
                    <a:moveTo>
                      <a:pt x="31990" y="2998"/>
                    </a:moveTo>
                    <a:lnTo>
                      <a:pt x="1175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1990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5" name="Freeform: Shape 3194">
                <a:extLst>
                  <a:ext uri="{FF2B5EF4-FFF2-40B4-BE49-F238E27FC236}">
                    <a16:creationId xmlns:a16="http://schemas.microsoft.com/office/drawing/2014/main" id="{4F109FA0-0B14-2294-7718-4E90FEF2A0BE}"/>
                  </a:ext>
                </a:extLst>
              </p:cNvPr>
              <p:cNvSpPr/>
              <p:nvPr/>
            </p:nvSpPr>
            <p:spPr>
              <a:xfrm>
                <a:off x="4047291" y="3752440"/>
                <a:ext cx="32206" cy="2998"/>
              </a:xfrm>
              <a:custGeom>
                <a:avLst/>
                <a:gdLst>
                  <a:gd name="connsiteX0" fmla="*/ 32206 w 32206"/>
                  <a:gd name="connsiteY0" fmla="*/ 2998 h 2998"/>
                  <a:gd name="connsiteX1" fmla="*/ 1391 w 32206"/>
                  <a:gd name="connsiteY1" fmla="*/ 2998 h 2998"/>
                  <a:gd name="connsiteX2" fmla="*/ 0 w 32206"/>
                  <a:gd name="connsiteY2" fmla="*/ 0 h 2998"/>
                  <a:gd name="connsiteX3" fmla="*/ 30661 w 32206"/>
                  <a:gd name="connsiteY3" fmla="*/ 0 h 2998"/>
                  <a:gd name="connsiteX4" fmla="*/ 32206 w 3220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06" h="2998">
                    <a:moveTo>
                      <a:pt x="32206" y="2998"/>
                    </a:moveTo>
                    <a:lnTo>
                      <a:pt x="1391" y="2998"/>
                    </a:lnTo>
                    <a:lnTo>
                      <a:pt x="0" y="0"/>
                    </a:lnTo>
                    <a:lnTo>
                      <a:pt x="30661" y="0"/>
                    </a:lnTo>
                    <a:lnTo>
                      <a:pt x="32206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6" name="Freeform: Shape 3195">
                <a:extLst>
                  <a:ext uri="{FF2B5EF4-FFF2-40B4-BE49-F238E27FC236}">
                    <a16:creationId xmlns:a16="http://schemas.microsoft.com/office/drawing/2014/main" id="{210D75DC-643E-27BB-048E-8A352970DA6D}"/>
                  </a:ext>
                </a:extLst>
              </p:cNvPr>
              <p:cNvSpPr/>
              <p:nvPr/>
            </p:nvSpPr>
            <p:spPr>
              <a:xfrm>
                <a:off x="4102152" y="3752440"/>
                <a:ext cx="32484" cy="2998"/>
              </a:xfrm>
              <a:custGeom>
                <a:avLst/>
                <a:gdLst>
                  <a:gd name="connsiteX0" fmla="*/ 32484 w 32484"/>
                  <a:gd name="connsiteY0" fmla="*/ 2998 h 2998"/>
                  <a:gd name="connsiteX1" fmla="*/ 1669 w 32484"/>
                  <a:gd name="connsiteY1" fmla="*/ 2998 h 2998"/>
                  <a:gd name="connsiteX2" fmla="*/ 0 w 32484"/>
                  <a:gd name="connsiteY2" fmla="*/ 0 h 2998"/>
                  <a:gd name="connsiteX3" fmla="*/ 30692 w 32484"/>
                  <a:gd name="connsiteY3" fmla="*/ 0 h 2998"/>
                  <a:gd name="connsiteX4" fmla="*/ 32484 w 32484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2998">
                    <a:moveTo>
                      <a:pt x="32484" y="2998"/>
                    </a:moveTo>
                    <a:lnTo>
                      <a:pt x="1669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2484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7" name="Freeform: Shape 3196">
                <a:extLst>
                  <a:ext uri="{FF2B5EF4-FFF2-40B4-BE49-F238E27FC236}">
                    <a16:creationId xmlns:a16="http://schemas.microsoft.com/office/drawing/2014/main" id="{225CD0A9-92CB-26B5-3D93-0BF8D941A3EB}"/>
                  </a:ext>
                </a:extLst>
              </p:cNvPr>
              <p:cNvSpPr/>
              <p:nvPr/>
            </p:nvSpPr>
            <p:spPr>
              <a:xfrm>
                <a:off x="4157045" y="3752440"/>
                <a:ext cx="32700" cy="2998"/>
              </a:xfrm>
              <a:custGeom>
                <a:avLst/>
                <a:gdLst>
                  <a:gd name="connsiteX0" fmla="*/ 32700 w 32700"/>
                  <a:gd name="connsiteY0" fmla="*/ 2998 h 2998"/>
                  <a:gd name="connsiteX1" fmla="*/ 1885 w 32700"/>
                  <a:gd name="connsiteY1" fmla="*/ 2998 h 2998"/>
                  <a:gd name="connsiteX2" fmla="*/ 0 w 32700"/>
                  <a:gd name="connsiteY2" fmla="*/ 0 h 2998"/>
                  <a:gd name="connsiteX3" fmla="*/ 30692 w 32700"/>
                  <a:gd name="connsiteY3" fmla="*/ 0 h 2998"/>
                  <a:gd name="connsiteX4" fmla="*/ 32700 w 3270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2998">
                    <a:moveTo>
                      <a:pt x="32700" y="2998"/>
                    </a:moveTo>
                    <a:lnTo>
                      <a:pt x="1885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2700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8" name="Freeform: Shape 3197">
                <a:extLst>
                  <a:ext uri="{FF2B5EF4-FFF2-40B4-BE49-F238E27FC236}">
                    <a16:creationId xmlns:a16="http://schemas.microsoft.com/office/drawing/2014/main" id="{A4A034D3-EB2B-34CD-9C8E-55C162B8CF3A}"/>
                  </a:ext>
                </a:extLst>
              </p:cNvPr>
              <p:cNvSpPr/>
              <p:nvPr/>
            </p:nvSpPr>
            <p:spPr>
              <a:xfrm>
                <a:off x="4211937" y="3752440"/>
                <a:ext cx="32916" cy="2998"/>
              </a:xfrm>
              <a:custGeom>
                <a:avLst/>
                <a:gdLst>
                  <a:gd name="connsiteX0" fmla="*/ 32917 w 32916"/>
                  <a:gd name="connsiteY0" fmla="*/ 2998 h 2998"/>
                  <a:gd name="connsiteX1" fmla="*/ 2102 w 32916"/>
                  <a:gd name="connsiteY1" fmla="*/ 2998 h 2998"/>
                  <a:gd name="connsiteX2" fmla="*/ 0 w 32916"/>
                  <a:gd name="connsiteY2" fmla="*/ 0 h 2998"/>
                  <a:gd name="connsiteX3" fmla="*/ 30692 w 32916"/>
                  <a:gd name="connsiteY3" fmla="*/ 0 h 2998"/>
                  <a:gd name="connsiteX4" fmla="*/ 32917 w 32916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2998">
                    <a:moveTo>
                      <a:pt x="32917" y="2998"/>
                    </a:moveTo>
                    <a:lnTo>
                      <a:pt x="2102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2917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9" name="Freeform: Shape 3198">
                <a:extLst>
                  <a:ext uri="{FF2B5EF4-FFF2-40B4-BE49-F238E27FC236}">
                    <a16:creationId xmlns:a16="http://schemas.microsoft.com/office/drawing/2014/main" id="{53646E96-8CF2-B468-2EB5-0D26EEE27FE7}"/>
                  </a:ext>
                </a:extLst>
              </p:cNvPr>
              <p:cNvSpPr/>
              <p:nvPr/>
            </p:nvSpPr>
            <p:spPr>
              <a:xfrm>
                <a:off x="4266830" y="3752440"/>
                <a:ext cx="33133" cy="2998"/>
              </a:xfrm>
              <a:custGeom>
                <a:avLst/>
                <a:gdLst>
                  <a:gd name="connsiteX0" fmla="*/ 33133 w 33133"/>
                  <a:gd name="connsiteY0" fmla="*/ 2998 h 2998"/>
                  <a:gd name="connsiteX1" fmla="*/ 2318 w 33133"/>
                  <a:gd name="connsiteY1" fmla="*/ 2998 h 2998"/>
                  <a:gd name="connsiteX2" fmla="*/ 0 w 33133"/>
                  <a:gd name="connsiteY2" fmla="*/ 0 h 2998"/>
                  <a:gd name="connsiteX3" fmla="*/ 30692 w 33133"/>
                  <a:gd name="connsiteY3" fmla="*/ 0 h 2998"/>
                  <a:gd name="connsiteX4" fmla="*/ 33133 w 3313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2998">
                    <a:moveTo>
                      <a:pt x="33133" y="2998"/>
                    </a:moveTo>
                    <a:lnTo>
                      <a:pt x="2318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3133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0" name="Freeform: Shape 3199">
                <a:extLst>
                  <a:ext uri="{FF2B5EF4-FFF2-40B4-BE49-F238E27FC236}">
                    <a16:creationId xmlns:a16="http://schemas.microsoft.com/office/drawing/2014/main" id="{FFF3F5E8-BFEA-0756-C1F9-51915CDEC8E3}"/>
                  </a:ext>
                </a:extLst>
              </p:cNvPr>
              <p:cNvSpPr/>
              <p:nvPr/>
            </p:nvSpPr>
            <p:spPr>
              <a:xfrm>
                <a:off x="4321722" y="3752440"/>
                <a:ext cx="33380" cy="2998"/>
              </a:xfrm>
              <a:custGeom>
                <a:avLst/>
                <a:gdLst>
                  <a:gd name="connsiteX0" fmla="*/ 33380 w 33380"/>
                  <a:gd name="connsiteY0" fmla="*/ 2998 h 2998"/>
                  <a:gd name="connsiteX1" fmla="*/ 2565 w 33380"/>
                  <a:gd name="connsiteY1" fmla="*/ 2998 h 2998"/>
                  <a:gd name="connsiteX2" fmla="*/ 0 w 33380"/>
                  <a:gd name="connsiteY2" fmla="*/ 0 h 2998"/>
                  <a:gd name="connsiteX3" fmla="*/ 30661 w 33380"/>
                  <a:gd name="connsiteY3" fmla="*/ 0 h 2998"/>
                  <a:gd name="connsiteX4" fmla="*/ 33380 w 3338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2998">
                    <a:moveTo>
                      <a:pt x="33380" y="2998"/>
                    </a:moveTo>
                    <a:lnTo>
                      <a:pt x="2565" y="2998"/>
                    </a:lnTo>
                    <a:lnTo>
                      <a:pt x="0" y="0"/>
                    </a:lnTo>
                    <a:lnTo>
                      <a:pt x="30661" y="0"/>
                    </a:lnTo>
                    <a:lnTo>
                      <a:pt x="33380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1" name="Freeform: Shape 3200">
                <a:extLst>
                  <a:ext uri="{FF2B5EF4-FFF2-40B4-BE49-F238E27FC236}">
                    <a16:creationId xmlns:a16="http://schemas.microsoft.com/office/drawing/2014/main" id="{3D0F3610-BCF4-6F2B-F644-8CCECD2D837E}"/>
                  </a:ext>
                </a:extLst>
              </p:cNvPr>
              <p:cNvSpPr/>
              <p:nvPr/>
            </p:nvSpPr>
            <p:spPr>
              <a:xfrm>
                <a:off x="4376584" y="3752440"/>
                <a:ext cx="33627" cy="2998"/>
              </a:xfrm>
              <a:custGeom>
                <a:avLst/>
                <a:gdLst>
                  <a:gd name="connsiteX0" fmla="*/ 33628 w 33627"/>
                  <a:gd name="connsiteY0" fmla="*/ 2998 h 2998"/>
                  <a:gd name="connsiteX1" fmla="*/ 2813 w 33627"/>
                  <a:gd name="connsiteY1" fmla="*/ 2998 h 2998"/>
                  <a:gd name="connsiteX2" fmla="*/ 0 w 33627"/>
                  <a:gd name="connsiteY2" fmla="*/ 0 h 2998"/>
                  <a:gd name="connsiteX3" fmla="*/ 30691 w 33627"/>
                  <a:gd name="connsiteY3" fmla="*/ 0 h 2998"/>
                  <a:gd name="connsiteX4" fmla="*/ 33628 w 33627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2998">
                    <a:moveTo>
                      <a:pt x="33628" y="2998"/>
                    </a:moveTo>
                    <a:lnTo>
                      <a:pt x="2813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3628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2" name="Freeform: Shape 3201">
                <a:extLst>
                  <a:ext uri="{FF2B5EF4-FFF2-40B4-BE49-F238E27FC236}">
                    <a16:creationId xmlns:a16="http://schemas.microsoft.com/office/drawing/2014/main" id="{F203F4C7-C951-296D-9E32-8F24F1331879}"/>
                  </a:ext>
                </a:extLst>
              </p:cNvPr>
              <p:cNvSpPr/>
              <p:nvPr/>
            </p:nvSpPr>
            <p:spPr>
              <a:xfrm>
                <a:off x="4431476" y="3752440"/>
                <a:ext cx="33843" cy="2998"/>
              </a:xfrm>
              <a:custGeom>
                <a:avLst/>
                <a:gdLst>
                  <a:gd name="connsiteX0" fmla="*/ 33844 w 33843"/>
                  <a:gd name="connsiteY0" fmla="*/ 2998 h 2998"/>
                  <a:gd name="connsiteX1" fmla="*/ 3029 w 33843"/>
                  <a:gd name="connsiteY1" fmla="*/ 2998 h 2998"/>
                  <a:gd name="connsiteX2" fmla="*/ 0 w 33843"/>
                  <a:gd name="connsiteY2" fmla="*/ 0 h 2998"/>
                  <a:gd name="connsiteX3" fmla="*/ 30691 w 33843"/>
                  <a:gd name="connsiteY3" fmla="*/ 0 h 2998"/>
                  <a:gd name="connsiteX4" fmla="*/ 33844 w 33843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2998">
                    <a:moveTo>
                      <a:pt x="33844" y="2998"/>
                    </a:moveTo>
                    <a:lnTo>
                      <a:pt x="3029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3844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EF806029-D8C9-0330-87E1-E1FBE60011A5}"/>
                  </a:ext>
                </a:extLst>
              </p:cNvPr>
              <p:cNvSpPr/>
              <p:nvPr/>
            </p:nvSpPr>
            <p:spPr>
              <a:xfrm>
                <a:off x="4486368" y="3752440"/>
                <a:ext cx="34060" cy="2998"/>
              </a:xfrm>
              <a:custGeom>
                <a:avLst/>
                <a:gdLst>
                  <a:gd name="connsiteX0" fmla="*/ 34061 w 34060"/>
                  <a:gd name="connsiteY0" fmla="*/ 2998 h 2998"/>
                  <a:gd name="connsiteX1" fmla="*/ 3276 w 34060"/>
                  <a:gd name="connsiteY1" fmla="*/ 2998 h 2998"/>
                  <a:gd name="connsiteX2" fmla="*/ 0 w 34060"/>
                  <a:gd name="connsiteY2" fmla="*/ 0 h 2998"/>
                  <a:gd name="connsiteX3" fmla="*/ 30691 w 34060"/>
                  <a:gd name="connsiteY3" fmla="*/ 0 h 2998"/>
                  <a:gd name="connsiteX4" fmla="*/ 34061 w 34060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2998">
                    <a:moveTo>
                      <a:pt x="34061" y="2998"/>
                    </a:moveTo>
                    <a:lnTo>
                      <a:pt x="3276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4061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9C77E5F6-FD5E-6AB8-6CB6-D9E9E4AC57BB}"/>
                  </a:ext>
                </a:extLst>
              </p:cNvPr>
              <p:cNvSpPr/>
              <p:nvPr/>
            </p:nvSpPr>
            <p:spPr>
              <a:xfrm>
                <a:off x="4541261" y="3752440"/>
                <a:ext cx="34307" cy="2998"/>
              </a:xfrm>
              <a:custGeom>
                <a:avLst/>
                <a:gdLst>
                  <a:gd name="connsiteX0" fmla="*/ 34308 w 34307"/>
                  <a:gd name="connsiteY0" fmla="*/ 2998 h 2998"/>
                  <a:gd name="connsiteX1" fmla="*/ 3493 w 34307"/>
                  <a:gd name="connsiteY1" fmla="*/ 2998 h 2998"/>
                  <a:gd name="connsiteX2" fmla="*/ 0 w 34307"/>
                  <a:gd name="connsiteY2" fmla="*/ 0 h 2998"/>
                  <a:gd name="connsiteX3" fmla="*/ 30660 w 34307"/>
                  <a:gd name="connsiteY3" fmla="*/ 0 h 2998"/>
                  <a:gd name="connsiteX4" fmla="*/ 34308 w 34307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2998">
                    <a:moveTo>
                      <a:pt x="34308" y="2998"/>
                    </a:moveTo>
                    <a:lnTo>
                      <a:pt x="3493" y="2998"/>
                    </a:lnTo>
                    <a:lnTo>
                      <a:pt x="0" y="0"/>
                    </a:lnTo>
                    <a:lnTo>
                      <a:pt x="30660" y="0"/>
                    </a:lnTo>
                    <a:lnTo>
                      <a:pt x="34308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EC961A89-8916-24FC-FF0C-7DCC6C3204BC}"/>
                  </a:ext>
                </a:extLst>
              </p:cNvPr>
              <p:cNvSpPr/>
              <p:nvPr/>
            </p:nvSpPr>
            <p:spPr>
              <a:xfrm>
                <a:off x="4596122" y="3752440"/>
                <a:ext cx="34554" cy="2998"/>
              </a:xfrm>
              <a:custGeom>
                <a:avLst/>
                <a:gdLst>
                  <a:gd name="connsiteX0" fmla="*/ 34555 w 34554"/>
                  <a:gd name="connsiteY0" fmla="*/ 2998 h 2998"/>
                  <a:gd name="connsiteX1" fmla="*/ 3740 w 34554"/>
                  <a:gd name="connsiteY1" fmla="*/ 2998 h 2998"/>
                  <a:gd name="connsiteX2" fmla="*/ 0 w 34554"/>
                  <a:gd name="connsiteY2" fmla="*/ 0 h 2998"/>
                  <a:gd name="connsiteX3" fmla="*/ 30691 w 34554"/>
                  <a:gd name="connsiteY3" fmla="*/ 0 h 2998"/>
                  <a:gd name="connsiteX4" fmla="*/ 34555 w 34554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4" h="2998">
                    <a:moveTo>
                      <a:pt x="34555" y="2998"/>
                    </a:moveTo>
                    <a:lnTo>
                      <a:pt x="3740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455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41C9710C-9D8F-6525-4055-58D188F92D54}"/>
                  </a:ext>
                </a:extLst>
              </p:cNvPr>
              <p:cNvSpPr/>
              <p:nvPr/>
            </p:nvSpPr>
            <p:spPr>
              <a:xfrm>
                <a:off x="4651015" y="3752440"/>
                <a:ext cx="34771" cy="2998"/>
              </a:xfrm>
              <a:custGeom>
                <a:avLst/>
                <a:gdLst>
                  <a:gd name="connsiteX0" fmla="*/ 34771 w 34771"/>
                  <a:gd name="connsiteY0" fmla="*/ 2998 h 2998"/>
                  <a:gd name="connsiteX1" fmla="*/ 3956 w 34771"/>
                  <a:gd name="connsiteY1" fmla="*/ 2998 h 2998"/>
                  <a:gd name="connsiteX2" fmla="*/ 0 w 34771"/>
                  <a:gd name="connsiteY2" fmla="*/ 0 h 2998"/>
                  <a:gd name="connsiteX3" fmla="*/ 30691 w 34771"/>
                  <a:gd name="connsiteY3" fmla="*/ 0 h 2998"/>
                  <a:gd name="connsiteX4" fmla="*/ 34771 w 34771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1" h="2998">
                    <a:moveTo>
                      <a:pt x="34771" y="2998"/>
                    </a:moveTo>
                    <a:lnTo>
                      <a:pt x="3956" y="2998"/>
                    </a:lnTo>
                    <a:lnTo>
                      <a:pt x="0" y="0"/>
                    </a:lnTo>
                    <a:lnTo>
                      <a:pt x="30691" y="0"/>
                    </a:lnTo>
                    <a:lnTo>
                      <a:pt x="34771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E7EFDD58-AFA8-7292-C2FA-186DE6DCC2DA}"/>
                  </a:ext>
                </a:extLst>
              </p:cNvPr>
              <p:cNvSpPr/>
              <p:nvPr/>
            </p:nvSpPr>
            <p:spPr>
              <a:xfrm>
                <a:off x="4705907" y="3752440"/>
                <a:ext cx="35018" cy="2998"/>
              </a:xfrm>
              <a:custGeom>
                <a:avLst/>
                <a:gdLst>
                  <a:gd name="connsiteX0" fmla="*/ 35019 w 35018"/>
                  <a:gd name="connsiteY0" fmla="*/ 2998 h 2998"/>
                  <a:gd name="connsiteX1" fmla="*/ 4204 w 35018"/>
                  <a:gd name="connsiteY1" fmla="*/ 2998 h 2998"/>
                  <a:gd name="connsiteX2" fmla="*/ 0 w 35018"/>
                  <a:gd name="connsiteY2" fmla="*/ 0 h 2998"/>
                  <a:gd name="connsiteX3" fmla="*/ 30692 w 35018"/>
                  <a:gd name="connsiteY3" fmla="*/ 0 h 2998"/>
                  <a:gd name="connsiteX4" fmla="*/ 35019 w 35018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8" h="2998">
                    <a:moveTo>
                      <a:pt x="35019" y="2998"/>
                    </a:moveTo>
                    <a:lnTo>
                      <a:pt x="4204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5019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7B2DAD95-DA17-8AF9-266F-908F5C4E077C}"/>
                  </a:ext>
                </a:extLst>
              </p:cNvPr>
              <p:cNvSpPr/>
              <p:nvPr/>
            </p:nvSpPr>
            <p:spPr>
              <a:xfrm>
                <a:off x="4760799" y="3752440"/>
                <a:ext cx="35235" cy="2998"/>
              </a:xfrm>
              <a:custGeom>
                <a:avLst/>
                <a:gdLst>
                  <a:gd name="connsiteX0" fmla="*/ 35235 w 35235"/>
                  <a:gd name="connsiteY0" fmla="*/ 2998 h 2998"/>
                  <a:gd name="connsiteX1" fmla="*/ 4420 w 35235"/>
                  <a:gd name="connsiteY1" fmla="*/ 2998 h 2998"/>
                  <a:gd name="connsiteX2" fmla="*/ 0 w 35235"/>
                  <a:gd name="connsiteY2" fmla="*/ 0 h 2998"/>
                  <a:gd name="connsiteX3" fmla="*/ 30661 w 35235"/>
                  <a:gd name="connsiteY3" fmla="*/ 0 h 2998"/>
                  <a:gd name="connsiteX4" fmla="*/ 35235 w 35235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5" h="2998">
                    <a:moveTo>
                      <a:pt x="35235" y="2998"/>
                    </a:moveTo>
                    <a:lnTo>
                      <a:pt x="4420" y="2998"/>
                    </a:lnTo>
                    <a:lnTo>
                      <a:pt x="0" y="0"/>
                    </a:lnTo>
                    <a:lnTo>
                      <a:pt x="30661" y="0"/>
                    </a:lnTo>
                    <a:lnTo>
                      <a:pt x="35235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166DA7BE-4896-8BB9-E71D-46AF9591E90E}"/>
                  </a:ext>
                </a:extLst>
              </p:cNvPr>
              <p:cNvSpPr/>
              <p:nvPr/>
            </p:nvSpPr>
            <p:spPr>
              <a:xfrm>
                <a:off x="4815661" y="3752440"/>
                <a:ext cx="35482" cy="2998"/>
              </a:xfrm>
              <a:custGeom>
                <a:avLst/>
                <a:gdLst>
                  <a:gd name="connsiteX0" fmla="*/ 35483 w 35482"/>
                  <a:gd name="connsiteY0" fmla="*/ 2998 h 2998"/>
                  <a:gd name="connsiteX1" fmla="*/ 4667 w 35482"/>
                  <a:gd name="connsiteY1" fmla="*/ 2998 h 2998"/>
                  <a:gd name="connsiteX2" fmla="*/ 0 w 35482"/>
                  <a:gd name="connsiteY2" fmla="*/ 0 h 2998"/>
                  <a:gd name="connsiteX3" fmla="*/ 30692 w 35482"/>
                  <a:gd name="connsiteY3" fmla="*/ 0 h 2998"/>
                  <a:gd name="connsiteX4" fmla="*/ 35483 w 35482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2998">
                    <a:moveTo>
                      <a:pt x="35483" y="2998"/>
                    </a:moveTo>
                    <a:lnTo>
                      <a:pt x="4667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5483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0" name="Freeform: Shape 3209">
                <a:extLst>
                  <a:ext uri="{FF2B5EF4-FFF2-40B4-BE49-F238E27FC236}">
                    <a16:creationId xmlns:a16="http://schemas.microsoft.com/office/drawing/2014/main" id="{9C6CE956-0111-9231-6CF9-C9494C2D8D1C}"/>
                  </a:ext>
                </a:extLst>
              </p:cNvPr>
              <p:cNvSpPr/>
              <p:nvPr/>
            </p:nvSpPr>
            <p:spPr>
              <a:xfrm>
                <a:off x="4870553" y="3752440"/>
                <a:ext cx="35698" cy="2998"/>
              </a:xfrm>
              <a:custGeom>
                <a:avLst/>
                <a:gdLst>
                  <a:gd name="connsiteX0" fmla="*/ 35699 w 35698"/>
                  <a:gd name="connsiteY0" fmla="*/ 2998 h 2998"/>
                  <a:gd name="connsiteX1" fmla="*/ 4915 w 35698"/>
                  <a:gd name="connsiteY1" fmla="*/ 2998 h 2998"/>
                  <a:gd name="connsiteX2" fmla="*/ 0 w 35698"/>
                  <a:gd name="connsiteY2" fmla="*/ 0 h 2998"/>
                  <a:gd name="connsiteX3" fmla="*/ 30692 w 35698"/>
                  <a:gd name="connsiteY3" fmla="*/ 0 h 2998"/>
                  <a:gd name="connsiteX4" fmla="*/ 35699 w 35698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98" h="2998">
                    <a:moveTo>
                      <a:pt x="35699" y="2998"/>
                    </a:moveTo>
                    <a:lnTo>
                      <a:pt x="4915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5699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1" name="Freeform: Shape 3210">
                <a:extLst>
                  <a:ext uri="{FF2B5EF4-FFF2-40B4-BE49-F238E27FC236}">
                    <a16:creationId xmlns:a16="http://schemas.microsoft.com/office/drawing/2014/main" id="{6262B6B3-B24F-3FC7-577A-768F42718F3C}"/>
                  </a:ext>
                </a:extLst>
              </p:cNvPr>
              <p:cNvSpPr/>
              <p:nvPr/>
            </p:nvSpPr>
            <p:spPr>
              <a:xfrm>
                <a:off x="4925446" y="3752440"/>
                <a:ext cx="35945" cy="2998"/>
              </a:xfrm>
              <a:custGeom>
                <a:avLst/>
                <a:gdLst>
                  <a:gd name="connsiteX0" fmla="*/ 35946 w 35945"/>
                  <a:gd name="connsiteY0" fmla="*/ 2998 h 2998"/>
                  <a:gd name="connsiteX1" fmla="*/ 5131 w 35945"/>
                  <a:gd name="connsiteY1" fmla="*/ 2998 h 2998"/>
                  <a:gd name="connsiteX2" fmla="*/ 0 w 35945"/>
                  <a:gd name="connsiteY2" fmla="*/ 0 h 2998"/>
                  <a:gd name="connsiteX3" fmla="*/ 30692 w 35945"/>
                  <a:gd name="connsiteY3" fmla="*/ 0 h 2998"/>
                  <a:gd name="connsiteX4" fmla="*/ 35946 w 35945"/>
                  <a:gd name="connsiteY4" fmla="*/ 2998 h 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45" h="2998">
                    <a:moveTo>
                      <a:pt x="35946" y="2998"/>
                    </a:moveTo>
                    <a:lnTo>
                      <a:pt x="5131" y="2998"/>
                    </a:lnTo>
                    <a:lnTo>
                      <a:pt x="0" y="0"/>
                    </a:lnTo>
                    <a:lnTo>
                      <a:pt x="30692" y="0"/>
                    </a:lnTo>
                    <a:lnTo>
                      <a:pt x="35946" y="299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2" name="Freeform: Shape 3211">
                <a:extLst>
                  <a:ext uri="{FF2B5EF4-FFF2-40B4-BE49-F238E27FC236}">
                    <a16:creationId xmlns:a16="http://schemas.microsoft.com/office/drawing/2014/main" id="{E36BD803-85FB-1CDC-213C-888EAE82BB99}"/>
                  </a:ext>
                </a:extLst>
              </p:cNvPr>
              <p:cNvSpPr/>
              <p:nvPr/>
            </p:nvSpPr>
            <p:spPr>
              <a:xfrm>
                <a:off x="2386702" y="3756984"/>
                <a:ext cx="36502" cy="3059"/>
              </a:xfrm>
              <a:custGeom>
                <a:avLst/>
                <a:gdLst>
                  <a:gd name="connsiteX0" fmla="*/ 31001 w 36502"/>
                  <a:gd name="connsiteY0" fmla="*/ 3060 h 3059"/>
                  <a:gd name="connsiteX1" fmla="*/ 0 w 36502"/>
                  <a:gd name="connsiteY1" fmla="*/ 3060 h 3059"/>
                  <a:gd name="connsiteX2" fmla="*/ 5625 w 36502"/>
                  <a:gd name="connsiteY2" fmla="*/ 0 h 3059"/>
                  <a:gd name="connsiteX3" fmla="*/ 36502 w 36502"/>
                  <a:gd name="connsiteY3" fmla="*/ 0 h 3059"/>
                  <a:gd name="connsiteX4" fmla="*/ 31001 w 3650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02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5625" y="0"/>
                    </a:lnTo>
                    <a:lnTo>
                      <a:pt x="36502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3" name="Freeform: Shape 3212">
                <a:extLst>
                  <a:ext uri="{FF2B5EF4-FFF2-40B4-BE49-F238E27FC236}">
                    <a16:creationId xmlns:a16="http://schemas.microsoft.com/office/drawing/2014/main" id="{E96A5589-7EF7-1AA2-33F6-8545B041EB0A}"/>
                  </a:ext>
                </a:extLst>
              </p:cNvPr>
              <p:cNvSpPr/>
              <p:nvPr/>
            </p:nvSpPr>
            <p:spPr>
              <a:xfrm>
                <a:off x="2442182" y="3756984"/>
                <a:ext cx="36254" cy="3059"/>
              </a:xfrm>
              <a:custGeom>
                <a:avLst/>
                <a:gdLst>
                  <a:gd name="connsiteX0" fmla="*/ 31001 w 36254"/>
                  <a:gd name="connsiteY0" fmla="*/ 3060 h 3059"/>
                  <a:gd name="connsiteX1" fmla="*/ 0 w 36254"/>
                  <a:gd name="connsiteY1" fmla="*/ 3060 h 3059"/>
                  <a:gd name="connsiteX2" fmla="*/ 5378 w 36254"/>
                  <a:gd name="connsiteY2" fmla="*/ 0 h 3059"/>
                  <a:gd name="connsiteX3" fmla="*/ 36255 w 36254"/>
                  <a:gd name="connsiteY3" fmla="*/ 0 h 3059"/>
                  <a:gd name="connsiteX4" fmla="*/ 31001 w 3625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4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5378" y="0"/>
                    </a:lnTo>
                    <a:lnTo>
                      <a:pt x="36255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FACAFB4-FF18-E33B-D996-F78744EDA3DB}"/>
                  </a:ext>
                </a:extLst>
              </p:cNvPr>
              <p:cNvSpPr/>
              <p:nvPr/>
            </p:nvSpPr>
            <p:spPr>
              <a:xfrm>
                <a:off x="2497630" y="3756984"/>
                <a:ext cx="36038" cy="3059"/>
              </a:xfrm>
              <a:custGeom>
                <a:avLst/>
                <a:gdLst>
                  <a:gd name="connsiteX0" fmla="*/ 31032 w 36038"/>
                  <a:gd name="connsiteY0" fmla="*/ 3060 h 3059"/>
                  <a:gd name="connsiteX1" fmla="*/ 0 w 36038"/>
                  <a:gd name="connsiteY1" fmla="*/ 3060 h 3059"/>
                  <a:gd name="connsiteX2" fmla="*/ 5162 w 36038"/>
                  <a:gd name="connsiteY2" fmla="*/ 0 h 3059"/>
                  <a:gd name="connsiteX3" fmla="*/ 36039 w 36038"/>
                  <a:gd name="connsiteY3" fmla="*/ 0 h 3059"/>
                  <a:gd name="connsiteX4" fmla="*/ 31032 w 36038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38" h="3059">
                    <a:moveTo>
                      <a:pt x="31032" y="3060"/>
                    </a:moveTo>
                    <a:lnTo>
                      <a:pt x="0" y="3060"/>
                    </a:lnTo>
                    <a:lnTo>
                      <a:pt x="5162" y="0"/>
                    </a:lnTo>
                    <a:lnTo>
                      <a:pt x="36039" y="0"/>
                    </a:lnTo>
                    <a:lnTo>
                      <a:pt x="3103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C1FF0D04-87EF-E5B8-0E91-7B4608CA6EF4}"/>
                  </a:ext>
                </a:extLst>
              </p:cNvPr>
              <p:cNvSpPr/>
              <p:nvPr/>
            </p:nvSpPr>
            <p:spPr>
              <a:xfrm>
                <a:off x="2553110" y="3756984"/>
                <a:ext cx="35791" cy="3059"/>
              </a:xfrm>
              <a:custGeom>
                <a:avLst/>
                <a:gdLst>
                  <a:gd name="connsiteX0" fmla="*/ 31001 w 35791"/>
                  <a:gd name="connsiteY0" fmla="*/ 3060 h 3059"/>
                  <a:gd name="connsiteX1" fmla="*/ 0 w 35791"/>
                  <a:gd name="connsiteY1" fmla="*/ 3060 h 3059"/>
                  <a:gd name="connsiteX2" fmla="*/ 4914 w 35791"/>
                  <a:gd name="connsiteY2" fmla="*/ 0 h 3059"/>
                  <a:gd name="connsiteX3" fmla="*/ 35791 w 35791"/>
                  <a:gd name="connsiteY3" fmla="*/ 0 h 3059"/>
                  <a:gd name="connsiteX4" fmla="*/ 31001 w 35791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91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4914" y="0"/>
                    </a:lnTo>
                    <a:lnTo>
                      <a:pt x="35791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00739309-7A8D-C37B-DEB8-B5B103CDA6CF}"/>
                  </a:ext>
                </a:extLst>
              </p:cNvPr>
              <p:cNvSpPr/>
              <p:nvPr/>
            </p:nvSpPr>
            <p:spPr>
              <a:xfrm>
                <a:off x="2608590" y="3756984"/>
                <a:ext cx="35544" cy="3059"/>
              </a:xfrm>
              <a:custGeom>
                <a:avLst/>
                <a:gdLst>
                  <a:gd name="connsiteX0" fmla="*/ 31001 w 35544"/>
                  <a:gd name="connsiteY0" fmla="*/ 3060 h 3059"/>
                  <a:gd name="connsiteX1" fmla="*/ 0 w 35544"/>
                  <a:gd name="connsiteY1" fmla="*/ 3060 h 3059"/>
                  <a:gd name="connsiteX2" fmla="*/ 4667 w 35544"/>
                  <a:gd name="connsiteY2" fmla="*/ 0 h 3059"/>
                  <a:gd name="connsiteX3" fmla="*/ 35544 w 35544"/>
                  <a:gd name="connsiteY3" fmla="*/ 0 h 3059"/>
                  <a:gd name="connsiteX4" fmla="*/ 31001 w 3554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4667" y="0"/>
                    </a:lnTo>
                    <a:lnTo>
                      <a:pt x="35544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97B940BE-556A-FF15-A393-B87A72A693B5}"/>
                  </a:ext>
                </a:extLst>
              </p:cNvPr>
              <p:cNvSpPr/>
              <p:nvPr/>
            </p:nvSpPr>
            <p:spPr>
              <a:xfrm>
                <a:off x="2664069" y="3756984"/>
                <a:ext cx="35327" cy="3059"/>
              </a:xfrm>
              <a:custGeom>
                <a:avLst/>
                <a:gdLst>
                  <a:gd name="connsiteX0" fmla="*/ 31001 w 35327"/>
                  <a:gd name="connsiteY0" fmla="*/ 3060 h 3059"/>
                  <a:gd name="connsiteX1" fmla="*/ 0 w 35327"/>
                  <a:gd name="connsiteY1" fmla="*/ 3060 h 3059"/>
                  <a:gd name="connsiteX2" fmla="*/ 4451 w 35327"/>
                  <a:gd name="connsiteY2" fmla="*/ 0 h 3059"/>
                  <a:gd name="connsiteX3" fmla="*/ 35328 w 35327"/>
                  <a:gd name="connsiteY3" fmla="*/ 0 h 3059"/>
                  <a:gd name="connsiteX4" fmla="*/ 31001 w 35327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4451" y="0"/>
                    </a:lnTo>
                    <a:lnTo>
                      <a:pt x="35328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29F216AF-892C-781F-2EF8-11D34D3AA43D}"/>
                  </a:ext>
                </a:extLst>
              </p:cNvPr>
              <p:cNvSpPr/>
              <p:nvPr/>
            </p:nvSpPr>
            <p:spPr>
              <a:xfrm>
                <a:off x="2719518" y="3756984"/>
                <a:ext cx="35111" cy="3059"/>
              </a:xfrm>
              <a:custGeom>
                <a:avLst/>
                <a:gdLst>
                  <a:gd name="connsiteX0" fmla="*/ 31031 w 35111"/>
                  <a:gd name="connsiteY0" fmla="*/ 3060 h 3059"/>
                  <a:gd name="connsiteX1" fmla="*/ 0 w 35111"/>
                  <a:gd name="connsiteY1" fmla="*/ 3060 h 3059"/>
                  <a:gd name="connsiteX2" fmla="*/ 4234 w 35111"/>
                  <a:gd name="connsiteY2" fmla="*/ 0 h 3059"/>
                  <a:gd name="connsiteX3" fmla="*/ 35111 w 35111"/>
                  <a:gd name="connsiteY3" fmla="*/ 0 h 3059"/>
                  <a:gd name="connsiteX4" fmla="*/ 31031 w 35111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1" h="3059">
                    <a:moveTo>
                      <a:pt x="31031" y="3060"/>
                    </a:moveTo>
                    <a:lnTo>
                      <a:pt x="0" y="3060"/>
                    </a:lnTo>
                    <a:lnTo>
                      <a:pt x="4234" y="0"/>
                    </a:lnTo>
                    <a:lnTo>
                      <a:pt x="35111" y="0"/>
                    </a:lnTo>
                    <a:lnTo>
                      <a:pt x="3103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5744D79E-1E11-5D34-218C-9A3DCEA61494}"/>
                  </a:ext>
                </a:extLst>
              </p:cNvPr>
              <p:cNvSpPr/>
              <p:nvPr/>
            </p:nvSpPr>
            <p:spPr>
              <a:xfrm>
                <a:off x="2774998" y="3756984"/>
                <a:ext cx="34864" cy="3059"/>
              </a:xfrm>
              <a:custGeom>
                <a:avLst/>
                <a:gdLst>
                  <a:gd name="connsiteX0" fmla="*/ 31001 w 34864"/>
                  <a:gd name="connsiteY0" fmla="*/ 3060 h 3059"/>
                  <a:gd name="connsiteX1" fmla="*/ 0 w 34864"/>
                  <a:gd name="connsiteY1" fmla="*/ 3060 h 3059"/>
                  <a:gd name="connsiteX2" fmla="*/ 3987 w 34864"/>
                  <a:gd name="connsiteY2" fmla="*/ 0 h 3059"/>
                  <a:gd name="connsiteX3" fmla="*/ 34864 w 34864"/>
                  <a:gd name="connsiteY3" fmla="*/ 0 h 3059"/>
                  <a:gd name="connsiteX4" fmla="*/ 31001 w 3486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3987" y="0"/>
                    </a:lnTo>
                    <a:lnTo>
                      <a:pt x="34864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C9D95A0C-369C-E925-529B-A5BEFC02B050}"/>
                  </a:ext>
                </a:extLst>
              </p:cNvPr>
              <p:cNvSpPr/>
              <p:nvPr/>
            </p:nvSpPr>
            <p:spPr>
              <a:xfrm>
                <a:off x="2830477" y="3756984"/>
                <a:ext cx="34616" cy="3059"/>
              </a:xfrm>
              <a:custGeom>
                <a:avLst/>
                <a:gdLst>
                  <a:gd name="connsiteX0" fmla="*/ 31001 w 34616"/>
                  <a:gd name="connsiteY0" fmla="*/ 3060 h 3059"/>
                  <a:gd name="connsiteX1" fmla="*/ 0 w 34616"/>
                  <a:gd name="connsiteY1" fmla="*/ 3060 h 3059"/>
                  <a:gd name="connsiteX2" fmla="*/ 3740 w 34616"/>
                  <a:gd name="connsiteY2" fmla="*/ 0 h 3059"/>
                  <a:gd name="connsiteX3" fmla="*/ 34617 w 34616"/>
                  <a:gd name="connsiteY3" fmla="*/ 0 h 3059"/>
                  <a:gd name="connsiteX4" fmla="*/ 31001 w 34616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6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3740" y="0"/>
                    </a:lnTo>
                    <a:lnTo>
                      <a:pt x="34617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2B9D1C15-FC72-8156-3458-00BCB6D67556}"/>
                  </a:ext>
                </a:extLst>
              </p:cNvPr>
              <p:cNvSpPr/>
              <p:nvPr/>
            </p:nvSpPr>
            <p:spPr>
              <a:xfrm>
                <a:off x="2885957" y="3756984"/>
                <a:ext cx="34369" cy="3059"/>
              </a:xfrm>
              <a:custGeom>
                <a:avLst/>
                <a:gdLst>
                  <a:gd name="connsiteX0" fmla="*/ 31001 w 34369"/>
                  <a:gd name="connsiteY0" fmla="*/ 3060 h 3059"/>
                  <a:gd name="connsiteX1" fmla="*/ 0 w 34369"/>
                  <a:gd name="connsiteY1" fmla="*/ 3060 h 3059"/>
                  <a:gd name="connsiteX2" fmla="*/ 3493 w 34369"/>
                  <a:gd name="connsiteY2" fmla="*/ 0 h 3059"/>
                  <a:gd name="connsiteX3" fmla="*/ 34370 w 34369"/>
                  <a:gd name="connsiteY3" fmla="*/ 0 h 3059"/>
                  <a:gd name="connsiteX4" fmla="*/ 31001 w 34369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3493" y="0"/>
                    </a:lnTo>
                    <a:lnTo>
                      <a:pt x="34370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57E36FBE-14C8-E18E-6247-DDFB494E6466}"/>
                  </a:ext>
                </a:extLst>
              </p:cNvPr>
              <p:cNvSpPr/>
              <p:nvPr/>
            </p:nvSpPr>
            <p:spPr>
              <a:xfrm>
                <a:off x="2941406" y="3756984"/>
                <a:ext cx="34153" cy="3059"/>
              </a:xfrm>
              <a:custGeom>
                <a:avLst/>
                <a:gdLst>
                  <a:gd name="connsiteX0" fmla="*/ 31032 w 34153"/>
                  <a:gd name="connsiteY0" fmla="*/ 3060 h 3059"/>
                  <a:gd name="connsiteX1" fmla="*/ 0 w 34153"/>
                  <a:gd name="connsiteY1" fmla="*/ 3060 h 3059"/>
                  <a:gd name="connsiteX2" fmla="*/ 3276 w 34153"/>
                  <a:gd name="connsiteY2" fmla="*/ 0 h 3059"/>
                  <a:gd name="connsiteX3" fmla="*/ 34153 w 34153"/>
                  <a:gd name="connsiteY3" fmla="*/ 0 h 3059"/>
                  <a:gd name="connsiteX4" fmla="*/ 31032 w 34153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059">
                    <a:moveTo>
                      <a:pt x="31032" y="3060"/>
                    </a:moveTo>
                    <a:lnTo>
                      <a:pt x="0" y="3060"/>
                    </a:lnTo>
                    <a:lnTo>
                      <a:pt x="3276" y="0"/>
                    </a:lnTo>
                    <a:lnTo>
                      <a:pt x="34153" y="0"/>
                    </a:lnTo>
                    <a:lnTo>
                      <a:pt x="3103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DB7E46F9-DD3E-B740-6B71-E9DB5793DEDF}"/>
                  </a:ext>
                </a:extLst>
              </p:cNvPr>
              <p:cNvSpPr/>
              <p:nvPr/>
            </p:nvSpPr>
            <p:spPr>
              <a:xfrm>
                <a:off x="2996886" y="3756984"/>
                <a:ext cx="33905" cy="3059"/>
              </a:xfrm>
              <a:custGeom>
                <a:avLst/>
                <a:gdLst>
                  <a:gd name="connsiteX0" fmla="*/ 31001 w 33905"/>
                  <a:gd name="connsiteY0" fmla="*/ 3060 h 3059"/>
                  <a:gd name="connsiteX1" fmla="*/ 0 w 33905"/>
                  <a:gd name="connsiteY1" fmla="*/ 3060 h 3059"/>
                  <a:gd name="connsiteX2" fmla="*/ 3029 w 33905"/>
                  <a:gd name="connsiteY2" fmla="*/ 0 h 3059"/>
                  <a:gd name="connsiteX3" fmla="*/ 33906 w 33905"/>
                  <a:gd name="connsiteY3" fmla="*/ 0 h 3059"/>
                  <a:gd name="connsiteX4" fmla="*/ 31001 w 33905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5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3029" y="0"/>
                    </a:lnTo>
                    <a:lnTo>
                      <a:pt x="33906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6C3EBEBC-8F7C-7A04-3621-AC8336FA38A4}"/>
                  </a:ext>
                </a:extLst>
              </p:cNvPr>
              <p:cNvSpPr/>
              <p:nvPr/>
            </p:nvSpPr>
            <p:spPr>
              <a:xfrm>
                <a:off x="3052365" y="3756984"/>
                <a:ext cx="33689" cy="3059"/>
              </a:xfrm>
              <a:custGeom>
                <a:avLst/>
                <a:gdLst>
                  <a:gd name="connsiteX0" fmla="*/ 31001 w 33689"/>
                  <a:gd name="connsiteY0" fmla="*/ 3060 h 3059"/>
                  <a:gd name="connsiteX1" fmla="*/ 0 w 33689"/>
                  <a:gd name="connsiteY1" fmla="*/ 3060 h 3059"/>
                  <a:gd name="connsiteX2" fmla="*/ 2782 w 33689"/>
                  <a:gd name="connsiteY2" fmla="*/ 0 h 3059"/>
                  <a:gd name="connsiteX3" fmla="*/ 33689 w 33689"/>
                  <a:gd name="connsiteY3" fmla="*/ 0 h 3059"/>
                  <a:gd name="connsiteX4" fmla="*/ 31001 w 33689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2782" y="0"/>
                    </a:lnTo>
                    <a:lnTo>
                      <a:pt x="33689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93759DB6-AB6A-35D2-ED43-6AD48EEC800B}"/>
                  </a:ext>
                </a:extLst>
              </p:cNvPr>
              <p:cNvSpPr/>
              <p:nvPr/>
            </p:nvSpPr>
            <p:spPr>
              <a:xfrm>
                <a:off x="3107845" y="3756984"/>
                <a:ext cx="33442" cy="3059"/>
              </a:xfrm>
              <a:custGeom>
                <a:avLst/>
                <a:gdLst>
                  <a:gd name="connsiteX0" fmla="*/ 31001 w 33442"/>
                  <a:gd name="connsiteY0" fmla="*/ 3060 h 3059"/>
                  <a:gd name="connsiteX1" fmla="*/ 0 w 33442"/>
                  <a:gd name="connsiteY1" fmla="*/ 3060 h 3059"/>
                  <a:gd name="connsiteX2" fmla="*/ 2565 w 33442"/>
                  <a:gd name="connsiteY2" fmla="*/ 0 h 3059"/>
                  <a:gd name="connsiteX3" fmla="*/ 33442 w 33442"/>
                  <a:gd name="connsiteY3" fmla="*/ 0 h 3059"/>
                  <a:gd name="connsiteX4" fmla="*/ 31001 w 3344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2565" y="0"/>
                    </a:lnTo>
                    <a:lnTo>
                      <a:pt x="33442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6" name="Freeform: Shape 3225">
                <a:extLst>
                  <a:ext uri="{FF2B5EF4-FFF2-40B4-BE49-F238E27FC236}">
                    <a16:creationId xmlns:a16="http://schemas.microsoft.com/office/drawing/2014/main" id="{9C190A9F-DFAB-31C8-D70B-A5C428C92E9E}"/>
                  </a:ext>
                </a:extLst>
              </p:cNvPr>
              <p:cNvSpPr/>
              <p:nvPr/>
            </p:nvSpPr>
            <p:spPr>
              <a:xfrm>
                <a:off x="3163294" y="3756984"/>
                <a:ext cx="33225" cy="3059"/>
              </a:xfrm>
              <a:custGeom>
                <a:avLst/>
                <a:gdLst>
                  <a:gd name="connsiteX0" fmla="*/ 31032 w 33225"/>
                  <a:gd name="connsiteY0" fmla="*/ 3060 h 3059"/>
                  <a:gd name="connsiteX1" fmla="*/ 0 w 33225"/>
                  <a:gd name="connsiteY1" fmla="*/ 3060 h 3059"/>
                  <a:gd name="connsiteX2" fmla="*/ 2349 w 33225"/>
                  <a:gd name="connsiteY2" fmla="*/ 0 h 3059"/>
                  <a:gd name="connsiteX3" fmla="*/ 33226 w 33225"/>
                  <a:gd name="connsiteY3" fmla="*/ 0 h 3059"/>
                  <a:gd name="connsiteX4" fmla="*/ 31032 w 33225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3059">
                    <a:moveTo>
                      <a:pt x="31032" y="3060"/>
                    </a:moveTo>
                    <a:lnTo>
                      <a:pt x="0" y="3060"/>
                    </a:lnTo>
                    <a:lnTo>
                      <a:pt x="2349" y="0"/>
                    </a:lnTo>
                    <a:lnTo>
                      <a:pt x="33226" y="0"/>
                    </a:lnTo>
                    <a:lnTo>
                      <a:pt x="3103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7" name="Freeform: Shape 3226">
                <a:extLst>
                  <a:ext uri="{FF2B5EF4-FFF2-40B4-BE49-F238E27FC236}">
                    <a16:creationId xmlns:a16="http://schemas.microsoft.com/office/drawing/2014/main" id="{9D66BDE1-E52C-4116-1283-5D681D8399B3}"/>
                  </a:ext>
                </a:extLst>
              </p:cNvPr>
              <p:cNvSpPr/>
              <p:nvPr/>
            </p:nvSpPr>
            <p:spPr>
              <a:xfrm>
                <a:off x="3218774" y="3756984"/>
                <a:ext cx="32978" cy="3059"/>
              </a:xfrm>
              <a:custGeom>
                <a:avLst/>
                <a:gdLst>
                  <a:gd name="connsiteX0" fmla="*/ 31000 w 32978"/>
                  <a:gd name="connsiteY0" fmla="*/ 3060 h 3059"/>
                  <a:gd name="connsiteX1" fmla="*/ 0 w 32978"/>
                  <a:gd name="connsiteY1" fmla="*/ 3060 h 3059"/>
                  <a:gd name="connsiteX2" fmla="*/ 2102 w 32978"/>
                  <a:gd name="connsiteY2" fmla="*/ 0 h 3059"/>
                  <a:gd name="connsiteX3" fmla="*/ 32978 w 32978"/>
                  <a:gd name="connsiteY3" fmla="*/ 0 h 3059"/>
                  <a:gd name="connsiteX4" fmla="*/ 31000 w 32978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3059">
                    <a:moveTo>
                      <a:pt x="31000" y="3060"/>
                    </a:moveTo>
                    <a:lnTo>
                      <a:pt x="0" y="3060"/>
                    </a:lnTo>
                    <a:lnTo>
                      <a:pt x="2102" y="0"/>
                    </a:lnTo>
                    <a:lnTo>
                      <a:pt x="32978" y="0"/>
                    </a:lnTo>
                    <a:lnTo>
                      <a:pt x="31000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8" name="Freeform: Shape 3227">
                <a:extLst>
                  <a:ext uri="{FF2B5EF4-FFF2-40B4-BE49-F238E27FC236}">
                    <a16:creationId xmlns:a16="http://schemas.microsoft.com/office/drawing/2014/main" id="{4316ED42-AA0A-F964-551B-ED3DA90A5378}"/>
                  </a:ext>
                </a:extLst>
              </p:cNvPr>
              <p:cNvSpPr/>
              <p:nvPr/>
            </p:nvSpPr>
            <p:spPr>
              <a:xfrm>
                <a:off x="3274253" y="3756984"/>
                <a:ext cx="32731" cy="3059"/>
              </a:xfrm>
              <a:custGeom>
                <a:avLst/>
                <a:gdLst>
                  <a:gd name="connsiteX0" fmla="*/ 31001 w 32731"/>
                  <a:gd name="connsiteY0" fmla="*/ 3060 h 3059"/>
                  <a:gd name="connsiteX1" fmla="*/ 0 w 32731"/>
                  <a:gd name="connsiteY1" fmla="*/ 3060 h 3059"/>
                  <a:gd name="connsiteX2" fmla="*/ 1854 w 32731"/>
                  <a:gd name="connsiteY2" fmla="*/ 0 h 3059"/>
                  <a:gd name="connsiteX3" fmla="*/ 32731 w 32731"/>
                  <a:gd name="connsiteY3" fmla="*/ 0 h 3059"/>
                  <a:gd name="connsiteX4" fmla="*/ 31001 w 32731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1854" y="0"/>
                    </a:lnTo>
                    <a:lnTo>
                      <a:pt x="32731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51BD671A-56FC-4285-B3F8-1F39CBBF31D3}"/>
                  </a:ext>
                </a:extLst>
              </p:cNvPr>
              <p:cNvSpPr/>
              <p:nvPr/>
            </p:nvSpPr>
            <p:spPr>
              <a:xfrm>
                <a:off x="3329702" y="3756984"/>
                <a:ext cx="32514" cy="3059"/>
              </a:xfrm>
              <a:custGeom>
                <a:avLst/>
                <a:gdLst>
                  <a:gd name="connsiteX0" fmla="*/ 31031 w 32514"/>
                  <a:gd name="connsiteY0" fmla="*/ 3060 h 3059"/>
                  <a:gd name="connsiteX1" fmla="*/ 0 w 32514"/>
                  <a:gd name="connsiteY1" fmla="*/ 3060 h 3059"/>
                  <a:gd name="connsiteX2" fmla="*/ 1638 w 32514"/>
                  <a:gd name="connsiteY2" fmla="*/ 0 h 3059"/>
                  <a:gd name="connsiteX3" fmla="*/ 32515 w 32514"/>
                  <a:gd name="connsiteY3" fmla="*/ 0 h 3059"/>
                  <a:gd name="connsiteX4" fmla="*/ 31031 w 3251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14" h="3059">
                    <a:moveTo>
                      <a:pt x="31031" y="3060"/>
                    </a:moveTo>
                    <a:lnTo>
                      <a:pt x="0" y="3060"/>
                    </a:lnTo>
                    <a:lnTo>
                      <a:pt x="1638" y="0"/>
                    </a:lnTo>
                    <a:lnTo>
                      <a:pt x="32515" y="0"/>
                    </a:lnTo>
                    <a:lnTo>
                      <a:pt x="3103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D4A52B73-EBA4-5DA7-614A-D3721EB4CCA3}"/>
                  </a:ext>
                </a:extLst>
              </p:cNvPr>
              <p:cNvSpPr/>
              <p:nvPr/>
            </p:nvSpPr>
            <p:spPr>
              <a:xfrm>
                <a:off x="3385182" y="3756984"/>
                <a:ext cx="32267" cy="3059"/>
              </a:xfrm>
              <a:custGeom>
                <a:avLst/>
                <a:gdLst>
                  <a:gd name="connsiteX0" fmla="*/ 31032 w 32267"/>
                  <a:gd name="connsiteY0" fmla="*/ 3060 h 3059"/>
                  <a:gd name="connsiteX1" fmla="*/ 0 w 32267"/>
                  <a:gd name="connsiteY1" fmla="*/ 3060 h 3059"/>
                  <a:gd name="connsiteX2" fmla="*/ 1391 w 32267"/>
                  <a:gd name="connsiteY2" fmla="*/ 0 h 3059"/>
                  <a:gd name="connsiteX3" fmla="*/ 32268 w 32267"/>
                  <a:gd name="connsiteY3" fmla="*/ 0 h 3059"/>
                  <a:gd name="connsiteX4" fmla="*/ 31032 w 32267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7" h="3059">
                    <a:moveTo>
                      <a:pt x="31032" y="3060"/>
                    </a:moveTo>
                    <a:lnTo>
                      <a:pt x="0" y="3060"/>
                    </a:lnTo>
                    <a:lnTo>
                      <a:pt x="1391" y="0"/>
                    </a:lnTo>
                    <a:lnTo>
                      <a:pt x="32268" y="0"/>
                    </a:lnTo>
                    <a:lnTo>
                      <a:pt x="3103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59BDEAF0-BB11-5791-D474-904572084CED}"/>
                  </a:ext>
                </a:extLst>
              </p:cNvPr>
              <p:cNvSpPr/>
              <p:nvPr/>
            </p:nvSpPr>
            <p:spPr>
              <a:xfrm>
                <a:off x="3440661" y="3756984"/>
                <a:ext cx="32020" cy="3059"/>
              </a:xfrm>
              <a:custGeom>
                <a:avLst/>
                <a:gdLst>
                  <a:gd name="connsiteX0" fmla="*/ 31001 w 32020"/>
                  <a:gd name="connsiteY0" fmla="*/ 3060 h 3059"/>
                  <a:gd name="connsiteX1" fmla="*/ 0 w 32020"/>
                  <a:gd name="connsiteY1" fmla="*/ 3060 h 3059"/>
                  <a:gd name="connsiteX2" fmla="*/ 1144 w 32020"/>
                  <a:gd name="connsiteY2" fmla="*/ 0 h 3059"/>
                  <a:gd name="connsiteX3" fmla="*/ 32021 w 32020"/>
                  <a:gd name="connsiteY3" fmla="*/ 0 h 3059"/>
                  <a:gd name="connsiteX4" fmla="*/ 31001 w 32020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20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1144" y="0"/>
                    </a:lnTo>
                    <a:lnTo>
                      <a:pt x="32021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A626089D-687B-BB1B-2C73-6DA04334413C}"/>
                  </a:ext>
                </a:extLst>
              </p:cNvPr>
              <p:cNvSpPr/>
              <p:nvPr/>
            </p:nvSpPr>
            <p:spPr>
              <a:xfrm>
                <a:off x="3496141" y="3756984"/>
                <a:ext cx="31803" cy="3059"/>
              </a:xfrm>
              <a:custGeom>
                <a:avLst/>
                <a:gdLst>
                  <a:gd name="connsiteX0" fmla="*/ 31001 w 31803"/>
                  <a:gd name="connsiteY0" fmla="*/ 3060 h 3059"/>
                  <a:gd name="connsiteX1" fmla="*/ 0 w 31803"/>
                  <a:gd name="connsiteY1" fmla="*/ 3060 h 3059"/>
                  <a:gd name="connsiteX2" fmla="*/ 927 w 31803"/>
                  <a:gd name="connsiteY2" fmla="*/ 0 h 3059"/>
                  <a:gd name="connsiteX3" fmla="*/ 31804 w 31803"/>
                  <a:gd name="connsiteY3" fmla="*/ 0 h 3059"/>
                  <a:gd name="connsiteX4" fmla="*/ 31001 w 31803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03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927" y="0"/>
                    </a:lnTo>
                    <a:lnTo>
                      <a:pt x="31804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C396D5C1-15FE-4F54-0D99-B2F393451C9C}"/>
                  </a:ext>
                </a:extLst>
              </p:cNvPr>
              <p:cNvSpPr/>
              <p:nvPr/>
            </p:nvSpPr>
            <p:spPr>
              <a:xfrm>
                <a:off x="3551590" y="3756984"/>
                <a:ext cx="31587" cy="3059"/>
              </a:xfrm>
              <a:custGeom>
                <a:avLst/>
                <a:gdLst>
                  <a:gd name="connsiteX0" fmla="*/ 31032 w 31587"/>
                  <a:gd name="connsiteY0" fmla="*/ 3060 h 3059"/>
                  <a:gd name="connsiteX1" fmla="*/ 0 w 31587"/>
                  <a:gd name="connsiteY1" fmla="*/ 3060 h 3059"/>
                  <a:gd name="connsiteX2" fmla="*/ 711 w 31587"/>
                  <a:gd name="connsiteY2" fmla="*/ 0 h 3059"/>
                  <a:gd name="connsiteX3" fmla="*/ 31588 w 31587"/>
                  <a:gd name="connsiteY3" fmla="*/ 0 h 3059"/>
                  <a:gd name="connsiteX4" fmla="*/ 31032 w 31587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87" h="3059">
                    <a:moveTo>
                      <a:pt x="31032" y="3060"/>
                    </a:moveTo>
                    <a:lnTo>
                      <a:pt x="0" y="3060"/>
                    </a:lnTo>
                    <a:lnTo>
                      <a:pt x="711" y="0"/>
                    </a:lnTo>
                    <a:lnTo>
                      <a:pt x="31588" y="0"/>
                    </a:lnTo>
                    <a:lnTo>
                      <a:pt x="3103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9F21E24C-E908-A277-F2CF-382A7EB2208F}"/>
                  </a:ext>
                </a:extLst>
              </p:cNvPr>
              <p:cNvSpPr/>
              <p:nvPr/>
            </p:nvSpPr>
            <p:spPr>
              <a:xfrm>
                <a:off x="3607070" y="3756984"/>
                <a:ext cx="31340" cy="3059"/>
              </a:xfrm>
              <a:custGeom>
                <a:avLst/>
                <a:gdLst>
                  <a:gd name="connsiteX0" fmla="*/ 31000 w 31340"/>
                  <a:gd name="connsiteY0" fmla="*/ 3060 h 3059"/>
                  <a:gd name="connsiteX1" fmla="*/ 0 w 31340"/>
                  <a:gd name="connsiteY1" fmla="*/ 3060 h 3059"/>
                  <a:gd name="connsiteX2" fmla="*/ 463 w 31340"/>
                  <a:gd name="connsiteY2" fmla="*/ 0 h 3059"/>
                  <a:gd name="connsiteX3" fmla="*/ 31341 w 31340"/>
                  <a:gd name="connsiteY3" fmla="*/ 0 h 3059"/>
                  <a:gd name="connsiteX4" fmla="*/ 31000 w 31340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40" h="3059">
                    <a:moveTo>
                      <a:pt x="31000" y="3060"/>
                    </a:moveTo>
                    <a:lnTo>
                      <a:pt x="0" y="3060"/>
                    </a:lnTo>
                    <a:lnTo>
                      <a:pt x="463" y="0"/>
                    </a:lnTo>
                    <a:lnTo>
                      <a:pt x="31341" y="0"/>
                    </a:lnTo>
                    <a:lnTo>
                      <a:pt x="31000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F36AC030-F947-ADD0-D6FD-5FDFCE287CB0}"/>
                  </a:ext>
                </a:extLst>
              </p:cNvPr>
              <p:cNvSpPr/>
              <p:nvPr/>
            </p:nvSpPr>
            <p:spPr>
              <a:xfrm>
                <a:off x="3662549" y="3756984"/>
                <a:ext cx="31093" cy="3059"/>
              </a:xfrm>
              <a:custGeom>
                <a:avLst/>
                <a:gdLst>
                  <a:gd name="connsiteX0" fmla="*/ 31001 w 31093"/>
                  <a:gd name="connsiteY0" fmla="*/ 3060 h 3059"/>
                  <a:gd name="connsiteX1" fmla="*/ 0 w 31093"/>
                  <a:gd name="connsiteY1" fmla="*/ 3060 h 3059"/>
                  <a:gd name="connsiteX2" fmla="*/ 216 w 31093"/>
                  <a:gd name="connsiteY2" fmla="*/ 0 h 3059"/>
                  <a:gd name="connsiteX3" fmla="*/ 31094 w 31093"/>
                  <a:gd name="connsiteY3" fmla="*/ 0 h 3059"/>
                  <a:gd name="connsiteX4" fmla="*/ 31001 w 31093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93" h="3059">
                    <a:moveTo>
                      <a:pt x="31001" y="3060"/>
                    </a:moveTo>
                    <a:lnTo>
                      <a:pt x="0" y="3060"/>
                    </a:lnTo>
                    <a:lnTo>
                      <a:pt x="216" y="0"/>
                    </a:lnTo>
                    <a:lnTo>
                      <a:pt x="31094" y="0"/>
                    </a:lnTo>
                    <a:lnTo>
                      <a:pt x="3100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6BC91932-D8D4-2326-AD09-719C0AEA4298}"/>
                  </a:ext>
                </a:extLst>
              </p:cNvPr>
              <p:cNvSpPr/>
              <p:nvPr/>
            </p:nvSpPr>
            <p:spPr>
              <a:xfrm>
                <a:off x="3717998" y="3756984"/>
                <a:ext cx="31031" cy="3059"/>
              </a:xfrm>
              <a:custGeom>
                <a:avLst/>
                <a:gdLst>
                  <a:gd name="connsiteX0" fmla="*/ 31031 w 31031"/>
                  <a:gd name="connsiteY0" fmla="*/ 3060 h 3059"/>
                  <a:gd name="connsiteX1" fmla="*/ 31 w 31031"/>
                  <a:gd name="connsiteY1" fmla="*/ 3060 h 3059"/>
                  <a:gd name="connsiteX2" fmla="*/ 0 w 31031"/>
                  <a:gd name="connsiteY2" fmla="*/ 0 h 3059"/>
                  <a:gd name="connsiteX3" fmla="*/ 30877 w 31031"/>
                  <a:gd name="connsiteY3" fmla="*/ 0 h 3059"/>
                  <a:gd name="connsiteX4" fmla="*/ 31031 w 31031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1" h="3059">
                    <a:moveTo>
                      <a:pt x="31031" y="3060"/>
                    </a:moveTo>
                    <a:lnTo>
                      <a:pt x="31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1031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40961A49-81C7-DDFF-7158-A684D3D638F4}"/>
                  </a:ext>
                </a:extLst>
              </p:cNvPr>
              <p:cNvSpPr/>
              <p:nvPr/>
            </p:nvSpPr>
            <p:spPr>
              <a:xfrm>
                <a:off x="3773231" y="3756984"/>
                <a:ext cx="31278" cy="3059"/>
              </a:xfrm>
              <a:custGeom>
                <a:avLst/>
                <a:gdLst>
                  <a:gd name="connsiteX0" fmla="*/ 31279 w 31278"/>
                  <a:gd name="connsiteY0" fmla="*/ 3060 h 3059"/>
                  <a:gd name="connsiteX1" fmla="*/ 247 w 31278"/>
                  <a:gd name="connsiteY1" fmla="*/ 3060 h 3059"/>
                  <a:gd name="connsiteX2" fmla="*/ 0 w 31278"/>
                  <a:gd name="connsiteY2" fmla="*/ 0 h 3059"/>
                  <a:gd name="connsiteX3" fmla="*/ 30877 w 31278"/>
                  <a:gd name="connsiteY3" fmla="*/ 0 h 3059"/>
                  <a:gd name="connsiteX4" fmla="*/ 31279 w 31278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78" h="3059">
                    <a:moveTo>
                      <a:pt x="31279" y="3060"/>
                    </a:moveTo>
                    <a:lnTo>
                      <a:pt x="247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1279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E8573330-E7DD-66E6-CDF7-7AF7A0056C48}"/>
                  </a:ext>
                </a:extLst>
              </p:cNvPr>
              <p:cNvSpPr/>
              <p:nvPr/>
            </p:nvSpPr>
            <p:spPr>
              <a:xfrm>
                <a:off x="3828463" y="3756984"/>
                <a:ext cx="31494" cy="3059"/>
              </a:xfrm>
              <a:custGeom>
                <a:avLst/>
                <a:gdLst>
                  <a:gd name="connsiteX0" fmla="*/ 31495 w 31494"/>
                  <a:gd name="connsiteY0" fmla="*/ 3060 h 3059"/>
                  <a:gd name="connsiteX1" fmla="*/ 494 w 31494"/>
                  <a:gd name="connsiteY1" fmla="*/ 3060 h 3059"/>
                  <a:gd name="connsiteX2" fmla="*/ 0 w 31494"/>
                  <a:gd name="connsiteY2" fmla="*/ 0 h 3059"/>
                  <a:gd name="connsiteX3" fmla="*/ 30877 w 31494"/>
                  <a:gd name="connsiteY3" fmla="*/ 0 h 3059"/>
                  <a:gd name="connsiteX4" fmla="*/ 31495 w 3149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94" h="3059">
                    <a:moveTo>
                      <a:pt x="31495" y="3060"/>
                    </a:moveTo>
                    <a:lnTo>
                      <a:pt x="494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1495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9" name="Freeform: Shape 3238">
                <a:extLst>
                  <a:ext uri="{FF2B5EF4-FFF2-40B4-BE49-F238E27FC236}">
                    <a16:creationId xmlns:a16="http://schemas.microsoft.com/office/drawing/2014/main" id="{A04B309A-C12C-7318-B752-E28CBEC5C792}"/>
                  </a:ext>
                </a:extLst>
              </p:cNvPr>
              <p:cNvSpPr/>
              <p:nvPr/>
            </p:nvSpPr>
            <p:spPr>
              <a:xfrm>
                <a:off x="3883695" y="3756984"/>
                <a:ext cx="31742" cy="3059"/>
              </a:xfrm>
              <a:custGeom>
                <a:avLst/>
                <a:gdLst>
                  <a:gd name="connsiteX0" fmla="*/ 31742 w 31742"/>
                  <a:gd name="connsiteY0" fmla="*/ 3060 h 3059"/>
                  <a:gd name="connsiteX1" fmla="*/ 742 w 31742"/>
                  <a:gd name="connsiteY1" fmla="*/ 3060 h 3059"/>
                  <a:gd name="connsiteX2" fmla="*/ 0 w 31742"/>
                  <a:gd name="connsiteY2" fmla="*/ 0 h 3059"/>
                  <a:gd name="connsiteX3" fmla="*/ 30877 w 31742"/>
                  <a:gd name="connsiteY3" fmla="*/ 0 h 3059"/>
                  <a:gd name="connsiteX4" fmla="*/ 31742 w 3174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42" h="3059">
                    <a:moveTo>
                      <a:pt x="31742" y="3060"/>
                    </a:moveTo>
                    <a:lnTo>
                      <a:pt x="742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174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4A5AFAB9-AFBB-7396-CAAC-F0C9B1D0446B}"/>
                  </a:ext>
                </a:extLst>
              </p:cNvPr>
              <p:cNvSpPr/>
              <p:nvPr/>
            </p:nvSpPr>
            <p:spPr>
              <a:xfrm>
                <a:off x="3938959" y="3756984"/>
                <a:ext cx="31958" cy="3059"/>
              </a:xfrm>
              <a:custGeom>
                <a:avLst/>
                <a:gdLst>
                  <a:gd name="connsiteX0" fmla="*/ 31959 w 31958"/>
                  <a:gd name="connsiteY0" fmla="*/ 3060 h 3059"/>
                  <a:gd name="connsiteX1" fmla="*/ 958 w 31958"/>
                  <a:gd name="connsiteY1" fmla="*/ 3060 h 3059"/>
                  <a:gd name="connsiteX2" fmla="*/ 0 w 31958"/>
                  <a:gd name="connsiteY2" fmla="*/ 0 h 3059"/>
                  <a:gd name="connsiteX3" fmla="*/ 30877 w 31958"/>
                  <a:gd name="connsiteY3" fmla="*/ 0 h 3059"/>
                  <a:gd name="connsiteX4" fmla="*/ 31959 w 31958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58" h="3059">
                    <a:moveTo>
                      <a:pt x="31959" y="3060"/>
                    </a:moveTo>
                    <a:lnTo>
                      <a:pt x="958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1959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37843DE-8879-6747-5940-1DA0903ED5AC}"/>
                  </a:ext>
                </a:extLst>
              </p:cNvPr>
              <p:cNvSpPr/>
              <p:nvPr/>
            </p:nvSpPr>
            <p:spPr>
              <a:xfrm>
                <a:off x="3994191" y="3756984"/>
                <a:ext cx="32205" cy="3059"/>
              </a:xfrm>
              <a:custGeom>
                <a:avLst/>
                <a:gdLst>
                  <a:gd name="connsiteX0" fmla="*/ 32206 w 32205"/>
                  <a:gd name="connsiteY0" fmla="*/ 3060 h 3059"/>
                  <a:gd name="connsiteX1" fmla="*/ 1175 w 32205"/>
                  <a:gd name="connsiteY1" fmla="*/ 3060 h 3059"/>
                  <a:gd name="connsiteX2" fmla="*/ 0 w 32205"/>
                  <a:gd name="connsiteY2" fmla="*/ 0 h 3059"/>
                  <a:gd name="connsiteX3" fmla="*/ 30877 w 32205"/>
                  <a:gd name="connsiteY3" fmla="*/ 0 h 3059"/>
                  <a:gd name="connsiteX4" fmla="*/ 32206 w 32205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05" h="3059">
                    <a:moveTo>
                      <a:pt x="32206" y="3060"/>
                    </a:moveTo>
                    <a:lnTo>
                      <a:pt x="1175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2206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EF707B1D-E496-E286-AFDE-03DEB63FDD36}"/>
                  </a:ext>
                </a:extLst>
              </p:cNvPr>
              <p:cNvSpPr/>
              <p:nvPr/>
            </p:nvSpPr>
            <p:spPr>
              <a:xfrm>
                <a:off x="4049423" y="3756984"/>
                <a:ext cx="32422" cy="3059"/>
              </a:xfrm>
              <a:custGeom>
                <a:avLst/>
                <a:gdLst>
                  <a:gd name="connsiteX0" fmla="*/ 32422 w 32422"/>
                  <a:gd name="connsiteY0" fmla="*/ 3060 h 3059"/>
                  <a:gd name="connsiteX1" fmla="*/ 1422 w 32422"/>
                  <a:gd name="connsiteY1" fmla="*/ 3060 h 3059"/>
                  <a:gd name="connsiteX2" fmla="*/ 0 w 32422"/>
                  <a:gd name="connsiteY2" fmla="*/ 0 h 3059"/>
                  <a:gd name="connsiteX3" fmla="*/ 30877 w 32422"/>
                  <a:gd name="connsiteY3" fmla="*/ 0 h 3059"/>
                  <a:gd name="connsiteX4" fmla="*/ 32422 w 3242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22" h="3059">
                    <a:moveTo>
                      <a:pt x="32422" y="3060"/>
                    </a:moveTo>
                    <a:lnTo>
                      <a:pt x="1422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242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8B13602C-EE83-4658-E4AE-75BDD2687506}"/>
                  </a:ext>
                </a:extLst>
              </p:cNvPr>
              <p:cNvSpPr/>
              <p:nvPr/>
            </p:nvSpPr>
            <p:spPr>
              <a:xfrm>
                <a:off x="4104656" y="3756984"/>
                <a:ext cx="32669" cy="3059"/>
              </a:xfrm>
              <a:custGeom>
                <a:avLst/>
                <a:gdLst>
                  <a:gd name="connsiteX0" fmla="*/ 32669 w 32669"/>
                  <a:gd name="connsiteY0" fmla="*/ 3060 h 3059"/>
                  <a:gd name="connsiteX1" fmla="*/ 1669 w 32669"/>
                  <a:gd name="connsiteY1" fmla="*/ 3060 h 3059"/>
                  <a:gd name="connsiteX2" fmla="*/ 0 w 32669"/>
                  <a:gd name="connsiteY2" fmla="*/ 0 h 3059"/>
                  <a:gd name="connsiteX3" fmla="*/ 30877 w 32669"/>
                  <a:gd name="connsiteY3" fmla="*/ 0 h 3059"/>
                  <a:gd name="connsiteX4" fmla="*/ 32669 w 32669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9" h="3059">
                    <a:moveTo>
                      <a:pt x="32669" y="3060"/>
                    </a:moveTo>
                    <a:lnTo>
                      <a:pt x="1669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2669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C972B21F-FBC1-059A-1023-9B99AF7DA063}"/>
                  </a:ext>
                </a:extLst>
              </p:cNvPr>
              <p:cNvSpPr/>
              <p:nvPr/>
            </p:nvSpPr>
            <p:spPr>
              <a:xfrm>
                <a:off x="4159888" y="3756984"/>
                <a:ext cx="32916" cy="3059"/>
              </a:xfrm>
              <a:custGeom>
                <a:avLst/>
                <a:gdLst>
                  <a:gd name="connsiteX0" fmla="*/ 32917 w 32916"/>
                  <a:gd name="connsiteY0" fmla="*/ 3060 h 3059"/>
                  <a:gd name="connsiteX1" fmla="*/ 1916 w 32916"/>
                  <a:gd name="connsiteY1" fmla="*/ 3060 h 3059"/>
                  <a:gd name="connsiteX2" fmla="*/ 0 w 32916"/>
                  <a:gd name="connsiteY2" fmla="*/ 0 h 3059"/>
                  <a:gd name="connsiteX3" fmla="*/ 30877 w 32916"/>
                  <a:gd name="connsiteY3" fmla="*/ 0 h 3059"/>
                  <a:gd name="connsiteX4" fmla="*/ 32917 w 32916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3059">
                    <a:moveTo>
                      <a:pt x="32917" y="3060"/>
                    </a:moveTo>
                    <a:lnTo>
                      <a:pt x="1916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2917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6D698891-F135-CF17-3716-B9232523D66C}"/>
                  </a:ext>
                </a:extLst>
              </p:cNvPr>
              <p:cNvSpPr/>
              <p:nvPr/>
            </p:nvSpPr>
            <p:spPr>
              <a:xfrm>
                <a:off x="4215121" y="3756984"/>
                <a:ext cx="33164" cy="3059"/>
              </a:xfrm>
              <a:custGeom>
                <a:avLst/>
                <a:gdLst>
                  <a:gd name="connsiteX0" fmla="*/ 33164 w 33164"/>
                  <a:gd name="connsiteY0" fmla="*/ 3060 h 3059"/>
                  <a:gd name="connsiteX1" fmla="*/ 2132 w 33164"/>
                  <a:gd name="connsiteY1" fmla="*/ 3060 h 3059"/>
                  <a:gd name="connsiteX2" fmla="*/ 0 w 33164"/>
                  <a:gd name="connsiteY2" fmla="*/ 0 h 3059"/>
                  <a:gd name="connsiteX3" fmla="*/ 30877 w 33164"/>
                  <a:gd name="connsiteY3" fmla="*/ 0 h 3059"/>
                  <a:gd name="connsiteX4" fmla="*/ 33164 w 33164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3059">
                    <a:moveTo>
                      <a:pt x="33164" y="3060"/>
                    </a:moveTo>
                    <a:lnTo>
                      <a:pt x="2132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3164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1229BB6F-6560-7B4D-6C5B-AE45383236E6}"/>
                  </a:ext>
                </a:extLst>
              </p:cNvPr>
              <p:cNvSpPr/>
              <p:nvPr/>
            </p:nvSpPr>
            <p:spPr>
              <a:xfrm>
                <a:off x="4270353" y="3756984"/>
                <a:ext cx="33380" cy="3059"/>
              </a:xfrm>
              <a:custGeom>
                <a:avLst/>
                <a:gdLst>
                  <a:gd name="connsiteX0" fmla="*/ 33380 w 33380"/>
                  <a:gd name="connsiteY0" fmla="*/ 3060 h 3059"/>
                  <a:gd name="connsiteX1" fmla="*/ 2380 w 33380"/>
                  <a:gd name="connsiteY1" fmla="*/ 3060 h 3059"/>
                  <a:gd name="connsiteX2" fmla="*/ 0 w 33380"/>
                  <a:gd name="connsiteY2" fmla="*/ 0 h 3059"/>
                  <a:gd name="connsiteX3" fmla="*/ 30877 w 33380"/>
                  <a:gd name="connsiteY3" fmla="*/ 0 h 3059"/>
                  <a:gd name="connsiteX4" fmla="*/ 33380 w 33380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3059">
                    <a:moveTo>
                      <a:pt x="33380" y="3060"/>
                    </a:moveTo>
                    <a:lnTo>
                      <a:pt x="2380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3380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A94AB8B5-42E1-ABF6-6162-BED47EA6C4AC}"/>
                  </a:ext>
                </a:extLst>
              </p:cNvPr>
              <p:cNvSpPr/>
              <p:nvPr/>
            </p:nvSpPr>
            <p:spPr>
              <a:xfrm>
                <a:off x="4325585" y="3756984"/>
                <a:ext cx="33627" cy="3059"/>
              </a:xfrm>
              <a:custGeom>
                <a:avLst/>
                <a:gdLst>
                  <a:gd name="connsiteX0" fmla="*/ 33628 w 33627"/>
                  <a:gd name="connsiteY0" fmla="*/ 3060 h 3059"/>
                  <a:gd name="connsiteX1" fmla="*/ 2627 w 33627"/>
                  <a:gd name="connsiteY1" fmla="*/ 3060 h 3059"/>
                  <a:gd name="connsiteX2" fmla="*/ 0 w 33627"/>
                  <a:gd name="connsiteY2" fmla="*/ 0 h 3059"/>
                  <a:gd name="connsiteX3" fmla="*/ 30908 w 33627"/>
                  <a:gd name="connsiteY3" fmla="*/ 0 h 3059"/>
                  <a:gd name="connsiteX4" fmla="*/ 33628 w 33627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059">
                    <a:moveTo>
                      <a:pt x="33628" y="3060"/>
                    </a:moveTo>
                    <a:lnTo>
                      <a:pt x="2627" y="3060"/>
                    </a:lnTo>
                    <a:lnTo>
                      <a:pt x="0" y="0"/>
                    </a:lnTo>
                    <a:lnTo>
                      <a:pt x="30908" y="0"/>
                    </a:lnTo>
                    <a:lnTo>
                      <a:pt x="33628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902DC255-2F79-CE7B-7F46-56FCB0ED32FB}"/>
                  </a:ext>
                </a:extLst>
              </p:cNvPr>
              <p:cNvSpPr/>
              <p:nvPr/>
            </p:nvSpPr>
            <p:spPr>
              <a:xfrm>
                <a:off x="4380849" y="3756984"/>
                <a:ext cx="33843" cy="3059"/>
              </a:xfrm>
              <a:custGeom>
                <a:avLst/>
                <a:gdLst>
                  <a:gd name="connsiteX0" fmla="*/ 33844 w 33843"/>
                  <a:gd name="connsiteY0" fmla="*/ 3060 h 3059"/>
                  <a:gd name="connsiteX1" fmla="*/ 2813 w 33843"/>
                  <a:gd name="connsiteY1" fmla="*/ 3060 h 3059"/>
                  <a:gd name="connsiteX2" fmla="*/ 0 w 33843"/>
                  <a:gd name="connsiteY2" fmla="*/ 0 h 3059"/>
                  <a:gd name="connsiteX3" fmla="*/ 30877 w 33843"/>
                  <a:gd name="connsiteY3" fmla="*/ 0 h 3059"/>
                  <a:gd name="connsiteX4" fmla="*/ 33844 w 33843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3059">
                    <a:moveTo>
                      <a:pt x="33844" y="3060"/>
                    </a:moveTo>
                    <a:lnTo>
                      <a:pt x="2813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3844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099AAE26-9D72-94A8-FFAA-DE6800CF15FE}"/>
                  </a:ext>
                </a:extLst>
              </p:cNvPr>
              <p:cNvSpPr/>
              <p:nvPr/>
            </p:nvSpPr>
            <p:spPr>
              <a:xfrm>
                <a:off x="4436081" y="3756984"/>
                <a:ext cx="34091" cy="3059"/>
              </a:xfrm>
              <a:custGeom>
                <a:avLst/>
                <a:gdLst>
                  <a:gd name="connsiteX0" fmla="*/ 34092 w 34091"/>
                  <a:gd name="connsiteY0" fmla="*/ 3060 h 3059"/>
                  <a:gd name="connsiteX1" fmla="*/ 3060 w 34091"/>
                  <a:gd name="connsiteY1" fmla="*/ 3060 h 3059"/>
                  <a:gd name="connsiteX2" fmla="*/ 0 w 34091"/>
                  <a:gd name="connsiteY2" fmla="*/ 0 h 3059"/>
                  <a:gd name="connsiteX3" fmla="*/ 30877 w 34091"/>
                  <a:gd name="connsiteY3" fmla="*/ 0 h 3059"/>
                  <a:gd name="connsiteX4" fmla="*/ 34092 w 34091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059">
                    <a:moveTo>
                      <a:pt x="34092" y="3060"/>
                    </a:moveTo>
                    <a:lnTo>
                      <a:pt x="3060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409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0" name="Freeform: Shape 3249">
                <a:extLst>
                  <a:ext uri="{FF2B5EF4-FFF2-40B4-BE49-F238E27FC236}">
                    <a16:creationId xmlns:a16="http://schemas.microsoft.com/office/drawing/2014/main" id="{96C29AA9-A2DE-923F-5730-CB55C218716B}"/>
                  </a:ext>
                </a:extLst>
              </p:cNvPr>
              <p:cNvSpPr/>
              <p:nvPr/>
            </p:nvSpPr>
            <p:spPr>
              <a:xfrm>
                <a:off x="4491314" y="3756984"/>
                <a:ext cx="34307" cy="3059"/>
              </a:xfrm>
              <a:custGeom>
                <a:avLst/>
                <a:gdLst>
                  <a:gd name="connsiteX0" fmla="*/ 34308 w 34307"/>
                  <a:gd name="connsiteY0" fmla="*/ 3060 h 3059"/>
                  <a:gd name="connsiteX1" fmla="*/ 3307 w 34307"/>
                  <a:gd name="connsiteY1" fmla="*/ 3060 h 3059"/>
                  <a:gd name="connsiteX2" fmla="*/ 0 w 34307"/>
                  <a:gd name="connsiteY2" fmla="*/ 0 h 3059"/>
                  <a:gd name="connsiteX3" fmla="*/ 30877 w 34307"/>
                  <a:gd name="connsiteY3" fmla="*/ 0 h 3059"/>
                  <a:gd name="connsiteX4" fmla="*/ 34308 w 34307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059">
                    <a:moveTo>
                      <a:pt x="34308" y="3060"/>
                    </a:moveTo>
                    <a:lnTo>
                      <a:pt x="3307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4308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1" name="Freeform: Shape 3250">
                <a:extLst>
                  <a:ext uri="{FF2B5EF4-FFF2-40B4-BE49-F238E27FC236}">
                    <a16:creationId xmlns:a16="http://schemas.microsoft.com/office/drawing/2014/main" id="{98032348-0955-3658-0C14-7E2112E270C9}"/>
                  </a:ext>
                </a:extLst>
              </p:cNvPr>
              <p:cNvSpPr/>
              <p:nvPr/>
            </p:nvSpPr>
            <p:spPr>
              <a:xfrm>
                <a:off x="4546546" y="3756984"/>
                <a:ext cx="34555" cy="3059"/>
              </a:xfrm>
              <a:custGeom>
                <a:avLst/>
                <a:gdLst>
                  <a:gd name="connsiteX0" fmla="*/ 34555 w 34555"/>
                  <a:gd name="connsiteY0" fmla="*/ 3060 h 3059"/>
                  <a:gd name="connsiteX1" fmla="*/ 3554 w 34555"/>
                  <a:gd name="connsiteY1" fmla="*/ 3060 h 3059"/>
                  <a:gd name="connsiteX2" fmla="*/ 0 w 34555"/>
                  <a:gd name="connsiteY2" fmla="*/ 0 h 3059"/>
                  <a:gd name="connsiteX3" fmla="*/ 30877 w 34555"/>
                  <a:gd name="connsiteY3" fmla="*/ 0 h 3059"/>
                  <a:gd name="connsiteX4" fmla="*/ 34555 w 34555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059">
                    <a:moveTo>
                      <a:pt x="34555" y="3060"/>
                    </a:moveTo>
                    <a:lnTo>
                      <a:pt x="3554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4555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2" name="Freeform: Shape 3251">
                <a:extLst>
                  <a:ext uri="{FF2B5EF4-FFF2-40B4-BE49-F238E27FC236}">
                    <a16:creationId xmlns:a16="http://schemas.microsoft.com/office/drawing/2014/main" id="{26C9828A-3152-3118-DB1D-3EAC4F641BE8}"/>
                  </a:ext>
                </a:extLst>
              </p:cNvPr>
              <p:cNvSpPr/>
              <p:nvPr/>
            </p:nvSpPr>
            <p:spPr>
              <a:xfrm>
                <a:off x="4601778" y="3756984"/>
                <a:ext cx="34802" cy="3059"/>
              </a:xfrm>
              <a:custGeom>
                <a:avLst/>
                <a:gdLst>
                  <a:gd name="connsiteX0" fmla="*/ 34802 w 34802"/>
                  <a:gd name="connsiteY0" fmla="*/ 3060 h 3059"/>
                  <a:gd name="connsiteX1" fmla="*/ 3771 w 34802"/>
                  <a:gd name="connsiteY1" fmla="*/ 3060 h 3059"/>
                  <a:gd name="connsiteX2" fmla="*/ 0 w 34802"/>
                  <a:gd name="connsiteY2" fmla="*/ 0 h 3059"/>
                  <a:gd name="connsiteX3" fmla="*/ 30877 w 34802"/>
                  <a:gd name="connsiteY3" fmla="*/ 0 h 3059"/>
                  <a:gd name="connsiteX4" fmla="*/ 34802 w 3480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059">
                    <a:moveTo>
                      <a:pt x="34802" y="3060"/>
                    </a:moveTo>
                    <a:lnTo>
                      <a:pt x="3771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480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3" name="Freeform: Shape 3252">
                <a:extLst>
                  <a:ext uri="{FF2B5EF4-FFF2-40B4-BE49-F238E27FC236}">
                    <a16:creationId xmlns:a16="http://schemas.microsoft.com/office/drawing/2014/main" id="{11AD8D1C-B6E8-812B-DC30-EA26BA258C22}"/>
                  </a:ext>
                </a:extLst>
              </p:cNvPr>
              <p:cNvSpPr/>
              <p:nvPr/>
            </p:nvSpPr>
            <p:spPr>
              <a:xfrm>
                <a:off x="4657011" y="3756984"/>
                <a:ext cx="35018" cy="3059"/>
              </a:xfrm>
              <a:custGeom>
                <a:avLst/>
                <a:gdLst>
                  <a:gd name="connsiteX0" fmla="*/ 35019 w 35018"/>
                  <a:gd name="connsiteY0" fmla="*/ 3060 h 3059"/>
                  <a:gd name="connsiteX1" fmla="*/ 4018 w 35018"/>
                  <a:gd name="connsiteY1" fmla="*/ 3060 h 3059"/>
                  <a:gd name="connsiteX2" fmla="*/ 0 w 35018"/>
                  <a:gd name="connsiteY2" fmla="*/ 0 h 3059"/>
                  <a:gd name="connsiteX3" fmla="*/ 30877 w 35018"/>
                  <a:gd name="connsiteY3" fmla="*/ 0 h 3059"/>
                  <a:gd name="connsiteX4" fmla="*/ 35019 w 35018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8" h="3059">
                    <a:moveTo>
                      <a:pt x="35019" y="3060"/>
                    </a:moveTo>
                    <a:lnTo>
                      <a:pt x="4018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5019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4" name="Freeform: Shape 3253">
                <a:extLst>
                  <a:ext uri="{FF2B5EF4-FFF2-40B4-BE49-F238E27FC236}">
                    <a16:creationId xmlns:a16="http://schemas.microsoft.com/office/drawing/2014/main" id="{409FC28E-6ECD-D0B9-0942-5449399559AB}"/>
                  </a:ext>
                </a:extLst>
              </p:cNvPr>
              <p:cNvSpPr/>
              <p:nvPr/>
            </p:nvSpPr>
            <p:spPr>
              <a:xfrm>
                <a:off x="4712243" y="3756984"/>
                <a:ext cx="35266" cy="3059"/>
              </a:xfrm>
              <a:custGeom>
                <a:avLst/>
                <a:gdLst>
                  <a:gd name="connsiteX0" fmla="*/ 35266 w 35266"/>
                  <a:gd name="connsiteY0" fmla="*/ 3060 h 3059"/>
                  <a:gd name="connsiteX1" fmla="*/ 4265 w 35266"/>
                  <a:gd name="connsiteY1" fmla="*/ 3060 h 3059"/>
                  <a:gd name="connsiteX2" fmla="*/ 0 w 35266"/>
                  <a:gd name="connsiteY2" fmla="*/ 0 h 3059"/>
                  <a:gd name="connsiteX3" fmla="*/ 30877 w 35266"/>
                  <a:gd name="connsiteY3" fmla="*/ 0 h 3059"/>
                  <a:gd name="connsiteX4" fmla="*/ 35266 w 35266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6" h="3059">
                    <a:moveTo>
                      <a:pt x="35266" y="3060"/>
                    </a:moveTo>
                    <a:lnTo>
                      <a:pt x="4265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5266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5" name="Freeform: Shape 3254">
                <a:extLst>
                  <a:ext uri="{FF2B5EF4-FFF2-40B4-BE49-F238E27FC236}">
                    <a16:creationId xmlns:a16="http://schemas.microsoft.com/office/drawing/2014/main" id="{1C54CCA0-3245-E3FB-E34B-33DD59EA0546}"/>
                  </a:ext>
                </a:extLst>
              </p:cNvPr>
              <p:cNvSpPr/>
              <p:nvPr/>
            </p:nvSpPr>
            <p:spPr>
              <a:xfrm>
                <a:off x="4767507" y="3756984"/>
                <a:ext cx="35482" cy="3059"/>
              </a:xfrm>
              <a:custGeom>
                <a:avLst/>
                <a:gdLst>
                  <a:gd name="connsiteX0" fmla="*/ 35482 w 35482"/>
                  <a:gd name="connsiteY0" fmla="*/ 3060 h 3059"/>
                  <a:gd name="connsiteX1" fmla="*/ 4481 w 35482"/>
                  <a:gd name="connsiteY1" fmla="*/ 3060 h 3059"/>
                  <a:gd name="connsiteX2" fmla="*/ 0 w 35482"/>
                  <a:gd name="connsiteY2" fmla="*/ 0 h 3059"/>
                  <a:gd name="connsiteX3" fmla="*/ 30877 w 35482"/>
                  <a:gd name="connsiteY3" fmla="*/ 0 h 3059"/>
                  <a:gd name="connsiteX4" fmla="*/ 35482 w 35482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3059">
                    <a:moveTo>
                      <a:pt x="35482" y="3060"/>
                    </a:moveTo>
                    <a:lnTo>
                      <a:pt x="4481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5482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6" name="Freeform: Shape 3255">
                <a:extLst>
                  <a:ext uri="{FF2B5EF4-FFF2-40B4-BE49-F238E27FC236}">
                    <a16:creationId xmlns:a16="http://schemas.microsoft.com/office/drawing/2014/main" id="{714CD658-B3D9-61FF-8325-F676BEF814FE}"/>
                  </a:ext>
                </a:extLst>
              </p:cNvPr>
              <p:cNvSpPr/>
              <p:nvPr/>
            </p:nvSpPr>
            <p:spPr>
              <a:xfrm>
                <a:off x="4822739" y="3756984"/>
                <a:ext cx="35729" cy="3059"/>
              </a:xfrm>
              <a:custGeom>
                <a:avLst/>
                <a:gdLst>
                  <a:gd name="connsiteX0" fmla="*/ 35730 w 35729"/>
                  <a:gd name="connsiteY0" fmla="*/ 3060 h 3059"/>
                  <a:gd name="connsiteX1" fmla="*/ 4698 w 35729"/>
                  <a:gd name="connsiteY1" fmla="*/ 3060 h 3059"/>
                  <a:gd name="connsiteX2" fmla="*/ 0 w 35729"/>
                  <a:gd name="connsiteY2" fmla="*/ 0 h 3059"/>
                  <a:gd name="connsiteX3" fmla="*/ 30877 w 35729"/>
                  <a:gd name="connsiteY3" fmla="*/ 0 h 3059"/>
                  <a:gd name="connsiteX4" fmla="*/ 35730 w 35729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9" h="3059">
                    <a:moveTo>
                      <a:pt x="35730" y="3060"/>
                    </a:moveTo>
                    <a:lnTo>
                      <a:pt x="4698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5730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7" name="Freeform: Shape 3256">
                <a:extLst>
                  <a:ext uri="{FF2B5EF4-FFF2-40B4-BE49-F238E27FC236}">
                    <a16:creationId xmlns:a16="http://schemas.microsoft.com/office/drawing/2014/main" id="{ADA7D5C2-9A3C-0D02-ADEE-933362082E1D}"/>
                  </a:ext>
                </a:extLst>
              </p:cNvPr>
              <p:cNvSpPr/>
              <p:nvPr/>
            </p:nvSpPr>
            <p:spPr>
              <a:xfrm>
                <a:off x="4877971" y="3756984"/>
                <a:ext cx="35945" cy="3059"/>
              </a:xfrm>
              <a:custGeom>
                <a:avLst/>
                <a:gdLst>
                  <a:gd name="connsiteX0" fmla="*/ 35946 w 35945"/>
                  <a:gd name="connsiteY0" fmla="*/ 3060 h 3059"/>
                  <a:gd name="connsiteX1" fmla="*/ 4945 w 35945"/>
                  <a:gd name="connsiteY1" fmla="*/ 3060 h 3059"/>
                  <a:gd name="connsiteX2" fmla="*/ 0 w 35945"/>
                  <a:gd name="connsiteY2" fmla="*/ 0 h 3059"/>
                  <a:gd name="connsiteX3" fmla="*/ 30877 w 35945"/>
                  <a:gd name="connsiteY3" fmla="*/ 0 h 3059"/>
                  <a:gd name="connsiteX4" fmla="*/ 35946 w 35945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45" h="3059">
                    <a:moveTo>
                      <a:pt x="35946" y="3060"/>
                    </a:moveTo>
                    <a:lnTo>
                      <a:pt x="4945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5946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8" name="Freeform: Shape 3257">
                <a:extLst>
                  <a:ext uri="{FF2B5EF4-FFF2-40B4-BE49-F238E27FC236}">
                    <a16:creationId xmlns:a16="http://schemas.microsoft.com/office/drawing/2014/main" id="{E32EB125-3451-2CFF-A660-C1B988E88E4B}"/>
                  </a:ext>
                </a:extLst>
              </p:cNvPr>
              <p:cNvSpPr/>
              <p:nvPr/>
            </p:nvSpPr>
            <p:spPr>
              <a:xfrm>
                <a:off x="4933204" y="3756984"/>
                <a:ext cx="36193" cy="3059"/>
              </a:xfrm>
              <a:custGeom>
                <a:avLst/>
                <a:gdLst>
                  <a:gd name="connsiteX0" fmla="*/ 36193 w 36193"/>
                  <a:gd name="connsiteY0" fmla="*/ 3060 h 3059"/>
                  <a:gd name="connsiteX1" fmla="*/ 5193 w 36193"/>
                  <a:gd name="connsiteY1" fmla="*/ 3060 h 3059"/>
                  <a:gd name="connsiteX2" fmla="*/ 0 w 36193"/>
                  <a:gd name="connsiteY2" fmla="*/ 0 h 3059"/>
                  <a:gd name="connsiteX3" fmla="*/ 30877 w 36193"/>
                  <a:gd name="connsiteY3" fmla="*/ 0 h 3059"/>
                  <a:gd name="connsiteX4" fmla="*/ 36193 w 36193"/>
                  <a:gd name="connsiteY4" fmla="*/ 3060 h 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3" h="3059">
                    <a:moveTo>
                      <a:pt x="36193" y="3060"/>
                    </a:moveTo>
                    <a:lnTo>
                      <a:pt x="5193" y="3060"/>
                    </a:lnTo>
                    <a:lnTo>
                      <a:pt x="0" y="0"/>
                    </a:lnTo>
                    <a:lnTo>
                      <a:pt x="30877" y="0"/>
                    </a:lnTo>
                    <a:lnTo>
                      <a:pt x="36193" y="306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9" name="Freeform: Shape 3258">
                <a:extLst>
                  <a:ext uri="{FF2B5EF4-FFF2-40B4-BE49-F238E27FC236}">
                    <a16:creationId xmlns:a16="http://schemas.microsoft.com/office/drawing/2014/main" id="{25CB7C31-0DD9-089C-563A-559101194967}"/>
                  </a:ext>
                </a:extLst>
              </p:cNvPr>
              <p:cNvSpPr/>
              <p:nvPr/>
            </p:nvSpPr>
            <p:spPr>
              <a:xfrm>
                <a:off x="2322290" y="3761620"/>
                <a:ext cx="36996" cy="3090"/>
              </a:xfrm>
              <a:custGeom>
                <a:avLst/>
                <a:gdLst>
                  <a:gd name="connsiteX0" fmla="*/ 31217 w 36996"/>
                  <a:gd name="connsiteY0" fmla="*/ 3091 h 3090"/>
                  <a:gd name="connsiteX1" fmla="*/ 0 w 36996"/>
                  <a:gd name="connsiteY1" fmla="*/ 3091 h 3090"/>
                  <a:gd name="connsiteX2" fmla="*/ 5934 w 36996"/>
                  <a:gd name="connsiteY2" fmla="*/ 0 h 3090"/>
                  <a:gd name="connsiteX3" fmla="*/ 36997 w 36996"/>
                  <a:gd name="connsiteY3" fmla="*/ 0 h 3090"/>
                  <a:gd name="connsiteX4" fmla="*/ 31217 w 3699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5934" y="0"/>
                    </a:lnTo>
                    <a:lnTo>
                      <a:pt x="36997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0" name="Freeform: Shape 3259">
                <a:extLst>
                  <a:ext uri="{FF2B5EF4-FFF2-40B4-BE49-F238E27FC236}">
                    <a16:creationId xmlns:a16="http://schemas.microsoft.com/office/drawing/2014/main" id="{80EB18C8-7690-F00A-F45F-E4FDD96CD602}"/>
                  </a:ext>
                </a:extLst>
              </p:cNvPr>
              <p:cNvSpPr/>
              <p:nvPr/>
            </p:nvSpPr>
            <p:spPr>
              <a:xfrm>
                <a:off x="2378110" y="3761620"/>
                <a:ext cx="36780" cy="3090"/>
              </a:xfrm>
              <a:custGeom>
                <a:avLst/>
                <a:gdLst>
                  <a:gd name="connsiteX0" fmla="*/ 31217 w 36780"/>
                  <a:gd name="connsiteY0" fmla="*/ 3091 h 3090"/>
                  <a:gd name="connsiteX1" fmla="*/ 0 w 36780"/>
                  <a:gd name="connsiteY1" fmla="*/ 3091 h 3090"/>
                  <a:gd name="connsiteX2" fmla="*/ 5718 w 36780"/>
                  <a:gd name="connsiteY2" fmla="*/ 0 h 3090"/>
                  <a:gd name="connsiteX3" fmla="*/ 36780 w 36780"/>
                  <a:gd name="connsiteY3" fmla="*/ 0 h 3090"/>
                  <a:gd name="connsiteX4" fmla="*/ 31217 w 36780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0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5718" y="0"/>
                    </a:lnTo>
                    <a:lnTo>
                      <a:pt x="36780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1" name="Freeform: Shape 3260">
                <a:extLst>
                  <a:ext uri="{FF2B5EF4-FFF2-40B4-BE49-F238E27FC236}">
                    <a16:creationId xmlns:a16="http://schemas.microsoft.com/office/drawing/2014/main" id="{01FCD4C1-B2F8-6288-80AA-E9C6B41CAF66}"/>
                  </a:ext>
                </a:extLst>
              </p:cNvPr>
              <p:cNvSpPr/>
              <p:nvPr/>
            </p:nvSpPr>
            <p:spPr>
              <a:xfrm>
                <a:off x="2433960" y="3761620"/>
                <a:ext cx="36533" cy="3090"/>
              </a:xfrm>
              <a:custGeom>
                <a:avLst/>
                <a:gdLst>
                  <a:gd name="connsiteX0" fmla="*/ 31186 w 36533"/>
                  <a:gd name="connsiteY0" fmla="*/ 3091 h 3090"/>
                  <a:gd name="connsiteX1" fmla="*/ 0 w 36533"/>
                  <a:gd name="connsiteY1" fmla="*/ 3091 h 3090"/>
                  <a:gd name="connsiteX2" fmla="*/ 5440 w 36533"/>
                  <a:gd name="connsiteY2" fmla="*/ 0 h 3090"/>
                  <a:gd name="connsiteX3" fmla="*/ 36533 w 36533"/>
                  <a:gd name="connsiteY3" fmla="*/ 0 h 3090"/>
                  <a:gd name="connsiteX4" fmla="*/ 31186 w 3653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33" h="3090">
                    <a:moveTo>
                      <a:pt x="31186" y="3091"/>
                    </a:moveTo>
                    <a:lnTo>
                      <a:pt x="0" y="3091"/>
                    </a:lnTo>
                    <a:lnTo>
                      <a:pt x="5440" y="0"/>
                    </a:lnTo>
                    <a:lnTo>
                      <a:pt x="36533" y="0"/>
                    </a:lnTo>
                    <a:lnTo>
                      <a:pt x="3118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1B74FB27-B5D5-1A28-E3A4-441E8981BD49}"/>
                  </a:ext>
                </a:extLst>
              </p:cNvPr>
              <p:cNvSpPr/>
              <p:nvPr/>
            </p:nvSpPr>
            <p:spPr>
              <a:xfrm>
                <a:off x="2489780" y="3761620"/>
                <a:ext cx="36285" cy="3090"/>
              </a:xfrm>
              <a:custGeom>
                <a:avLst/>
                <a:gdLst>
                  <a:gd name="connsiteX0" fmla="*/ 31217 w 36285"/>
                  <a:gd name="connsiteY0" fmla="*/ 3091 h 3090"/>
                  <a:gd name="connsiteX1" fmla="*/ 0 w 36285"/>
                  <a:gd name="connsiteY1" fmla="*/ 3091 h 3090"/>
                  <a:gd name="connsiteX2" fmla="*/ 5223 w 36285"/>
                  <a:gd name="connsiteY2" fmla="*/ 0 h 3090"/>
                  <a:gd name="connsiteX3" fmla="*/ 36286 w 36285"/>
                  <a:gd name="connsiteY3" fmla="*/ 0 h 3090"/>
                  <a:gd name="connsiteX4" fmla="*/ 31217 w 36285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85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5223" y="0"/>
                    </a:lnTo>
                    <a:lnTo>
                      <a:pt x="36286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8BCB37C7-1A47-1E63-FEF0-F389842CEA36}"/>
                  </a:ext>
                </a:extLst>
              </p:cNvPr>
              <p:cNvSpPr/>
              <p:nvPr/>
            </p:nvSpPr>
            <p:spPr>
              <a:xfrm>
                <a:off x="2545599" y="3761620"/>
                <a:ext cx="36069" cy="3090"/>
              </a:xfrm>
              <a:custGeom>
                <a:avLst/>
                <a:gdLst>
                  <a:gd name="connsiteX0" fmla="*/ 31217 w 36069"/>
                  <a:gd name="connsiteY0" fmla="*/ 3091 h 3090"/>
                  <a:gd name="connsiteX1" fmla="*/ 0 w 36069"/>
                  <a:gd name="connsiteY1" fmla="*/ 3091 h 3090"/>
                  <a:gd name="connsiteX2" fmla="*/ 4976 w 36069"/>
                  <a:gd name="connsiteY2" fmla="*/ 0 h 3090"/>
                  <a:gd name="connsiteX3" fmla="*/ 36069 w 36069"/>
                  <a:gd name="connsiteY3" fmla="*/ 0 h 3090"/>
                  <a:gd name="connsiteX4" fmla="*/ 31217 w 36069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69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4976" y="0"/>
                    </a:lnTo>
                    <a:lnTo>
                      <a:pt x="36069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AD6F229C-5EE1-5A4C-55CF-3747A44CBE1E}"/>
                  </a:ext>
                </a:extLst>
              </p:cNvPr>
              <p:cNvSpPr/>
              <p:nvPr/>
            </p:nvSpPr>
            <p:spPr>
              <a:xfrm>
                <a:off x="2601450" y="3761620"/>
                <a:ext cx="35822" cy="3090"/>
              </a:xfrm>
              <a:custGeom>
                <a:avLst/>
                <a:gdLst>
                  <a:gd name="connsiteX0" fmla="*/ 31186 w 35822"/>
                  <a:gd name="connsiteY0" fmla="*/ 3091 h 3090"/>
                  <a:gd name="connsiteX1" fmla="*/ 0 w 35822"/>
                  <a:gd name="connsiteY1" fmla="*/ 3091 h 3090"/>
                  <a:gd name="connsiteX2" fmla="*/ 4729 w 35822"/>
                  <a:gd name="connsiteY2" fmla="*/ 0 h 3090"/>
                  <a:gd name="connsiteX3" fmla="*/ 35822 w 35822"/>
                  <a:gd name="connsiteY3" fmla="*/ 0 h 3090"/>
                  <a:gd name="connsiteX4" fmla="*/ 31186 w 35822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090">
                    <a:moveTo>
                      <a:pt x="31186" y="3091"/>
                    </a:moveTo>
                    <a:lnTo>
                      <a:pt x="0" y="3091"/>
                    </a:lnTo>
                    <a:lnTo>
                      <a:pt x="4729" y="0"/>
                    </a:lnTo>
                    <a:lnTo>
                      <a:pt x="35822" y="0"/>
                    </a:lnTo>
                    <a:lnTo>
                      <a:pt x="3118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774A7614-C318-7094-5744-AA447CF8CBCE}"/>
                  </a:ext>
                </a:extLst>
              </p:cNvPr>
              <p:cNvSpPr/>
              <p:nvPr/>
            </p:nvSpPr>
            <p:spPr>
              <a:xfrm>
                <a:off x="2657270" y="3761620"/>
                <a:ext cx="35575" cy="3090"/>
              </a:xfrm>
              <a:custGeom>
                <a:avLst/>
                <a:gdLst>
                  <a:gd name="connsiteX0" fmla="*/ 31217 w 35575"/>
                  <a:gd name="connsiteY0" fmla="*/ 3091 h 3090"/>
                  <a:gd name="connsiteX1" fmla="*/ 0 w 35575"/>
                  <a:gd name="connsiteY1" fmla="*/ 3091 h 3090"/>
                  <a:gd name="connsiteX2" fmla="*/ 4513 w 35575"/>
                  <a:gd name="connsiteY2" fmla="*/ 0 h 3090"/>
                  <a:gd name="connsiteX3" fmla="*/ 35575 w 35575"/>
                  <a:gd name="connsiteY3" fmla="*/ 0 h 3090"/>
                  <a:gd name="connsiteX4" fmla="*/ 31217 w 35575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4513" y="0"/>
                    </a:lnTo>
                    <a:lnTo>
                      <a:pt x="35575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60C6C2F-5868-B469-BA71-20F888EE60B6}"/>
                  </a:ext>
                </a:extLst>
              </p:cNvPr>
              <p:cNvSpPr/>
              <p:nvPr/>
            </p:nvSpPr>
            <p:spPr>
              <a:xfrm>
                <a:off x="2713089" y="3761620"/>
                <a:ext cx="35358" cy="3090"/>
              </a:xfrm>
              <a:custGeom>
                <a:avLst/>
                <a:gdLst>
                  <a:gd name="connsiteX0" fmla="*/ 31217 w 35358"/>
                  <a:gd name="connsiteY0" fmla="*/ 3091 h 3090"/>
                  <a:gd name="connsiteX1" fmla="*/ 0 w 35358"/>
                  <a:gd name="connsiteY1" fmla="*/ 3091 h 3090"/>
                  <a:gd name="connsiteX2" fmla="*/ 4265 w 35358"/>
                  <a:gd name="connsiteY2" fmla="*/ 0 h 3090"/>
                  <a:gd name="connsiteX3" fmla="*/ 35359 w 35358"/>
                  <a:gd name="connsiteY3" fmla="*/ 0 h 3090"/>
                  <a:gd name="connsiteX4" fmla="*/ 31217 w 35358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8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4265" y="0"/>
                    </a:lnTo>
                    <a:lnTo>
                      <a:pt x="35359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A8D04620-3EA8-4F9C-EE1E-9EB018DED4C7}"/>
                  </a:ext>
                </a:extLst>
              </p:cNvPr>
              <p:cNvSpPr/>
              <p:nvPr/>
            </p:nvSpPr>
            <p:spPr>
              <a:xfrm>
                <a:off x="2768940" y="3761620"/>
                <a:ext cx="35111" cy="3090"/>
              </a:xfrm>
              <a:custGeom>
                <a:avLst/>
                <a:gdLst>
                  <a:gd name="connsiteX0" fmla="*/ 31217 w 35111"/>
                  <a:gd name="connsiteY0" fmla="*/ 3091 h 3090"/>
                  <a:gd name="connsiteX1" fmla="*/ 0 w 35111"/>
                  <a:gd name="connsiteY1" fmla="*/ 3091 h 3090"/>
                  <a:gd name="connsiteX2" fmla="*/ 4018 w 35111"/>
                  <a:gd name="connsiteY2" fmla="*/ 0 h 3090"/>
                  <a:gd name="connsiteX3" fmla="*/ 35111 w 35111"/>
                  <a:gd name="connsiteY3" fmla="*/ 0 h 3090"/>
                  <a:gd name="connsiteX4" fmla="*/ 31217 w 35111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1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4018" y="0"/>
                    </a:lnTo>
                    <a:lnTo>
                      <a:pt x="35111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C6A5436E-485A-0EB8-729D-35FFCE138608}"/>
                  </a:ext>
                </a:extLst>
              </p:cNvPr>
              <p:cNvSpPr/>
              <p:nvPr/>
            </p:nvSpPr>
            <p:spPr>
              <a:xfrm>
                <a:off x="2824760" y="3761620"/>
                <a:ext cx="34864" cy="3090"/>
              </a:xfrm>
              <a:custGeom>
                <a:avLst/>
                <a:gdLst>
                  <a:gd name="connsiteX0" fmla="*/ 31217 w 34864"/>
                  <a:gd name="connsiteY0" fmla="*/ 3091 h 3090"/>
                  <a:gd name="connsiteX1" fmla="*/ 0 w 34864"/>
                  <a:gd name="connsiteY1" fmla="*/ 3091 h 3090"/>
                  <a:gd name="connsiteX2" fmla="*/ 3802 w 34864"/>
                  <a:gd name="connsiteY2" fmla="*/ 0 h 3090"/>
                  <a:gd name="connsiteX3" fmla="*/ 34864 w 34864"/>
                  <a:gd name="connsiteY3" fmla="*/ 0 h 3090"/>
                  <a:gd name="connsiteX4" fmla="*/ 31217 w 34864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3802" y="0"/>
                    </a:lnTo>
                    <a:lnTo>
                      <a:pt x="34864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C75D3A1E-72D7-51AC-D3B7-38658950BBB3}"/>
                  </a:ext>
                </a:extLst>
              </p:cNvPr>
              <p:cNvSpPr/>
              <p:nvPr/>
            </p:nvSpPr>
            <p:spPr>
              <a:xfrm>
                <a:off x="2880579" y="3761620"/>
                <a:ext cx="34647" cy="3090"/>
              </a:xfrm>
              <a:custGeom>
                <a:avLst/>
                <a:gdLst>
                  <a:gd name="connsiteX0" fmla="*/ 31217 w 34647"/>
                  <a:gd name="connsiteY0" fmla="*/ 3091 h 3090"/>
                  <a:gd name="connsiteX1" fmla="*/ 0 w 34647"/>
                  <a:gd name="connsiteY1" fmla="*/ 3091 h 3090"/>
                  <a:gd name="connsiteX2" fmla="*/ 3554 w 34647"/>
                  <a:gd name="connsiteY2" fmla="*/ 0 h 3090"/>
                  <a:gd name="connsiteX3" fmla="*/ 34648 w 34647"/>
                  <a:gd name="connsiteY3" fmla="*/ 0 h 3090"/>
                  <a:gd name="connsiteX4" fmla="*/ 31217 w 3464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3554" y="0"/>
                    </a:lnTo>
                    <a:lnTo>
                      <a:pt x="34648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0144E337-9203-85B1-9328-D2E72EC691EA}"/>
                  </a:ext>
                </a:extLst>
              </p:cNvPr>
              <p:cNvSpPr/>
              <p:nvPr/>
            </p:nvSpPr>
            <p:spPr>
              <a:xfrm>
                <a:off x="2936430" y="3761620"/>
                <a:ext cx="34369" cy="3090"/>
              </a:xfrm>
              <a:custGeom>
                <a:avLst/>
                <a:gdLst>
                  <a:gd name="connsiteX0" fmla="*/ 31217 w 34369"/>
                  <a:gd name="connsiteY0" fmla="*/ 3091 h 3090"/>
                  <a:gd name="connsiteX1" fmla="*/ 0 w 34369"/>
                  <a:gd name="connsiteY1" fmla="*/ 3091 h 3090"/>
                  <a:gd name="connsiteX2" fmla="*/ 3307 w 34369"/>
                  <a:gd name="connsiteY2" fmla="*/ 0 h 3090"/>
                  <a:gd name="connsiteX3" fmla="*/ 34370 w 34369"/>
                  <a:gd name="connsiteY3" fmla="*/ 0 h 3090"/>
                  <a:gd name="connsiteX4" fmla="*/ 31217 w 34369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3307" y="0"/>
                    </a:lnTo>
                    <a:lnTo>
                      <a:pt x="34370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858FF43C-F6D1-BAE3-3420-A83E8184CF56}"/>
                  </a:ext>
                </a:extLst>
              </p:cNvPr>
              <p:cNvSpPr/>
              <p:nvPr/>
            </p:nvSpPr>
            <p:spPr>
              <a:xfrm>
                <a:off x="2992250" y="3761620"/>
                <a:ext cx="34153" cy="3090"/>
              </a:xfrm>
              <a:custGeom>
                <a:avLst/>
                <a:gdLst>
                  <a:gd name="connsiteX0" fmla="*/ 31217 w 34153"/>
                  <a:gd name="connsiteY0" fmla="*/ 3091 h 3090"/>
                  <a:gd name="connsiteX1" fmla="*/ 0 w 34153"/>
                  <a:gd name="connsiteY1" fmla="*/ 3091 h 3090"/>
                  <a:gd name="connsiteX2" fmla="*/ 3091 w 34153"/>
                  <a:gd name="connsiteY2" fmla="*/ 0 h 3090"/>
                  <a:gd name="connsiteX3" fmla="*/ 34153 w 34153"/>
                  <a:gd name="connsiteY3" fmla="*/ 0 h 3090"/>
                  <a:gd name="connsiteX4" fmla="*/ 31217 w 3415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3091" y="0"/>
                    </a:lnTo>
                    <a:lnTo>
                      <a:pt x="34153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A58FB743-7769-4786-3CFF-07D8E37BD865}"/>
                  </a:ext>
                </a:extLst>
              </p:cNvPr>
              <p:cNvSpPr/>
              <p:nvPr/>
            </p:nvSpPr>
            <p:spPr>
              <a:xfrm>
                <a:off x="3048069" y="3761620"/>
                <a:ext cx="33936" cy="3090"/>
              </a:xfrm>
              <a:custGeom>
                <a:avLst/>
                <a:gdLst>
                  <a:gd name="connsiteX0" fmla="*/ 31217 w 33936"/>
                  <a:gd name="connsiteY0" fmla="*/ 3091 h 3090"/>
                  <a:gd name="connsiteX1" fmla="*/ 0 w 33936"/>
                  <a:gd name="connsiteY1" fmla="*/ 3091 h 3090"/>
                  <a:gd name="connsiteX2" fmla="*/ 2843 w 33936"/>
                  <a:gd name="connsiteY2" fmla="*/ 0 h 3090"/>
                  <a:gd name="connsiteX3" fmla="*/ 33937 w 33936"/>
                  <a:gd name="connsiteY3" fmla="*/ 0 h 3090"/>
                  <a:gd name="connsiteX4" fmla="*/ 31217 w 3393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36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2843" y="0"/>
                    </a:lnTo>
                    <a:lnTo>
                      <a:pt x="33937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4C290D58-D59C-4BF9-24BD-B0FE25BC069A}"/>
                  </a:ext>
                </a:extLst>
              </p:cNvPr>
              <p:cNvSpPr/>
              <p:nvPr/>
            </p:nvSpPr>
            <p:spPr>
              <a:xfrm>
                <a:off x="3103920" y="3761620"/>
                <a:ext cx="33658" cy="3090"/>
              </a:xfrm>
              <a:custGeom>
                <a:avLst/>
                <a:gdLst>
                  <a:gd name="connsiteX0" fmla="*/ 31217 w 33658"/>
                  <a:gd name="connsiteY0" fmla="*/ 3091 h 3090"/>
                  <a:gd name="connsiteX1" fmla="*/ 0 w 33658"/>
                  <a:gd name="connsiteY1" fmla="*/ 3091 h 3090"/>
                  <a:gd name="connsiteX2" fmla="*/ 2596 w 33658"/>
                  <a:gd name="connsiteY2" fmla="*/ 0 h 3090"/>
                  <a:gd name="connsiteX3" fmla="*/ 33659 w 33658"/>
                  <a:gd name="connsiteY3" fmla="*/ 0 h 3090"/>
                  <a:gd name="connsiteX4" fmla="*/ 31217 w 33658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2596" y="0"/>
                    </a:lnTo>
                    <a:lnTo>
                      <a:pt x="33659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0DC4BC82-54CF-4C04-FB21-D955E4D9551E}"/>
                  </a:ext>
                </a:extLst>
              </p:cNvPr>
              <p:cNvSpPr/>
              <p:nvPr/>
            </p:nvSpPr>
            <p:spPr>
              <a:xfrm>
                <a:off x="3159739" y="3761620"/>
                <a:ext cx="33442" cy="3090"/>
              </a:xfrm>
              <a:custGeom>
                <a:avLst/>
                <a:gdLst>
                  <a:gd name="connsiteX0" fmla="*/ 31217 w 33442"/>
                  <a:gd name="connsiteY0" fmla="*/ 3091 h 3090"/>
                  <a:gd name="connsiteX1" fmla="*/ 0 w 33442"/>
                  <a:gd name="connsiteY1" fmla="*/ 3091 h 3090"/>
                  <a:gd name="connsiteX2" fmla="*/ 2380 w 33442"/>
                  <a:gd name="connsiteY2" fmla="*/ 0 h 3090"/>
                  <a:gd name="connsiteX3" fmla="*/ 33443 w 33442"/>
                  <a:gd name="connsiteY3" fmla="*/ 0 h 3090"/>
                  <a:gd name="connsiteX4" fmla="*/ 31217 w 33442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2380" y="0"/>
                    </a:lnTo>
                    <a:lnTo>
                      <a:pt x="33443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E265A321-AF14-A5B0-E0F9-B5280E51A513}"/>
                  </a:ext>
                </a:extLst>
              </p:cNvPr>
              <p:cNvSpPr/>
              <p:nvPr/>
            </p:nvSpPr>
            <p:spPr>
              <a:xfrm>
                <a:off x="3215559" y="3761620"/>
                <a:ext cx="33225" cy="3090"/>
              </a:xfrm>
              <a:custGeom>
                <a:avLst/>
                <a:gdLst>
                  <a:gd name="connsiteX0" fmla="*/ 31217 w 33225"/>
                  <a:gd name="connsiteY0" fmla="*/ 3091 h 3090"/>
                  <a:gd name="connsiteX1" fmla="*/ 0 w 33225"/>
                  <a:gd name="connsiteY1" fmla="*/ 3091 h 3090"/>
                  <a:gd name="connsiteX2" fmla="*/ 2132 w 33225"/>
                  <a:gd name="connsiteY2" fmla="*/ 0 h 3090"/>
                  <a:gd name="connsiteX3" fmla="*/ 33226 w 33225"/>
                  <a:gd name="connsiteY3" fmla="*/ 0 h 3090"/>
                  <a:gd name="connsiteX4" fmla="*/ 31217 w 33225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2132" y="0"/>
                    </a:lnTo>
                    <a:lnTo>
                      <a:pt x="33226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7D8C3B8C-16E9-7588-7387-76A9EDD7E950}"/>
                  </a:ext>
                </a:extLst>
              </p:cNvPr>
              <p:cNvSpPr/>
              <p:nvPr/>
            </p:nvSpPr>
            <p:spPr>
              <a:xfrm>
                <a:off x="3271410" y="3761620"/>
                <a:ext cx="32947" cy="3090"/>
              </a:xfrm>
              <a:custGeom>
                <a:avLst/>
                <a:gdLst>
                  <a:gd name="connsiteX0" fmla="*/ 31217 w 32947"/>
                  <a:gd name="connsiteY0" fmla="*/ 3091 h 3090"/>
                  <a:gd name="connsiteX1" fmla="*/ 0 w 32947"/>
                  <a:gd name="connsiteY1" fmla="*/ 3091 h 3090"/>
                  <a:gd name="connsiteX2" fmla="*/ 1886 w 32947"/>
                  <a:gd name="connsiteY2" fmla="*/ 0 h 3090"/>
                  <a:gd name="connsiteX3" fmla="*/ 32948 w 32947"/>
                  <a:gd name="connsiteY3" fmla="*/ 0 h 3090"/>
                  <a:gd name="connsiteX4" fmla="*/ 31217 w 3294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1886" y="0"/>
                    </a:lnTo>
                    <a:lnTo>
                      <a:pt x="32948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928BF6AF-439F-EB36-60B4-5B940684304A}"/>
                  </a:ext>
                </a:extLst>
              </p:cNvPr>
              <p:cNvSpPr/>
              <p:nvPr/>
            </p:nvSpPr>
            <p:spPr>
              <a:xfrm>
                <a:off x="3327229" y="3761620"/>
                <a:ext cx="32731" cy="3090"/>
              </a:xfrm>
              <a:custGeom>
                <a:avLst/>
                <a:gdLst>
                  <a:gd name="connsiteX0" fmla="*/ 31217 w 32731"/>
                  <a:gd name="connsiteY0" fmla="*/ 3091 h 3090"/>
                  <a:gd name="connsiteX1" fmla="*/ 0 w 32731"/>
                  <a:gd name="connsiteY1" fmla="*/ 3091 h 3090"/>
                  <a:gd name="connsiteX2" fmla="*/ 1638 w 32731"/>
                  <a:gd name="connsiteY2" fmla="*/ 0 h 3090"/>
                  <a:gd name="connsiteX3" fmla="*/ 32731 w 32731"/>
                  <a:gd name="connsiteY3" fmla="*/ 0 h 3090"/>
                  <a:gd name="connsiteX4" fmla="*/ 31217 w 32731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1638" y="0"/>
                    </a:lnTo>
                    <a:lnTo>
                      <a:pt x="32731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269303C5-391C-BA44-1A3A-37A1205CEC78}"/>
                  </a:ext>
                </a:extLst>
              </p:cNvPr>
              <p:cNvSpPr/>
              <p:nvPr/>
            </p:nvSpPr>
            <p:spPr>
              <a:xfrm>
                <a:off x="3383080" y="3761620"/>
                <a:ext cx="32484" cy="3090"/>
              </a:xfrm>
              <a:custGeom>
                <a:avLst/>
                <a:gdLst>
                  <a:gd name="connsiteX0" fmla="*/ 31186 w 32484"/>
                  <a:gd name="connsiteY0" fmla="*/ 3091 h 3090"/>
                  <a:gd name="connsiteX1" fmla="*/ 0 w 32484"/>
                  <a:gd name="connsiteY1" fmla="*/ 3091 h 3090"/>
                  <a:gd name="connsiteX2" fmla="*/ 1391 w 32484"/>
                  <a:gd name="connsiteY2" fmla="*/ 0 h 3090"/>
                  <a:gd name="connsiteX3" fmla="*/ 32484 w 32484"/>
                  <a:gd name="connsiteY3" fmla="*/ 0 h 3090"/>
                  <a:gd name="connsiteX4" fmla="*/ 31186 w 32484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3090">
                    <a:moveTo>
                      <a:pt x="31186" y="3091"/>
                    </a:moveTo>
                    <a:lnTo>
                      <a:pt x="0" y="3091"/>
                    </a:lnTo>
                    <a:lnTo>
                      <a:pt x="1391" y="0"/>
                    </a:lnTo>
                    <a:lnTo>
                      <a:pt x="32484" y="0"/>
                    </a:lnTo>
                    <a:lnTo>
                      <a:pt x="3118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9" name="Freeform: Shape 3278">
                <a:extLst>
                  <a:ext uri="{FF2B5EF4-FFF2-40B4-BE49-F238E27FC236}">
                    <a16:creationId xmlns:a16="http://schemas.microsoft.com/office/drawing/2014/main" id="{6B587B66-7DED-908C-696F-D6F1754AB46A}"/>
                  </a:ext>
                </a:extLst>
              </p:cNvPr>
              <p:cNvSpPr/>
              <p:nvPr/>
            </p:nvSpPr>
            <p:spPr>
              <a:xfrm>
                <a:off x="3438900" y="3761620"/>
                <a:ext cx="32236" cy="3090"/>
              </a:xfrm>
              <a:custGeom>
                <a:avLst/>
                <a:gdLst>
                  <a:gd name="connsiteX0" fmla="*/ 31217 w 32236"/>
                  <a:gd name="connsiteY0" fmla="*/ 3091 h 3090"/>
                  <a:gd name="connsiteX1" fmla="*/ 0 w 32236"/>
                  <a:gd name="connsiteY1" fmla="*/ 3091 h 3090"/>
                  <a:gd name="connsiteX2" fmla="*/ 1175 w 32236"/>
                  <a:gd name="connsiteY2" fmla="*/ 0 h 3090"/>
                  <a:gd name="connsiteX3" fmla="*/ 32237 w 32236"/>
                  <a:gd name="connsiteY3" fmla="*/ 0 h 3090"/>
                  <a:gd name="connsiteX4" fmla="*/ 31217 w 3223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36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1175" y="0"/>
                    </a:lnTo>
                    <a:lnTo>
                      <a:pt x="32237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0" name="Freeform: Shape 3279">
                <a:extLst>
                  <a:ext uri="{FF2B5EF4-FFF2-40B4-BE49-F238E27FC236}">
                    <a16:creationId xmlns:a16="http://schemas.microsoft.com/office/drawing/2014/main" id="{38C28402-8C47-5228-7D92-730A2B4ADBF4}"/>
                  </a:ext>
                </a:extLst>
              </p:cNvPr>
              <p:cNvSpPr/>
              <p:nvPr/>
            </p:nvSpPr>
            <p:spPr>
              <a:xfrm>
                <a:off x="3494719" y="3761620"/>
                <a:ext cx="32020" cy="3090"/>
              </a:xfrm>
              <a:custGeom>
                <a:avLst/>
                <a:gdLst>
                  <a:gd name="connsiteX0" fmla="*/ 31217 w 32020"/>
                  <a:gd name="connsiteY0" fmla="*/ 3091 h 3090"/>
                  <a:gd name="connsiteX1" fmla="*/ 0 w 32020"/>
                  <a:gd name="connsiteY1" fmla="*/ 3091 h 3090"/>
                  <a:gd name="connsiteX2" fmla="*/ 927 w 32020"/>
                  <a:gd name="connsiteY2" fmla="*/ 0 h 3090"/>
                  <a:gd name="connsiteX3" fmla="*/ 32021 w 32020"/>
                  <a:gd name="connsiteY3" fmla="*/ 0 h 3090"/>
                  <a:gd name="connsiteX4" fmla="*/ 31217 w 32020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20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927" y="0"/>
                    </a:lnTo>
                    <a:lnTo>
                      <a:pt x="32021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1" name="Freeform: Shape 3280">
                <a:extLst>
                  <a:ext uri="{FF2B5EF4-FFF2-40B4-BE49-F238E27FC236}">
                    <a16:creationId xmlns:a16="http://schemas.microsoft.com/office/drawing/2014/main" id="{13CFAB2D-86E9-FB55-31C5-663FA7845B31}"/>
                  </a:ext>
                </a:extLst>
              </p:cNvPr>
              <p:cNvSpPr/>
              <p:nvPr/>
            </p:nvSpPr>
            <p:spPr>
              <a:xfrm>
                <a:off x="3550570" y="3761620"/>
                <a:ext cx="31773" cy="3090"/>
              </a:xfrm>
              <a:custGeom>
                <a:avLst/>
                <a:gdLst>
                  <a:gd name="connsiteX0" fmla="*/ 31186 w 31773"/>
                  <a:gd name="connsiteY0" fmla="*/ 3091 h 3090"/>
                  <a:gd name="connsiteX1" fmla="*/ 0 w 31773"/>
                  <a:gd name="connsiteY1" fmla="*/ 3091 h 3090"/>
                  <a:gd name="connsiteX2" fmla="*/ 680 w 31773"/>
                  <a:gd name="connsiteY2" fmla="*/ 0 h 3090"/>
                  <a:gd name="connsiteX3" fmla="*/ 31773 w 31773"/>
                  <a:gd name="connsiteY3" fmla="*/ 0 h 3090"/>
                  <a:gd name="connsiteX4" fmla="*/ 31186 w 3177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73" h="3090">
                    <a:moveTo>
                      <a:pt x="31186" y="3091"/>
                    </a:moveTo>
                    <a:lnTo>
                      <a:pt x="0" y="3091"/>
                    </a:lnTo>
                    <a:lnTo>
                      <a:pt x="680" y="0"/>
                    </a:lnTo>
                    <a:lnTo>
                      <a:pt x="31773" y="0"/>
                    </a:lnTo>
                    <a:lnTo>
                      <a:pt x="3118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2" name="Freeform: Shape 3281">
                <a:extLst>
                  <a:ext uri="{FF2B5EF4-FFF2-40B4-BE49-F238E27FC236}">
                    <a16:creationId xmlns:a16="http://schemas.microsoft.com/office/drawing/2014/main" id="{B5F657E5-AB26-4C60-CCEB-E811DDB8E328}"/>
                  </a:ext>
                </a:extLst>
              </p:cNvPr>
              <p:cNvSpPr/>
              <p:nvPr/>
            </p:nvSpPr>
            <p:spPr>
              <a:xfrm>
                <a:off x="3606389" y="3761620"/>
                <a:ext cx="31526" cy="3090"/>
              </a:xfrm>
              <a:custGeom>
                <a:avLst/>
                <a:gdLst>
                  <a:gd name="connsiteX0" fmla="*/ 31217 w 31526"/>
                  <a:gd name="connsiteY0" fmla="*/ 3091 h 3090"/>
                  <a:gd name="connsiteX1" fmla="*/ 0 w 31526"/>
                  <a:gd name="connsiteY1" fmla="*/ 3091 h 3090"/>
                  <a:gd name="connsiteX2" fmla="*/ 464 w 31526"/>
                  <a:gd name="connsiteY2" fmla="*/ 0 h 3090"/>
                  <a:gd name="connsiteX3" fmla="*/ 31526 w 31526"/>
                  <a:gd name="connsiteY3" fmla="*/ 0 h 3090"/>
                  <a:gd name="connsiteX4" fmla="*/ 31217 w 3152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26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464" y="0"/>
                    </a:lnTo>
                    <a:lnTo>
                      <a:pt x="31526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3089A336-0DFF-D456-020A-40546A3AFAFB}"/>
                  </a:ext>
                </a:extLst>
              </p:cNvPr>
              <p:cNvSpPr/>
              <p:nvPr/>
            </p:nvSpPr>
            <p:spPr>
              <a:xfrm>
                <a:off x="3662209" y="3761620"/>
                <a:ext cx="31309" cy="3090"/>
              </a:xfrm>
              <a:custGeom>
                <a:avLst/>
                <a:gdLst>
                  <a:gd name="connsiteX0" fmla="*/ 31217 w 31309"/>
                  <a:gd name="connsiteY0" fmla="*/ 3091 h 3090"/>
                  <a:gd name="connsiteX1" fmla="*/ 0 w 31309"/>
                  <a:gd name="connsiteY1" fmla="*/ 3091 h 3090"/>
                  <a:gd name="connsiteX2" fmla="*/ 216 w 31309"/>
                  <a:gd name="connsiteY2" fmla="*/ 0 h 3090"/>
                  <a:gd name="connsiteX3" fmla="*/ 31310 w 31309"/>
                  <a:gd name="connsiteY3" fmla="*/ 0 h 3090"/>
                  <a:gd name="connsiteX4" fmla="*/ 31217 w 31309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09" h="3090">
                    <a:moveTo>
                      <a:pt x="31217" y="3091"/>
                    </a:moveTo>
                    <a:lnTo>
                      <a:pt x="0" y="3091"/>
                    </a:lnTo>
                    <a:lnTo>
                      <a:pt x="216" y="0"/>
                    </a:lnTo>
                    <a:lnTo>
                      <a:pt x="31310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51204728-F7EA-832A-8740-391F42E312D3}"/>
                  </a:ext>
                </a:extLst>
              </p:cNvPr>
              <p:cNvSpPr/>
              <p:nvPr/>
            </p:nvSpPr>
            <p:spPr>
              <a:xfrm>
                <a:off x="3718029" y="3761620"/>
                <a:ext cx="31217" cy="3090"/>
              </a:xfrm>
              <a:custGeom>
                <a:avLst/>
                <a:gdLst>
                  <a:gd name="connsiteX0" fmla="*/ 31217 w 31217"/>
                  <a:gd name="connsiteY0" fmla="*/ 3091 h 3090"/>
                  <a:gd name="connsiteX1" fmla="*/ 31 w 31217"/>
                  <a:gd name="connsiteY1" fmla="*/ 3091 h 3090"/>
                  <a:gd name="connsiteX2" fmla="*/ 0 w 31217"/>
                  <a:gd name="connsiteY2" fmla="*/ 0 h 3090"/>
                  <a:gd name="connsiteX3" fmla="*/ 31063 w 31217"/>
                  <a:gd name="connsiteY3" fmla="*/ 0 h 3090"/>
                  <a:gd name="connsiteX4" fmla="*/ 31217 w 3121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17" h="3090">
                    <a:moveTo>
                      <a:pt x="31217" y="3091"/>
                    </a:moveTo>
                    <a:lnTo>
                      <a:pt x="31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12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C46A4CF5-814F-2241-B98E-A9441A11412C}"/>
                  </a:ext>
                </a:extLst>
              </p:cNvPr>
              <p:cNvSpPr/>
              <p:nvPr/>
            </p:nvSpPr>
            <p:spPr>
              <a:xfrm>
                <a:off x="3773632" y="3761620"/>
                <a:ext cx="31464" cy="3090"/>
              </a:xfrm>
              <a:custGeom>
                <a:avLst/>
                <a:gdLst>
                  <a:gd name="connsiteX0" fmla="*/ 31464 w 31464"/>
                  <a:gd name="connsiteY0" fmla="*/ 3091 h 3090"/>
                  <a:gd name="connsiteX1" fmla="*/ 247 w 31464"/>
                  <a:gd name="connsiteY1" fmla="*/ 3091 h 3090"/>
                  <a:gd name="connsiteX2" fmla="*/ 0 w 31464"/>
                  <a:gd name="connsiteY2" fmla="*/ 0 h 3090"/>
                  <a:gd name="connsiteX3" fmla="*/ 31062 w 31464"/>
                  <a:gd name="connsiteY3" fmla="*/ 0 h 3090"/>
                  <a:gd name="connsiteX4" fmla="*/ 31464 w 31464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64" h="3090">
                    <a:moveTo>
                      <a:pt x="31464" y="3091"/>
                    </a:moveTo>
                    <a:lnTo>
                      <a:pt x="247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1464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E60C91A1-28BE-EBEF-AA34-6910C7A4B4F2}"/>
                  </a:ext>
                </a:extLst>
              </p:cNvPr>
              <p:cNvSpPr/>
              <p:nvPr/>
            </p:nvSpPr>
            <p:spPr>
              <a:xfrm>
                <a:off x="3829205" y="3761620"/>
                <a:ext cx="31711" cy="3090"/>
              </a:xfrm>
              <a:custGeom>
                <a:avLst/>
                <a:gdLst>
                  <a:gd name="connsiteX0" fmla="*/ 31712 w 31711"/>
                  <a:gd name="connsiteY0" fmla="*/ 3091 h 3090"/>
                  <a:gd name="connsiteX1" fmla="*/ 494 w 31711"/>
                  <a:gd name="connsiteY1" fmla="*/ 3091 h 3090"/>
                  <a:gd name="connsiteX2" fmla="*/ 0 w 31711"/>
                  <a:gd name="connsiteY2" fmla="*/ 0 h 3090"/>
                  <a:gd name="connsiteX3" fmla="*/ 31093 w 31711"/>
                  <a:gd name="connsiteY3" fmla="*/ 0 h 3090"/>
                  <a:gd name="connsiteX4" fmla="*/ 31712 w 31711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1" h="3090">
                    <a:moveTo>
                      <a:pt x="31712" y="3091"/>
                    </a:moveTo>
                    <a:lnTo>
                      <a:pt x="494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1712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773F89FE-E798-22B2-D257-9F0A5D26AB4A}"/>
                  </a:ext>
                </a:extLst>
              </p:cNvPr>
              <p:cNvSpPr/>
              <p:nvPr/>
            </p:nvSpPr>
            <p:spPr>
              <a:xfrm>
                <a:off x="3884808" y="3761620"/>
                <a:ext cx="31927" cy="3090"/>
              </a:xfrm>
              <a:custGeom>
                <a:avLst/>
                <a:gdLst>
                  <a:gd name="connsiteX0" fmla="*/ 31928 w 31927"/>
                  <a:gd name="connsiteY0" fmla="*/ 3091 h 3090"/>
                  <a:gd name="connsiteX1" fmla="*/ 742 w 31927"/>
                  <a:gd name="connsiteY1" fmla="*/ 3091 h 3090"/>
                  <a:gd name="connsiteX2" fmla="*/ 0 w 31927"/>
                  <a:gd name="connsiteY2" fmla="*/ 0 h 3090"/>
                  <a:gd name="connsiteX3" fmla="*/ 31062 w 31927"/>
                  <a:gd name="connsiteY3" fmla="*/ 0 h 3090"/>
                  <a:gd name="connsiteX4" fmla="*/ 31928 w 3192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27" h="3090">
                    <a:moveTo>
                      <a:pt x="31928" y="3091"/>
                    </a:moveTo>
                    <a:lnTo>
                      <a:pt x="742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1928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AF9428EE-2A3C-62AF-C035-16DA2455406E}"/>
                  </a:ext>
                </a:extLst>
              </p:cNvPr>
              <p:cNvSpPr/>
              <p:nvPr/>
            </p:nvSpPr>
            <p:spPr>
              <a:xfrm>
                <a:off x="3940411" y="3761620"/>
                <a:ext cx="32175" cy="3090"/>
              </a:xfrm>
              <a:custGeom>
                <a:avLst/>
                <a:gdLst>
                  <a:gd name="connsiteX0" fmla="*/ 32175 w 32175"/>
                  <a:gd name="connsiteY0" fmla="*/ 3091 h 3090"/>
                  <a:gd name="connsiteX1" fmla="*/ 958 w 32175"/>
                  <a:gd name="connsiteY1" fmla="*/ 3091 h 3090"/>
                  <a:gd name="connsiteX2" fmla="*/ 0 w 32175"/>
                  <a:gd name="connsiteY2" fmla="*/ 0 h 3090"/>
                  <a:gd name="connsiteX3" fmla="*/ 31062 w 32175"/>
                  <a:gd name="connsiteY3" fmla="*/ 0 h 3090"/>
                  <a:gd name="connsiteX4" fmla="*/ 32175 w 32175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75" h="3090">
                    <a:moveTo>
                      <a:pt x="32175" y="3091"/>
                    </a:moveTo>
                    <a:lnTo>
                      <a:pt x="958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2175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4F0EAC33-F832-920D-757C-68EBDA84965B}"/>
                  </a:ext>
                </a:extLst>
              </p:cNvPr>
              <p:cNvSpPr/>
              <p:nvPr/>
            </p:nvSpPr>
            <p:spPr>
              <a:xfrm>
                <a:off x="3995984" y="3761620"/>
                <a:ext cx="32422" cy="3090"/>
              </a:xfrm>
              <a:custGeom>
                <a:avLst/>
                <a:gdLst>
                  <a:gd name="connsiteX0" fmla="*/ 32422 w 32422"/>
                  <a:gd name="connsiteY0" fmla="*/ 3091 h 3090"/>
                  <a:gd name="connsiteX1" fmla="*/ 1205 w 32422"/>
                  <a:gd name="connsiteY1" fmla="*/ 3091 h 3090"/>
                  <a:gd name="connsiteX2" fmla="*/ 0 w 32422"/>
                  <a:gd name="connsiteY2" fmla="*/ 0 h 3090"/>
                  <a:gd name="connsiteX3" fmla="*/ 31094 w 32422"/>
                  <a:gd name="connsiteY3" fmla="*/ 0 h 3090"/>
                  <a:gd name="connsiteX4" fmla="*/ 32422 w 32422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22" h="3090">
                    <a:moveTo>
                      <a:pt x="32422" y="3091"/>
                    </a:moveTo>
                    <a:lnTo>
                      <a:pt x="1205" y="3091"/>
                    </a:lnTo>
                    <a:lnTo>
                      <a:pt x="0" y="0"/>
                    </a:lnTo>
                    <a:lnTo>
                      <a:pt x="31094" y="0"/>
                    </a:lnTo>
                    <a:lnTo>
                      <a:pt x="32422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36128067-7E07-4B61-A714-2F8BE78D5E17}"/>
                  </a:ext>
                </a:extLst>
              </p:cNvPr>
              <p:cNvSpPr/>
              <p:nvPr/>
            </p:nvSpPr>
            <p:spPr>
              <a:xfrm>
                <a:off x="4051587" y="3761620"/>
                <a:ext cx="32638" cy="3090"/>
              </a:xfrm>
              <a:custGeom>
                <a:avLst/>
                <a:gdLst>
                  <a:gd name="connsiteX0" fmla="*/ 32639 w 32638"/>
                  <a:gd name="connsiteY0" fmla="*/ 3091 h 3090"/>
                  <a:gd name="connsiteX1" fmla="*/ 1453 w 32638"/>
                  <a:gd name="connsiteY1" fmla="*/ 3091 h 3090"/>
                  <a:gd name="connsiteX2" fmla="*/ 0 w 32638"/>
                  <a:gd name="connsiteY2" fmla="*/ 0 h 3090"/>
                  <a:gd name="connsiteX3" fmla="*/ 31063 w 32638"/>
                  <a:gd name="connsiteY3" fmla="*/ 0 h 3090"/>
                  <a:gd name="connsiteX4" fmla="*/ 32639 w 32638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8" h="3090">
                    <a:moveTo>
                      <a:pt x="32639" y="3091"/>
                    </a:moveTo>
                    <a:lnTo>
                      <a:pt x="1453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2639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A46BB4B3-24EE-ACA9-0B88-F2F8316A2D82}"/>
                  </a:ext>
                </a:extLst>
              </p:cNvPr>
              <p:cNvSpPr/>
              <p:nvPr/>
            </p:nvSpPr>
            <p:spPr>
              <a:xfrm>
                <a:off x="4107159" y="3761620"/>
                <a:ext cx="32916" cy="3090"/>
              </a:xfrm>
              <a:custGeom>
                <a:avLst/>
                <a:gdLst>
                  <a:gd name="connsiteX0" fmla="*/ 32917 w 32916"/>
                  <a:gd name="connsiteY0" fmla="*/ 3091 h 3090"/>
                  <a:gd name="connsiteX1" fmla="*/ 1700 w 32916"/>
                  <a:gd name="connsiteY1" fmla="*/ 3091 h 3090"/>
                  <a:gd name="connsiteX2" fmla="*/ 0 w 32916"/>
                  <a:gd name="connsiteY2" fmla="*/ 0 h 3090"/>
                  <a:gd name="connsiteX3" fmla="*/ 31094 w 32916"/>
                  <a:gd name="connsiteY3" fmla="*/ 0 h 3090"/>
                  <a:gd name="connsiteX4" fmla="*/ 32917 w 3291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3090">
                    <a:moveTo>
                      <a:pt x="32917" y="3091"/>
                    </a:moveTo>
                    <a:lnTo>
                      <a:pt x="1700" y="3091"/>
                    </a:lnTo>
                    <a:lnTo>
                      <a:pt x="0" y="0"/>
                    </a:lnTo>
                    <a:lnTo>
                      <a:pt x="31094" y="0"/>
                    </a:lnTo>
                    <a:lnTo>
                      <a:pt x="32917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521AC83C-B207-8BBA-0D50-B5B9ADC7EDC7}"/>
                  </a:ext>
                </a:extLst>
              </p:cNvPr>
              <p:cNvSpPr/>
              <p:nvPr/>
            </p:nvSpPr>
            <p:spPr>
              <a:xfrm>
                <a:off x="4162762" y="3761620"/>
                <a:ext cx="33133" cy="3090"/>
              </a:xfrm>
              <a:custGeom>
                <a:avLst/>
                <a:gdLst>
                  <a:gd name="connsiteX0" fmla="*/ 33134 w 33133"/>
                  <a:gd name="connsiteY0" fmla="*/ 3091 h 3090"/>
                  <a:gd name="connsiteX1" fmla="*/ 1916 w 33133"/>
                  <a:gd name="connsiteY1" fmla="*/ 3091 h 3090"/>
                  <a:gd name="connsiteX2" fmla="*/ 0 w 33133"/>
                  <a:gd name="connsiteY2" fmla="*/ 0 h 3090"/>
                  <a:gd name="connsiteX3" fmla="*/ 31094 w 33133"/>
                  <a:gd name="connsiteY3" fmla="*/ 0 h 3090"/>
                  <a:gd name="connsiteX4" fmla="*/ 33134 w 3313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3090">
                    <a:moveTo>
                      <a:pt x="33134" y="3091"/>
                    </a:moveTo>
                    <a:lnTo>
                      <a:pt x="1916" y="3091"/>
                    </a:lnTo>
                    <a:lnTo>
                      <a:pt x="0" y="0"/>
                    </a:lnTo>
                    <a:lnTo>
                      <a:pt x="31094" y="0"/>
                    </a:lnTo>
                    <a:lnTo>
                      <a:pt x="33134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33E21B0C-9B7D-EA1C-F3CB-A18B7952D0AF}"/>
                  </a:ext>
                </a:extLst>
              </p:cNvPr>
              <p:cNvSpPr/>
              <p:nvPr/>
            </p:nvSpPr>
            <p:spPr>
              <a:xfrm>
                <a:off x="4218366" y="3761620"/>
                <a:ext cx="33349" cy="3090"/>
              </a:xfrm>
              <a:custGeom>
                <a:avLst/>
                <a:gdLst>
                  <a:gd name="connsiteX0" fmla="*/ 33350 w 33349"/>
                  <a:gd name="connsiteY0" fmla="*/ 3091 h 3090"/>
                  <a:gd name="connsiteX1" fmla="*/ 2164 w 33349"/>
                  <a:gd name="connsiteY1" fmla="*/ 3091 h 3090"/>
                  <a:gd name="connsiteX2" fmla="*/ 0 w 33349"/>
                  <a:gd name="connsiteY2" fmla="*/ 0 h 3090"/>
                  <a:gd name="connsiteX3" fmla="*/ 31063 w 33349"/>
                  <a:gd name="connsiteY3" fmla="*/ 0 h 3090"/>
                  <a:gd name="connsiteX4" fmla="*/ 33350 w 33349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3090">
                    <a:moveTo>
                      <a:pt x="33350" y="3091"/>
                    </a:moveTo>
                    <a:lnTo>
                      <a:pt x="2164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3350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A3606EC4-AC23-5975-59AC-26362ED355ED}"/>
                  </a:ext>
                </a:extLst>
              </p:cNvPr>
              <p:cNvSpPr/>
              <p:nvPr/>
            </p:nvSpPr>
            <p:spPr>
              <a:xfrm>
                <a:off x="4273938" y="3761620"/>
                <a:ext cx="33627" cy="3090"/>
              </a:xfrm>
              <a:custGeom>
                <a:avLst/>
                <a:gdLst>
                  <a:gd name="connsiteX0" fmla="*/ 33628 w 33627"/>
                  <a:gd name="connsiteY0" fmla="*/ 3091 h 3090"/>
                  <a:gd name="connsiteX1" fmla="*/ 2411 w 33627"/>
                  <a:gd name="connsiteY1" fmla="*/ 3091 h 3090"/>
                  <a:gd name="connsiteX2" fmla="*/ 0 w 33627"/>
                  <a:gd name="connsiteY2" fmla="*/ 0 h 3090"/>
                  <a:gd name="connsiteX3" fmla="*/ 31093 w 33627"/>
                  <a:gd name="connsiteY3" fmla="*/ 0 h 3090"/>
                  <a:gd name="connsiteX4" fmla="*/ 33628 w 3362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090">
                    <a:moveTo>
                      <a:pt x="33628" y="3091"/>
                    </a:moveTo>
                    <a:lnTo>
                      <a:pt x="2411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3628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5" name="Freeform: Shape 3294">
                <a:extLst>
                  <a:ext uri="{FF2B5EF4-FFF2-40B4-BE49-F238E27FC236}">
                    <a16:creationId xmlns:a16="http://schemas.microsoft.com/office/drawing/2014/main" id="{8A7AE5EE-B741-D59E-86F6-AE5DC042BCF4}"/>
                  </a:ext>
                </a:extLst>
              </p:cNvPr>
              <p:cNvSpPr/>
              <p:nvPr/>
            </p:nvSpPr>
            <p:spPr>
              <a:xfrm>
                <a:off x="4329542" y="3761620"/>
                <a:ext cx="33843" cy="3090"/>
              </a:xfrm>
              <a:custGeom>
                <a:avLst/>
                <a:gdLst>
                  <a:gd name="connsiteX0" fmla="*/ 33844 w 33843"/>
                  <a:gd name="connsiteY0" fmla="*/ 3091 h 3090"/>
                  <a:gd name="connsiteX1" fmla="*/ 2627 w 33843"/>
                  <a:gd name="connsiteY1" fmla="*/ 3091 h 3090"/>
                  <a:gd name="connsiteX2" fmla="*/ 0 w 33843"/>
                  <a:gd name="connsiteY2" fmla="*/ 0 h 3090"/>
                  <a:gd name="connsiteX3" fmla="*/ 31062 w 33843"/>
                  <a:gd name="connsiteY3" fmla="*/ 0 h 3090"/>
                  <a:gd name="connsiteX4" fmla="*/ 33844 w 3384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3090">
                    <a:moveTo>
                      <a:pt x="33844" y="3091"/>
                    </a:moveTo>
                    <a:lnTo>
                      <a:pt x="2627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3844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6" name="Freeform: Shape 3295">
                <a:extLst>
                  <a:ext uri="{FF2B5EF4-FFF2-40B4-BE49-F238E27FC236}">
                    <a16:creationId xmlns:a16="http://schemas.microsoft.com/office/drawing/2014/main" id="{7C6F70AE-929C-0F9A-B487-206A23A17878}"/>
                  </a:ext>
                </a:extLst>
              </p:cNvPr>
              <p:cNvSpPr/>
              <p:nvPr/>
            </p:nvSpPr>
            <p:spPr>
              <a:xfrm>
                <a:off x="4385145" y="3761620"/>
                <a:ext cx="34060" cy="3090"/>
              </a:xfrm>
              <a:custGeom>
                <a:avLst/>
                <a:gdLst>
                  <a:gd name="connsiteX0" fmla="*/ 34061 w 34060"/>
                  <a:gd name="connsiteY0" fmla="*/ 3091 h 3090"/>
                  <a:gd name="connsiteX1" fmla="*/ 2874 w 34060"/>
                  <a:gd name="connsiteY1" fmla="*/ 3091 h 3090"/>
                  <a:gd name="connsiteX2" fmla="*/ 0 w 34060"/>
                  <a:gd name="connsiteY2" fmla="*/ 0 h 3090"/>
                  <a:gd name="connsiteX3" fmla="*/ 31062 w 34060"/>
                  <a:gd name="connsiteY3" fmla="*/ 0 h 3090"/>
                  <a:gd name="connsiteX4" fmla="*/ 34061 w 34060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3090">
                    <a:moveTo>
                      <a:pt x="34061" y="3091"/>
                    </a:moveTo>
                    <a:lnTo>
                      <a:pt x="2874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4061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7" name="Freeform: Shape 3296">
                <a:extLst>
                  <a:ext uri="{FF2B5EF4-FFF2-40B4-BE49-F238E27FC236}">
                    <a16:creationId xmlns:a16="http://schemas.microsoft.com/office/drawing/2014/main" id="{1C6652C9-8E49-833C-4CE0-5B59A61D3BD3}"/>
                  </a:ext>
                </a:extLst>
              </p:cNvPr>
              <p:cNvSpPr/>
              <p:nvPr/>
            </p:nvSpPr>
            <p:spPr>
              <a:xfrm>
                <a:off x="4440717" y="3761620"/>
                <a:ext cx="34338" cy="3090"/>
              </a:xfrm>
              <a:custGeom>
                <a:avLst/>
                <a:gdLst>
                  <a:gd name="connsiteX0" fmla="*/ 34339 w 34338"/>
                  <a:gd name="connsiteY0" fmla="*/ 3091 h 3090"/>
                  <a:gd name="connsiteX1" fmla="*/ 3122 w 34338"/>
                  <a:gd name="connsiteY1" fmla="*/ 3091 h 3090"/>
                  <a:gd name="connsiteX2" fmla="*/ 0 w 34338"/>
                  <a:gd name="connsiteY2" fmla="*/ 0 h 3090"/>
                  <a:gd name="connsiteX3" fmla="*/ 31093 w 34338"/>
                  <a:gd name="connsiteY3" fmla="*/ 0 h 3090"/>
                  <a:gd name="connsiteX4" fmla="*/ 34339 w 34338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3090">
                    <a:moveTo>
                      <a:pt x="34339" y="3091"/>
                    </a:moveTo>
                    <a:lnTo>
                      <a:pt x="3122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4339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FCB79D4B-FFE1-2F32-6F75-966880468795}"/>
                  </a:ext>
                </a:extLst>
              </p:cNvPr>
              <p:cNvSpPr/>
              <p:nvPr/>
            </p:nvSpPr>
            <p:spPr>
              <a:xfrm>
                <a:off x="4496321" y="3761620"/>
                <a:ext cx="34555" cy="3090"/>
              </a:xfrm>
              <a:custGeom>
                <a:avLst/>
                <a:gdLst>
                  <a:gd name="connsiteX0" fmla="*/ 34555 w 34555"/>
                  <a:gd name="connsiteY0" fmla="*/ 3091 h 3090"/>
                  <a:gd name="connsiteX1" fmla="*/ 3338 w 34555"/>
                  <a:gd name="connsiteY1" fmla="*/ 3091 h 3090"/>
                  <a:gd name="connsiteX2" fmla="*/ 0 w 34555"/>
                  <a:gd name="connsiteY2" fmla="*/ 0 h 3090"/>
                  <a:gd name="connsiteX3" fmla="*/ 31063 w 34555"/>
                  <a:gd name="connsiteY3" fmla="*/ 0 h 3090"/>
                  <a:gd name="connsiteX4" fmla="*/ 34555 w 34555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090">
                    <a:moveTo>
                      <a:pt x="34555" y="3091"/>
                    </a:moveTo>
                    <a:lnTo>
                      <a:pt x="3338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4555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03277FF4-44D4-81C2-550E-7480F85F4ED6}"/>
                  </a:ext>
                </a:extLst>
              </p:cNvPr>
              <p:cNvSpPr/>
              <p:nvPr/>
            </p:nvSpPr>
            <p:spPr>
              <a:xfrm>
                <a:off x="4551924" y="3761620"/>
                <a:ext cx="34802" cy="3090"/>
              </a:xfrm>
              <a:custGeom>
                <a:avLst/>
                <a:gdLst>
                  <a:gd name="connsiteX0" fmla="*/ 34802 w 34802"/>
                  <a:gd name="connsiteY0" fmla="*/ 3091 h 3090"/>
                  <a:gd name="connsiteX1" fmla="*/ 3585 w 34802"/>
                  <a:gd name="connsiteY1" fmla="*/ 3091 h 3090"/>
                  <a:gd name="connsiteX2" fmla="*/ 0 w 34802"/>
                  <a:gd name="connsiteY2" fmla="*/ 0 h 3090"/>
                  <a:gd name="connsiteX3" fmla="*/ 31063 w 34802"/>
                  <a:gd name="connsiteY3" fmla="*/ 0 h 3090"/>
                  <a:gd name="connsiteX4" fmla="*/ 34802 w 34802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090">
                    <a:moveTo>
                      <a:pt x="34802" y="3091"/>
                    </a:moveTo>
                    <a:lnTo>
                      <a:pt x="3585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4802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762A959F-68E5-F336-1C4D-BFD3E0578F7F}"/>
                  </a:ext>
                </a:extLst>
              </p:cNvPr>
              <p:cNvSpPr/>
              <p:nvPr/>
            </p:nvSpPr>
            <p:spPr>
              <a:xfrm>
                <a:off x="4607496" y="3761620"/>
                <a:ext cx="35049" cy="3090"/>
              </a:xfrm>
              <a:custGeom>
                <a:avLst/>
                <a:gdLst>
                  <a:gd name="connsiteX0" fmla="*/ 35049 w 35049"/>
                  <a:gd name="connsiteY0" fmla="*/ 3091 h 3090"/>
                  <a:gd name="connsiteX1" fmla="*/ 3833 w 35049"/>
                  <a:gd name="connsiteY1" fmla="*/ 3091 h 3090"/>
                  <a:gd name="connsiteX2" fmla="*/ 0 w 35049"/>
                  <a:gd name="connsiteY2" fmla="*/ 0 h 3090"/>
                  <a:gd name="connsiteX3" fmla="*/ 31094 w 35049"/>
                  <a:gd name="connsiteY3" fmla="*/ 0 h 3090"/>
                  <a:gd name="connsiteX4" fmla="*/ 35049 w 35049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090">
                    <a:moveTo>
                      <a:pt x="35049" y="3091"/>
                    </a:moveTo>
                    <a:lnTo>
                      <a:pt x="3833" y="3091"/>
                    </a:lnTo>
                    <a:lnTo>
                      <a:pt x="0" y="0"/>
                    </a:lnTo>
                    <a:lnTo>
                      <a:pt x="31094" y="0"/>
                    </a:lnTo>
                    <a:lnTo>
                      <a:pt x="35049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C5DDBCF7-15FB-FDEE-14AC-24BB7E87E370}"/>
                  </a:ext>
                </a:extLst>
              </p:cNvPr>
              <p:cNvSpPr/>
              <p:nvPr/>
            </p:nvSpPr>
            <p:spPr>
              <a:xfrm>
                <a:off x="4663100" y="3761620"/>
                <a:ext cx="35266" cy="3090"/>
              </a:xfrm>
              <a:custGeom>
                <a:avLst/>
                <a:gdLst>
                  <a:gd name="connsiteX0" fmla="*/ 35266 w 35266"/>
                  <a:gd name="connsiteY0" fmla="*/ 3091 h 3090"/>
                  <a:gd name="connsiteX1" fmla="*/ 4049 w 35266"/>
                  <a:gd name="connsiteY1" fmla="*/ 3091 h 3090"/>
                  <a:gd name="connsiteX2" fmla="*/ 0 w 35266"/>
                  <a:gd name="connsiteY2" fmla="*/ 0 h 3090"/>
                  <a:gd name="connsiteX3" fmla="*/ 31063 w 35266"/>
                  <a:gd name="connsiteY3" fmla="*/ 0 h 3090"/>
                  <a:gd name="connsiteX4" fmla="*/ 35266 w 3526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6" h="3090">
                    <a:moveTo>
                      <a:pt x="35266" y="3091"/>
                    </a:moveTo>
                    <a:lnTo>
                      <a:pt x="4049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526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45B10B0B-3550-60B9-51AB-5513CD56BE3A}"/>
                  </a:ext>
                </a:extLst>
              </p:cNvPr>
              <p:cNvSpPr/>
              <p:nvPr/>
            </p:nvSpPr>
            <p:spPr>
              <a:xfrm>
                <a:off x="4718703" y="3761620"/>
                <a:ext cx="35513" cy="3090"/>
              </a:xfrm>
              <a:custGeom>
                <a:avLst/>
                <a:gdLst>
                  <a:gd name="connsiteX0" fmla="*/ 35513 w 35513"/>
                  <a:gd name="connsiteY0" fmla="*/ 3091 h 3090"/>
                  <a:gd name="connsiteX1" fmla="*/ 4296 w 35513"/>
                  <a:gd name="connsiteY1" fmla="*/ 3091 h 3090"/>
                  <a:gd name="connsiteX2" fmla="*/ 0 w 35513"/>
                  <a:gd name="connsiteY2" fmla="*/ 0 h 3090"/>
                  <a:gd name="connsiteX3" fmla="*/ 31063 w 35513"/>
                  <a:gd name="connsiteY3" fmla="*/ 0 h 3090"/>
                  <a:gd name="connsiteX4" fmla="*/ 35513 w 35513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3" h="3090">
                    <a:moveTo>
                      <a:pt x="35513" y="3091"/>
                    </a:moveTo>
                    <a:lnTo>
                      <a:pt x="4296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5513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8B544024-D78A-A907-1FBD-BCE8B060FCAF}"/>
                  </a:ext>
                </a:extLst>
              </p:cNvPr>
              <p:cNvSpPr/>
              <p:nvPr/>
            </p:nvSpPr>
            <p:spPr>
              <a:xfrm>
                <a:off x="4774276" y="3761620"/>
                <a:ext cx="35760" cy="3090"/>
              </a:xfrm>
              <a:custGeom>
                <a:avLst/>
                <a:gdLst>
                  <a:gd name="connsiteX0" fmla="*/ 35760 w 35760"/>
                  <a:gd name="connsiteY0" fmla="*/ 3091 h 3090"/>
                  <a:gd name="connsiteX1" fmla="*/ 4543 w 35760"/>
                  <a:gd name="connsiteY1" fmla="*/ 3091 h 3090"/>
                  <a:gd name="connsiteX2" fmla="*/ 0 w 35760"/>
                  <a:gd name="connsiteY2" fmla="*/ 0 h 3090"/>
                  <a:gd name="connsiteX3" fmla="*/ 31093 w 35760"/>
                  <a:gd name="connsiteY3" fmla="*/ 0 h 3090"/>
                  <a:gd name="connsiteX4" fmla="*/ 35760 w 35760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60" h="3090">
                    <a:moveTo>
                      <a:pt x="35760" y="3091"/>
                    </a:moveTo>
                    <a:lnTo>
                      <a:pt x="4543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5760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5D2DB189-0B4B-C297-61D5-C34FB37953B9}"/>
                  </a:ext>
                </a:extLst>
              </p:cNvPr>
              <p:cNvSpPr/>
              <p:nvPr/>
            </p:nvSpPr>
            <p:spPr>
              <a:xfrm>
                <a:off x="4829879" y="3761620"/>
                <a:ext cx="35976" cy="3090"/>
              </a:xfrm>
              <a:custGeom>
                <a:avLst/>
                <a:gdLst>
                  <a:gd name="connsiteX0" fmla="*/ 35976 w 35976"/>
                  <a:gd name="connsiteY0" fmla="*/ 3091 h 3090"/>
                  <a:gd name="connsiteX1" fmla="*/ 4760 w 35976"/>
                  <a:gd name="connsiteY1" fmla="*/ 3091 h 3090"/>
                  <a:gd name="connsiteX2" fmla="*/ 0 w 35976"/>
                  <a:gd name="connsiteY2" fmla="*/ 0 h 3090"/>
                  <a:gd name="connsiteX3" fmla="*/ 31062 w 35976"/>
                  <a:gd name="connsiteY3" fmla="*/ 0 h 3090"/>
                  <a:gd name="connsiteX4" fmla="*/ 35976 w 35976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76" h="3090">
                    <a:moveTo>
                      <a:pt x="35976" y="3091"/>
                    </a:moveTo>
                    <a:lnTo>
                      <a:pt x="4760" y="3091"/>
                    </a:lnTo>
                    <a:lnTo>
                      <a:pt x="0" y="0"/>
                    </a:lnTo>
                    <a:lnTo>
                      <a:pt x="31062" y="0"/>
                    </a:lnTo>
                    <a:lnTo>
                      <a:pt x="35976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3BF0623-93E6-FA20-8FCF-2F02DCB6FFF8}"/>
                  </a:ext>
                </a:extLst>
              </p:cNvPr>
              <p:cNvSpPr/>
              <p:nvPr/>
            </p:nvSpPr>
            <p:spPr>
              <a:xfrm>
                <a:off x="4885451" y="3761620"/>
                <a:ext cx="36254" cy="3090"/>
              </a:xfrm>
              <a:custGeom>
                <a:avLst/>
                <a:gdLst>
                  <a:gd name="connsiteX0" fmla="*/ 36255 w 36254"/>
                  <a:gd name="connsiteY0" fmla="*/ 3091 h 3090"/>
                  <a:gd name="connsiteX1" fmla="*/ 5038 w 36254"/>
                  <a:gd name="connsiteY1" fmla="*/ 3091 h 3090"/>
                  <a:gd name="connsiteX2" fmla="*/ 0 w 36254"/>
                  <a:gd name="connsiteY2" fmla="*/ 0 h 3090"/>
                  <a:gd name="connsiteX3" fmla="*/ 31093 w 36254"/>
                  <a:gd name="connsiteY3" fmla="*/ 0 h 3090"/>
                  <a:gd name="connsiteX4" fmla="*/ 36255 w 36254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4" h="3090">
                    <a:moveTo>
                      <a:pt x="36255" y="3091"/>
                    </a:moveTo>
                    <a:lnTo>
                      <a:pt x="5038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6255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83F8D5D5-DC2C-671A-06E3-EBDAB78A815F}"/>
                  </a:ext>
                </a:extLst>
              </p:cNvPr>
              <p:cNvSpPr/>
              <p:nvPr/>
            </p:nvSpPr>
            <p:spPr>
              <a:xfrm>
                <a:off x="4941054" y="3761620"/>
                <a:ext cx="36471" cy="3090"/>
              </a:xfrm>
              <a:custGeom>
                <a:avLst/>
                <a:gdLst>
                  <a:gd name="connsiteX0" fmla="*/ 36471 w 36471"/>
                  <a:gd name="connsiteY0" fmla="*/ 3091 h 3090"/>
                  <a:gd name="connsiteX1" fmla="*/ 5254 w 36471"/>
                  <a:gd name="connsiteY1" fmla="*/ 3091 h 3090"/>
                  <a:gd name="connsiteX2" fmla="*/ 0 w 36471"/>
                  <a:gd name="connsiteY2" fmla="*/ 0 h 3090"/>
                  <a:gd name="connsiteX3" fmla="*/ 31093 w 36471"/>
                  <a:gd name="connsiteY3" fmla="*/ 0 h 3090"/>
                  <a:gd name="connsiteX4" fmla="*/ 36471 w 36471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71" h="3090">
                    <a:moveTo>
                      <a:pt x="36471" y="3091"/>
                    </a:moveTo>
                    <a:lnTo>
                      <a:pt x="5254" y="3091"/>
                    </a:lnTo>
                    <a:lnTo>
                      <a:pt x="0" y="0"/>
                    </a:lnTo>
                    <a:lnTo>
                      <a:pt x="31093" y="0"/>
                    </a:lnTo>
                    <a:lnTo>
                      <a:pt x="36471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F3F882B3-9E78-F5A3-7AD5-78032307EC65}"/>
                  </a:ext>
                </a:extLst>
              </p:cNvPr>
              <p:cNvSpPr/>
              <p:nvPr/>
            </p:nvSpPr>
            <p:spPr>
              <a:xfrm>
                <a:off x="2257043" y="3766318"/>
                <a:ext cx="37522" cy="3121"/>
              </a:xfrm>
              <a:custGeom>
                <a:avLst/>
                <a:gdLst>
                  <a:gd name="connsiteX0" fmla="*/ 31402 w 37522"/>
                  <a:gd name="connsiteY0" fmla="*/ 3122 h 3121"/>
                  <a:gd name="connsiteX1" fmla="*/ 0 w 37522"/>
                  <a:gd name="connsiteY1" fmla="*/ 3122 h 3121"/>
                  <a:gd name="connsiteX2" fmla="*/ 6243 w 37522"/>
                  <a:gd name="connsiteY2" fmla="*/ 0 h 3121"/>
                  <a:gd name="connsiteX3" fmla="*/ 37522 w 37522"/>
                  <a:gd name="connsiteY3" fmla="*/ 0 h 3121"/>
                  <a:gd name="connsiteX4" fmla="*/ 31402 w 3752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6243" y="0"/>
                    </a:lnTo>
                    <a:lnTo>
                      <a:pt x="37522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8" name="Freeform: Shape 3307">
                <a:extLst>
                  <a:ext uri="{FF2B5EF4-FFF2-40B4-BE49-F238E27FC236}">
                    <a16:creationId xmlns:a16="http://schemas.microsoft.com/office/drawing/2014/main" id="{CCE4D3BB-6704-3B35-3A75-343991C7C4AC}"/>
                  </a:ext>
                </a:extLst>
              </p:cNvPr>
              <p:cNvSpPr/>
              <p:nvPr/>
            </p:nvSpPr>
            <p:spPr>
              <a:xfrm>
                <a:off x="2313234" y="3766318"/>
                <a:ext cx="37274" cy="3121"/>
              </a:xfrm>
              <a:custGeom>
                <a:avLst/>
                <a:gdLst>
                  <a:gd name="connsiteX0" fmla="*/ 31402 w 37274"/>
                  <a:gd name="connsiteY0" fmla="*/ 3122 h 3121"/>
                  <a:gd name="connsiteX1" fmla="*/ 0 w 37274"/>
                  <a:gd name="connsiteY1" fmla="*/ 3122 h 3121"/>
                  <a:gd name="connsiteX2" fmla="*/ 5996 w 37274"/>
                  <a:gd name="connsiteY2" fmla="*/ 0 h 3121"/>
                  <a:gd name="connsiteX3" fmla="*/ 37275 w 37274"/>
                  <a:gd name="connsiteY3" fmla="*/ 0 h 3121"/>
                  <a:gd name="connsiteX4" fmla="*/ 31402 w 3727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5996" y="0"/>
                    </a:lnTo>
                    <a:lnTo>
                      <a:pt x="37275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CC8B057C-4332-92A1-11B9-FF14A190AA21}"/>
                  </a:ext>
                </a:extLst>
              </p:cNvPr>
              <p:cNvSpPr/>
              <p:nvPr/>
            </p:nvSpPr>
            <p:spPr>
              <a:xfrm>
                <a:off x="2369424" y="3766318"/>
                <a:ext cx="37058" cy="3121"/>
              </a:xfrm>
              <a:custGeom>
                <a:avLst/>
                <a:gdLst>
                  <a:gd name="connsiteX0" fmla="*/ 31403 w 37058"/>
                  <a:gd name="connsiteY0" fmla="*/ 3122 h 3121"/>
                  <a:gd name="connsiteX1" fmla="*/ 0 w 37058"/>
                  <a:gd name="connsiteY1" fmla="*/ 3122 h 3121"/>
                  <a:gd name="connsiteX2" fmla="*/ 5780 w 37058"/>
                  <a:gd name="connsiteY2" fmla="*/ 0 h 3121"/>
                  <a:gd name="connsiteX3" fmla="*/ 37059 w 37058"/>
                  <a:gd name="connsiteY3" fmla="*/ 0 h 3121"/>
                  <a:gd name="connsiteX4" fmla="*/ 31403 w 37058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8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5780" y="0"/>
                    </a:lnTo>
                    <a:lnTo>
                      <a:pt x="37059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35633573-21CB-90A3-0515-898652907EAD}"/>
                  </a:ext>
                </a:extLst>
              </p:cNvPr>
              <p:cNvSpPr/>
              <p:nvPr/>
            </p:nvSpPr>
            <p:spPr>
              <a:xfrm>
                <a:off x="2425615" y="3766318"/>
                <a:ext cx="36811" cy="3121"/>
              </a:xfrm>
              <a:custGeom>
                <a:avLst/>
                <a:gdLst>
                  <a:gd name="connsiteX0" fmla="*/ 31403 w 36811"/>
                  <a:gd name="connsiteY0" fmla="*/ 3122 h 3121"/>
                  <a:gd name="connsiteX1" fmla="*/ 0 w 36811"/>
                  <a:gd name="connsiteY1" fmla="*/ 3122 h 3121"/>
                  <a:gd name="connsiteX2" fmla="*/ 5533 w 36811"/>
                  <a:gd name="connsiteY2" fmla="*/ 0 h 3121"/>
                  <a:gd name="connsiteX3" fmla="*/ 36811 w 36811"/>
                  <a:gd name="connsiteY3" fmla="*/ 0 h 3121"/>
                  <a:gd name="connsiteX4" fmla="*/ 31403 w 3681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11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5533" y="0"/>
                    </a:lnTo>
                    <a:lnTo>
                      <a:pt x="36811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13DF4315-3E8D-59B4-065D-B0818D810C87}"/>
                  </a:ext>
                </a:extLst>
              </p:cNvPr>
              <p:cNvSpPr/>
              <p:nvPr/>
            </p:nvSpPr>
            <p:spPr>
              <a:xfrm>
                <a:off x="2481805" y="3766318"/>
                <a:ext cx="36564" cy="3121"/>
              </a:xfrm>
              <a:custGeom>
                <a:avLst/>
                <a:gdLst>
                  <a:gd name="connsiteX0" fmla="*/ 31433 w 36564"/>
                  <a:gd name="connsiteY0" fmla="*/ 3122 h 3121"/>
                  <a:gd name="connsiteX1" fmla="*/ 0 w 36564"/>
                  <a:gd name="connsiteY1" fmla="*/ 3122 h 3121"/>
                  <a:gd name="connsiteX2" fmla="*/ 5285 w 36564"/>
                  <a:gd name="connsiteY2" fmla="*/ 0 h 3121"/>
                  <a:gd name="connsiteX3" fmla="*/ 36564 w 36564"/>
                  <a:gd name="connsiteY3" fmla="*/ 0 h 3121"/>
                  <a:gd name="connsiteX4" fmla="*/ 31433 w 3656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4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5285" y="0"/>
                    </a:lnTo>
                    <a:lnTo>
                      <a:pt x="36564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9D6BC61E-1D6E-B0E1-E69A-9714453E1165}"/>
                  </a:ext>
                </a:extLst>
              </p:cNvPr>
              <p:cNvSpPr/>
              <p:nvPr/>
            </p:nvSpPr>
            <p:spPr>
              <a:xfrm>
                <a:off x="2537996" y="3766318"/>
                <a:ext cx="36347" cy="3121"/>
              </a:xfrm>
              <a:custGeom>
                <a:avLst/>
                <a:gdLst>
                  <a:gd name="connsiteX0" fmla="*/ 31433 w 36347"/>
                  <a:gd name="connsiteY0" fmla="*/ 3122 h 3121"/>
                  <a:gd name="connsiteX1" fmla="*/ 0 w 36347"/>
                  <a:gd name="connsiteY1" fmla="*/ 3122 h 3121"/>
                  <a:gd name="connsiteX2" fmla="*/ 5069 w 36347"/>
                  <a:gd name="connsiteY2" fmla="*/ 0 h 3121"/>
                  <a:gd name="connsiteX3" fmla="*/ 36348 w 36347"/>
                  <a:gd name="connsiteY3" fmla="*/ 0 h 3121"/>
                  <a:gd name="connsiteX4" fmla="*/ 31433 w 3634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5069" y="0"/>
                    </a:lnTo>
                    <a:lnTo>
                      <a:pt x="36348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2CBDB50-32C8-258D-58D4-469D34E7D1DD}"/>
                  </a:ext>
                </a:extLst>
              </p:cNvPr>
              <p:cNvSpPr/>
              <p:nvPr/>
            </p:nvSpPr>
            <p:spPr>
              <a:xfrm>
                <a:off x="2594187" y="3766318"/>
                <a:ext cx="36100" cy="3121"/>
              </a:xfrm>
              <a:custGeom>
                <a:avLst/>
                <a:gdLst>
                  <a:gd name="connsiteX0" fmla="*/ 31433 w 36100"/>
                  <a:gd name="connsiteY0" fmla="*/ 3122 h 3121"/>
                  <a:gd name="connsiteX1" fmla="*/ 0 w 36100"/>
                  <a:gd name="connsiteY1" fmla="*/ 3122 h 3121"/>
                  <a:gd name="connsiteX2" fmla="*/ 4822 w 36100"/>
                  <a:gd name="connsiteY2" fmla="*/ 0 h 3121"/>
                  <a:gd name="connsiteX3" fmla="*/ 36100 w 36100"/>
                  <a:gd name="connsiteY3" fmla="*/ 0 h 3121"/>
                  <a:gd name="connsiteX4" fmla="*/ 31433 w 36100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4822" y="0"/>
                    </a:lnTo>
                    <a:lnTo>
                      <a:pt x="36100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FB80E8A0-F217-13C2-DCBF-63DEB253DC0F}"/>
                  </a:ext>
                </a:extLst>
              </p:cNvPr>
              <p:cNvSpPr/>
              <p:nvPr/>
            </p:nvSpPr>
            <p:spPr>
              <a:xfrm>
                <a:off x="2650408" y="3766318"/>
                <a:ext cx="35822" cy="3121"/>
              </a:xfrm>
              <a:custGeom>
                <a:avLst/>
                <a:gdLst>
                  <a:gd name="connsiteX0" fmla="*/ 31402 w 35822"/>
                  <a:gd name="connsiteY0" fmla="*/ 3122 h 3121"/>
                  <a:gd name="connsiteX1" fmla="*/ 0 w 35822"/>
                  <a:gd name="connsiteY1" fmla="*/ 3122 h 3121"/>
                  <a:gd name="connsiteX2" fmla="*/ 4543 w 35822"/>
                  <a:gd name="connsiteY2" fmla="*/ 0 h 3121"/>
                  <a:gd name="connsiteX3" fmla="*/ 35822 w 35822"/>
                  <a:gd name="connsiteY3" fmla="*/ 0 h 3121"/>
                  <a:gd name="connsiteX4" fmla="*/ 31402 w 3582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4543" y="0"/>
                    </a:lnTo>
                    <a:lnTo>
                      <a:pt x="35822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EFE377B8-2FFC-7B5C-282F-3D34F1961BDE}"/>
                  </a:ext>
                </a:extLst>
              </p:cNvPr>
              <p:cNvSpPr/>
              <p:nvPr/>
            </p:nvSpPr>
            <p:spPr>
              <a:xfrm>
                <a:off x="2706599" y="3766318"/>
                <a:ext cx="35575" cy="3121"/>
              </a:xfrm>
              <a:custGeom>
                <a:avLst/>
                <a:gdLst>
                  <a:gd name="connsiteX0" fmla="*/ 31402 w 35575"/>
                  <a:gd name="connsiteY0" fmla="*/ 3122 h 3121"/>
                  <a:gd name="connsiteX1" fmla="*/ 0 w 35575"/>
                  <a:gd name="connsiteY1" fmla="*/ 3122 h 3121"/>
                  <a:gd name="connsiteX2" fmla="*/ 4296 w 35575"/>
                  <a:gd name="connsiteY2" fmla="*/ 0 h 3121"/>
                  <a:gd name="connsiteX3" fmla="*/ 35575 w 35575"/>
                  <a:gd name="connsiteY3" fmla="*/ 0 h 3121"/>
                  <a:gd name="connsiteX4" fmla="*/ 31402 w 35575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4296" y="0"/>
                    </a:lnTo>
                    <a:lnTo>
                      <a:pt x="35575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8D37D660-20AD-A22A-AB92-BFA2EBC79FD5}"/>
                  </a:ext>
                </a:extLst>
              </p:cNvPr>
              <p:cNvSpPr/>
              <p:nvPr/>
            </p:nvSpPr>
            <p:spPr>
              <a:xfrm>
                <a:off x="2762789" y="3766318"/>
                <a:ext cx="35358" cy="3121"/>
              </a:xfrm>
              <a:custGeom>
                <a:avLst/>
                <a:gdLst>
                  <a:gd name="connsiteX0" fmla="*/ 31402 w 35358"/>
                  <a:gd name="connsiteY0" fmla="*/ 3122 h 3121"/>
                  <a:gd name="connsiteX1" fmla="*/ 0 w 35358"/>
                  <a:gd name="connsiteY1" fmla="*/ 3122 h 3121"/>
                  <a:gd name="connsiteX2" fmla="*/ 4080 w 35358"/>
                  <a:gd name="connsiteY2" fmla="*/ 0 h 3121"/>
                  <a:gd name="connsiteX3" fmla="*/ 35359 w 35358"/>
                  <a:gd name="connsiteY3" fmla="*/ 0 h 3121"/>
                  <a:gd name="connsiteX4" fmla="*/ 31402 w 35358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8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4080" y="0"/>
                    </a:lnTo>
                    <a:lnTo>
                      <a:pt x="35359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EDDFFF0-C853-6A53-EAAC-10FE4F10CC92}"/>
                  </a:ext>
                </a:extLst>
              </p:cNvPr>
              <p:cNvSpPr/>
              <p:nvPr/>
            </p:nvSpPr>
            <p:spPr>
              <a:xfrm>
                <a:off x="2818980" y="3766318"/>
                <a:ext cx="35111" cy="3121"/>
              </a:xfrm>
              <a:custGeom>
                <a:avLst/>
                <a:gdLst>
                  <a:gd name="connsiteX0" fmla="*/ 31402 w 35111"/>
                  <a:gd name="connsiteY0" fmla="*/ 3122 h 3121"/>
                  <a:gd name="connsiteX1" fmla="*/ 0 w 35111"/>
                  <a:gd name="connsiteY1" fmla="*/ 3122 h 3121"/>
                  <a:gd name="connsiteX2" fmla="*/ 3833 w 35111"/>
                  <a:gd name="connsiteY2" fmla="*/ 0 h 3121"/>
                  <a:gd name="connsiteX3" fmla="*/ 35111 w 35111"/>
                  <a:gd name="connsiteY3" fmla="*/ 0 h 3121"/>
                  <a:gd name="connsiteX4" fmla="*/ 31402 w 3511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1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3833" y="0"/>
                    </a:lnTo>
                    <a:lnTo>
                      <a:pt x="35111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BEA1E0D0-2037-3A6F-6EF7-C0D3B14BFC9F}"/>
                  </a:ext>
                </a:extLst>
              </p:cNvPr>
              <p:cNvSpPr/>
              <p:nvPr/>
            </p:nvSpPr>
            <p:spPr>
              <a:xfrm>
                <a:off x="2875170" y="3766318"/>
                <a:ext cx="34864" cy="3121"/>
              </a:xfrm>
              <a:custGeom>
                <a:avLst/>
                <a:gdLst>
                  <a:gd name="connsiteX0" fmla="*/ 31403 w 34864"/>
                  <a:gd name="connsiteY0" fmla="*/ 3122 h 3121"/>
                  <a:gd name="connsiteX1" fmla="*/ 0 w 34864"/>
                  <a:gd name="connsiteY1" fmla="*/ 3122 h 3121"/>
                  <a:gd name="connsiteX2" fmla="*/ 3585 w 34864"/>
                  <a:gd name="connsiteY2" fmla="*/ 0 h 3121"/>
                  <a:gd name="connsiteX3" fmla="*/ 34864 w 34864"/>
                  <a:gd name="connsiteY3" fmla="*/ 0 h 3121"/>
                  <a:gd name="connsiteX4" fmla="*/ 31403 w 3486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3585" y="0"/>
                    </a:lnTo>
                    <a:lnTo>
                      <a:pt x="34864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9" name="Freeform: Shape 3318">
                <a:extLst>
                  <a:ext uri="{FF2B5EF4-FFF2-40B4-BE49-F238E27FC236}">
                    <a16:creationId xmlns:a16="http://schemas.microsoft.com/office/drawing/2014/main" id="{7F2C2FBF-CEEA-1BC9-C2A3-B389952EC757}"/>
                  </a:ext>
                </a:extLst>
              </p:cNvPr>
              <p:cNvSpPr/>
              <p:nvPr/>
            </p:nvSpPr>
            <p:spPr>
              <a:xfrm>
                <a:off x="2931361" y="3766318"/>
                <a:ext cx="34647" cy="3121"/>
              </a:xfrm>
              <a:custGeom>
                <a:avLst/>
                <a:gdLst>
                  <a:gd name="connsiteX0" fmla="*/ 31403 w 34647"/>
                  <a:gd name="connsiteY0" fmla="*/ 3122 h 3121"/>
                  <a:gd name="connsiteX1" fmla="*/ 0 w 34647"/>
                  <a:gd name="connsiteY1" fmla="*/ 3122 h 3121"/>
                  <a:gd name="connsiteX2" fmla="*/ 3369 w 34647"/>
                  <a:gd name="connsiteY2" fmla="*/ 0 h 3121"/>
                  <a:gd name="connsiteX3" fmla="*/ 34648 w 34647"/>
                  <a:gd name="connsiteY3" fmla="*/ 0 h 3121"/>
                  <a:gd name="connsiteX4" fmla="*/ 31403 w 3464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3369" y="0"/>
                    </a:lnTo>
                    <a:lnTo>
                      <a:pt x="34648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0" name="Freeform: Shape 3319">
                <a:extLst>
                  <a:ext uri="{FF2B5EF4-FFF2-40B4-BE49-F238E27FC236}">
                    <a16:creationId xmlns:a16="http://schemas.microsoft.com/office/drawing/2014/main" id="{B2D5AE98-CBC1-122D-7B97-E6B3CD78C84B}"/>
                  </a:ext>
                </a:extLst>
              </p:cNvPr>
              <p:cNvSpPr/>
              <p:nvPr/>
            </p:nvSpPr>
            <p:spPr>
              <a:xfrm>
                <a:off x="2987551" y="3766318"/>
                <a:ext cx="34400" cy="3121"/>
              </a:xfrm>
              <a:custGeom>
                <a:avLst/>
                <a:gdLst>
                  <a:gd name="connsiteX0" fmla="*/ 31433 w 34400"/>
                  <a:gd name="connsiteY0" fmla="*/ 3122 h 3121"/>
                  <a:gd name="connsiteX1" fmla="*/ 0 w 34400"/>
                  <a:gd name="connsiteY1" fmla="*/ 3122 h 3121"/>
                  <a:gd name="connsiteX2" fmla="*/ 3122 w 34400"/>
                  <a:gd name="connsiteY2" fmla="*/ 0 h 3121"/>
                  <a:gd name="connsiteX3" fmla="*/ 34401 w 34400"/>
                  <a:gd name="connsiteY3" fmla="*/ 0 h 3121"/>
                  <a:gd name="connsiteX4" fmla="*/ 31433 w 34400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3122" y="0"/>
                    </a:lnTo>
                    <a:lnTo>
                      <a:pt x="34401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1" name="Freeform: Shape 3320">
                <a:extLst>
                  <a:ext uri="{FF2B5EF4-FFF2-40B4-BE49-F238E27FC236}">
                    <a16:creationId xmlns:a16="http://schemas.microsoft.com/office/drawing/2014/main" id="{7C415E0C-EE75-31DB-7F0C-10AF6559EDD7}"/>
                  </a:ext>
                </a:extLst>
              </p:cNvPr>
              <p:cNvSpPr/>
              <p:nvPr/>
            </p:nvSpPr>
            <p:spPr>
              <a:xfrm>
                <a:off x="3043742" y="3766318"/>
                <a:ext cx="34153" cy="3121"/>
              </a:xfrm>
              <a:custGeom>
                <a:avLst/>
                <a:gdLst>
                  <a:gd name="connsiteX0" fmla="*/ 31433 w 34153"/>
                  <a:gd name="connsiteY0" fmla="*/ 3122 h 3121"/>
                  <a:gd name="connsiteX1" fmla="*/ 0 w 34153"/>
                  <a:gd name="connsiteY1" fmla="*/ 3122 h 3121"/>
                  <a:gd name="connsiteX2" fmla="*/ 2875 w 34153"/>
                  <a:gd name="connsiteY2" fmla="*/ 0 h 3121"/>
                  <a:gd name="connsiteX3" fmla="*/ 34153 w 34153"/>
                  <a:gd name="connsiteY3" fmla="*/ 0 h 3121"/>
                  <a:gd name="connsiteX4" fmla="*/ 31433 w 34153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2875" y="0"/>
                    </a:lnTo>
                    <a:lnTo>
                      <a:pt x="34153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2" name="Freeform: Shape 3321">
                <a:extLst>
                  <a:ext uri="{FF2B5EF4-FFF2-40B4-BE49-F238E27FC236}">
                    <a16:creationId xmlns:a16="http://schemas.microsoft.com/office/drawing/2014/main" id="{42443FD3-2484-8E8E-37AC-E527D1C8AE43}"/>
                  </a:ext>
                </a:extLst>
              </p:cNvPr>
              <p:cNvSpPr/>
              <p:nvPr/>
            </p:nvSpPr>
            <p:spPr>
              <a:xfrm>
                <a:off x="3099933" y="3766318"/>
                <a:ext cx="33936" cy="3121"/>
              </a:xfrm>
              <a:custGeom>
                <a:avLst/>
                <a:gdLst>
                  <a:gd name="connsiteX0" fmla="*/ 31433 w 33936"/>
                  <a:gd name="connsiteY0" fmla="*/ 3122 h 3121"/>
                  <a:gd name="connsiteX1" fmla="*/ 0 w 33936"/>
                  <a:gd name="connsiteY1" fmla="*/ 3122 h 3121"/>
                  <a:gd name="connsiteX2" fmla="*/ 2658 w 33936"/>
                  <a:gd name="connsiteY2" fmla="*/ 0 h 3121"/>
                  <a:gd name="connsiteX3" fmla="*/ 33937 w 33936"/>
                  <a:gd name="connsiteY3" fmla="*/ 0 h 3121"/>
                  <a:gd name="connsiteX4" fmla="*/ 31433 w 33936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36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2658" y="0"/>
                    </a:lnTo>
                    <a:lnTo>
                      <a:pt x="33937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3" name="Freeform: Shape 3322">
                <a:extLst>
                  <a:ext uri="{FF2B5EF4-FFF2-40B4-BE49-F238E27FC236}">
                    <a16:creationId xmlns:a16="http://schemas.microsoft.com/office/drawing/2014/main" id="{31F0CABD-E91C-C229-81CB-2D3826F5FF89}"/>
                  </a:ext>
                </a:extLst>
              </p:cNvPr>
              <p:cNvSpPr/>
              <p:nvPr/>
            </p:nvSpPr>
            <p:spPr>
              <a:xfrm>
                <a:off x="3156123" y="3766318"/>
                <a:ext cx="33689" cy="3121"/>
              </a:xfrm>
              <a:custGeom>
                <a:avLst/>
                <a:gdLst>
                  <a:gd name="connsiteX0" fmla="*/ 31433 w 33689"/>
                  <a:gd name="connsiteY0" fmla="*/ 3122 h 3121"/>
                  <a:gd name="connsiteX1" fmla="*/ 0 w 33689"/>
                  <a:gd name="connsiteY1" fmla="*/ 3122 h 3121"/>
                  <a:gd name="connsiteX2" fmla="*/ 2411 w 33689"/>
                  <a:gd name="connsiteY2" fmla="*/ 0 h 3121"/>
                  <a:gd name="connsiteX3" fmla="*/ 33690 w 33689"/>
                  <a:gd name="connsiteY3" fmla="*/ 0 h 3121"/>
                  <a:gd name="connsiteX4" fmla="*/ 31433 w 33689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2411" y="0"/>
                    </a:lnTo>
                    <a:lnTo>
                      <a:pt x="33690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4" name="Freeform: Shape 3323">
                <a:extLst>
                  <a:ext uri="{FF2B5EF4-FFF2-40B4-BE49-F238E27FC236}">
                    <a16:creationId xmlns:a16="http://schemas.microsoft.com/office/drawing/2014/main" id="{5B9BF8E0-6F1E-C280-DADC-88D569978879}"/>
                  </a:ext>
                </a:extLst>
              </p:cNvPr>
              <p:cNvSpPr/>
              <p:nvPr/>
            </p:nvSpPr>
            <p:spPr>
              <a:xfrm>
                <a:off x="3212345" y="3766318"/>
                <a:ext cx="33411" cy="3121"/>
              </a:xfrm>
              <a:custGeom>
                <a:avLst/>
                <a:gdLst>
                  <a:gd name="connsiteX0" fmla="*/ 31403 w 33411"/>
                  <a:gd name="connsiteY0" fmla="*/ 3122 h 3121"/>
                  <a:gd name="connsiteX1" fmla="*/ 0 w 33411"/>
                  <a:gd name="connsiteY1" fmla="*/ 3122 h 3121"/>
                  <a:gd name="connsiteX2" fmla="*/ 2133 w 33411"/>
                  <a:gd name="connsiteY2" fmla="*/ 0 h 3121"/>
                  <a:gd name="connsiteX3" fmla="*/ 33412 w 33411"/>
                  <a:gd name="connsiteY3" fmla="*/ 0 h 3121"/>
                  <a:gd name="connsiteX4" fmla="*/ 31403 w 3341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2133" y="0"/>
                    </a:lnTo>
                    <a:lnTo>
                      <a:pt x="33412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5" name="Freeform: Shape 3324">
                <a:extLst>
                  <a:ext uri="{FF2B5EF4-FFF2-40B4-BE49-F238E27FC236}">
                    <a16:creationId xmlns:a16="http://schemas.microsoft.com/office/drawing/2014/main" id="{01C47D10-3B08-AC43-3579-016FAA77DE7B}"/>
                  </a:ext>
                </a:extLst>
              </p:cNvPr>
              <p:cNvSpPr/>
              <p:nvPr/>
            </p:nvSpPr>
            <p:spPr>
              <a:xfrm>
                <a:off x="3268535" y="3766318"/>
                <a:ext cx="33164" cy="3121"/>
              </a:xfrm>
              <a:custGeom>
                <a:avLst/>
                <a:gdLst>
                  <a:gd name="connsiteX0" fmla="*/ 31403 w 33164"/>
                  <a:gd name="connsiteY0" fmla="*/ 3122 h 3121"/>
                  <a:gd name="connsiteX1" fmla="*/ 0 w 33164"/>
                  <a:gd name="connsiteY1" fmla="*/ 3122 h 3121"/>
                  <a:gd name="connsiteX2" fmla="*/ 1885 w 33164"/>
                  <a:gd name="connsiteY2" fmla="*/ 0 h 3121"/>
                  <a:gd name="connsiteX3" fmla="*/ 33164 w 33164"/>
                  <a:gd name="connsiteY3" fmla="*/ 0 h 3121"/>
                  <a:gd name="connsiteX4" fmla="*/ 31403 w 3316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1885" y="0"/>
                    </a:lnTo>
                    <a:lnTo>
                      <a:pt x="33164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6" name="Freeform: Shape 3325">
                <a:extLst>
                  <a:ext uri="{FF2B5EF4-FFF2-40B4-BE49-F238E27FC236}">
                    <a16:creationId xmlns:a16="http://schemas.microsoft.com/office/drawing/2014/main" id="{54A86DE4-9C43-88A1-A6CE-05A1DC307D45}"/>
                  </a:ext>
                </a:extLst>
              </p:cNvPr>
              <p:cNvSpPr/>
              <p:nvPr/>
            </p:nvSpPr>
            <p:spPr>
              <a:xfrm>
                <a:off x="3324726" y="3766318"/>
                <a:ext cx="32947" cy="3121"/>
              </a:xfrm>
              <a:custGeom>
                <a:avLst/>
                <a:gdLst>
                  <a:gd name="connsiteX0" fmla="*/ 31403 w 32947"/>
                  <a:gd name="connsiteY0" fmla="*/ 3122 h 3121"/>
                  <a:gd name="connsiteX1" fmla="*/ 0 w 32947"/>
                  <a:gd name="connsiteY1" fmla="*/ 3122 h 3121"/>
                  <a:gd name="connsiteX2" fmla="*/ 1669 w 32947"/>
                  <a:gd name="connsiteY2" fmla="*/ 0 h 3121"/>
                  <a:gd name="connsiteX3" fmla="*/ 32948 w 32947"/>
                  <a:gd name="connsiteY3" fmla="*/ 0 h 3121"/>
                  <a:gd name="connsiteX4" fmla="*/ 31403 w 3294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1669" y="0"/>
                    </a:lnTo>
                    <a:lnTo>
                      <a:pt x="32948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7" name="Freeform: Shape 3326">
                <a:extLst>
                  <a:ext uri="{FF2B5EF4-FFF2-40B4-BE49-F238E27FC236}">
                    <a16:creationId xmlns:a16="http://schemas.microsoft.com/office/drawing/2014/main" id="{22A61FA7-AF0A-0FF8-8CDD-A0060DAC2753}"/>
                  </a:ext>
                </a:extLst>
              </p:cNvPr>
              <p:cNvSpPr/>
              <p:nvPr/>
            </p:nvSpPr>
            <p:spPr>
              <a:xfrm>
                <a:off x="3380916" y="3766318"/>
                <a:ext cx="32700" cy="3121"/>
              </a:xfrm>
              <a:custGeom>
                <a:avLst/>
                <a:gdLst>
                  <a:gd name="connsiteX0" fmla="*/ 31403 w 32700"/>
                  <a:gd name="connsiteY0" fmla="*/ 3122 h 3121"/>
                  <a:gd name="connsiteX1" fmla="*/ 0 w 32700"/>
                  <a:gd name="connsiteY1" fmla="*/ 3122 h 3121"/>
                  <a:gd name="connsiteX2" fmla="*/ 1422 w 32700"/>
                  <a:gd name="connsiteY2" fmla="*/ 0 h 3121"/>
                  <a:gd name="connsiteX3" fmla="*/ 32700 w 32700"/>
                  <a:gd name="connsiteY3" fmla="*/ 0 h 3121"/>
                  <a:gd name="connsiteX4" fmla="*/ 31403 w 32700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1422" y="0"/>
                    </a:lnTo>
                    <a:lnTo>
                      <a:pt x="32700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8" name="Freeform: Shape 3327">
                <a:extLst>
                  <a:ext uri="{FF2B5EF4-FFF2-40B4-BE49-F238E27FC236}">
                    <a16:creationId xmlns:a16="http://schemas.microsoft.com/office/drawing/2014/main" id="{DA7BBF46-8195-C320-D589-4211A73EB47D}"/>
                  </a:ext>
                </a:extLst>
              </p:cNvPr>
              <p:cNvSpPr/>
              <p:nvPr/>
            </p:nvSpPr>
            <p:spPr>
              <a:xfrm>
                <a:off x="3437107" y="3766318"/>
                <a:ext cx="32453" cy="3121"/>
              </a:xfrm>
              <a:custGeom>
                <a:avLst/>
                <a:gdLst>
                  <a:gd name="connsiteX0" fmla="*/ 31402 w 32453"/>
                  <a:gd name="connsiteY0" fmla="*/ 3122 h 3121"/>
                  <a:gd name="connsiteX1" fmla="*/ 0 w 32453"/>
                  <a:gd name="connsiteY1" fmla="*/ 3122 h 3121"/>
                  <a:gd name="connsiteX2" fmla="*/ 1175 w 32453"/>
                  <a:gd name="connsiteY2" fmla="*/ 0 h 3121"/>
                  <a:gd name="connsiteX3" fmla="*/ 32453 w 32453"/>
                  <a:gd name="connsiteY3" fmla="*/ 0 h 3121"/>
                  <a:gd name="connsiteX4" fmla="*/ 31402 w 32453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53" h="3121">
                    <a:moveTo>
                      <a:pt x="31402" y="3122"/>
                    </a:moveTo>
                    <a:lnTo>
                      <a:pt x="0" y="3122"/>
                    </a:lnTo>
                    <a:lnTo>
                      <a:pt x="1175" y="0"/>
                    </a:lnTo>
                    <a:lnTo>
                      <a:pt x="32453" y="0"/>
                    </a:lnTo>
                    <a:lnTo>
                      <a:pt x="314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9" name="Freeform: Shape 3328">
                <a:extLst>
                  <a:ext uri="{FF2B5EF4-FFF2-40B4-BE49-F238E27FC236}">
                    <a16:creationId xmlns:a16="http://schemas.microsoft.com/office/drawing/2014/main" id="{CFB03ECA-14EA-6850-13BD-41C361AEBB96}"/>
                  </a:ext>
                </a:extLst>
              </p:cNvPr>
              <p:cNvSpPr/>
              <p:nvPr/>
            </p:nvSpPr>
            <p:spPr>
              <a:xfrm>
                <a:off x="3493297" y="3766318"/>
                <a:ext cx="32237" cy="3121"/>
              </a:xfrm>
              <a:custGeom>
                <a:avLst/>
                <a:gdLst>
                  <a:gd name="connsiteX0" fmla="*/ 31403 w 32237"/>
                  <a:gd name="connsiteY0" fmla="*/ 3122 h 3121"/>
                  <a:gd name="connsiteX1" fmla="*/ 0 w 32237"/>
                  <a:gd name="connsiteY1" fmla="*/ 3122 h 3121"/>
                  <a:gd name="connsiteX2" fmla="*/ 958 w 32237"/>
                  <a:gd name="connsiteY2" fmla="*/ 0 h 3121"/>
                  <a:gd name="connsiteX3" fmla="*/ 32237 w 32237"/>
                  <a:gd name="connsiteY3" fmla="*/ 0 h 3121"/>
                  <a:gd name="connsiteX4" fmla="*/ 31403 w 3223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37" h="3121">
                    <a:moveTo>
                      <a:pt x="31403" y="3122"/>
                    </a:moveTo>
                    <a:lnTo>
                      <a:pt x="0" y="3122"/>
                    </a:lnTo>
                    <a:lnTo>
                      <a:pt x="958" y="0"/>
                    </a:lnTo>
                    <a:lnTo>
                      <a:pt x="32237" y="0"/>
                    </a:lnTo>
                    <a:lnTo>
                      <a:pt x="3140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0" name="Freeform: Shape 3329">
                <a:extLst>
                  <a:ext uri="{FF2B5EF4-FFF2-40B4-BE49-F238E27FC236}">
                    <a16:creationId xmlns:a16="http://schemas.microsoft.com/office/drawing/2014/main" id="{0571E3E9-9C23-714B-4D79-09723239782A}"/>
                  </a:ext>
                </a:extLst>
              </p:cNvPr>
              <p:cNvSpPr/>
              <p:nvPr/>
            </p:nvSpPr>
            <p:spPr>
              <a:xfrm>
                <a:off x="3549488" y="3766318"/>
                <a:ext cx="31989" cy="3121"/>
              </a:xfrm>
              <a:custGeom>
                <a:avLst/>
                <a:gdLst>
                  <a:gd name="connsiteX0" fmla="*/ 31433 w 31989"/>
                  <a:gd name="connsiteY0" fmla="*/ 3122 h 3121"/>
                  <a:gd name="connsiteX1" fmla="*/ 0 w 31989"/>
                  <a:gd name="connsiteY1" fmla="*/ 3122 h 3121"/>
                  <a:gd name="connsiteX2" fmla="*/ 711 w 31989"/>
                  <a:gd name="connsiteY2" fmla="*/ 0 h 3121"/>
                  <a:gd name="connsiteX3" fmla="*/ 31990 w 31989"/>
                  <a:gd name="connsiteY3" fmla="*/ 0 h 3121"/>
                  <a:gd name="connsiteX4" fmla="*/ 31433 w 31989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89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711" y="0"/>
                    </a:lnTo>
                    <a:lnTo>
                      <a:pt x="31990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5CD9EBDA-9FF1-A624-526B-1409E9E597D2}"/>
                  </a:ext>
                </a:extLst>
              </p:cNvPr>
              <p:cNvSpPr/>
              <p:nvPr/>
            </p:nvSpPr>
            <p:spPr>
              <a:xfrm>
                <a:off x="3605679" y="3766318"/>
                <a:ext cx="31742" cy="3121"/>
              </a:xfrm>
              <a:custGeom>
                <a:avLst/>
                <a:gdLst>
                  <a:gd name="connsiteX0" fmla="*/ 31433 w 31742"/>
                  <a:gd name="connsiteY0" fmla="*/ 3122 h 3121"/>
                  <a:gd name="connsiteX1" fmla="*/ 0 w 31742"/>
                  <a:gd name="connsiteY1" fmla="*/ 3122 h 3121"/>
                  <a:gd name="connsiteX2" fmla="*/ 464 w 31742"/>
                  <a:gd name="connsiteY2" fmla="*/ 0 h 3121"/>
                  <a:gd name="connsiteX3" fmla="*/ 31742 w 31742"/>
                  <a:gd name="connsiteY3" fmla="*/ 0 h 3121"/>
                  <a:gd name="connsiteX4" fmla="*/ 31433 w 3174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42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464" y="0"/>
                    </a:lnTo>
                    <a:lnTo>
                      <a:pt x="31742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FD45157C-56C1-8900-C2DB-A92682AA4AE0}"/>
                  </a:ext>
                </a:extLst>
              </p:cNvPr>
              <p:cNvSpPr/>
              <p:nvPr/>
            </p:nvSpPr>
            <p:spPr>
              <a:xfrm>
                <a:off x="3661869" y="3766318"/>
                <a:ext cx="31525" cy="3121"/>
              </a:xfrm>
              <a:custGeom>
                <a:avLst/>
                <a:gdLst>
                  <a:gd name="connsiteX0" fmla="*/ 31433 w 31525"/>
                  <a:gd name="connsiteY0" fmla="*/ 3122 h 3121"/>
                  <a:gd name="connsiteX1" fmla="*/ 0 w 31525"/>
                  <a:gd name="connsiteY1" fmla="*/ 3122 h 3121"/>
                  <a:gd name="connsiteX2" fmla="*/ 247 w 31525"/>
                  <a:gd name="connsiteY2" fmla="*/ 0 h 3121"/>
                  <a:gd name="connsiteX3" fmla="*/ 31526 w 31525"/>
                  <a:gd name="connsiteY3" fmla="*/ 0 h 3121"/>
                  <a:gd name="connsiteX4" fmla="*/ 31433 w 31525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25" h="3121">
                    <a:moveTo>
                      <a:pt x="31433" y="3122"/>
                    </a:moveTo>
                    <a:lnTo>
                      <a:pt x="0" y="3122"/>
                    </a:lnTo>
                    <a:lnTo>
                      <a:pt x="247" y="0"/>
                    </a:lnTo>
                    <a:lnTo>
                      <a:pt x="31526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842D0993-F431-B9AC-31ED-DAC6CE8296F4}"/>
                  </a:ext>
                </a:extLst>
              </p:cNvPr>
              <p:cNvSpPr/>
              <p:nvPr/>
            </p:nvSpPr>
            <p:spPr>
              <a:xfrm>
                <a:off x="3718060" y="3766318"/>
                <a:ext cx="31433" cy="3121"/>
              </a:xfrm>
              <a:custGeom>
                <a:avLst/>
                <a:gdLst>
                  <a:gd name="connsiteX0" fmla="*/ 31433 w 31433"/>
                  <a:gd name="connsiteY0" fmla="*/ 3122 h 3121"/>
                  <a:gd name="connsiteX1" fmla="*/ 31 w 31433"/>
                  <a:gd name="connsiteY1" fmla="*/ 3122 h 3121"/>
                  <a:gd name="connsiteX2" fmla="*/ 0 w 31433"/>
                  <a:gd name="connsiteY2" fmla="*/ 0 h 3121"/>
                  <a:gd name="connsiteX3" fmla="*/ 31279 w 31433"/>
                  <a:gd name="connsiteY3" fmla="*/ 0 h 3121"/>
                  <a:gd name="connsiteX4" fmla="*/ 31433 w 31433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3" h="3121">
                    <a:moveTo>
                      <a:pt x="31433" y="3122"/>
                    </a:moveTo>
                    <a:lnTo>
                      <a:pt x="31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14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B91B3CF6-9D8B-8C5B-1097-775268F48CB9}"/>
                  </a:ext>
                </a:extLst>
              </p:cNvPr>
              <p:cNvSpPr/>
              <p:nvPr/>
            </p:nvSpPr>
            <p:spPr>
              <a:xfrm>
                <a:off x="3774003" y="3766318"/>
                <a:ext cx="31680" cy="3121"/>
              </a:xfrm>
              <a:custGeom>
                <a:avLst/>
                <a:gdLst>
                  <a:gd name="connsiteX0" fmla="*/ 31681 w 31680"/>
                  <a:gd name="connsiteY0" fmla="*/ 3122 h 3121"/>
                  <a:gd name="connsiteX1" fmla="*/ 278 w 31680"/>
                  <a:gd name="connsiteY1" fmla="*/ 3122 h 3121"/>
                  <a:gd name="connsiteX2" fmla="*/ 0 w 31680"/>
                  <a:gd name="connsiteY2" fmla="*/ 0 h 3121"/>
                  <a:gd name="connsiteX3" fmla="*/ 31279 w 31680"/>
                  <a:gd name="connsiteY3" fmla="*/ 0 h 3121"/>
                  <a:gd name="connsiteX4" fmla="*/ 31681 w 31680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80" h="3121">
                    <a:moveTo>
                      <a:pt x="31681" y="3122"/>
                    </a:moveTo>
                    <a:lnTo>
                      <a:pt x="278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1681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EA8D1C12-F5AA-9007-0F42-A184BCE86A0C}"/>
                  </a:ext>
                </a:extLst>
              </p:cNvPr>
              <p:cNvSpPr/>
              <p:nvPr/>
            </p:nvSpPr>
            <p:spPr>
              <a:xfrm>
                <a:off x="3829946" y="3766318"/>
                <a:ext cx="31927" cy="3121"/>
              </a:xfrm>
              <a:custGeom>
                <a:avLst/>
                <a:gdLst>
                  <a:gd name="connsiteX0" fmla="*/ 31928 w 31927"/>
                  <a:gd name="connsiteY0" fmla="*/ 3122 h 3121"/>
                  <a:gd name="connsiteX1" fmla="*/ 525 w 31927"/>
                  <a:gd name="connsiteY1" fmla="*/ 3122 h 3121"/>
                  <a:gd name="connsiteX2" fmla="*/ 0 w 31927"/>
                  <a:gd name="connsiteY2" fmla="*/ 0 h 3121"/>
                  <a:gd name="connsiteX3" fmla="*/ 31279 w 31927"/>
                  <a:gd name="connsiteY3" fmla="*/ 0 h 3121"/>
                  <a:gd name="connsiteX4" fmla="*/ 31928 w 3192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27" h="3121">
                    <a:moveTo>
                      <a:pt x="31928" y="3122"/>
                    </a:moveTo>
                    <a:lnTo>
                      <a:pt x="525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1928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05E76019-404B-149C-E9DE-D245B0B64134}"/>
                  </a:ext>
                </a:extLst>
              </p:cNvPr>
              <p:cNvSpPr/>
              <p:nvPr/>
            </p:nvSpPr>
            <p:spPr>
              <a:xfrm>
                <a:off x="3885921" y="3766318"/>
                <a:ext cx="32144" cy="3121"/>
              </a:xfrm>
              <a:custGeom>
                <a:avLst/>
                <a:gdLst>
                  <a:gd name="connsiteX0" fmla="*/ 32144 w 32144"/>
                  <a:gd name="connsiteY0" fmla="*/ 3122 h 3121"/>
                  <a:gd name="connsiteX1" fmla="*/ 742 w 32144"/>
                  <a:gd name="connsiteY1" fmla="*/ 3122 h 3121"/>
                  <a:gd name="connsiteX2" fmla="*/ 0 w 32144"/>
                  <a:gd name="connsiteY2" fmla="*/ 0 h 3121"/>
                  <a:gd name="connsiteX3" fmla="*/ 31279 w 32144"/>
                  <a:gd name="connsiteY3" fmla="*/ 0 h 3121"/>
                  <a:gd name="connsiteX4" fmla="*/ 32144 w 3214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44" h="3121">
                    <a:moveTo>
                      <a:pt x="32144" y="3122"/>
                    </a:moveTo>
                    <a:lnTo>
                      <a:pt x="742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2144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BE1850C7-5BF4-07E7-DA6B-C7CB2FB0A1B2}"/>
                  </a:ext>
                </a:extLst>
              </p:cNvPr>
              <p:cNvSpPr/>
              <p:nvPr/>
            </p:nvSpPr>
            <p:spPr>
              <a:xfrm>
                <a:off x="3941864" y="3766318"/>
                <a:ext cx="32391" cy="3121"/>
              </a:xfrm>
              <a:custGeom>
                <a:avLst/>
                <a:gdLst>
                  <a:gd name="connsiteX0" fmla="*/ 32391 w 32391"/>
                  <a:gd name="connsiteY0" fmla="*/ 3122 h 3121"/>
                  <a:gd name="connsiteX1" fmla="*/ 989 w 32391"/>
                  <a:gd name="connsiteY1" fmla="*/ 3122 h 3121"/>
                  <a:gd name="connsiteX2" fmla="*/ 0 w 32391"/>
                  <a:gd name="connsiteY2" fmla="*/ 0 h 3121"/>
                  <a:gd name="connsiteX3" fmla="*/ 31279 w 32391"/>
                  <a:gd name="connsiteY3" fmla="*/ 0 h 3121"/>
                  <a:gd name="connsiteX4" fmla="*/ 32391 w 3239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91" h="3121">
                    <a:moveTo>
                      <a:pt x="32391" y="3122"/>
                    </a:moveTo>
                    <a:lnTo>
                      <a:pt x="989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2391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DC4F8812-DE34-267D-8DA6-55AFEBCBAF93}"/>
                  </a:ext>
                </a:extLst>
              </p:cNvPr>
              <p:cNvSpPr/>
              <p:nvPr/>
            </p:nvSpPr>
            <p:spPr>
              <a:xfrm>
                <a:off x="3997807" y="3766318"/>
                <a:ext cx="32638" cy="3121"/>
              </a:xfrm>
              <a:custGeom>
                <a:avLst/>
                <a:gdLst>
                  <a:gd name="connsiteX0" fmla="*/ 32639 w 32638"/>
                  <a:gd name="connsiteY0" fmla="*/ 3122 h 3121"/>
                  <a:gd name="connsiteX1" fmla="*/ 1236 w 32638"/>
                  <a:gd name="connsiteY1" fmla="*/ 3122 h 3121"/>
                  <a:gd name="connsiteX2" fmla="*/ 0 w 32638"/>
                  <a:gd name="connsiteY2" fmla="*/ 0 h 3121"/>
                  <a:gd name="connsiteX3" fmla="*/ 31279 w 32638"/>
                  <a:gd name="connsiteY3" fmla="*/ 0 h 3121"/>
                  <a:gd name="connsiteX4" fmla="*/ 32639 w 32638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8" h="3121">
                    <a:moveTo>
                      <a:pt x="32639" y="3122"/>
                    </a:moveTo>
                    <a:lnTo>
                      <a:pt x="1236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2639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053F11ED-9A48-A142-9A94-A298F000CBB5}"/>
                  </a:ext>
                </a:extLst>
              </p:cNvPr>
              <p:cNvSpPr/>
              <p:nvPr/>
            </p:nvSpPr>
            <p:spPr>
              <a:xfrm>
                <a:off x="4053781" y="3766318"/>
                <a:ext cx="32886" cy="3121"/>
              </a:xfrm>
              <a:custGeom>
                <a:avLst/>
                <a:gdLst>
                  <a:gd name="connsiteX0" fmla="*/ 32886 w 32886"/>
                  <a:gd name="connsiteY0" fmla="*/ 3122 h 3121"/>
                  <a:gd name="connsiteX1" fmla="*/ 1453 w 32886"/>
                  <a:gd name="connsiteY1" fmla="*/ 3122 h 3121"/>
                  <a:gd name="connsiteX2" fmla="*/ 0 w 32886"/>
                  <a:gd name="connsiteY2" fmla="*/ 0 h 3121"/>
                  <a:gd name="connsiteX3" fmla="*/ 31279 w 32886"/>
                  <a:gd name="connsiteY3" fmla="*/ 0 h 3121"/>
                  <a:gd name="connsiteX4" fmla="*/ 32886 w 32886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86" h="3121">
                    <a:moveTo>
                      <a:pt x="32886" y="3122"/>
                    </a:moveTo>
                    <a:lnTo>
                      <a:pt x="1453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2886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079BC09A-B01B-145F-D256-FEF5F25CD8B7}"/>
                  </a:ext>
                </a:extLst>
              </p:cNvPr>
              <p:cNvSpPr/>
              <p:nvPr/>
            </p:nvSpPr>
            <p:spPr>
              <a:xfrm>
                <a:off x="4109725" y="3766318"/>
                <a:ext cx="33133" cy="3121"/>
              </a:xfrm>
              <a:custGeom>
                <a:avLst/>
                <a:gdLst>
                  <a:gd name="connsiteX0" fmla="*/ 33133 w 33133"/>
                  <a:gd name="connsiteY0" fmla="*/ 3122 h 3121"/>
                  <a:gd name="connsiteX1" fmla="*/ 1700 w 33133"/>
                  <a:gd name="connsiteY1" fmla="*/ 3122 h 3121"/>
                  <a:gd name="connsiteX2" fmla="*/ 0 w 33133"/>
                  <a:gd name="connsiteY2" fmla="*/ 0 h 3121"/>
                  <a:gd name="connsiteX3" fmla="*/ 31279 w 33133"/>
                  <a:gd name="connsiteY3" fmla="*/ 0 h 3121"/>
                  <a:gd name="connsiteX4" fmla="*/ 33133 w 33133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3121">
                    <a:moveTo>
                      <a:pt x="33133" y="3122"/>
                    </a:moveTo>
                    <a:lnTo>
                      <a:pt x="1700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313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1A942F4-6E92-7F64-38E3-7AF323C5094A}"/>
                  </a:ext>
                </a:extLst>
              </p:cNvPr>
              <p:cNvSpPr/>
              <p:nvPr/>
            </p:nvSpPr>
            <p:spPr>
              <a:xfrm>
                <a:off x="4165668" y="3766318"/>
                <a:ext cx="33380" cy="3121"/>
              </a:xfrm>
              <a:custGeom>
                <a:avLst/>
                <a:gdLst>
                  <a:gd name="connsiteX0" fmla="*/ 33380 w 33380"/>
                  <a:gd name="connsiteY0" fmla="*/ 3122 h 3121"/>
                  <a:gd name="connsiteX1" fmla="*/ 1947 w 33380"/>
                  <a:gd name="connsiteY1" fmla="*/ 3122 h 3121"/>
                  <a:gd name="connsiteX2" fmla="*/ 0 w 33380"/>
                  <a:gd name="connsiteY2" fmla="*/ 0 h 3121"/>
                  <a:gd name="connsiteX3" fmla="*/ 31279 w 33380"/>
                  <a:gd name="connsiteY3" fmla="*/ 0 h 3121"/>
                  <a:gd name="connsiteX4" fmla="*/ 33380 w 33380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3121">
                    <a:moveTo>
                      <a:pt x="33380" y="3122"/>
                    </a:moveTo>
                    <a:lnTo>
                      <a:pt x="1947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3380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5FEEA1B4-B820-2D6B-FB80-0F554F2419C2}"/>
                  </a:ext>
                </a:extLst>
              </p:cNvPr>
              <p:cNvSpPr/>
              <p:nvPr/>
            </p:nvSpPr>
            <p:spPr>
              <a:xfrm>
                <a:off x="4221642" y="3766318"/>
                <a:ext cx="33596" cy="3121"/>
              </a:xfrm>
              <a:custGeom>
                <a:avLst/>
                <a:gdLst>
                  <a:gd name="connsiteX0" fmla="*/ 33597 w 33596"/>
                  <a:gd name="connsiteY0" fmla="*/ 3122 h 3121"/>
                  <a:gd name="connsiteX1" fmla="*/ 2163 w 33596"/>
                  <a:gd name="connsiteY1" fmla="*/ 3122 h 3121"/>
                  <a:gd name="connsiteX2" fmla="*/ 0 w 33596"/>
                  <a:gd name="connsiteY2" fmla="*/ 0 h 3121"/>
                  <a:gd name="connsiteX3" fmla="*/ 31279 w 33596"/>
                  <a:gd name="connsiteY3" fmla="*/ 0 h 3121"/>
                  <a:gd name="connsiteX4" fmla="*/ 33597 w 33596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3121">
                    <a:moveTo>
                      <a:pt x="33597" y="3122"/>
                    </a:moveTo>
                    <a:lnTo>
                      <a:pt x="2163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3597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F31D9576-B75F-90D1-B723-FA15D9E1C105}"/>
                  </a:ext>
                </a:extLst>
              </p:cNvPr>
              <p:cNvSpPr/>
              <p:nvPr/>
            </p:nvSpPr>
            <p:spPr>
              <a:xfrm>
                <a:off x="4277585" y="3766318"/>
                <a:ext cx="33844" cy="3121"/>
              </a:xfrm>
              <a:custGeom>
                <a:avLst/>
                <a:gdLst>
                  <a:gd name="connsiteX0" fmla="*/ 33844 w 33844"/>
                  <a:gd name="connsiteY0" fmla="*/ 3122 h 3121"/>
                  <a:gd name="connsiteX1" fmla="*/ 2442 w 33844"/>
                  <a:gd name="connsiteY1" fmla="*/ 3122 h 3121"/>
                  <a:gd name="connsiteX2" fmla="*/ 0 w 33844"/>
                  <a:gd name="connsiteY2" fmla="*/ 0 h 3121"/>
                  <a:gd name="connsiteX3" fmla="*/ 31279 w 33844"/>
                  <a:gd name="connsiteY3" fmla="*/ 0 h 3121"/>
                  <a:gd name="connsiteX4" fmla="*/ 33844 w 3384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4" h="3121">
                    <a:moveTo>
                      <a:pt x="33844" y="3122"/>
                    </a:moveTo>
                    <a:lnTo>
                      <a:pt x="2442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3844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DC4DD5E2-0BB9-8782-8350-23D6863AF949}"/>
                  </a:ext>
                </a:extLst>
              </p:cNvPr>
              <p:cNvSpPr/>
              <p:nvPr/>
            </p:nvSpPr>
            <p:spPr>
              <a:xfrm>
                <a:off x="4333529" y="3766318"/>
                <a:ext cx="34091" cy="3121"/>
              </a:xfrm>
              <a:custGeom>
                <a:avLst/>
                <a:gdLst>
                  <a:gd name="connsiteX0" fmla="*/ 34092 w 34091"/>
                  <a:gd name="connsiteY0" fmla="*/ 3122 h 3121"/>
                  <a:gd name="connsiteX1" fmla="*/ 2689 w 34091"/>
                  <a:gd name="connsiteY1" fmla="*/ 3122 h 3121"/>
                  <a:gd name="connsiteX2" fmla="*/ 0 w 34091"/>
                  <a:gd name="connsiteY2" fmla="*/ 0 h 3121"/>
                  <a:gd name="connsiteX3" fmla="*/ 31279 w 34091"/>
                  <a:gd name="connsiteY3" fmla="*/ 0 h 3121"/>
                  <a:gd name="connsiteX4" fmla="*/ 34092 w 3409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121">
                    <a:moveTo>
                      <a:pt x="34092" y="3122"/>
                    </a:moveTo>
                    <a:lnTo>
                      <a:pt x="2689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409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775C98A5-4B11-A5F3-A8D7-A7ACF03D7094}"/>
                  </a:ext>
                </a:extLst>
              </p:cNvPr>
              <p:cNvSpPr/>
              <p:nvPr/>
            </p:nvSpPr>
            <p:spPr>
              <a:xfrm>
                <a:off x="4389472" y="3766318"/>
                <a:ext cx="34338" cy="3121"/>
              </a:xfrm>
              <a:custGeom>
                <a:avLst/>
                <a:gdLst>
                  <a:gd name="connsiteX0" fmla="*/ 34339 w 34338"/>
                  <a:gd name="connsiteY0" fmla="*/ 3122 h 3121"/>
                  <a:gd name="connsiteX1" fmla="*/ 2936 w 34338"/>
                  <a:gd name="connsiteY1" fmla="*/ 3122 h 3121"/>
                  <a:gd name="connsiteX2" fmla="*/ 0 w 34338"/>
                  <a:gd name="connsiteY2" fmla="*/ 0 h 3121"/>
                  <a:gd name="connsiteX3" fmla="*/ 31309 w 34338"/>
                  <a:gd name="connsiteY3" fmla="*/ 0 h 3121"/>
                  <a:gd name="connsiteX4" fmla="*/ 34339 w 34338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3121">
                    <a:moveTo>
                      <a:pt x="34339" y="3122"/>
                    </a:moveTo>
                    <a:lnTo>
                      <a:pt x="2936" y="3122"/>
                    </a:lnTo>
                    <a:lnTo>
                      <a:pt x="0" y="0"/>
                    </a:lnTo>
                    <a:lnTo>
                      <a:pt x="31309" y="0"/>
                    </a:lnTo>
                    <a:lnTo>
                      <a:pt x="34339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D5DE39E6-5759-B1B0-F6AD-30EA7104E696}"/>
                  </a:ext>
                </a:extLst>
              </p:cNvPr>
              <p:cNvSpPr/>
              <p:nvPr/>
            </p:nvSpPr>
            <p:spPr>
              <a:xfrm>
                <a:off x="4445446" y="3766318"/>
                <a:ext cx="34554" cy="3121"/>
              </a:xfrm>
              <a:custGeom>
                <a:avLst/>
                <a:gdLst>
                  <a:gd name="connsiteX0" fmla="*/ 34555 w 34554"/>
                  <a:gd name="connsiteY0" fmla="*/ 3122 h 3121"/>
                  <a:gd name="connsiteX1" fmla="*/ 3152 w 34554"/>
                  <a:gd name="connsiteY1" fmla="*/ 3122 h 3121"/>
                  <a:gd name="connsiteX2" fmla="*/ 0 w 34554"/>
                  <a:gd name="connsiteY2" fmla="*/ 0 h 3121"/>
                  <a:gd name="connsiteX3" fmla="*/ 31279 w 34554"/>
                  <a:gd name="connsiteY3" fmla="*/ 0 h 3121"/>
                  <a:gd name="connsiteX4" fmla="*/ 34555 w 3455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4" h="3121">
                    <a:moveTo>
                      <a:pt x="34555" y="3122"/>
                    </a:moveTo>
                    <a:lnTo>
                      <a:pt x="3152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4555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E0BF7945-54F8-E4E4-9D31-9D9660A29355}"/>
                  </a:ext>
                </a:extLst>
              </p:cNvPr>
              <p:cNvSpPr/>
              <p:nvPr/>
            </p:nvSpPr>
            <p:spPr>
              <a:xfrm>
                <a:off x="4501390" y="3766318"/>
                <a:ext cx="34802" cy="3121"/>
              </a:xfrm>
              <a:custGeom>
                <a:avLst/>
                <a:gdLst>
                  <a:gd name="connsiteX0" fmla="*/ 34802 w 34802"/>
                  <a:gd name="connsiteY0" fmla="*/ 3122 h 3121"/>
                  <a:gd name="connsiteX1" fmla="*/ 3400 w 34802"/>
                  <a:gd name="connsiteY1" fmla="*/ 3122 h 3121"/>
                  <a:gd name="connsiteX2" fmla="*/ 0 w 34802"/>
                  <a:gd name="connsiteY2" fmla="*/ 0 h 3121"/>
                  <a:gd name="connsiteX3" fmla="*/ 31279 w 34802"/>
                  <a:gd name="connsiteY3" fmla="*/ 0 h 3121"/>
                  <a:gd name="connsiteX4" fmla="*/ 34802 w 3480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121">
                    <a:moveTo>
                      <a:pt x="34802" y="3122"/>
                    </a:moveTo>
                    <a:lnTo>
                      <a:pt x="3400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48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8" name="Freeform: Shape 3347">
                <a:extLst>
                  <a:ext uri="{FF2B5EF4-FFF2-40B4-BE49-F238E27FC236}">
                    <a16:creationId xmlns:a16="http://schemas.microsoft.com/office/drawing/2014/main" id="{AE9E8D5C-50F9-3A5F-0A8A-0CFDC1067B5C}"/>
                  </a:ext>
                </a:extLst>
              </p:cNvPr>
              <p:cNvSpPr/>
              <p:nvPr/>
            </p:nvSpPr>
            <p:spPr>
              <a:xfrm>
                <a:off x="4557333" y="3766318"/>
                <a:ext cx="35049" cy="3121"/>
              </a:xfrm>
              <a:custGeom>
                <a:avLst/>
                <a:gdLst>
                  <a:gd name="connsiteX0" fmla="*/ 35049 w 35049"/>
                  <a:gd name="connsiteY0" fmla="*/ 3122 h 3121"/>
                  <a:gd name="connsiteX1" fmla="*/ 3647 w 35049"/>
                  <a:gd name="connsiteY1" fmla="*/ 3122 h 3121"/>
                  <a:gd name="connsiteX2" fmla="*/ 0 w 35049"/>
                  <a:gd name="connsiteY2" fmla="*/ 0 h 3121"/>
                  <a:gd name="connsiteX3" fmla="*/ 31279 w 35049"/>
                  <a:gd name="connsiteY3" fmla="*/ 0 h 3121"/>
                  <a:gd name="connsiteX4" fmla="*/ 35049 w 35049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121">
                    <a:moveTo>
                      <a:pt x="35049" y="3122"/>
                    </a:moveTo>
                    <a:lnTo>
                      <a:pt x="3647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5049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9" name="Freeform: Shape 3348">
                <a:extLst>
                  <a:ext uri="{FF2B5EF4-FFF2-40B4-BE49-F238E27FC236}">
                    <a16:creationId xmlns:a16="http://schemas.microsoft.com/office/drawing/2014/main" id="{654A867F-3D0B-A165-FC76-385255221ECE}"/>
                  </a:ext>
                </a:extLst>
              </p:cNvPr>
              <p:cNvSpPr/>
              <p:nvPr/>
            </p:nvSpPr>
            <p:spPr>
              <a:xfrm>
                <a:off x="4613307" y="3766318"/>
                <a:ext cx="35296" cy="3121"/>
              </a:xfrm>
              <a:custGeom>
                <a:avLst/>
                <a:gdLst>
                  <a:gd name="connsiteX0" fmla="*/ 35297 w 35296"/>
                  <a:gd name="connsiteY0" fmla="*/ 3122 h 3121"/>
                  <a:gd name="connsiteX1" fmla="*/ 3863 w 35296"/>
                  <a:gd name="connsiteY1" fmla="*/ 3122 h 3121"/>
                  <a:gd name="connsiteX2" fmla="*/ 0 w 35296"/>
                  <a:gd name="connsiteY2" fmla="*/ 0 h 3121"/>
                  <a:gd name="connsiteX3" fmla="*/ 31279 w 35296"/>
                  <a:gd name="connsiteY3" fmla="*/ 0 h 3121"/>
                  <a:gd name="connsiteX4" fmla="*/ 35297 w 35296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3121">
                    <a:moveTo>
                      <a:pt x="35297" y="3122"/>
                    </a:moveTo>
                    <a:lnTo>
                      <a:pt x="3863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5297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0" name="Freeform: Shape 3349">
                <a:extLst>
                  <a:ext uri="{FF2B5EF4-FFF2-40B4-BE49-F238E27FC236}">
                    <a16:creationId xmlns:a16="http://schemas.microsoft.com/office/drawing/2014/main" id="{BF01DCA1-15BB-2C10-AA6D-F6480C005CF0}"/>
                  </a:ext>
                </a:extLst>
              </p:cNvPr>
              <p:cNvSpPr/>
              <p:nvPr/>
            </p:nvSpPr>
            <p:spPr>
              <a:xfrm>
                <a:off x="4669250" y="3766318"/>
                <a:ext cx="35544" cy="3121"/>
              </a:xfrm>
              <a:custGeom>
                <a:avLst/>
                <a:gdLst>
                  <a:gd name="connsiteX0" fmla="*/ 35544 w 35544"/>
                  <a:gd name="connsiteY0" fmla="*/ 3122 h 3121"/>
                  <a:gd name="connsiteX1" fmla="*/ 4111 w 35544"/>
                  <a:gd name="connsiteY1" fmla="*/ 3122 h 3121"/>
                  <a:gd name="connsiteX2" fmla="*/ 0 w 35544"/>
                  <a:gd name="connsiteY2" fmla="*/ 0 h 3121"/>
                  <a:gd name="connsiteX3" fmla="*/ 31279 w 35544"/>
                  <a:gd name="connsiteY3" fmla="*/ 0 h 3121"/>
                  <a:gd name="connsiteX4" fmla="*/ 35544 w 3554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121">
                    <a:moveTo>
                      <a:pt x="35544" y="3122"/>
                    </a:moveTo>
                    <a:lnTo>
                      <a:pt x="4111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5544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1" name="Freeform: Shape 3350">
                <a:extLst>
                  <a:ext uri="{FF2B5EF4-FFF2-40B4-BE49-F238E27FC236}">
                    <a16:creationId xmlns:a16="http://schemas.microsoft.com/office/drawing/2014/main" id="{A4574267-2B29-8A25-5A89-82D8331BE020}"/>
                  </a:ext>
                </a:extLst>
              </p:cNvPr>
              <p:cNvSpPr/>
              <p:nvPr/>
            </p:nvSpPr>
            <p:spPr>
              <a:xfrm>
                <a:off x="4725194" y="3766318"/>
                <a:ext cx="35791" cy="3121"/>
              </a:xfrm>
              <a:custGeom>
                <a:avLst/>
                <a:gdLst>
                  <a:gd name="connsiteX0" fmla="*/ 35791 w 35791"/>
                  <a:gd name="connsiteY0" fmla="*/ 3122 h 3121"/>
                  <a:gd name="connsiteX1" fmla="*/ 4358 w 35791"/>
                  <a:gd name="connsiteY1" fmla="*/ 3122 h 3121"/>
                  <a:gd name="connsiteX2" fmla="*/ 0 w 35791"/>
                  <a:gd name="connsiteY2" fmla="*/ 0 h 3121"/>
                  <a:gd name="connsiteX3" fmla="*/ 31279 w 35791"/>
                  <a:gd name="connsiteY3" fmla="*/ 0 h 3121"/>
                  <a:gd name="connsiteX4" fmla="*/ 35791 w 35791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91" h="3121">
                    <a:moveTo>
                      <a:pt x="35791" y="3122"/>
                    </a:moveTo>
                    <a:lnTo>
                      <a:pt x="4358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5791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628B603A-BA76-907B-205A-B69F68663EEA}"/>
                  </a:ext>
                </a:extLst>
              </p:cNvPr>
              <p:cNvSpPr/>
              <p:nvPr/>
            </p:nvSpPr>
            <p:spPr>
              <a:xfrm>
                <a:off x="4781168" y="3766318"/>
                <a:ext cx="36007" cy="3121"/>
              </a:xfrm>
              <a:custGeom>
                <a:avLst/>
                <a:gdLst>
                  <a:gd name="connsiteX0" fmla="*/ 36007 w 36007"/>
                  <a:gd name="connsiteY0" fmla="*/ 3122 h 3121"/>
                  <a:gd name="connsiteX1" fmla="*/ 4574 w 36007"/>
                  <a:gd name="connsiteY1" fmla="*/ 3122 h 3121"/>
                  <a:gd name="connsiteX2" fmla="*/ 0 w 36007"/>
                  <a:gd name="connsiteY2" fmla="*/ 0 h 3121"/>
                  <a:gd name="connsiteX3" fmla="*/ 31279 w 36007"/>
                  <a:gd name="connsiteY3" fmla="*/ 0 h 3121"/>
                  <a:gd name="connsiteX4" fmla="*/ 36007 w 36007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7" h="3121">
                    <a:moveTo>
                      <a:pt x="36007" y="3122"/>
                    </a:moveTo>
                    <a:lnTo>
                      <a:pt x="4574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6007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EC29CC32-551D-3AA4-4B74-2FB7C51FBF9A}"/>
                  </a:ext>
                </a:extLst>
              </p:cNvPr>
              <p:cNvSpPr/>
              <p:nvPr/>
            </p:nvSpPr>
            <p:spPr>
              <a:xfrm>
                <a:off x="4837111" y="3766318"/>
                <a:ext cx="36254" cy="3121"/>
              </a:xfrm>
              <a:custGeom>
                <a:avLst/>
                <a:gdLst>
                  <a:gd name="connsiteX0" fmla="*/ 36255 w 36254"/>
                  <a:gd name="connsiteY0" fmla="*/ 3122 h 3121"/>
                  <a:gd name="connsiteX1" fmla="*/ 4852 w 36254"/>
                  <a:gd name="connsiteY1" fmla="*/ 3122 h 3121"/>
                  <a:gd name="connsiteX2" fmla="*/ 0 w 36254"/>
                  <a:gd name="connsiteY2" fmla="*/ 0 h 3121"/>
                  <a:gd name="connsiteX3" fmla="*/ 31279 w 36254"/>
                  <a:gd name="connsiteY3" fmla="*/ 0 h 3121"/>
                  <a:gd name="connsiteX4" fmla="*/ 36255 w 36254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4" h="3121">
                    <a:moveTo>
                      <a:pt x="36255" y="3122"/>
                    </a:moveTo>
                    <a:lnTo>
                      <a:pt x="4852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6255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1B64A633-A78A-85A4-E160-175C14DA17DF}"/>
                  </a:ext>
                </a:extLst>
              </p:cNvPr>
              <p:cNvSpPr/>
              <p:nvPr/>
            </p:nvSpPr>
            <p:spPr>
              <a:xfrm>
                <a:off x="4893054" y="3766318"/>
                <a:ext cx="36502" cy="3121"/>
              </a:xfrm>
              <a:custGeom>
                <a:avLst/>
                <a:gdLst>
                  <a:gd name="connsiteX0" fmla="*/ 36502 w 36502"/>
                  <a:gd name="connsiteY0" fmla="*/ 3122 h 3121"/>
                  <a:gd name="connsiteX1" fmla="*/ 5100 w 36502"/>
                  <a:gd name="connsiteY1" fmla="*/ 3122 h 3121"/>
                  <a:gd name="connsiteX2" fmla="*/ 0 w 36502"/>
                  <a:gd name="connsiteY2" fmla="*/ 0 h 3121"/>
                  <a:gd name="connsiteX3" fmla="*/ 31279 w 36502"/>
                  <a:gd name="connsiteY3" fmla="*/ 0 h 3121"/>
                  <a:gd name="connsiteX4" fmla="*/ 36502 w 3650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02" h="3121">
                    <a:moveTo>
                      <a:pt x="36502" y="3122"/>
                    </a:moveTo>
                    <a:lnTo>
                      <a:pt x="5100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6502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37401693-B5BD-5BDB-9911-246CFD00401C}"/>
                  </a:ext>
                </a:extLst>
              </p:cNvPr>
              <p:cNvSpPr/>
              <p:nvPr/>
            </p:nvSpPr>
            <p:spPr>
              <a:xfrm>
                <a:off x="4949029" y="3766318"/>
                <a:ext cx="36718" cy="3121"/>
              </a:xfrm>
              <a:custGeom>
                <a:avLst/>
                <a:gdLst>
                  <a:gd name="connsiteX0" fmla="*/ 36719 w 36718"/>
                  <a:gd name="connsiteY0" fmla="*/ 3122 h 3121"/>
                  <a:gd name="connsiteX1" fmla="*/ 5316 w 36718"/>
                  <a:gd name="connsiteY1" fmla="*/ 3122 h 3121"/>
                  <a:gd name="connsiteX2" fmla="*/ 0 w 36718"/>
                  <a:gd name="connsiteY2" fmla="*/ 0 h 3121"/>
                  <a:gd name="connsiteX3" fmla="*/ 31279 w 36718"/>
                  <a:gd name="connsiteY3" fmla="*/ 0 h 3121"/>
                  <a:gd name="connsiteX4" fmla="*/ 36719 w 36718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121">
                    <a:moveTo>
                      <a:pt x="36719" y="3122"/>
                    </a:moveTo>
                    <a:lnTo>
                      <a:pt x="5316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6719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0D972505-1214-E578-8778-9A224EA6CAD6}"/>
                  </a:ext>
                </a:extLst>
              </p:cNvPr>
              <p:cNvSpPr/>
              <p:nvPr/>
            </p:nvSpPr>
            <p:spPr>
              <a:xfrm>
                <a:off x="2247493" y="3771047"/>
                <a:ext cx="37831" cy="3183"/>
              </a:xfrm>
              <a:custGeom>
                <a:avLst/>
                <a:gdLst>
                  <a:gd name="connsiteX0" fmla="*/ 31619 w 37831"/>
                  <a:gd name="connsiteY0" fmla="*/ 3184 h 3183"/>
                  <a:gd name="connsiteX1" fmla="*/ 0 w 37831"/>
                  <a:gd name="connsiteY1" fmla="*/ 3184 h 3183"/>
                  <a:gd name="connsiteX2" fmla="*/ 6336 w 37831"/>
                  <a:gd name="connsiteY2" fmla="*/ 0 h 3183"/>
                  <a:gd name="connsiteX3" fmla="*/ 37831 w 37831"/>
                  <a:gd name="connsiteY3" fmla="*/ 0 h 3183"/>
                  <a:gd name="connsiteX4" fmla="*/ 31619 w 3783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31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6336" y="0"/>
                    </a:lnTo>
                    <a:lnTo>
                      <a:pt x="37831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EA5F7B07-7C5C-2B61-5856-32B25C5923B7}"/>
                  </a:ext>
                </a:extLst>
              </p:cNvPr>
              <p:cNvSpPr/>
              <p:nvPr/>
            </p:nvSpPr>
            <p:spPr>
              <a:xfrm>
                <a:off x="2304054" y="3771047"/>
                <a:ext cx="37583" cy="3183"/>
              </a:xfrm>
              <a:custGeom>
                <a:avLst/>
                <a:gdLst>
                  <a:gd name="connsiteX0" fmla="*/ 31619 w 37583"/>
                  <a:gd name="connsiteY0" fmla="*/ 3184 h 3183"/>
                  <a:gd name="connsiteX1" fmla="*/ 0 w 37583"/>
                  <a:gd name="connsiteY1" fmla="*/ 3184 h 3183"/>
                  <a:gd name="connsiteX2" fmla="*/ 6089 w 37583"/>
                  <a:gd name="connsiteY2" fmla="*/ 0 h 3183"/>
                  <a:gd name="connsiteX3" fmla="*/ 37584 w 37583"/>
                  <a:gd name="connsiteY3" fmla="*/ 0 h 3183"/>
                  <a:gd name="connsiteX4" fmla="*/ 31619 w 37583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3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6089" y="0"/>
                    </a:lnTo>
                    <a:lnTo>
                      <a:pt x="37584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57625B66-8CCB-234C-912D-CAE08BF3785D}"/>
                  </a:ext>
                </a:extLst>
              </p:cNvPr>
              <p:cNvSpPr/>
              <p:nvPr/>
            </p:nvSpPr>
            <p:spPr>
              <a:xfrm>
                <a:off x="2360616" y="3771047"/>
                <a:ext cx="37336" cy="3183"/>
              </a:xfrm>
              <a:custGeom>
                <a:avLst/>
                <a:gdLst>
                  <a:gd name="connsiteX0" fmla="*/ 31619 w 37336"/>
                  <a:gd name="connsiteY0" fmla="*/ 3184 h 3183"/>
                  <a:gd name="connsiteX1" fmla="*/ 0 w 37336"/>
                  <a:gd name="connsiteY1" fmla="*/ 3184 h 3183"/>
                  <a:gd name="connsiteX2" fmla="*/ 5842 w 37336"/>
                  <a:gd name="connsiteY2" fmla="*/ 0 h 3183"/>
                  <a:gd name="connsiteX3" fmla="*/ 37337 w 37336"/>
                  <a:gd name="connsiteY3" fmla="*/ 0 h 3183"/>
                  <a:gd name="connsiteX4" fmla="*/ 31619 w 3733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5842" y="0"/>
                    </a:lnTo>
                    <a:lnTo>
                      <a:pt x="37337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5094F90C-FFF7-BC12-7ABB-9E1D02F73EBA}"/>
                  </a:ext>
                </a:extLst>
              </p:cNvPr>
              <p:cNvSpPr/>
              <p:nvPr/>
            </p:nvSpPr>
            <p:spPr>
              <a:xfrm>
                <a:off x="2417177" y="3771047"/>
                <a:ext cx="37089" cy="3183"/>
              </a:xfrm>
              <a:custGeom>
                <a:avLst/>
                <a:gdLst>
                  <a:gd name="connsiteX0" fmla="*/ 31619 w 37089"/>
                  <a:gd name="connsiteY0" fmla="*/ 3184 h 3183"/>
                  <a:gd name="connsiteX1" fmla="*/ 0 w 37089"/>
                  <a:gd name="connsiteY1" fmla="*/ 3184 h 3183"/>
                  <a:gd name="connsiteX2" fmla="*/ 5594 w 37089"/>
                  <a:gd name="connsiteY2" fmla="*/ 0 h 3183"/>
                  <a:gd name="connsiteX3" fmla="*/ 37089 w 37089"/>
                  <a:gd name="connsiteY3" fmla="*/ 0 h 3183"/>
                  <a:gd name="connsiteX4" fmla="*/ 31619 w 37089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89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5594" y="0"/>
                    </a:lnTo>
                    <a:lnTo>
                      <a:pt x="37089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9C9B2A46-4C13-F260-6FF8-4D2D6936018C}"/>
                  </a:ext>
                </a:extLst>
              </p:cNvPr>
              <p:cNvSpPr/>
              <p:nvPr/>
            </p:nvSpPr>
            <p:spPr>
              <a:xfrm>
                <a:off x="2473739" y="3771047"/>
                <a:ext cx="36842" cy="3183"/>
              </a:xfrm>
              <a:custGeom>
                <a:avLst/>
                <a:gdLst>
                  <a:gd name="connsiteX0" fmla="*/ 31619 w 36842"/>
                  <a:gd name="connsiteY0" fmla="*/ 3184 h 3183"/>
                  <a:gd name="connsiteX1" fmla="*/ 0 w 36842"/>
                  <a:gd name="connsiteY1" fmla="*/ 3184 h 3183"/>
                  <a:gd name="connsiteX2" fmla="*/ 5347 w 36842"/>
                  <a:gd name="connsiteY2" fmla="*/ 0 h 3183"/>
                  <a:gd name="connsiteX3" fmla="*/ 36842 w 36842"/>
                  <a:gd name="connsiteY3" fmla="*/ 0 h 3183"/>
                  <a:gd name="connsiteX4" fmla="*/ 31619 w 36842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42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5347" y="0"/>
                    </a:lnTo>
                    <a:lnTo>
                      <a:pt x="36842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584D3E77-2E3A-CF8B-F66B-B9B591391FBE}"/>
                  </a:ext>
                </a:extLst>
              </p:cNvPr>
              <p:cNvSpPr/>
              <p:nvPr/>
            </p:nvSpPr>
            <p:spPr>
              <a:xfrm>
                <a:off x="2530300" y="3771047"/>
                <a:ext cx="36595" cy="3183"/>
              </a:xfrm>
              <a:custGeom>
                <a:avLst/>
                <a:gdLst>
                  <a:gd name="connsiteX0" fmla="*/ 31619 w 36595"/>
                  <a:gd name="connsiteY0" fmla="*/ 3184 h 3183"/>
                  <a:gd name="connsiteX1" fmla="*/ 0 w 36595"/>
                  <a:gd name="connsiteY1" fmla="*/ 3184 h 3183"/>
                  <a:gd name="connsiteX2" fmla="*/ 5100 w 36595"/>
                  <a:gd name="connsiteY2" fmla="*/ 0 h 3183"/>
                  <a:gd name="connsiteX3" fmla="*/ 36595 w 36595"/>
                  <a:gd name="connsiteY3" fmla="*/ 0 h 3183"/>
                  <a:gd name="connsiteX4" fmla="*/ 31619 w 36595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95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5100" y="0"/>
                    </a:lnTo>
                    <a:lnTo>
                      <a:pt x="36595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0A5DBD33-5E6F-B86A-DFE0-24F8BCB73551}"/>
                  </a:ext>
                </a:extLst>
              </p:cNvPr>
              <p:cNvSpPr/>
              <p:nvPr/>
            </p:nvSpPr>
            <p:spPr>
              <a:xfrm>
                <a:off x="2586862" y="3771047"/>
                <a:ext cx="36347" cy="3183"/>
              </a:xfrm>
              <a:custGeom>
                <a:avLst/>
                <a:gdLst>
                  <a:gd name="connsiteX0" fmla="*/ 31619 w 36347"/>
                  <a:gd name="connsiteY0" fmla="*/ 3184 h 3183"/>
                  <a:gd name="connsiteX1" fmla="*/ 0 w 36347"/>
                  <a:gd name="connsiteY1" fmla="*/ 3184 h 3183"/>
                  <a:gd name="connsiteX2" fmla="*/ 4883 w 36347"/>
                  <a:gd name="connsiteY2" fmla="*/ 0 h 3183"/>
                  <a:gd name="connsiteX3" fmla="*/ 36348 w 36347"/>
                  <a:gd name="connsiteY3" fmla="*/ 0 h 3183"/>
                  <a:gd name="connsiteX4" fmla="*/ 31619 w 36347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4883" y="0"/>
                    </a:lnTo>
                    <a:lnTo>
                      <a:pt x="36348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F6DDA8C9-A7D4-A35B-4D75-72F66E713729}"/>
                  </a:ext>
                </a:extLst>
              </p:cNvPr>
              <p:cNvSpPr/>
              <p:nvPr/>
            </p:nvSpPr>
            <p:spPr>
              <a:xfrm>
                <a:off x="2643423" y="3771047"/>
                <a:ext cx="36100" cy="3183"/>
              </a:xfrm>
              <a:custGeom>
                <a:avLst/>
                <a:gdLst>
                  <a:gd name="connsiteX0" fmla="*/ 31619 w 36100"/>
                  <a:gd name="connsiteY0" fmla="*/ 3184 h 3183"/>
                  <a:gd name="connsiteX1" fmla="*/ 0 w 36100"/>
                  <a:gd name="connsiteY1" fmla="*/ 3184 h 3183"/>
                  <a:gd name="connsiteX2" fmla="*/ 4636 w 36100"/>
                  <a:gd name="connsiteY2" fmla="*/ 0 h 3183"/>
                  <a:gd name="connsiteX3" fmla="*/ 36100 w 36100"/>
                  <a:gd name="connsiteY3" fmla="*/ 0 h 3183"/>
                  <a:gd name="connsiteX4" fmla="*/ 31619 w 36100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4636" y="0"/>
                    </a:lnTo>
                    <a:lnTo>
                      <a:pt x="36100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4" name="Freeform: Shape 3363">
                <a:extLst>
                  <a:ext uri="{FF2B5EF4-FFF2-40B4-BE49-F238E27FC236}">
                    <a16:creationId xmlns:a16="http://schemas.microsoft.com/office/drawing/2014/main" id="{E157D95A-F074-A877-DE88-C04843EFB453}"/>
                  </a:ext>
                </a:extLst>
              </p:cNvPr>
              <p:cNvSpPr/>
              <p:nvPr/>
            </p:nvSpPr>
            <p:spPr>
              <a:xfrm>
                <a:off x="2699984" y="3771047"/>
                <a:ext cx="35853" cy="3183"/>
              </a:xfrm>
              <a:custGeom>
                <a:avLst/>
                <a:gdLst>
                  <a:gd name="connsiteX0" fmla="*/ 31619 w 35853"/>
                  <a:gd name="connsiteY0" fmla="*/ 3184 h 3183"/>
                  <a:gd name="connsiteX1" fmla="*/ 0 w 35853"/>
                  <a:gd name="connsiteY1" fmla="*/ 3184 h 3183"/>
                  <a:gd name="connsiteX2" fmla="*/ 4389 w 35853"/>
                  <a:gd name="connsiteY2" fmla="*/ 0 h 3183"/>
                  <a:gd name="connsiteX3" fmla="*/ 35853 w 35853"/>
                  <a:gd name="connsiteY3" fmla="*/ 0 h 3183"/>
                  <a:gd name="connsiteX4" fmla="*/ 31619 w 35853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4389" y="0"/>
                    </a:lnTo>
                    <a:lnTo>
                      <a:pt x="35853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5" name="Freeform: Shape 3364">
                <a:extLst>
                  <a:ext uri="{FF2B5EF4-FFF2-40B4-BE49-F238E27FC236}">
                    <a16:creationId xmlns:a16="http://schemas.microsoft.com/office/drawing/2014/main" id="{746F153D-0A63-E920-A16B-3081BC1B5DD4}"/>
                  </a:ext>
                </a:extLst>
              </p:cNvPr>
              <p:cNvSpPr/>
              <p:nvPr/>
            </p:nvSpPr>
            <p:spPr>
              <a:xfrm>
                <a:off x="2756546" y="3771047"/>
                <a:ext cx="35636" cy="3183"/>
              </a:xfrm>
              <a:custGeom>
                <a:avLst/>
                <a:gdLst>
                  <a:gd name="connsiteX0" fmla="*/ 31619 w 35636"/>
                  <a:gd name="connsiteY0" fmla="*/ 3184 h 3183"/>
                  <a:gd name="connsiteX1" fmla="*/ 0 w 35636"/>
                  <a:gd name="connsiteY1" fmla="*/ 3184 h 3183"/>
                  <a:gd name="connsiteX2" fmla="*/ 4142 w 35636"/>
                  <a:gd name="connsiteY2" fmla="*/ 0 h 3183"/>
                  <a:gd name="connsiteX3" fmla="*/ 35637 w 35636"/>
                  <a:gd name="connsiteY3" fmla="*/ 0 h 3183"/>
                  <a:gd name="connsiteX4" fmla="*/ 31619 w 3563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4142" y="0"/>
                    </a:lnTo>
                    <a:lnTo>
                      <a:pt x="35637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6" name="Freeform: Shape 3365">
                <a:extLst>
                  <a:ext uri="{FF2B5EF4-FFF2-40B4-BE49-F238E27FC236}">
                    <a16:creationId xmlns:a16="http://schemas.microsoft.com/office/drawing/2014/main" id="{2EAB4773-03C4-18A9-BFDB-C3CD9CF6610C}"/>
                  </a:ext>
                </a:extLst>
              </p:cNvPr>
              <p:cNvSpPr/>
              <p:nvPr/>
            </p:nvSpPr>
            <p:spPr>
              <a:xfrm>
                <a:off x="2813107" y="3771047"/>
                <a:ext cx="35389" cy="3183"/>
              </a:xfrm>
              <a:custGeom>
                <a:avLst/>
                <a:gdLst>
                  <a:gd name="connsiteX0" fmla="*/ 31619 w 35389"/>
                  <a:gd name="connsiteY0" fmla="*/ 3184 h 3183"/>
                  <a:gd name="connsiteX1" fmla="*/ 0 w 35389"/>
                  <a:gd name="connsiteY1" fmla="*/ 3184 h 3183"/>
                  <a:gd name="connsiteX2" fmla="*/ 3894 w 35389"/>
                  <a:gd name="connsiteY2" fmla="*/ 0 h 3183"/>
                  <a:gd name="connsiteX3" fmla="*/ 35390 w 35389"/>
                  <a:gd name="connsiteY3" fmla="*/ 0 h 3183"/>
                  <a:gd name="connsiteX4" fmla="*/ 31619 w 35389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3894" y="0"/>
                    </a:lnTo>
                    <a:lnTo>
                      <a:pt x="35390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8E51F149-FEE0-34D0-279A-F60DE60FDCA9}"/>
                  </a:ext>
                </a:extLst>
              </p:cNvPr>
              <p:cNvSpPr/>
              <p:nvPr/>
            </p:nvSpPr>
            <p:spPr>
              <a:xfrm>
                <a:off x="2869669" y="3771047"/>
                <a:ext cx="35142" cy="3183"/>
              </a:xfrm>
              <a:custGeom>
                <a:avLst/>
                <a:gdLst>
                  <a:gd name="connsiteX0" fmla="*/ 31619 w 35142"/>
                  <a:gd name="connsiteY0" fmla="*/ 3184 h 3183"/>
                  <a:gd name="connsiteX1" fmla="*/ 0 w 35142"/>
                  <a:gd name="connsiteY1" fmla="*/ 3184 h 3183"/>
                  <a:gd name="connsiteX2" fmla="*/ 3647 w 35142"/>
                  <a:gd name="connsiteY2" fmla="*/ 0 h 3183"/>
                  <a:gd name="connsiteX3" fmla="*/ 35142 w 35142"/>
                  <a:gd name="connsiteY3" fmla="*/ 0 h 3183"/>
                  <a:gd name="connsiteX4" fmla="*/ 31619 w 35142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3647" y="0"/>
                    </a:lnTo>
                    <a:lnTo>
                      <a:pt x="35142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AC451E83-AAA6-AA7E-B475-09D1C8CE362F}"/>
                  </a:ext>
                </a:extLst>
              </p:cNvPr>
              <p:cNvSpPr/>
              <p:nvPr/>
            </p:nvSpPr>
            <p:spPr>
              <a:xfrm>
                <a:off x="2926230" y="3771047"/>
                <a:ext cx="34894" cy="3183"/>
              </a:xfrm>
              <a:custGeom>
                <a:avLst/>
                <a:gdLst>
                  <a:gd name="connsiteX0" fmla="*/ 31619 w 34894"/>
                  <a:gd name="connsiteY0" fmla="*/ 3184 h 3183"/>
                  <a:gd name="connsiteX1" fmla="*/ 0 w 34894"/>
                  <a:gd name="connsiteY1" fmla="*/ 3184 h 3183"/>
                  <a:gd name="connsiteX2" fmla="*/ 3400 w 34894"/>
                  <a:gd name="connsiteY2" fmla="*/ 0 h 3183"/>
                  <a:gd name="connsiteX3" fmla="*/ 34895 w 34894"/>
                  <a:gd name="connsiteY3" fmla="*/ 0 h 3183"/>
                  <a:gd name="connsiteX4" fmla="*/ 31619 w 34894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3400" y="0"/>
                    </a:lnTo>
                    <a:lnTo>
                      <a:pt x="34895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D8336F90-A85A-FF7B-00B5-AEBF22F46D74}"/>
                  </a:ext>
                </a:extLst>
              </p:cNvPr>
              <p:cNvSpPr/>
              <p:nvPr/>
            </p:nvSpPr>
            <p:spPr>
              <a:xfrm>
                <a:off x="2982792" y="3771047"/>
                <a:ext cx="34647" cy="3183"/>
              </a:xfrm>
              <a:custGeom>
                <a:avLst/>
                <a:gdLst>
                  <a:gd name="connsiteX0" fmla="*/ 31619 w 34647"/>
                  <a:gd name="connsiteY0" fmla="*/ 3184 h 3183"/>
                  <a:gd name="connsiteX1" fmla="*/ 0 w 34647"/>
                  <a:gd name="connsiteY1" fmla="*/ 3184 h 3183"/>
                  <a:gd name="connsiteX2" fmla="*/ 3153 w 34647"/>
                  <a:gd name="connsiteY2" fmla="*/ 0 h 3183"/>
                  <a:gd name="connsiteX3" fmla="*/ 34648 w 34647"/>
                  <a:gd name="connsiteY3" fmla="*/ 0 h 3183"/>
                  <a:gd name="connsiteX4" fmla="*/ 31619 w 34647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3153" y="0"/>
                    </a:lnTo>
                    <a:lnTo>
                      <a:pt x="34648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BBAB5057-8826-A751-58F6-616AC41FAECF}"/>
                  </a:ext>
                </a:extLst>
              </p:cNvPr>
              <p:cNvSpPr/>
              <p:nvPr/>
            </p:nvSpPr>
            <p:spPr>
              <a:xfrm>
                <a:off x="3039353" y="3771047"/>
                <a:ext cx="34400" cy="3183"/>
              </a:xfrm>
              <a:custGeom>
                <a:avLst/>
                <a:gdLst>
                  <a:gd name="connsiteX0" fmla="*/ 31619 w 34400"/>
                  <a:gd name="connsiteY0" fmla="*/ 3184 h 3183"/>
                  <a:gd name="connsiteX1" fmla="*/ 0 w 34400"/>
                  <a:gd name="connsiteY1" fmla="*/ 3184 h 3183"/>
                  <a:gd name="connsiteX2" fmla="*/ 2936 w 34400"/>
                  <a:gd name="connsiteY2" fmla="*/ 0 h 3183"/>
                  <a:gd name="connsiteX3" fmla="*/ 34401 w 34400"/>
                  <a:gd name="connsiteY3" fmla="*/ 0 h 3183"/>
                  <a:gd name="connsiteX4" fmla="*/ 31619 w 34400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2936" y="0"/>
                    </a:lnTo>
                    <a:lnTo>
                      <a:pt x="34401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6837AC98-EF9A-AE23-60F7-55248906CAC4}"/>
                  </a:ext>
                </a:extLst>
              </p:cNvPr>
              <p:cNvSpPr/>
              <p:nvPr/>
            </p:nvSpPr>
            <p:spPr>
              <a:xfrm>
                <a:off x="3095915" y="3771047"/>
                <a:ext cx="34153" cy="3183"/>
              </a:xfrm>
              <a:custGeom>
                <a:avLst/>
                <a:gdLst>
                  <a:gd name="connsiteX0" fmla="*/ 31619 w 34153"/>
                  <a:gd name="connsiteY0" fmla="*/ 3184 h 3183"/>
                  <a:gd name="connsiteX1" fmla="*/ 0 w 34153"/>
                  <a:gd name="connsiteY1" fmla="*/ 3184 h 3183"/>
                  <a:gd name="connsiteX2" fmla="*/ 2689 w 34153"/>
                  <a:gd name="connsiteY2" fmla="*/ 0 h 3183"/>
                  <a:gd name="connsiteX3" fmla="*/ 34153 w 34153"/>
                  <a:gd name="connsiteY3" fmla="*/ 0 h 3183"/>
                  <a:gd name="connsiteX4" fmla="*/ 31619 w 34153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2689" y="0"/>
                    </a:lnTo>
                    <a:lnTo>
                      <a:pt x="34153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B5188626-D720-32AB-C1CE-21A87E264F02}"/>
                  </a:ext>
                </a:extLst>
              </p:cNvPr>
              <p:cNvSpPr/>
              <p:nvPr/>
            </p:nvSpPr>
            <p:spPr>
              <a:xfrm>
                <a:off x="3152476" y="3771047"/>
                <a:ext cx="33906" cy="3183"/>
              </a:xfrm>
              <a:custGeom>
                <a:avLst/>
                <a:gdLst>
                  <a:gd name="connsiteX0" fmla="*/ 31619 w 33906"/>
                  <a:gd name="connsiteY0" fmla="*/ 3184 h 3183"/>
                  <a:gd name="connsiteX1" fmla="*/ 0 w 33906"/>
                  <a:gd name="connsiteY1" fmla="*/ 3184 h 3183"/>
                  <a:gd name="connsiteX2" fmla="*/ 2442 w 33906"/>
                  <a:gd name="connsiteY2" fmla="*/ 0 h 3183"/>
                  <a:gd name="connsiteX3" fmla="*/ 33906 w 33906"/>
                  <a:gd name="connsiteY3" fmla="*/ 0 h 3183"/>
                  <a:gd name="connsiteX4" fmla="*/ 31619 w 3390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6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2442" y="0"/>
                    </a:lnTo>
                    <a:lnTo>
                      <a:pt x="33906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6C8AFEEF-6807-4AAF-09AD-70F0C3A6A38E}"/>
                  </a:ext>
                </a:extLst>
              </p:cNvPr>
              <p:cNvSpPr/>
              <p:nvPr/>
            </p:nvSpPr>
            <p:spPr>
              <a:xfrm>
                <a:off x="3209038" y="3771047"/>
                <a:ext cx="33658" cy="3183"/>
              </a:xfrm>
              <a:custGeom>
                <a:avLst/>
                <a:gdLst>
                  <a:gd name="connsiteX0" fmla="*/ 31619 w 33658"/>
                  <a:gd name="connsiteY0" fmla="*/ 3184 h 3183"/>
                  <a:gd name="connsiteX1" fmla="*/ 0 w 33658"/>
                  <a:gd name="connsiteY1" fmla="*/ 3184 h 3183"/>
                  <a:gd name="connsiteX2" fmla="*/ 2194 w 33658"/>
                  <a:gd name="connsiteY2" fmla="*/ 0 h 3183"/>
                  <a:gd name="connsiteX3" fmla="*/ 33659 w 33658"/>
                  <a:gd name="connsiteY3" fmla="*/ 0 h 3183"/>
                  <a:gd name="connsiteX4" fmla="*/ 31619 w 3365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2194" y="0"/>
                    </a:lnTo>
                    <a:lnTo>
                      <a:pt x="33659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BCE693C-2733-2328-9384-A1AFDB85CFF9}"/>
                  </a:ext>
                </a:extLst>
              </p:cNvPr>
              <p:cNvSpPr/>
              <p:nvPr/>
            </p:nvSpPr>
            <p:spPr>
              <a:xfrm>
                <a:off x="3265599" y="3771047"/>
                <a:ext cx="33442" cy="3183"/>
              </a:xfrm>
              <a:custGeom>
                <a:avLst/>
                <a:gdLst>
                  <a:gd name="connsiteX0" fmla="*/ 31619 w 33442"/>
                  <a:gd name="connsiteY0" fmla="*/ 3184 h 3183"/>
                  <a:gd name="connsiteX1" fmla="*/ 0 w 33442"/>
                  <a:gd name="connsiteY1" fmla="*/ 3184 h 3183"/>
                  <a:gd name="connsiteX2" fmla="*/ 1947 w 33442"/>
                  <a:gd name="connsiteY2" fmla="*/ 0 h 3183"/>
                  <a:gd name="connsiteX3" fmla="*/ 33443 w 33442"/>
                  <a:gd name="connsiteY3" fmla="*/ 0 h 3183"/>
                  <a:gd name="connsiteX4" fmla="*/ 31619 w 33442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1947" y="0"/>
                    </a:lnTo>
                    <a:lnTo>
                      <a:pt x="33443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35F2AB08-BC07-EED7-BA28-F36797069979}"/>
                  </a:ext>
                </a:extLst>
              </p:cNvPr>
              <p:cNvSpPr/>
              <p:nvPr/>
            </p:nvSpPr>
            <p:spPr>
              <a:xfrm>
                <a:off x="3322160" y="3771047"/>
                <a:ext cx="33195" cy="3183"/>
              </a:xfrm>
              <a:custGeom>
                <a:avLst/>
                <a:gdLst>
                  <a:gd name="connsiteX0" fmla="*/ 31619 w 33195"/>
                  <a:gd name="connsiteY0" fmla="*/ 3184 h 3183"/>
                  <a:gd name="connsiteX1" fmla="*/ 0 w 33195"/>
                  <a:gd name="connsiteY1" fmla="*/ 3184 h 3183"/>
                  <a:gd name="connsiteX2" fmla="*/ 1700 w 33195"/>
                  <a:gd name="connsiteY2" fmla="*/ 0 h 3183"/>
                  <a:gd name="connsiteX3" fmla="*/ 33195 w 33195"/>
                  <a:gd name="connsiteY3" fmla="*/ 0 h 3183"/>
                  <a:gd name="connsiteX4" fmla="*/ 31619 w 33195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1700" y="0"/>
                    </a:lnTo>
                    <a:lnTo>
                      <a:pt x="33195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36000DB8-84AC-0E76-7C0A-3755EA8428DC}"/>
                  </a:ext>
                </a:extLst>
              </p:cNvPr>
              <p:cNvSpPr/>
              <p:nvPr/>
            </p:nvSpPr>
            <p:spPr>
              <a:xfrm>
                <a:off x="3378722" y="3771047"/>
                <a:ext cx="32947" cy="3183"/>
              </a:xfrm>
              <a:custGeom>
                <a:avLst/>
                <a:gdLst>
                  <a:gd name="connsiteX0" fmla="*/ 31619 w 32947"/>
                  <a:gd name="connsiteY0" fmla="*/ 3184 h 3183"/>
                  <a:gd name="connsiteX1" fmla="*/ 0 w 32947"/>
                  <a:gd name="connsiteY1" fmla="*/ 3184 h 3183"/>
                  <a:gd name="connsiteX2" fmla="*/ 1453 w 32947"/>
                  <a:gd name="connsiteY2" fmla="*/ 0 h 3183"/>
                  <a:gd name="connsiteX3" fmla="*/ 32948 w 32947"/>
                  <a:gd name="connsiteY3" fmla="*/ 0 h 3183"/>
                  <a:gd name="connsiteX4" fmla="*/ 31619 w 32947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1453" y="0"/>
                    </a:lnTo>
                    <a:lnTo>
                      <a:pt x="32948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7" name="Freeform: Shape 3376">
                <a:extLst>
                  <a:ext uri="{FF2B5EF4-FFF2-40B4-BE49-F238E27FC236}">
                    <a16:creationId xmlns:a16="http://schemas.microsoft.com/office/drawing/2014/main" id="{0FCBF467-F4E4-1DE5-EA88-B4A47B333D43}"/>
                  </a:ext>
                </a:extLst>
              </p:cNvPr>
              <p:cNvSpPr/>
              <p:nvPr/>
            </p:nvSpPr>
            <p:spPr>
              <a:xfrm>
                <a:off x="3435283" y="3771047"/>
                <a:ext cx="32700" cy="3183"/>
              </a:xfrm>
              <a:custGeom>
                <a:avLst/>
                <a:gdLst>
                  <a:gd name="connsiteX0" fmla="*/ 31619 w 32700"/>
                  <a:gd name="connsiteY0" fmla="*/ 3184 h 3183"/>
                  <a:gd name="connsiteX1" fmla="*/ 0 w 32700"/>
                  <a:gd name="connsiteY1" fmla="*/ 3184 h 3183"/>
                  <a:gd name="connsiteX2" fmla="*/ 1205 w 32700"/>
                  <a:gd name="connsiteY2" fmla="*/ 0 h 3183"/>
                  <a:gd name="connsiteX3" fmla="*/ 32701 w 32700"/>
                  <a:gd name="connsiteY3" fmla="*/ 0 h 3183"/>
                  <a:gd name="connsiteX4" fmla="*/ 31619 w 32700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1205" y="0"/>
                    </a:lnTo>
                    <a:lnTo>
                      <a:pt x="32701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DF3E1883-0D9B-10D9-309C-DF814A81B1D1}"/>
                  </a:ext>
                </a:extLst>
              </p:cNvPr>
              <p:cNvSpPr/>
              <p:nvPr/>
            </p:nvSpPr>
            <p:spPr>
              <a:xfrm>
                <a:off x="3491845" y="3771047"/>
                <a:ext cx="32453" cy="3183"/>
              </a:xfrm>
              <a:custGeom>
                <a:avLst/>
                <a:gdLst>
                  <a:gd name="connsiteX0" fmla="*/ 31619 w 32453"/>
                  <a:gd name="connsiteY0" fmla="*/ 3184 h 3183"/>
                  <a:gd name="connsiteX1" fmla="*/ 0 w 32453"/>
                  <a:gd name="connsiteY1" fmla="*/ 3184 h 3183"/>
                  <a:gd name="connsiteX2" fmla="*/ 958 w 32453"/>
                  <a:gd name="connsiteY2" fmla="*/ 0 h 3183"/>
                  <a:gd name="connsiteX3" fmla="*/ 32453 w 32453"/>
                  <a:gd name="connsiteY3" fmla="*/ 0 h 3183"/>
                  <a:gd name="connsiteX4" fmla="*/ 31619 w 32453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53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958" y="0"/>
                    </a:lnTo>
                    <a:lnTo>
                      <a:pt x="32453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85576A20-2DFA-C0C5-C781-0E546EEFBBA8}"/>
                  </a:ext>
                </a:extLst>
              </p:cNvPr>
              <p:cNvSpPr/>
              <p:nvPr/>
            </p:nvSpPr>
            <p:spPr>
              <a:xfrm>
                <a:off x="3548406" y="3771047"/>
                <a:ext cx="32206" cy="3183"/>
              </a:xfrm>
              <a:custGeom>
                <a:avLst/>
                <a:gdLst>
                  <a:gd name="connsiteX0" fmla="*/ 31619 w 32206"/>
                  <a:gd name="connsiteY0" fmla="*/ 3184 h 3183"/>
                  <a:gd name="connsiteX1" fmla="*/ 0 w 32206"/>
                  <a:gd name="connsiteY1" fmla="*/ 3184 h 3183"/>
                  <a:gd name="connsiteX2" fmla="*/ 742 w 32206"/>
                  <a:gd name="connsiteY2" fmla="*/ 0 h 3183"/>
                  <a:gd name="connsiteX3" fmla="*/ 32206 w 32206"/>
                  <a:gd name="connsiteY3" fmla="*/ 0 h 3183"/>
                  <a:gd name="connsiteX4" fmla="*/ 31619 w 3220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06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742" y="0"/>
                    </a:lnTo>
                    <a:lnTo>
                      <a:pt x="32206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A834106D-F38B-A500-939D-C2E907254DF5}"/>
                  </a:ext>
                </a:extLst>
              </p:cNvPr>
              <p:cNvSpPr/>
              <p:nvPr/>
            </p:nvSpPr>
            <p:spPr>
              <a:xfrm>
                <a:off x="3604968" y="3771047"/>
                <a:ext cx="31958" cy="3183"/>
              </a:xfrm>
              <a:custGeom>
                <a:avLst/>
                <a:gdLst>
                  <a:gd name="connsiteX0" fmla="*/ 31619 w 31958"/>
                  <a:gd name="connsiteY0" fmla="*/ 3184 h 3183"/>
                  <a:gd name="connsiteX1" fmla="*/ 0 w 31958"/>
                  <a:gd name="connsiteY1" fmla="*/ 3184 h 3183"/>
                  <a:gd name="connsiteX2" fmla="*/ 495 w 31958"/>
                  <a:gd name="connsiteY2" fmla="*/ 0 h 3183"/>
                  <a:gd name="connsiteX3" fmla="*/ 31959 w 31958"/>
                  <a:gd name="connsiteY3" fmla="*/ 0 h 3183"/>
                  <a:gd name="connsiteX4" fmla="*/ 31619 w 3195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58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495" y="0"/>
                    </a:lnTo>
                    <a:lnTo>
                      <a:pt x="31959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3CC0E9D9-0F85-F282-B04E-72C636BC133E}"/>
                  </a:ext>
                </a:extLst>
              </p:cNvPr>
              <p:cNvSpPr/>
              <p:nvPr/>
            </p:nvSpPr>
            <p:spPr>
              <a:xfrm>
                <a:off x="3661529" y="3771047"/>
                <a:ext cx="31711" cy="3183"/>
              </a:xfrm>
              <a:custGeom>
                <a:avLst/>
                <a:gdLst>
                  <a:gd name="connsiteX0" fmla="*/ 31619 w 31711"/>
                  <a:gd name="connsiteY0" fmla="*/ 3184 h 3183"/>
                  <a:gd name="connsiteX1" fmla="*/ 0 w 31711"/>
                  <a:gd name="connsiteY1" fmla="*/ 3184 h 3183"/>
                  <a:gd name="connsiteX2" fmla="*/ 247 w 31711"/>
                  <a:gd name="connsiteY2" fmla="*/ 0 h 3183"/>
                  <a:gd name="connsiteX3" fmla="*/ 31712 w 31711"/>
                  <a:gd name="connsiteY3" fmla="*/ 0 h 3183"/>
                  <a:gd name="connsiteX4" fmla="*/ 31619 w 3171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11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247" y="0"/>
                    </a:lnTo>
                    <a:lnTo>
                      <a:pt x="31712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EA4CF71D-2FAF-17D0-CFB9-D09C74591319}"/>
                  </a:ext>
                </a:extLst>
              </p:cNvPr>
              <p:cNvSpPr/>
              <p:nvPr/>
            </p:nvSpPr>
            <p:spPr>
              <a:xfrm>
                <a:off x="3718091" y="3771047"/>
                <a:ext cx="31618" cy="3183"/>
              </a:xfrm>
              <a:custGeom>
                <a:avLst/>
                <a:gdLst>
                  <a:gd name="connsiteX0" fmla="*/ 31619 w 31618"/>
                  <a:gd name="connsiteY0" fmla="*/ 3184 h 3183"/>
                  <a:gd name="connsiteX1" fmla="*/ 0 w 31618"/>
                  <a:gd name="connsiteY1" fmla="*/ 3184 h 3183"/>
                  <a:gd name="connsiteX2" fmla="*/ 0 w 31618"/>
                  <a:gd name="connsiteY2" fmla="*/ 0 h 3183"/>
                  <a:gd name="connsiteX3" fmla="*/ 31464 w 31618"/>
                  <a:gd name="connsiteY3" fmla="*/ 0 h 3183"/>
                  <a:gd name="connsiteX4" fmla="*/ 31619 w 3161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18" h="3183">
                    <a:moveTo>
                      <a:pt x="31619" y="3184"/>
                    </a:moveTo>
                    <a:lnTo>
                      <a:pt x="0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161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DBA51122-96D0-3EFE-BC37-E668763DB653}"/>
                  </a:ext>
                </a:extLst>
              </p:cNvPr>
              <p:cNvSpPr/>
              <p:nvPr/>
            </p:nvSpPr>
            <p:spPr>
              <a:xfrm>
                <a:off x="3774405" y="3771047"/>
                <a:ext cx="31896" cy="3183"/>
              </a:xfrm>
              <a:custGeom>
                <a:avLst/>
                <a:gdLst>
                  <a:gd name="connsiteX0" fmla="*/ 31897 w 31896"/>
                  <a:gd name="connsiteY0" fmla="*/ 3184 h 3183"/>
                  <a:gd name="connsiteX1" fmla="*/ 247 w 31896"/>
                  <a:gd name="connsiteY1" fmla="*/ 3184 h 3183"/>
                  <a:gd name="connsiteX2" fmla="*/ 0 w 31896"/>
                  <a:gd name="connsiteY2" fmla="*/ 0 h 3183"/>
                  <a:gd name="connsiteX3" fmla="*/ 31495 w 31896"/>
                  <a:gd name="connsiteY3" fmla="*/ 0 h 3183"/>
                  <a:gd name="connsiteX4" fmla="*/ 31897 w 3189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96" h="3183">
                    <a:moveTo>
                      <a:pt x="31897" y="3184"/>
                    </a:moveTo>
                    <a:lnTo>
                      <a:pt x="247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1897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A30E82D-2006-95FC-4BE3-5F0101CAABB2}"/>
                  </a:ext>
                </a:extLst>
              </p:cNvPr>
              <p:cNvSpPr/>
              <p:nvPr/>
            </p:nvSpPr>
            <p:spPr>
              <a:xfrm>
                <a:off x="3830719" y="3771047"/>
                <a:ext cx="32144" cy="3183"/>
              </a:xfrm>
              <a:custGeom>
                <a:avLst/>
                <a:gdLst>
                  <a:gd name="connsiteX0" fmla="*/ 32144 w 32144"/>
                  <a:gd name="connsiteY0" fmla="*/ 3184 h 3183"/>
                  <a:gd name="connsiteX1" fmla="*/ 525 w 32144"/>
                  <a:gd name="connsiteY1" fmla="*/ 3184 h 3183"/>
                  <a:gd name="connsiteX2" fmla="*/ 0 w 32144"/>
                  <a:gd name="connsiteY2" fmla="*/ 0 h 3183"/>
                  <a:gd name="connsiteX3" fmla="*/ 31495 w 32144"/>
                  <a:gd name="connsiteY3" fmla="*/ 0 h 3183"/>
                  <a:gd name="connsiteX4" fmla="*/ 32144 w 32144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44" h="3183">
                    <a:moveTo>
                      <a:pt x="32144" y="3184"/>
                    </a:moveTo>
                    <a:lnTo>
                      <a:pt x="525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2144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4CC9D453-05B6-4847-BDE0-0A06B035FF10}"/>
                  </a:ext>
                </a:extLst>
              </p:cNvPr>
              <p:cNvSpPr/>
              <p:nvPr/>
            </p:nvSpPr>
            <p:spPr>
              <a:xfrm>
                <a:off x="3887033" y="3771047"/>
                <a:ext cx="32391" cy="3183"/>
              </a:xfrm>
              <a:custGeom>
                <a:avLst/>
                <a:gdLst>
                  <a:gd name="connsiteX0" fmla="*/ 32391 w 32391"/>
                  <a:gd name="connsiteY0" fmla="*/ 3184 h 3183"/>
                  <a:gd name="connsiteX1" fmla="*/ 773 w 32391"/>
                  <a:gd name="connsiteY1" fmla="*/ 3184 h 3183"/>
                  <a:gd name="connsiteX2" fmla="*/ 0 w 32391"/>
                  <a:gd name="connsiteY2" fmla="*/ 0 h 3183"/>
                  <a:gd name="connsiteX3" fmla="*/ 31495 w 32391"/>
                  <a:gd name="connsiteY3" fmla="*/ 0 h 3183"/>
                  <a:gd name="connsiteX4" fmla="*/ 32391 w 3239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91" h="3183">
                    <a:moveTo>
                      <a:pt x="32391" y="3184"/>
                    </a:moveTo>
                    <a:lnTo>
                      <a:pt x="773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2391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EF300F79-D476-F447-DB12-913691D36A3B}"/>
                  </a:ext>
                </a:extLst>
              </p:cNvPr>
              <p:cNvSpPr/>
              <p:nvPr/>
            </p:nvSpPr>
            <p:spPr>
              <a:xfrm>
                <a:off x="3943347" y="3771047"/>
                <a:ext cx="32638" cy="3183"/>
              </a:xfrm>
              <a:custGeom>
                <a:avLst/>
                <a:gdLst>
                  <a:gd name="connsiteX0" fmla="*/ 32639 w 32638"/>
                  <a:gd name="connsiteY0" fmla="*/ 3184 h 3183"/>
                  <a:gd name="connsiteX1" fmla="*/ 1020 w 32638"/>
                  <a:gd name="connsiteY1" fmla="*/ 3184 h 3183"/>
                  <a:gd name="connsiteX2" fmla="*/ 0 w 32638"/>
                  <a:gd name="connsiteY2" fmla="*/ 0 h 3183"/>
                  <a:gd name="connsiteX3" fmla="*/ 31495 w 32638"/>
                  <a:gd name="connsiteY3" fmla="*/ 0 h 3183"/>
                  <a:gd name="connsiteX4" fmla="*/ 32639 w 3263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8" h="3183">
                    <a:moveTo>
                      <a:pt x="32639" y="3184"/>
                    </a:moveTo>
                    <a:lnTo>
                      <a:pt x="1020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263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0578401D-0D4C-5BED-7302-572A0BF76D9A}"/>
                  </a:ext>
                </a:extLst>
              </p:cNvPr>
              <p:cNvSpPr/>
              <p:nvPr/>
            </p:nvSpPr>
            <p:spPr>
              <a:xfrm>
                <a:off x="3999661" y="3771047"/>
                <a:ext cx="32886" cy="3183"/>
              </a:xfrm>
              <a:custGeom>
                <a:avLst/>
                <a:gdLst>
                  <a:gd name="connsiteX0" fmla="*/ 32886 w 32886"/>
                  <a:gd name="connsiteY0" fmla="*/ 3184 h 3183"/>
                  <a:gd name="connsiteX1" fmla="*/ 1267 w 32886"/>
                  <a:gd name="connsiteY1" fmla="*/ 3184 h 3183"/>
                  <a:gd name="connsiteX2" fmla="*/ 0 w 32886"/>
                  <a:gd name="connsiteY2" fmla="*/ 0 h 3183"/>
                  <a:gd name="connsiteX3" fmla="*/ 31495 w 32886"/>
                  <a:gd name="connsiteY3" fmla="*/ 0 h 3183"/>
                  <a:gd name="connsiteX4" fmla="*/ 32886 w 3288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86" h="3183">
                    <a:moveTo>
                      <a:pt x="32886" y="3184"/>
                    </a:moveTo>
                    <a:lnTo>
                      <a:pt x="1267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2886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8" name="Freeform: Shape 3387">
                <a:extLst>
                  <a:ext uri="{FF2B5EF4-FFF2-40B4-BE49-F238E27FC236}">
                    <a16:creationId xmlns:a16="http://schemas.microsoft.com/office/drawing/2014/main" id="{18D65138-A52F-B5E7-EB67-15E4EDDE183B}"/>
                  </a:ext>
                </a:extLst>
              </p:cNvPr>
              <p:cNvSpPr/>
              <p:nvPr/>
            </p:nvSpPr>
            <p:spPr>
              <a:xfrm>
                <a:off x="4056007" y="3771047"/>
                <a:ext cx="33102" cy="3183"/>
              </a:xfrm>
              <a:custGeom>
                <a:avLst/>
                <a:gdLst>
                  <a:gd name="connsiteX0" fmla="*/ 33102 w 33102"/>
                  <a:gd name="connsiteY0" fmla="*/ 3184 h 3183"/>
                  <a:gd name="connsiteX1" fmla="*/ 1484 w 33102"/>
                  <a:gd name="connsiteY1" fmla="*/ 3184 h 3183"/>
                  <a:gd name="connsiteX2" fmla="*/ 0 w 33102"/>
                  <a:gd name="connsiteY2" fmla="*/ 0 h 3183"/>
                  <a:gd name="connsiteX3" fmla="*/ 31464 w 33102"/>
                  <a:gd name="connsiteY3" fmla="*/ 0 h 3183"/>
                  <a:gd name="connsiteX4" fmla="*/ 33102 w 33102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02" h="3183">
                    <a:moveTo>
                      <a:pt x="33102" y="3184"/>
                    </a:moveTo>
                    <a:lnTo>
                      <a:pt x="1484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3102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9" name="Freeform: Shape 3388">
                <a:extLst>
                  <a:ext uri="{FF2B5EF4-FFF2-40B4-BE49-F238E27FC236}">
                    <a16:creationId xmlns:a16="http://schemas.microsoft.com/office/drawing/2014/main" id="{3A6FC0F4-C7D7-6167-16A4-1992A7672DA4}"/>
                  </a:ext>
                </a:extLst>
              </p:cNvPr>
              <p:cNvSpPr/>
              <p:nvPr/>
            </p:nvSpPr>
            <p:spPr>
              <a:xfrm>
                <a:off x="4112321" y="3771047"/>
                <a:ext cx="33349" cy="3183"/>
              </a:xfrm>
              <a:custGeom>
                <a:avLst/>
                <a:gdLst>
                  <a:gd name="connsiteX0" fmla="*/ 33350 w 33349"/>
                  <a:gd name="connsiteY0" fmla="*/ 3184 h 3183"/>
                  <a:gd name="connsiteX1" fmla="*/ 1731 w 33349"/>
                  <a:gd name="connsiteY1" fmla="*/ 3184 h 3183"/>
                  <a:gd name="connsiteX2" fmla="*/ 0 w 33349"/>
                  <a:gd name="connsiteY2" fmla="*/ 0 h 3183"/>
                  <a:gd name="connsiteX3" fmla="*/ 31464 w 33349"/>
                  <a:gd name="connsiteY3" fmla="*/ 0 h 3183"/>
                  <a:gd name="connsiteX4" fmla="*/ 33350 w 33349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3183">
                    <a:moveTo>
                      <a:pt x="33350" y="3184"/>
                    </a:moveTo>
                    <a:lnTo>
                      <a:pt x="1731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3350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0" name="Freeform: Shape 3389">
                <a:extLst>
                  <a:ext uri="{FF2B5EF4-FFF2-40B4-BE49-F238E27FC236}">
                    <a16:creationId xmlns:a16="http://schemas.microsoft.com/office/drawing/2014/main" id="{B1BE2D42-6B45-7799-F028-FD5F6FE721F1}"/>
                  </a:ext>
                </a:extLst>
              </p:cNvPr>
              <p:cNvSpPr/>
              <p:nvPr/>
            </p:nvSpPr>
            <p:spPr>
              <a:xfrm>
                <a:off x="4168635" y="3771047"/>
                <a:ext cx="33596" cy="3183"/>
              </a:xfrm>
              <a:custGeom>
                <a:avLst/>
                <a:gdLst>
                  <a:gd name="connsiteX0" fmla="*/ 33597 w 33596"/>
                  <a:gd name="connsiteY0" fmla="*/ 3184 h 3183"/>
                  <a:gd name="connsiteX1" fmla="*/ 1978 w 33596"/>
                  <a:gd name="connsiteY1" fmla="*/ 3184 h 3183"/>
                  <a:gd name="connsiteX2" fmla="*/ 0 w 33596"/>
                  <a:gd name="connsiteY2" fmla="*/ 0 h 3183"/>
                  <a:gd name="connsiteX3" fmla="*/ 31464 w 33596"/>
                  <a:gd name="connsiteY3" fmla="*/ 0 h 3183"/>
                  <a:gd name="connsiteX4" fmla="*/ 33597 w 3359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3183">
                    <a:moveTo>
                      <a:pt x="33597" y="3184"/>
                    </a:moveTo>
                    <a:lnTo>
                      <a:pt x="1978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3597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1" name="Freeform: Shape 3390">
                <a:extLst>
                  <a:ext uri="{FF2B5EF4-FFF2-40B4-BE49-F238E27FC236}">
                    <a16:creationId xmlns:a16="http://schemas.microsoft.com/office/drawing/2014/main" id="{47B7832A-F353-112A-C2BC-3662CEF7E633}"/>
                  </a:ext>
                </a:extLst>
              </p:cNvPr>
              <p:cNvSpPr/>
              <p:nvPr/>
            </p:nvSpPr>
            <p:spPr>
              <a:xfrm>
                <a:off x="4224949" y="3771047"/>
                <a:ext cx="33844" cy="3183"/>
              </a:xfrm>
              <a:custGeom>
                <a:avLst/>
                <a:gdLst>
                  <a:gd name="connsiteX0" fmla="*/ 33844 w 33844"/>
                  <a:gd name="connsiteY0" fmla="*/ 3184 h 3183"/>
                  <a:gd name="connsiteX1" fmla="*/ 2226 w 33844"/>
                  <a:gd name="connsiteY1" fmla="*/ 3184 h 3183"/>
                  <a:gd name="connsiteX2" fmla="*/ 0 w 33844"/>
                  <a:gd name="connsiteY2" fmla="*/ 0 h 3183"/>
                  <a:gd name="connsiteX3" fmla="*/ 31464 w 33844"/>
                  <a:gd name="connsiteY3" fmla="*/ 0 h 3183"/>
                  <a:gd name="connsiteX4" fmla="*/ 33844 w 33844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4" h="3183">
                    <a:moveTo>
                      <a:pt x="33844" y="3184"/>
                    </a:moveTo>
                    <a:lnTo>
                      <a:pt x="2226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3844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2" name="Freeform: Shape 3391">
                <a:extLst>
                  <a:ext uri="{FF2B5EF4-FFF2-40B4-BE49-F238E27FC236}">
                    <a16:creationId xmlns:a16="http://schemas.microsoft.com/office/drawing/2014/main" id="{04F1B677-DFA6-A060-0B4F-34CB0DCA94AE}"/>
                  </a:ext>
                </a:extLst>
              </p:cNvPr>
              <p:cNvSpPr/>
              <p:nvPr/>
            </p:nvSpPr>
            <p:spPr>
              <a:xfrm>
                <a:off x="4281264" y="3771047"/>
                <a:ext cx="34091" cy="3183"/>
              </a:xfrm>
              <a:custGeom>
                <a:avLst/>
                <a:gdLst>
                  <a:gd name="connsiteX0" fmla="*/ 34091 w 34091"/>
                  <a:gd name="connsiteY0" fmla="*/ 3184 h 3183"/>
                  <a:gd name="connsiteX1" fmla="*/ 2472 w 34091"/>
                  <a:gd name="connsiteY1" fmla="*/ 3184 h 3183"/>
                  <a:gd name="connsiteX2" fmla="*/ 0 w 34091"/>
                  <a:gd name="connsiteY2" fmla="*/ 0 h 3183"/>
                  <a:gd name="connsiteX3" fmla="*/ 31495 w 34091"/>
                  <a:gd name="connsiteY3" fmla="*/ 0 h 3183"/>
                  <a:gd name="connsiteX4" fmla="*/ 34091 w 3409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183">
                    <a:moveTo>
                      <a:pt x="34091" y="3184"/>
                    </a:moveTo>
                    <a:lnTo>
                      <a:pt x="2472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4091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3" name="Freeform: Shape 3392">
                <a:extLst>
                  <a:ext uri="{FF2B5EF4-FFF2-40B4-BE49-F238E27FC236}">
                    <a16:creationId xmlns:a16="http://schemas.microsoft.com/office/drawing/2014/main" id="{01E2C100-BA50-297A-F0C9-F2CF89962B2C}"/>
                  </a:ext>
                </a:extLst>
              </p:cNvPr>
              <p:cNvSpPr/>
              <p:nvPr/>
            </p:nvSpPr>
            <p:spPr>
              <a:xfrm>
                <a:off x="4337578" y="3771047"/>
                <a:ext cx="34338" cy="3183"/>
              </a:xfrm>
              <a:custGeom>
                <a:avLst/>
                <a:gdLst>
                  <a:gd name="connsiteX0" fmla="*/ 34339 w 34338"/>
                  <a:gd name="connsiteY0" fmla="*/ 3184 h 3183"/>
                  <a:gd name="connsiteX1" fmla="*/ 2720 w 34338"/>
                  <a:gd name="connsiteY1" fmla="*/ 3184 h 3183"/>
                  <a:gd name="connsiteX2" fmla="*/ 0 w 34338"/>
                  <a:gd name="connsiteY2" fmla="*/ 0 h 3183"/>
                  <a:gd name="connsiteX3" fmla="*/ 31495 w 34338"/>
                  <a:gd name="connsiteY3" fmla="*/ 0 h 3183"/>
                  <a:gd name="connsiteX4" fmla="*/ 34339 w 3433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3183">
                    <a:moveTo>
                      <a:pt x="34339" y="3184"/>
                    </a:moveTo>
                    <a:lnTo>
                      <a:pt x="2720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433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4" name="Freeform: Shape 3393">
                <a:extLst>
                  <a:ext uri="{FF2B5EF4-FFF2-40B4-BE49-F238E27FC236}">
                    <a16:creationId xmlns:a16="http://schemas.microsoft.com/office/drawing/2014/main" id="{F3CE06FF-EC89-594A-A6EC-771D58DD6CFB}"/>
                  </a:ext>
                </a:extLst>
              </p:cNvPr>
              <p:cNvSpPr/>
              <p:nvPr/>
            </p:nvSpPr>
            <p:spPr>
              <a:xfrm>
                <a:off x="4393892" y="3771047"/>
                <a:ext cx="34586" cy="3183"/>
              </a:xfrm>
              <a:custGeom>
                <a:avLst/>
                <a:gdLst>
                  <a:gd name="connsiteX0" fmla="*/ 34586 w 34586"/>
                  <a:gd name="connsiteY0" fmla="*/ 3184 h 3183"/>
                  <a:gd name="connsiteX1" fmla="*/ 2967 w 34586"/>
                  <a:gd name="connsiteY1" fmla="*/ 3184 h 3183"/>
                  <a:gd name="connsiteX2" fmla="*/ 0 w 34586"/>
                  <a:gd name="connsiteY2" fmla="*/ 0 h 3183"/>
                  <a:gd name="connsiteX3" fmla="*/ 31495 w 34586"/>
                  <a:gd name="connsiteY3" fmla="*/ 0 h 3183"/>
                  <a:gd name="connsiteX4" fmla="*/ 34586 w 3458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86" h="3183">
                    <a:moveTo>
                      <a:pt x="34586" y="3184"/>
                    </a:moveTo>
                    <a:lnTo>
                      <a:pt x="2967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4586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5" name="Freeform: Shape 3394">
                <a:extLst>
                  <a:ext uri="{FF2B5EF4-FFF2-40B4-BE49-F238E27FC236}">
                    <a16:creationId xmlns:a16="http://schemas.microsoft.com/office/drawing/2014/main" id="{87A91A88-75A2-E64C-6FF7-30C4F67A4FB9}"/>
                  </a:ext>
                </a:extLst>
              </p:cNvPr>
              <p:cNvSpPr/>
              <p:nvPr/>
            </p:nvSpPr>
            <p:spPr>
              <a:xfrm>
                <a:off x="4450206" y="3771047"/>
                <a:ext cx="34833" cy="3183"/>
              </a:xfrm>
              <a:custGeom>
                <a:avLst/>
                <a:gdLst>
                  <a:gd name="connsiteX0" fmla="*/ 34833 w 34833"/>
                  <a:gd name="connsiteY0" fmla="*/ 3184 h 3183"/>
                  <a:gd name="connsiteX1" fmla="*/ 3215 w 34833"/>
                  <a:gd name="connsiteY1" fmla="*/ 3184 h 3183"/>
                  <a:gd name="connsiteX2" fmla="*/ 0 w 34833"/>
                  <a:gd name="connsiteY2" fmla="*/ 0 h 3183"/>
                  <a:gd name="connsiteX3" fmla="*/ 31495 w 34833"/>
                  <a:gd name="connsiteY3" fmla="*/ 0 h 3183"/>
                  <a:gd name="connsiteX4" fmla="*/ 34833 w 34833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3" h="3183">
                    <a:moveTo>
                      <a:pt x="34833" y="3184"/>
                    </a:moveTo>
                    <a:lnTo>
                      <a:pt x="3215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4833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6" name="Freeform: Shape 3395">
                <a:extLst>
                  <a:ext uri="{FF2B5EF4-FFF2-40B4-BE49-F238E27FC236}">
                    <a16:creationId xmlns:a16="http://schemas.microsoft.com/office/drawing/2014/main" id="{28617350-CF39-FB75-1C3A-0AEE8AD5F902}"/>
                  </a:ext>
                </a:extLst>
              </p:cNvPr>
              <p:cNvSpPr/>
              <p:nvPr/>
            </p:nvSpPr>
            <p:spPr>
              <a:xfrm>
                <a:off x="4506520" y="3771047"/>
                <a:ext cx="35080" cy="3183"/>
              </a:xfrm>
              <a:custGeom>
                <a:avLst/>
                <a:gdLst>
                  <a:gd name="connsiteX0" fmla="*/ 35080 w 35080"/>
                  <a:gd name="connsiteY0" fmla="*/ 3184 h 3183"/>
                  <a:gd name="connsiteX1" fmla="*/ 3462 w 35080"/>
                  <a:gd name="connsiteY1" fmla="*/ 3184 h 3183"/>
                  <a:gd name="connsiteX2" fmla="*/ 0 w 35080"/>
                  <a:gd name="connsiteY2" fmla="*/ 0 h 3183"/>
                  <a:gd name="connsiteX3" fmla="*/ 31495 w 35080"/>
                  <a:gd name="connsiteY3" fmla="*/ 0 h 3183"/>
                  <a:gd name="connsiteX4" fmla="*/ 35080 w 35080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183">
                    <a:moveTo>
                      <a:pt x="35080" y="3184"/>
                    </a:moveTo>
                    <a:lnTo>
                      <a:pt x="3462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5080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7" name="Freeform: Shape 3396">
                <a:extLst>
                  <a:ext uri="{FF2B5EF4-FFF2-40B4-BE49-F238E27FC236}">
                    <a16:creationId xmlns:a16="http://schemas.microsoft.com/office/drawing/2014/main" id="{8F8A8AEC-188C-0B0D-2D37-A06EA941C329}"/>
                  </a:ext>
                </a:extLst>
              </p:cNvPr>
              <p:cNvSpPr/>
              <p:nvPr/>
            </p:nvSpPr>
            <p:spPr>
              <a:xfrm>
                <a:off x="4562865" y="3771047"/>
                <a:ext cx="35296" cy="3183"/>
              </a:xfrm>
              <a:custGeom>
                <a:avLst/>
                <a:gdLst>
                  <a:gd name="connsiteX0" fmla="*/ 35297 w 35296"/>
                  <a:gd name="connsiteY0" fmla="*/ 3184 h 3183"/>
                  <a:gd name="connsiteX1" fmla="*/ 3678 w 35296"/>
                  <a:gd name="connsiteY1" fmla="*/ 3184 h 3183"/>
                  <a:gd name="connsiteX2" fmla="*/ 0 w 35296"/>
                  <a:gd name="connsiteY2" fmla="*/ 0 h 3183"/>
                  <a:gd name="connsiteX3" fmla="*/ 31464 w 35296"/>
                  <a:gd name="connsiteY3" fmla="*/ 0 h 3183"/>
                  <a:gd name="connsiteX4" fmla="*/ 35297 w 35296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3183">
                    <a:moveTo>
                      <a:pt x="35297" y="3184"/>
                    </a:moveTo>
                    <a:lnTo>
                      <a:pt x="3678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5297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8" name="Freeform: Shape 3397">
                <a:extLst>
                  <a:ext uri="{FF2B5EF4-FFF2-40B4-BE49-F238E27FC236}">
                    <a16:creationId xmlns:a16="http://schemas.microsoft.com/office/drawing/2014/main" id="{39F8AD77-82E9-E946-5591-8CDB153028D3}"/>
                  </a:ext>
                </a:extLst>
              </p:cNvPr>
              <p:cNvSpPr/>
              <p:nvPr/>
            </p:nvSpPr>
            <p:spPr>
              <a:xfrm>
                <a:off x="4619180" y="3771047"/>
                <a:ext cx="35544" cy="3183"/>
              </a:xfrm>
              <a:custGeom>
                <a:avLst/>
                <a:gdLst>
                  <a:gd name="connsiteX0" fmla="*/ 35544 w 35544"/>
                  <a:gd name="connsiteY0" fmla="*/ 3184 h 3183"/>
                  <a:gd name="connsiteX1" fmla="*/ 3925 w 35544"/>
                  <a:gd name="connsiteY1" fmla="*/ 3184 h 3183"/>
                  <a:gd name="connsiteX2" fmla="*/ 0 w 35544"/>
                  <a:gd name="connsiteY2" fmla="*/ 0 h 3183"/>
                  <a:gd name="connsiteX3" fmla="*/ 31464 w 35544"/>
                  <a:gd name="connsiteY3" fmla="*/ 0 h 3183"/>
                  <a:gd name="connsiteX4" fmla="*/ 35544 w 35544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183">
                    <a:moveTo>
                      <a:pt x="35544" y="3184"/>
                    </a:moveTo>
                    <a:lnTo>
                      <a:pt x="3925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5544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9" name="Freeform: Shape 3398">
                <a:extLst>
                  <a:ext uri="{FF2B5EF4-FFF2-40B4-BE49-F238E27FC236}">
                    <a16:creationId xmlns:a16="http://schemas.microsoft.com/office/drawing/2014/main" id="{6486AB94-3D48-B46E-1CAC-260B980BD54F}"/>
                  </a:ext>
                </a:extLst>
              </p:cNvPr>
              <p:cNvSpPr/>
              <p:nvPr/>
            </p:nvSpPr>
            <p:spPr>
              <a:xfrm>
                <a:off x="4675494" y="3771047"/>
                <a:ext cx="35791" cy="3183"/>
              </a:xfrm>
              <a:custGeom>
                <a:avLst/>
                <a:gdLst>
                  <a:gd name="connsiteX0" fmla="*/ 35792 w 35791"/>
                  <a:gd name="connsiteY0" fmla="*/ 3184 h 3183"/>
                  <a:gd name="connsiteX1" fmla="*/ 4172 w 35791"/>
                  <a:gd name="connsiteY1" fmla="*/ 3184 h 3183"/>
                  <a:gd name="connsiteX2" fmla="*/ 0 w 35791"/>
                  <a:gd name="connsiteY2" fmla="*/ 0 h 3183"/>
                  <a:gd name="connsiteX3" fmla="*/ 31464 w 35791"/>
                  <a:gd name="connsiteY3" fmla="*/ 0 h 3183"/>
                  <a:gd name="connsiteX4" fmla="*/ 35792 w 3579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91" h="3183">
                    <a:moveTo>
                      <a:pt x="35792" y="3184"/>
                    </a:moveTo>
                    <a:lnTo>
                      <a:pt x="4172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5792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A18AC196-688F-54D3-D11A-3A4542EDCC41}"/>
                  </a:ext>
                </a:extLst>
              </p:cNvPr>
              <p:cNvSpPr/>
              <p:nvPr/>
            </p:nvSpPr>
            <p:spPr>
              <a:xfrm>
                <a:off x="4731808" y="3771047"/>
                <a:ext cx="36038" cy="3183"/>
              </a:xfrm>
              <a:custGeom>
                <a:avLst/>
                <a:gdLst>
                  <a:gd name="connsiteX0" fmla="*/ 36039 w 36038"/>
                  <a:gd name="connsiteY0" fmla="*/ 3184 h 3183"/>
                  <a:gd name="connsiteX1" fmla="*/ 4420 w 36038"/>
                  <a:gd name="connsiteY1" fmla="*/ 3184 h 3183"/>
                  <a:gd name="connsiteX2" fmla="*/ 0 w 36038"/>
                  <a:gd name="connsiteY2" fmla="*/ 0 h 3183"/>
                  <a:gd name="connsiteX3" fmla="*/ 31464 w 36038"/>
                  <a:gd name="connsiteY3" fmla="*/ 0 h 3183"/>
                  <a:gd name="connsiteX4" fmla="*/ 36039 w 36038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38" h="3183">
                    <a:moveTo>
                      <a:pt x="36039" y="3184"/>
                    </a:moveTo>
                    <a:lnTo>
                      <a:pt x="4420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6039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E4CFCAFE-6025-790A-BD0A-6BC6F7C1A14B}"/>
                  </a:ext>
                </a:extLst>
              </p:cNvPr>
              <p:cNvSpPr/>
              <p:nvPr/>
            </p:nvSpPr>
            <p:spPr>
              <a:xfrm>
                <a:off x="4788122" y="3771047"/>
                <a:ext cx="36285" cy="3183"/>
              </a:xfrm>
              <a:custGeom>
                <a:avLst/>
                <a:gdLst>
                  <a:gd name="connsiteX0" fmla="*/ 36286 w 36285"/>
                  <a:gd name="connsiteY0" fmla="*/ 3184 h 3183"/>
                  <a:gd name="connsiteX1" fmla="*/ 4667 w 36285"/>
                  <a:gd name="connsiteY1" fmla="*/ 3184 h 3183"/>
                  <a:gd name="connsiteX2" fmla="*/ 0 w 36285"/>
                  <a:gd name="connsiteY2" fmla="*/ 0 h 3183"/>
                  <a:gd name="connsiteX3" fmla="*/ 31495 w 36285"/>
                  <a:gd name="connsiteY3" fmla="*/ 0 h 3183"/>
                  <a:gd name="connsiteX4" fmla="*/ 36286 w 36285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85" h="3183">
                    <a:moveTo>
                      <a:pt x="36286" y="3184"/>
                    </a:moveTo>
                    <a:lnTo>
                      <a:pt x="4667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6286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3B35ACC3-B56F-3ADE-06E3-9A3BBCECCCDB}"/>
                  </a:ext>
                </a:extLst>
              </p:cNvPr>
              <p:cNvSpPr/>
              <p:nvPr/>
            </p:nvSpPr>
            <p:spPr>
              <a:xfrm>
                <a:off x="4844436" y="3771047"/>
                <a:ext cx="36532" cy="3183"/>
              </a:xfrm>
              <a:custGeom>
                <a:avLst/>
                <a:gdLst>
                  <a:gd name="connsiteX0" fmla="*/ 36533 w 36532"/>
                  <a:gd name="connsiteY0" fmla="*/ 3184 h 3183"/>
                  <a:gd name="connsiteX1" fmla="*/ 4914 w 36532"/>
                  <a:gd name="connsiteY1" fmla="*/ 3184 h 3183"/>
                  <a:gd name="connsiteX2" fmla="*/ 0 w 36532"/>
                  <a:gd name="connsiteY2" fmla="*/ 0 h 3183"/>
                  <a:gd name="connsiteX3" fmla="*/ 31495 w 36532"/>
                  <a:gd name="connsiteY3" fmla="*/ 0 h 3183"/>
                  <a:gd name="connsiteX4" fmla="*/ 36533 w 36532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32" h="3183">
                    <a:moveTo>
                      <a:pt x="36533" y="3184"/>
                    </a:moveTo>
                    <a:lnTo>
                      <a:pt x="4914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6533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C5EFC9C4-4DAE-3157-F06C-872B5A839EBD}"/>
                  </a:ext>
                </a:extLst>
              </p:cNvPr>
              <p:cNvSpPr/>
              <p:nvPr/>
            </p:nvSpPr>
            <p:spPr>
              <a:xfrm>
                <a:off x="4900750" y="3771047"/>
                <a:ext cx="36780" cy="3183"/>
              </a:xfrm>
              <a:custGeom>
                <a:avLst/>
                <a:gdLst>
                  <a:gd name="connsiteX0" fmla="*/ 36780 w 36780"/>
                  <a:gd name="connsiteY0" fmla="*/ 3184 h 3183"/>
                  <a:gd name="connsiteX1" fmla="*/ 5162 w 36780"/>
                  <a:gd name="connsiteY1" fmla="*/ 3184 h 3183"/>
                  <a:gd name="connsiteX2" fmla="*/ 0 w 36780"/>
                  <a:gd name="connsiteY2" fmla="*/ 0 h 3183"/>
                  <a:gd name="connsiteX3" fmla="*/ 31495 w 36780"/>
                  <a:gd name="connsiteY3" fmla="*/ 0 h 3183"/>
                  <a:gd name="connsiteX4" fmla="*/ 36780 w 36780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0" h="3183">
                    <a:moveTo>
                      <a:pt x="36780" y="3184"/>
                    </a:moveTo>
                    <a:lnTo>
                      <a:pt x="5162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6780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738DD189-6A2B-1834-8908-92042C4BCC54}"/>
                  </a:ext>
                </a:extLst>
              </p:cNvPr>
              <p:cNvSpPr/>
              <p:nvPr/>
            </p:nvSpPr>
            <p:spPr>
              <a:xfrm>
                <a:off x="4957065" y="3771047"/>
                <a:ext cx="37027" cy="3183"/>
              </a:xfrm>
              <a:custGeom>
                <a:avLst/>
                <a:gdLst>
                  <a:gd name="connsiteX0" fmla="*/ 37028 w 37027"/>
                  <a:gd name="connsiteY0" fmla="*/ 3184 h 3183"/>
                  <a:gd name="connsiteX1" fmla="*/ 5409 w 37027"/>
                  <a:gd name="connsiteY1" fmla="*/ 3184 h 3183"/>
                  <a:gd name="connsiteX2" fmla="*/ 0 w 37027"/>
                  <a:gd name="connsiteY2" fmla="*/ 0 h 3183"/>
                  <a:gd name="connsiteX3" fmla="*/ 31495 w 37027"/>
                  <a:gd name="connsiteY3" fmla="*/ 0 h 3183"/>
                  <a:gd name="connsiteX4" fmla="*/ 37028 w 37027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27" h="3183">
                    <a:moveTo>
                      <a:pt x="37028" y="3184"/>
                    </a:moveTo>
                    <a:lnTo>
                      <a:pt x="5409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7028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F9920B05-E8B0-70F1-D387-6D37C0EEBD9B}"/>
                  </a:ext>
                </a:extLst>
              </p:cNvPr>
              <p:cNvSpPr/>
              <p:nvPr/>
            </p:nvSpPr>
            <p:spPr>
              <a:xfrm>
                <a:off x="4996658" y="3761620"/>
                <a:ext cx="36687" cy="3090"/>
              </a:xfrm>
              <a:custGeom>
                <a:avLst/>
                <a:gdLst>
                  <a:gd name="connsiteX0" fmla="*/ 36688 w 36687"/>
                  <a:gd name="connsiteY0" fmla="*/ 3091 h 3090"/>
                  <a:gd name="connsiteX1" fmla="*/ 5471 w 36687"/>
                  <a:gd name="connsiteY1" fmla="*/ 3091 h 3090"/>
                  <a:gd name="connsiteX2" fmla="*/ 0 w 36687"/>
                  <a:gd name="connsiteY2" fmla="*/ 0 h 3090"/>
                  <a:gd name="connsiteX3" fmla="*/ 31063 w 36687"/>
                  <a:gd name="connsiteY3" fmla="*/ 0 h 3090"/>
                  <a:gd name="connsiteX4" fmla="*/ 36688 w 36687"/>
                  <a:gd name="connsiteY4" fmla="*/ 3091 h 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87" h="3090">
                    <a:moveTo>
                      <a:pt x="36688" y="3091"/>
                    </a:moveTo>
                    <a:lnTo>
                      <a:pt x="5471" y="3091"/>
                    </a:lnTo>
                    <a:lnTo>
                      <a:pt x="0" y="0"/>
                    </a:lnTo>
                    <a:lnTo>
                      <a:pt x="31063" y="0"/>
                    </a:lnTo>
                    <a:lnTo>
                      <a:pt x="36688" y="309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CD96D368-168B-23F1-37B9-509143D8DA4C}"/>
                  </a:ext>
                </a:extLst>
              </p:cNvPr>
              <p:cNvSpPr/>
              <p:nvPr/>
            </p:nvSpPr>
            <p:spPr>
              <a:xfrm>
                <a:off x="5004972" y="3766318"/>
                <a:ext cx="36966" cy="3121"/>
              </a:xfrm>
              <a:custGeom>
                <a:avLst/>
                <a:gdLst>
                  <a:gd name="connsiteX0" fmla="*/ 36966 w 36966"/>
                  <a:gd name="connsiteY0" fmla="*/ 3122 h 3121"/>
                  <a:gd name="connsiteX1" fmla="*/ 5564 w 36966"/>
                  <a:gd name="connsiteY1" fmla="*/ 3122 h 3121"/>
                  <a:gd name="connsiteX2" fmla="*/ 0 w 36966"/>
                  <a:gd name="connsiteY2" fmla="*/ 0 h 3121"/>
                  <a:gd name="connsiteX3" fmla="*/ 31279 w 36966"/>
                  <a:gd name="connsiteY3" fmla="*/ 0 h 3121"/>
                  <a:gd name="connsiteX4" fmla="*/ 36966 w 36966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6" h="3121">
                    <a:moveTo>
                      <a:pt x="36966" y="3122"/>
                    </a:moveTo>
                    <a:lnTo>
                      <a:pt x="5564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6966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8DDE5BC-002D-E9FE-6BC5-C6C60CEAF2F7}"/>
                  </a:ext>
                </a:extLst>
              </p:cNvPr>
              <p:cNvSpPr/>
              <p:nvPr/>
            </p:nvSpPr>
            <p:spPr>
              <a:xfrm>
                <a:off x="5060915" y="3766318"/>
                <a:ext cx="37212" cy="3121"/>
              </a:xfrm>
              <a:custGeom>
                <a:avLst/>
                <a:gdLst>
                  <a:gd name="connsiteX0" fmla="*/ 37213 w 37212"/>
                  <a:gd name="connsiteY0" fmla="*/ 3122 h 3121"/>
                  <a:gd name="connsiteX1" fmla="*/ 5811 w 37212"/>
                  <a:gd name="connsiteY1" fmla="*/ 3122 h 3121"/>
                  <a:gd name="connsiteX2" fmla="*/ 0 w 37212"/>
                  <a:gd name="connsiteY2" fmla="*/ 0 h 3121"/>
                  <a:gd name="connsiteX3" fmla="*/ 31279 w 37212"/>
                  <a:gd name="connsiteY3" fmla="*/ 0 h 3121"/>
                  <a:gd name="connsiteX4" fmla="*/ 37213 w 37212"/>
                  <a:gd name="connsiteY4" fmla="*/ 3122 h 3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2" h="3121">
                    <a:moveTo>
                      <a:pt x="37213" y="3122"/>
                    </a:moveTo>
                    <a:lnTo>
                      <a:pt x="5811" y="3122"/>
                    </a:lnTo>
                    <a:lnTo>
                      <a:pt x="0" y="0"/>
                    </a:lnTo>
                    <a:lnTo>
                      <a:pt x="31279" y="0"/>
                    </a:lnTo>
                    <a:lnTo>
                      <a:pt x="37213" y="312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CFA36E1B-8CA8-09AF-77DC-0FF4FC562CD8}"/>
                  </a:ext>
                </a:extLst>
              </p:cNvPr>
              <p:cNvSpPr/>
              <p:nvPr/>
            </p:nvSpPr>
            <p:spPr>
              <a:xfrm>
                <a:off x="5013379" y="3771047"/>
                <a:ext cx="37274" cy="3183"/>
              </a:xfrm>
              <a:custGeom>
                <a:avLst/>
                <a:gdLst>
                  <a:gd name="connsiteX0" fmla="*/ 37275 w 37274"/>
                  <a:gd name="connsiteY0" fmla="*/ 3184 h 3183"/>
                  <a:gd name="connsiteX1" fmla="*/ 5656 w 37274"/>
                  <a:gd name="connsiteY1" fmla="*/ 3184 h 3183"/>
                  <a:gd name="connsiteX2" fmla="*/ 0 w 37274"/>
                  <a:gd name="connsiteY2" fmla="*/ 0 h 3183"/>
                  <a:gd name="connsiteX3" fmla="*/ 31495 w 37274"/>
                  <a:gd name="connsiteY3" fmla="*/ 0 h 3183"/>
                  <a:gd name="connsiteX4" fmla="*/ 37275 w 37274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183">
                    <a:moveTo>
                      <a:pt x="37275" y="3184"/>
                    </a:moveTo>
                    <a:lnTo>
                      <a:pt x="5656" y="3184"/>
                    </a:lnTo>
                    <a:lnTo>
                      <a:pt x="0" y="0"/>
                    </a:lnTo>
                    <a:lnTo>
                      <a:pt x="31495" y="0"/>
                    </a:lnTo>
                    <a:lnTo>
                      <a:pt x="37275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F0172DCD-8973-1910-2859-F6B30FBF939A}"/>
                  </a:ext>
                </a:extLst>
              </p:cNvPr>
              <p:cNvSpPr/>
              <p:nvPr/>
            </p:nvSpPr>
            <p:spPr>
              <a:xfrm>
                <a:off x="5069724" y="3771047"/>
                <a:ext cx="37491" cy="3183"/>
              </a:xfrm>
              <a:custGeom>
                <a:avLst/>
                <a:gdLst>
                  <a:gd name="connsiteX0" fmla="*/ 37491 w 37491"/>
                  <a:gd name="connsiteY0" fmla="*/ 3184 h 3183"/>
                  <a:gd name="connsiteX1" fmla="*/ 5873 w 37491"/>
                  <a:gd name="connsiteY1" fmla="*/ 3184 h 3183"/>
                  <a:gd name="connsiteX2" fmla="*/ 0 w 37491"/>
                  <a:gd name="connsiteY2" fmla="*/ 0 h 3183"/>
                  <a:gd name="connsiteX3" fmla="*/ 31464 w 37491"/>
                  <a:gd name="connsiteY3" fmla="*/ 0 h 3183"/>
                  <a:gd name="connsiteX4" fmla="*/ 37491 w 37491"/>
                  <a:gd name="connsiteY4" fmla="*/ 3184 h 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183">
                    <a:moveTo>
                      <a:pt x="37491" y="3184"/>
                    </a:moveTo>
                    <a:lnTo>
                      <a:pt x="5873" y="3184"/>
                    </a:lnTo>
                    <a:lnTo>
                      <a:pt x="0" y="0"/>
                    </a:lnTo>
                    <a:lnTo>
                      <a:pt x="31464" y="0"/>
                    </a:lnTo>
                    <a:lnTo>
                      <a:pt x="37491" y="318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21A5EEDE-FC60-63AD-AFCA-3E5403B6A992}"/>
                  </a:ext>
                </a:extLst>
              </p:cNvPr>
              <p:cNvSpPr/>
              <p:nvPr/>
            </p:nvSpPr>
            <p:spPr>
              <a:xfrm>
                <a:off x="2180886" y="3775868"/>
                <a:ext cx="38356" cy="3214"/>
              </a:xfrm>
              <a:custGeom>
                <a:avLst/>
                <a:gdLst>
                  <a:gd name="connsiteX0" fmla="*/ 31835 w 38356"/>
                  <a:gd name="connsiteY0" fmla="*/ 3214 h 3214"/>
                  <a:gd name="connsiteX1" fmla="*/ 0 w 38356"/>
                  <a:gd name="connsiteY1" fmla="*/ 3214 h 3214"/>
                  <a:gd name="connsiteX2" fmla="*/ 6676 w 38356"/>
                  <a:gd name="connsiteY2" fmla="*/ 0 h 3214"/>
                  <a:gd name="connsiteX3" fmla="*/ 38357 w 38356"/>
                  <a:gd name="connsiteY3" fmla="*/ 0 h 3214"/>
                  <a:gd name="connsiteX4" fmla="*/ 31835 w 3835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56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6676" y="0"/>
                    </a:lnTo>
                    <a:lnTo>
                      <a:pt x="38357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85F7D408-45CB-E3EF-F157-637238DE4C1D}"/>
                  </a:ext>
                </a:extLst>
              </p:cNvPr>
              <p:cNvSpPr/>
              <p:nvPr/>
            </p:nvSpPr>
            <p:spPr>
              <a:xfrm>
                <a:off x="2237819" y="3775868"/>
                <a:ext cx="38109" cy="3214"/>
              </a:xfrm>
              <a:custGeom>
                <a:avLst/>
                <a:gdLst>
                  <a:gd name="connsiteX0" fmla="*/ 31835 w 38109"/>
                  <a:gd name="connsiteY0" fmla="*/ 3214 h 3214"/>
                  <a:gd name="connsiteX1" fmla="*/ 0 w 38109"/>
                  <a:gd name="connsiteY1" fmla="*/ 3214 h 3214"/>
                  <a:gd name="connsiteX2" fmla="*/ 6429 w 38109"/>
                  <a:gd name="connsiteY2" fmla="*/ 0 h 3214"/>
                  <a:gd name="connsiteX3" fmla="*/ 38109 w 38109"/>
                  <a:gd name="connsiteY3" fmla="*/ 0 h 3214"/>
                  <a:gd name="connsiteX4" fmla="*/ 31835 w 3810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9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6429" y="0"/>
                    </a:lnTo>
                    <a:lnTo>
                      <a:pt x="38109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98BDFD26-3960-65CF-AB58-FF445D5A1121}"/>
                  </a:ext>
                </a:extLst>
              </p:cNvPr>
              <p:cNvSpPr/>
              <p:nvPr/>
            </p:nvSpPr>
            <p:spPr>
              <a:xfrm>
                <a:off x="2294751" y="3775868"/>
                <a:ext cx="37862" cy="3214"/>
              </a:xfrm>
              <a:custGeom>
                <a:avLst/>
                <a:gdLst>
                  <a:gd name="connsiteX0" fmla="*/ 31835 w 37862"/>
                  <a:gd name="connsiteY0" fmla="*/ 3214 h 3214"/>
                  <a:gd name="connsiteX1" fmla="*/ 0 w 37862"/>
                  <a:gd name="connsiteY1" fmla="*/ 3214 h 3214"/>
                  <a:gd name="connsiteX2" fmla="*/ 6182 w 37862"/>
                  <a:gd name="connsiteY2" fmla="*/ 0 h 3214"/>
                  <a:gd name="connsiteX3" fmla="*/ 37862 w 37862"/>
                  <a:gd name="connsiteY3" fmla="*/ 0 h 3214"/>
                  <a:gd name="connsiteX4" fmla="*/ 31835 w 3786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62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6182" y="0"/>
                    </a:lnTo>
                    <a:lnTo>
                      <a:pt x="37862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879C6D7A-8B44-A256-A14B-E391C690A374}"/>
                  </a:ext>
                </a:extLst>
              </p:cNvPr>
              <p:cNvSpPr/>
              <p:nvPr/>
            </p:nvSpPr>
            <p:spPr>
              <a:xfrm>
                <a:off x="2351683" y="3775868"/>
                <a:ext cx="37614" cy="3214"/>
              </a:xfrm>
              <a:custGeom>
                <a:avLst/>
                <a:gdLst>
                  <a:gd name="connsiteX0" fmla="*/ 31835 w 37614"/>
                  <a:gd name="connsiteY0" fmla="*/ 3214 h 3214"/>
                  <a:gd name="connsiteX1" fmla="*/ 0 w 37614"/>
                  <a:gd name="connsiteY1" fmla="*/ 3214 h 3214"/>
                  <a:gd name="connsiteX2" fmla="*/ 5934 w 37614"/>
                  <a:gd name="connsiteY2" fmla="*/ 0 h 3214"/>
                  <a:gd name="connsiteX3" fmla="*/ 37615 w 37614"/>
                  <a:gd name="connsiteY3" fmla="*/ 0 h 3214"/>
                  <a:gd name="connsiteX4" fmla="*/ 31835 w 3761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14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5934" y="0"/>
                    </a:lnTo>
                    <a:lnTo>
                      <a:pt x="37615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0A25B43B-9118-3407-2870-6FE651B3CDCA}"/>
                  </a:ext>
                </a:extLst>
              </p:cNvPr>
              <p:cNvSpPr/>
              <p:nvPr/>
            </p:nvSpPr>
            <p:spPr>
              <a:xfrm>
                <a:off x="2408616" y="3775868"/>
                <a:ext cx="37367" cy="3214"/>
              </a:xfrm>
              <a:custGeom>
                <a:avLst/>
                <a:gdLst>
                  <a:gd name="connsiteX0" fmla="*/ 31835 w 37367"/>
                  <a:gd name="connsiteY0" fmla="*/ 3214 h 3214"/>
                  <a:gd name="connsiteX1" fmla="*/ 0 w 37367"/>
                  <a:gd name="connsiteY1" fmla="*/ 3214 h 3214"/>
                  <a:gd name="connsiteX2" fmla="*/ 5687 w 37367"/>
                  <a:gd name="connsiteY2" fmla="*/ 0 h 3214"/>
                  <a:gd name="connsiteX3" fmla="*/ 37368 w 37367"/>
                  <a:gd name="connsiteY3" fmla="*/ 0 h 3214"/>
                  <a:gd name="connsiteX4" fmla="*/ 31835 w 3736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67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5687" y="0"/>
                    </a:lnTo>
                    <a:lnTo>
                      <a:pt x="37368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D37CD33D-3A50-32AD-C3E3-9C259B335B97}"/>
                  </a:ext>
                </a:extLst>
              </p:cNvPr>
              <p:cNvSpPr/>
              <p:nvPr/>
            </p:nvSpPr>
            <p:spPr>
              <a:xfrm>
                <a:off x="2465579" y="3775868"/>
                <a:ext cx="37089" cy="3214"/>
              </a:xfrm>
              <a:custGeom>
                <a:avLst/>
                <a:gdLst>
                  <a:gd name="connsiteX0" fmla="*/ 31804 w 37089"/>
                  <a:gd name="connsiteY0" fmla="*/ 3214 h 3214"/>
                  <a:gd name="connsiteX1" fmla="*/ 0 w 37089"/>
                  <a:gd name="connsiteY1" fmla="*/ 3214 h 3214"/>
                  <a:gd name="connsiteX2" fmla="*/ 5409 w 37089"/>
                  <a:gd name="connsiteY2" fmla="*/ 0 h 3214"/>
                  <a:gd name="connsiteX3" fmla="*/ 37089 w 37089"/>
                  <a:gd name="connsiteY3" fmla="*/ 0 h 3214"/>
                  <a:gd name="connsiteX4" fmla="*/ 31804 w 3708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89" h="3214">
                    <a:moveTo>
                      <a:pt x="31804" y="3214"/>
                    </a:moveTo>
                    <a:lnTo>
                      <a:pt x="0" y="3214"/>
                    </a:lnTo>
                    <a:lnTo>
                      <a:pt x="5409" y="0"/>
                    </a:lnTo>
                    <a:lnTo>
                      <a:pt x="37089" y="0"/>
                    </a:lnTo>
                    <a:lnTo>
                      <a:pt x="3180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3A37CD70-6410-13A7-43C0-E3D2ECA866B1}"/>
                  </a:ext>
                </a:extLst>
              </p:cNvPr>
              <p:cNvSpPr/>
              <p:nvPr/>
            </p:nvSpPr>
            <p:spPr>
              <a:xfrm>
                <a:off x="2522511" y="3775868"/>
                <a:ext cx="36842" cy="3214"/>
              </a:xfrm>
              <a:custGeom>
                <a:avLst/>
                <a:gdLst>
                  <a:gd name="connsiteX0" fmla="*/ 31804 w 36842"/>
                  <a:gd name="connsiteY0" fmla="*/ 3214 h 3214"/>
                  <a:gd name="connsiteX1" fmla="*/ 0 w 36842"/>
                  <a:gd name="connsiteY1" fmla="*/ 3214 h 3214"/>
                  <a:gd name="connsiteX2" fmla="*/ 5162 w 36842"/>
                  <a:gd name="connsiteY2" fmla="*/ 0 h 3214"/>
                  <a:gd name="connsiteX3" fmla="*/ 36842 w 36842"/>
                  <a:gd name="connsiteY3" fmla="*/ 0 h 3214"/>
                  <a:gd name="connsiteX4" fmla="*/ 31804 w 3684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42" h="3214">
                    <a:moveTo>
                      <a:pt x="31804" y="3214"/>
                    </a:moveTo>
                    <a:lnTo>
                      <a:pt x="0" y="3214"/>
                    </a:lnTo>
                    <a:lnTo>
                      <a:pt x="5162" y="0"/>
                    </a:lnTo>
                    <a:lnTo>
                      <a:pt x="36842" y="0"/>
                    </a:lnTo>
                    <a:lnTo>
                      <a:pt x="3180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7" name="Freeform: Shape 3416">
                <a:extLst>
                  <a:ext uri="{FF2B5EF4-FFF2-40B4-BE49-F238E27FC236}">
                    <a16:creationId xmlns:a16="http://schemas.microsoft.com/office/drawing/2014/main" id="{CBB39786-8527-F409-B130-AAAAE21FBE2E}"/>
                  </a:ext>
                </a:extLst>
              </p:cNvPr>
              <p:cNvSpPr/>
              <p:nvPr/>
            </p:nvSpPr>
            <p:spPr>
              <a:xfrm>
                <a:off x="2579444" y="3775868"/>
                <a:ext cx="36625" cy="3214"/>
              </a:xfrm>
              <a:custGeom>
                <a:avLst/>
                <a:gdLst>
                  <a:gd name="connsiteX0" fmla="*/ 31804 w 36625"/>
                  <a:gd name="connsiteY0" fmla="*/ 3214 h 3214"/>
                  <a:gd name="connsiteX1" fmla="*/ 0 w 36625"/>
                  <a:gd name="connsiteY1" fmla="*/ 3214 h 3214"/>
                  <a:gd name="connsiteX2" fmla="*/ 4914 w 36625"/>
                  <a:gd name="connsiteY2" fmla="*/ 0 h 3214"/>
                  <a:gd name="connsiteX3" fmla="*/ 36626 w 36625"/>
                  <a:gd name="connsiteY3" fmla="*/ 0 h 3214"/>
                  <a:gd name="connsiteX4" fmla="*/ 31804 w 3662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3214">
                    <a:moveTo>
                      <a:pt x="31804" y="3214"/>
                    </a:moveTo>
                    <a:lnTo>
                      <a:pt x="0" y="3214"/>
                    </a:lnTo>
                    <a:lnTo>
                      <a:pt x="4914" y="0"/>
                    </a:lnTo>
                    <a:lnTo>
                      <a:pt x="36626" y="0"/>
                    </a:lnTo>
                    <a:lnTo>
                      <a:pt x="3180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8" name="Freeform: Shape 3417">
                <a:extLst>
                  <a:ext uri="{FF2B5EF4-FFF2-40B4-BE49-F238E27FC236}">
                    <a16:creationId xmlns:a16="http://schemas.microsoft.com/office/drawing/2014/main" id="{7843C112-1179-6C81-7AA5-179D3B70C8A4}"/>
                  </a:ext>
                </a:extLst>
              </p:cNvPr>
              <p:cNvSpPr/>
              <p:nvPr/>
            </p:nvSpPr>
            <p:spPr>
              <a:xfrm>
                <a:off x="2636376" y="3775868"/>
                <a:ext cx="36378" cy="3214"/>
              </a:xfrm>
              <a:custGeom>
                <a:avLst/>
                <a:gdLst>
                  <a:gd name="connsiteX0" fmla="*/ 31835 w 36378"/>
                  <a:gd name="connsiteY0" fmla="*/ 3214 h 3214"/>
                  <a:gd name="connsiteX1" fmla="*/ 0 w 36378"/>
                  <a:gd name="connsiteY1" fmla="*/ 3214 h 3214"/>
                  <a:gd name="connsiteX2" fmla="*/ 4667 w 36378"/>
                  <a:gd name="connsiteY2" fmla="*/ 0 h 3214"/>
                  <a:gd name="connsiteX3" fmla="*/ 36379 w 36378"/>
                  <a:gd name="connsiteY3" fmla="*/ 0 h 3214"/>
                  <a:gd name="connsiteX4" fmla="*/ 31835 w 36378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4667" y="0"/>
                    </a:lnTo>
                    <a:lnTo>
                      <a:pt x="36379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C2E863D1-2A1C-A997-48C4-DE397A3D5E0E}"/>
                  </a:ext>
                </a:extLst>
              </p:cNvPr>
              <p:cNvSpPr/>
              <p:nvPr/>
            </p:nvSpPr>
            <p:spPr>
              <a:xfrm>
                <a:off x="2693308" y="3775868"/>
                <a:ext cx="36131" cy="3214"/>
              </a:xfrm>
              <a:custGeom>
                <a:avLst/>
                <a:gdLst>
                  <a:gd name="connsiteX0" fmla="*/ 31835 w 36131"/>
                  <a:gd name="connsiteY0" fmla="*/ 3214 h 3214"/>
                  <a:gd name="connsiteX1" fmla="*/ 0 w 36131"/>
                  <a:gd name="connsiteY1" fmla="*/ 3214 h 3214"/>
                  <a:gd name="connsiteX2" fmla="*/ 4420 w 36131"/>
                  <a:gd name="connsiteY2" fmla="*/ 0 h 3214"/>
                  <a:gd name="connsiteX3" fmla="*/ 36131 w 36131"/>
                  <a:gd name="connsiteY3" fmla="*/ 0 h 3214"/>
                  <a:gd name="connsiteX4" fmla="*/ 31835 w 36131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4420" y="0"/>
                    </a:lnTo>
                    <a:lnTo>
                      <a:pt x="36131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A0C27233-DFFA-BE33-C920-8D7A7F07AE8F}"/>
                  </a:ext>
                </a:extLst>
              </p:cNvPr>
              <p:cNvSpPr/>
              <p:nvPr/>
            </p:nvSpPr>
            <p:spPr>
              <a:xfrm>
                <a:off x="2750241" y="3775868"/>
                <a:ext cx="35884" cy="3214"/>
              </a:xfrm>
              <a:custGeom>
                <a:avLst/>
                <a:gdLst>
                  <a:gd name="connsiteX0" fmla="*/ 31835 w 35884"/>
                  <a:gd name="connsiteY0" fmla="*/ 3214 h 3214"/>
                  <a:gd name="connsiteX1" fmla="*/ 0 w 35884"/>
                  <a:gd name="connsiteY1" fmla="*/ 3214 h 3214"/>
                  <a:gd name="connsiteX2" fmla="*/ 4172 w 35884"/>
                  <a:gd name="connsiteY2" fmla="*/ 0 h 3214"/>
                  <a:gd name="connsiteX3" fmla="*/ 35884 w 35884"/>
                  <a:gd name="connsiteY3" fmla="*/ 0 h 3214"/>
                  <a:gd name="connsiteX4" fmla="*/ 31835 w 3588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84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4172" y="0"/>
                    </a:lnTo>
                    <a:lnTo>
                      <a:pt x="35884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A7ABEF12-1A66-3939-52CC-ECF8F78B7DBE}"/>
                  </a:ext>
                </a:extLst>
              </p:cNvPr>
              <p:cNvSpPr/>
              <p:nvPr/>
            </p:nvSpPr>
            <p:spPr>
              <a:xfrm>
                <a:off x="2807173" y="3775868"/>
                <a:ext cx="35636" cy="3214"/>
              </a:xfrm>
              <a:custGeom>
                <a:avLst/>
                <a:gdLst>
                  <a:gd name="connsiteX0" fmla="*/ 31835 w 35636"/>
                  <a:gd name="connsiteY0" fmla="*/ 3214 h 3214"/>
                  <a:gd name="connsiteX1" fmla="*/ 0 w 35636"/>
                  <a:gd name="connsiteY1" fmla="*/ 3214 h 3214"/>
                  <a:gd name="connsiteX2" fmla="*/ 3956 w 35636"/>
                  <a:gd name="connsiteY2" fmla="*/ 0 h 3214"/>
                  <a:gd name="connsiteX3" fmla="*/ 35637 w 35636"/>
                  <a:gd name="connsiteY3" fmla="*/ 0 h 3214"/>
                  <a:gd name="connsiteX4" fmla="*/ 31835 w 3563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3956" y="0"/>
                    </a:lnTo>
                    <a:lnTo>
                      <a:pt x="35637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16A003EB-B5A3-3A88-3BC0-B89E69C1DD14}"/>
                  </a:ext>
                </a:extLst>
              </p:cNvPr>
              <p:cNvSpPr/>
              <p:nvPr/>
            </p:nvSpPr>
            <p:spPr>
              <a:xfrm>
                <a:off x="2864105" y="3775868"/>
                <a:ext cx="35389" cy="3214"/>
              </a:xfrm>
              <a:custGeom>
                <a:avLst/>
                <a:gdLst>
                  <a:gd name="connsiteX0" fmla="*/ 31835 w 35389"/>
                  <a:gd name="connsiteY0" fmla="*/ 3214 h 3214"/>
                  <a:gd name="connsiteX1" fmla="*/ 0 w 35389"/>
                  <a:gd name="connsiteY1" fmla="*/ 3214 h 3214"/>
                  <a:gd name="connsiteX2" fmla="*/ 3709 w 35389"/>
                  <a:gd name="connsiteY2" fmla="*/ 0 h 3214"/>
                  <a:gd name="connsiteX3" fmla="*/ 35390 w 35389"/>
                  <a:gd name="connsiteY3" fmla="*/ 0 h 3214"/>
                  <a:gd name="connsiteX4" fmla="*/ 31835 w 3538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3709" y="0"/>
                    </a:lnTo>
                    <a:lnTo>
                      <a:pt x="35390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13154BBC-0C24-4460-EBAA-9A1245A84BDE}"/>
                  </a:ext>
                </a:extLst>
              </p:cNvPr>
              <p:cNvSpPr/>
              <p:nvPr/>
            </p:nvSpPr>
            <p:spPr>
              <a:xfrm>
                <a:off x="2921038" y="3775868"/>
                <a:ext cx="35142" cy="3214"/>
              </a:xfrm>
              <a:custGeom>
                <a:avLst/>
                <a:gdLst>
                  <a:gd name="connsiteX0" fmla="*/ 31835 w 35142"/>
                  <a:gd name="connsiteY0" fmla="*/ 3214 h 3214"/>
                  <a:gd name="connsiteX1" fmla="*/ 0 w 35142"/>
                  <a:gd name="connsiteY1" fmla="*/ 3214 h 3214"/>
                  <a:gd name="connsiteX2" fmla="*/ 3462 w 35142"/>
                  <a:gd name="connsiteY2" fmla="*/ 0 h 3214"/>
                  <a:gd name="connsiteX3" fmla="*/ 35142 w 35142"/>
                  <a:gd name="connsiteY3" fmla="*/ 0 h 3214"/>
                  <a:gd name="connsiteX4" fmla="*/ 31835 w 3514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3462" y="0"/>
                    </a:lnTo>
                    <a:lnTo>
                      <a:pt x="35142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4" name="Freeform: Shape 3423">
                <a:extLst>
                  <a:ext uri="{FF2B5EF4-FFF2-40B4-BE49-F238E27FC236}">
                    <a16:creationId xmlns:a16="http://schemas.microsoft.com/office/drawing/2014/main" id="{512136B5-27AD-7E69-F2F6-F4244B66EF79}"/>
                  </a:ext>
                </a:extLst>
              </p:cNvPr>
              <p:cNvSpPr/>
              <p:nvPr/>
            </p:nvSpPr>
            <p:spPr>
              <a:xfrm>
                <a:off x="2977970" y="3775868"/>
                <a:ext cx="34894" cy="3214"/>
              </a:xfrm>
              <a:custGeom>
                <a:avLst/>
                <a:gdLst>
                  <a:gd name="connsiteX0" fmla="*/ 31835 w 34894"/>
                  <a:gd name="connsiteY0" fmla="*/ 3214 h 3214"/>
                  <a:gd name="connsiteX1" fmla="*/ 0 w 34894"/>
                  <a:gd name="connsiteY1" fmla="*/ 3214 h 3214"/>
                  <a:gd name="connsiteX2" fmla="*/ 3214 w 34894"/>
                  <a:gd name="connsiteY2" fmla="*/ 0 h 3214"/>
                  <a:gd name="connsiteX3" fmla="*/ 34895 w 34894"/>
                  <a:gd name="connsiteY3" fmla="*/ 0 h 3214"/>
                  <a:gd name="connsiteX4" fmla="*/ 31835 w 3489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4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3214" y="0"/>
                    </a:lnTo>
                    <a:lnTo>
                      <a:pt x="34895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5" name="Freeform: Shape 3424">
                <a:extLst>
                  <a:ext uri="{FF2B5EF4-FFF2-40B4-BE49-F238E27FC236}">
                    <a16:creationId xmlns:a16="http://schemas.microsoft.com/office/drawing/2014/main" id="{69061071-BE62-EA07-5679-0601CB70CE34}"/>
                  </a:ext>
                </a:extLst>
              </p:cNvPr>
              <p:cNvSpPr/>
              <p:nvPr/>
            </p:nvSpPr>
            <p:spPr>
              <a:xfrm>
                <a:off x="3034902" y="3775868"/>
                <a:ext cx="34647" cy="3214"/>
              </a:xfrm>
              <a:custGeom>
                <a:avLst/>
                <a:gdLst>
                  <a:gd name="connsiteX0" fmla="*/ 31835 w 34647"/>
                  <a:gd name="connsiteY0" fmla="*/ 3214 h 3214"/>
                  <a:gd name="connsiteX1" fmla="*/ 0 w 34647"/>
                  <a:gd name="connsiteY1" fmla="*/ 3214 h 3214"/>
                  <a:gd name="connsiteX2" fmla="*/ 2967 w 34647"/>
                  <a:gd name="connsiteY2" fmla="*/ 0 h 3214"/>
                  <a:gd name="connsiteX3" fmla="*/ 34648 w 34647"/>
                  <a:gd name="connsiteY3" fmla="*/ 0 h 3214"/>
                  <a:gd name="connsiteX4" fmla="*/ 31835 w 3464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2967" y="0"/>
                    </a:lnTo>
                    <a:lnTo>
                      <a:pt x="34648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6" name="Freeform: Shape 3425">
                <a:extLst>
                  <a:ext uri="{FF2B5EF4-FFF2-40B4-BE49-F238E27FC236}">
                    <a16:creationId xmlns:a16="http://schemas.microsoft.com/office/drawing/2014/main" id="{7C291B7F-F724-71F6-5AAB-891DD241E84E}"/>
                  </a:ext>
                </a:extLst>
              </p:cNvPr>
              <p:cNvSpPr/>
              <p:nvPr/>
            </p:nvSpPr>
            <p:spPr>
              <a:xfrm>
                <a:off x="3091835" y="3775868"/>
                <a:ext cx="34400" cy="3214"/>
              </a:xfrm>
              <a:custGeom>
                <a:avLst/>
                <a:gdLst>
                  <a:gd name="connsiteX0" fmla="*/ 31835 w 34400"/>
                  <a:gd name="connsiteY0" fmla="*/ 3214 h 3214"/>
                  <a:gd name="connsiteX1" fmla="*/ 0 w 34400"/>
                  <a:gd name="connsiteY1" fmla="*/ 3214 h 3214"/>
                  <a:gd name="connsiteX2" fmla="*/ 2720 w 34400"/>
                  <a:gd name="connsiteY2" fmla="*/ 0 h 3214"/>
                  <a:gd name="connsiteX3" fmla="*/ 34401 w 34400"/>
                  <a:gd name="connsiteY3" fmla="*/ 0 h 3214"/>
                  <a:gd name="connsiteX4" fmla="*/ 31835 w 34400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2720" y="0"/>
                    </a:lnTo>
                    <a:lnTo>
                      <a:pt x="34401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7" name="Freeform: Shape 3426">
                <a:extLst>
                  <a:ext uri="{FF2B5EF4-FFF2-40B4-BE49-F238E27FC236}">
                    <a16:creationId xmlns:a16="http://schemas.microsoft.com/office/drawing/2014/main" id="{1D868DA4-5135-7874-3A1F-002357DBBAEC}"/>
                  </a:ext>
                </a:extLst>
              </p:cNvPr>
              <p:cNvSpPr/>
              <p:nvPr/>
            </p:nvSpPr>
            <p:spPr>
              <a:xfrm>
                <a:off x="3148798" y="3775868"/>
                <a:ext cx="34122" cy="3214"/>
              </a:xfrm>
              <a:custGeom>
                <a:avLst/>
                <a:gdLst>
                  <a:gd name="connsiteX0" fmla="*/ 31804 w 34122"/>
                  <a:gd name="connsiteY0" fmla="*/ 3214 h 3214"/>
                  <a:gd name="connsiteX1" fmla="*/ 0 w 34122"/>
                  <a:gd name="connsiteY1" fmla="*/ 3214 h 3214"/>
                  <a:gd name="connsiteX2" fmla="*/ 2441 w 34122"/>
                  <a:gd name="connsiteY2" fmla="*/ 0 h 3214"/>
                  <a:gd name="connsiteX3" fmla="*/ 34122 w 34122"/>
                  <a:gd name="connsiteY3" fmla="*/ 0 h 3214"/>
                  <a:gd name="connsiteX4" fmla="*/ 31804 w 3412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2" h="3214">
                    <a:moveTo>
                      <a:pt x="31804" y="3214"/>
                    </a:moveTo>
                    <a:lnTo>
                      <a:pt x="0" y="3214"/>
                    </a:lnTo>
                    <a:lnTo>
                      <a:pt x="2441" y="0"/>
                    </a:lnTo>
                    <a:lnTo>
                      <a:pt x="34122" y="0"/>
                    </a:lnTo>
                    <a:lnTo>
                      <a:pt x="3180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8" name="Freeform: Shape 3427">
                <a:extLst>
                  <a:ext uri="{FF2B5EF4-FFF2-40B4-BE49-F238E27FC236}">
                    <a16:creationId xmlns:a16="http://schemas.microsoft.com/office/drawing/2014/main" id="{871AE566-631D-305C-C1BD-BB9F78F6A043}"/>
                  </a:ext>
                </a:extLst>
              </p:cNvPr>
              <p:cNvSpPr/>
              <p:nvPr/>
            </p:nvSpPr>
            <p:spPr>
              <a:xfrm>
                <a:off x="3205730" y="3775868"/>
                <a:ext cx="33875" cy="3214"/>
              </a:xfrm>
              <a:custGeom>
                <a:avLst/>
                <a:gdLst>
                  <a:gd name="connsiteX0" fmla="*/ 31804 w 33875"/>
                  <a:gd name="connsiteY0" fmla="*/ 3214 h 3214"/>
                  <a:gd name="connsiteX1" fmla="*/ 0 w 33875"/>
                  <a:gd name="connsiteY1" fmla="*/ 3214 h 3214"/>
                  <a:gd name="connsiteX2" fmla="*/ 2195 w 33875"/>
                  <a:gd name="connsiteY2" fmla="*/ 0 h 3214"/>
                  <a:gd name="connsiteX3" fmla="*/ 33875 w 33875"/>
                  <a:gd name="connsiteY3" fmla="*/ 0 h 3214"/>
                  <a:gd name="connsiteX4" fmla="*/ 31804 w 3387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5" h="3214">
                    <a:moveTo>
                      <a:pt x="31804" y="3214"/>
                    </a:moveTo>
                    <a:lnTo>
                      <a:pt x="0" y="3214"/>
                    </a:lnTo>
                    <a:lnTo>
                      <a:pt x="2195" y="0"/>
                    </a:lnTo>
                    <a:lnTo>
                      <a:pt x="33875" y="0"/>
                    </a:lnTo>
                    <a:lnTo>
                      <a:pt x="3180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9" name="Freeform: Shape 3428">
                <a:extLst>
                  <a:ext uri="{FF2B5EF4-FFF2-40B4-BE49-F238E27FC236}">
                    <a16:creationId xmlns:a16="http://schemas.microsoft.com/office/drawing/2014/main" id="{168B450E-DA5F-1437-67F4-E817F33BCD72}"/>
                  </a:ext>
                </a:extLst>
              </p:cNvPr>
              <p:cNvSpPr/>
              <p:nvPr/>
            </p:nvSpPr>
            <p:spPr>
              <a:xfrm>
                <a:off x="3262663" y="3775868"/>
                <a:ext cx="33627" cy="3214"/>
              </a:xfrm>
              <a:custGeom>
                <a:avLst/>
                <a:gdLst>
                  <a:gd name="connsiteX0" fmla="*/ 31835 w 33627"/>
                  <a:gd name="connsiteY0" fmla="*/ 3214 h 3214"/>
                  <a:gd name="connsiteX1" fmla="*/ 0 w 33627"/>
                  <a:gd name="connsiteY1" fmla="*/ 3214 h 3214"/>
                  <a:gd name="connsiteX2" fmla="*/ 1947 w 33627"/>
                  <a:gd name="connsiteY2" fmla="*/ 0 h 3214"/>
                  <a:gd name="connsiteX3" fmla="*/ 33628 w 33627"/>
                  <a:gd name="connsiteY3" fmla="*/ 0 h 3214"/>
                  <a:gd name="connsiteX4" fmla="*/ 31835 w 3362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1947" y="0"/>
                    </a:lnTo>
                    <a:lnTo>
                      <a:pt x="33628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0" name="Freeform: Shape 3429">
                <a:extLst>
                  <a:ext uri="{FF2B5EF4-FFF2-40B4-BE49-F238E27FC236}">
                    <a16:creationId xmlns:a16="http://schemas.microsoft.com/office/drawing/2014/main" id="{E4AD8170-A4F1-B077-5FE1-7D4D6EDB4CAA}"/>
                  </a:ext>
                </a:extLst>
              </p:cNvPr>
              <p:cNvSpPr/>
              <p:nvPr/>
            </p:nvSpPr>
            <p:spPr>
              <a:xfrm>
                <a:off x="3319595" y="3775868"/>
                <a:ext cx="33411" cy="3214"/>
              </a:xfrm>
              <a:custGeom>
                <a:avLst/>
                <a:gdLst>
                  <a:gd name="connsiteX0" fmla="*/ 31835 w 33411"/>
                  <a:gd name="connsiteY0" fmla="*/ 3214 h 3214"/>
                  <a:gd name="connsiteX1" fmla="*/ 0 w 33411"/>
                  <a:gd name="connsiteY1" fmla="*/ 3214 h 3214"/>
                  <a:gd name="connsiteX2" fmla="*/ 1700 w 33411"/>
                  <a:gd name="connsiteY2" fmla="*/ 0 h 3214"/>
                  <a:gd name="connsiteX3" fmla="*/ 33411 w 33411"/>
                  <a:gd name="connsiteY3" fmla="*/ 0 h 3214"/>
                  <a:gd name="connsiteX4" fmla="*/ 31835 w 33411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11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1700" y="0"/>
                    </a:lnTo>
                    <a:lnTo>
                      <a:pt x="33411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1" name="Freeform: Shape 3430">
                <a:extLst>
                  <a:ext uri="{FF2B5EF4-FFF2-40B4-BE49-F238E27FC236}">
                    <a16:creationId xmlns:a16="http://schemas.microsoft.com/office/drawing/2014/main" id="{A0E0D26B-2036-62B7-B1C6-E0A4EA164C8A}"/>
                  </a:ext>
                </a:extLst>
              </p:cNvPr>
              <p:cNvSpPr/>
              <p:nvPr/>
            </p:nvSpPr>
            <p:spPr>
              <a:xfrm>
                <a:off x="3376527" y="3775868"/>
                <a:ext cx="33164" cy="3214"/>
              </a:xfrm>
              <a:custGeom>
                <a:avLst/>
                <a:gdLst>
                  <a:gd name="connsiteX0" fmla="*/ 31835 w 33164"/>
                  <a:gd name="connsiteY0" fmla="*/ 3214 h 3214"/>
                  <a:gd name="connsiteX1" fmla="*/ 0 w 33164"/>
                  <a:gd name="connsiteY1" fmla="*/ 3214 h 3214"/>
                  <a:gd name="connsiteX2" fmla="*/ 1453 w 33164"/>
                  <a:gd name="connsiteY2" fmla="*/ 0 h 3214"/>
                  <a:gd name="connsiteX3" fmla="*/ 33164 w 33164"/>
                  <a:gd name="connsiteY3" fmla="*/ 0 h 3214"/>
                  <a:gd name="connsiteX4" fmla="*/ 31835 w 3316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1453" y="0"/>
                    </a:lnTo>
                    <a:lnTo>
                      <a:pt x="33164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2" name="Freeform: Shape 3431">
                <a:extLst>
                  <a:ext uri="{FF2B5EF4-FFF2-40B4-BE49-F238E27FC236}">
                    <a16:creationId xmlns:a16="http://schemas.microsoft.com/office/drawing/2014/main" id="{978DA650-BB08-A90A-EE96-6D42E810BDDB}"/>
                  </a:ext>
                </a:extLst>
              </p:cNvPr>
              <p:cNvSpPr/>
              <p:nvPr/>
            </p:nvSpPr>
            <p:spPr>
              <a:xfrm>
                <a:off x="3433460" y="3775868"/>
                <a:ext cx="32916" cy="3214"/>
              </a:xfrm>
              <a:custGeom>
                <a:avLst/>
                <a:gdLst>
                  <a:gd name="connsiteX0" fmla="*/ 31835 w 32916"/>
                  <a:gd name="connsiteY0" fmla="*/ 3214 h 3214"/>
                  <a:gd name="connsiteX1" fmla="*/ 0 w 32916"/>
                  <a:gd name="connsiteY1" fmla="*/ 3214 h 3214"/>
                  <a:gd name="connsiteX2" fmla="*/ 1205 w 32916"/>
                  <a:gd name="connsiteY2" fmla="*/ 0 h 3214"/>
                  <a:gd name="connsiteX3" fmla="*/ 32917 w 32916"/>
                  <a:gd name="connsiteY3" fmla="*/ 0 h 3214"/>
                  <a:gd name="connsiteX4" fmla="*/ 31835 w 3291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1205" y="0"/>
                    </a:lnTo>
                    <a:lnTo>
                      <a:pt x="32917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3" name="Freeform: Shape 3432">
                <a:extLst>
                  <a:ext uri="{FF2B5EF4-FFF2-40B4-BE49-F238E27FC236}">
                    <a16:creationId xmlns:a16="http://schemas.microsoft.com/office/drawing/2014/main" id="{75E9346F-9A5D-D2A6-1BC2-02647BC2E624}"/>
                  </a:ext>
                </a:extLst>
              </p:cNvPr>
              <p:cNvSpPr/>
              <p:nvPr/>
            </p:nvSpPr>
            <p:spPr>
              <a:xfrm>
                <a:off x="3490392" y="3775868"/>
                <a:ext cx="32669" cy="3214"/>
              </a:xfrm>
              <a:custGeom>
                <a:avLst/>
                <a:gdLst>
                  <a:gd name="connsiteX0" fmla="*/ 31835 w 32669"/>
                  <a:gd name="connsiteY0" fmla="*/ 3214 h 3214"/>
                  <a:gd name="connsiteX1" fmla="*/ 0 w 32669"/>
                  <a:gd name="connsiteY1" fmla="*/ 3214 h 3214"/>
                  <a:gd name="connsiteX2" fmla="*/ 958 w 32669"/>
                  <a:gd name="connsiteY2" fmla="*/ 0 h 3214"/>
                  <a:gd name="connsiteX3" fmla="*/ 32669 w 32669"/>
                  <a:gd name="connsiteY3" fmla="*/ 0 h 3214"/>
                  <a:gd name="connsiteX4" fmla="*/ 31835 w 3266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9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958" y="0"/>
                    </a:lnTo>
                    <a:lnTo>
                      <a:pt x="32669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4" name="Freeform: Shape 3433">
                <a:extLst>
                  <a:ext uri="{FF2B5EF4-FFF2-40B4-BE49-F238E27FC236}">
                    <a16:creationId xmlns:a16="http://schemas.microsoft.com/office/drawing/2014/main" id="{DCBC2119-7BB1-83A5-D6E0-AF2C6AF7DC8B}"/>
                  </a:ext>
                </a:extLst>
              </p:cNvPr>
              <p:cNvSpPr/>
              <p:nvPr/>
            </p:nvSpPr>
            <p:spPr>
              <a:xfrm>
                <a:off x="3547324" y="3775868"/>
                <a:ext cx="32422" cy="3214"/>
              </a:xfrm>
              <a:custGeom>
                <a:avLst/>
                <a:gdLst>
                  <a:gd name="connsiteX0" fmla="*/ 31835 w 32422"/>
                  <a:gd name="connsiteY0" fmla="*/ 3214 h 3214"/>
                  <a:gd name="connsiteX1" fmla="*/ 0 w 32422"/>
                  <a:gd name="connsiteY1" fmla="*/ 3214 h 3214"/>
                  <a:gd name="connsiteX2" fmla="*/ 742 w 32422"/>
                  <a:gd name="connsiteY2" fmla="*/ 0 h 3214"/>
                  <a:gd name="connsiteX3" fmla="*/ 32422 w 32422"/>
                  <a:gd name="connsiteY3" fmla="*/ 0 h 3214"/>
                  <a:gd name="connsiteX4" fmla="*/ 31835 w 3242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22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742" y="0"/>
                    </a:lnTo>
                    <a:lnTo>
                      <a:pt x="32422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5" name="Freeform: Shape 3434">
                <a:extLst>
                  <a:ext uri="{FF2B5EF4-FFF2-40B4-BE49-F238E27FC236}">
                    <a16:creationId xmlns:a16="http://schemas.microsoft.com/office/drawing/2014/main" id="{34056062-A6DE-34A2-C713-672B9C31B34B}"/>
                  </a:ext>
                </a:extLst>
              </p:cNvPr>
              <p:cNvSpPr/>
              <p:nvPr/>
            </p:nvSpPr>
            <p:spPr>
              <a:xfrm>
                <a:off x="3604257" y="3775868"/>
                <a:ext cx="32175" cy="3214"/>
              </a:xfrm>
              <a:custGeom>
                <a:avLst/>
                <a:gdLst>
                  <a:gd name="connsiteX0" fmla="*/ 31835 w 32175"/>
                  <a:gd name="connsiteY0" fmla="*/ 3214 h 3214"/>
                  <a:gd name="connsiteX1" fmla="*/ 0 w 32175"/>
                  <a:gd name="connsiteY1" fmla="*/ 3214 h 3214"/>
                  <a:gd name="connsiteX2" fmla="*/ 495 w 32175"/>
                  <a:gd name="connsiteY2" fmla="*/ 0 h 3214"/>
                  <a:gd name="connsiteX3" fmla="*/ 32175 w 32175"/>
                  <a:gd name="connsiteY3" fmla="*/ 0 h 3214"/>
                  <a:gd name="connsiteX4" fmla="*/ 31835 w 3217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75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495" y="0"/>
                    </a:lnTo>
                    <a:lnTo>
                      <a:pt x="32175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6" name="Freeform: Shape 3435">
                <a:extLst>
                  <a:ext uri="{FF2B5EF4-FFF2-40B4-BE49-F238E27FC236}">
                    <a16:creationId xmlns:a16="http://schemas.microsoft.com/office/drawing/2014/main" id="{33F89028-C67A-2288-2610-48A782E20370}"/>
                  </a:ext>
                </a:extLst>
              </p:cNvPr>
              <p:cNvSpPr/>
              <p:nvPr/>
            </p:nvSpPr>
            <p:spPr>
              <a:xfrm>
                <a:off x="3661189" y="3775868"/>
                <a:ext cx="31927" cy="3214"/>
              </a:xfrm>
              <a:custGeom>
                <a:avLst/>
                <a:gdLst>
                  <a:gd name="connsiteX0" fmla="*/ 31835 w 31927"/>
                  <a:gd name="connsiteY0" fmla="*/ 3214 h 3214"/>
                  <a:gd name="connsiteX1" fmla="*/ 0 w 31927"/>
                  <a:gd name="connsiteY1" fmla="*/ 3214 h 3214"/>
                  <a:gd name="connsiteX2" fmla="*/ 247 w 31927"/>
                  <a:gd name="connsiteY2" fmla="*/ 0 h 3214"/>
                  <a:gd name="connsiteX3" fmla="*/ 31928 w 31927"/>
                  <a:gd name="connsiteY3" fmla="*/ 0 h 3214"/>
                  <a:gd name="connsiteX4" fmla="*/ 31835 w 3192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27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247" y="0"/>
                    </a:lnTo>
                    <a:lnTo>
                      <a:pt x="31928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7" name="Freeform: Shape 3436">
                <a:extLst>
                  <a:ext uri="{FF2B5EF4-FFF2-40B4-BE49-F238E27FC236}">
                    <a16:creationId xmlns:a16="http://schemas.microsoft.com/office/drawing/2014/main" id="{493C3A79-B902-1FB6-ECED-A702FEAC38E8}"/>
                  </a:ext>
                </a:extLst>
              </p:cNvPr>
              <p:cNvSpPr/>
              <p:nvPr/>
            </p:nvSpPr>
            <p:spPr>
              <a:xfrm>
                <a:off x="3718121" y="3775868"/>
                <a:ext cx="31835" cy="3214"/>
              </a:xfrm>
              <a:custGeom>
                <a:avLst/>
                <a:gdLst>
                  <a:gd name="connsiteX0" fmla="*/ 31835 w 31835"/>
                  <a:gd name="connsiteY0" fmla="*/ 3214 h 3214"/>
                  <a:gd name="connsiteX1" fmla="*/ 0 w 31835"/>
                  <a:gd name="connsiteY1" fmla="*/ 3214 h 3214"/>
                  <a:gd name="connsiteX2" fmla="*/ 0 w 31835"/>
                  <a:gd name="connsiteY2" fmla="*/ 0 h 3214"/>
                  <a:gd name="connsiteX3" fmla="*/ 31681 w 31835"/>
                  <a:gd name="connsiteY3" fmla="*/ 0 h 3214"/>
                  <a:gd name="connsiteX4" fmla="*/ 31835 w 3183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35" h="3214">
                    <a:moveTo>
                      <a:pt x="31835" y="3214"/>
                    </a:moveTo>
                    <a:lnTo>
                      <a:pt x="0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183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8" name="Freeform: Shape 3437">
                <a:extLst>
                  <a:ext uri="{FF2B5EF4-FFF2-40B4-BE49-F238E27FC236}">
                    <a16:creationId xmlns:a16="http://schemas.microsoft.com/office/drawing/2014/main" id="{75CB4FAA-5D89-0425-A410-D1E209BC0F44}"/>
                  </a:ext>
                </a:extLst>
              </p:cNvPr>
              <p:cNvSpPr/>
              <p:nvPr/>
            </p:nvSpPr>
            <p:spPr>
              <a:xfrm>
                <a:off x="3774806" y="3775868"/>
                <a:ext cx="32082" cy="3214"/>
              </a:xfrm>
              <a:custGeom>
                <a:avLst/>
                <a:gdLst>
                  <a:gd name="connsiteX0" fmla="*/ 32082 w 32082"/>
                  <a:gd name="connsiteY0" fmla="*/ 3214 h 3214"/>
                  <a:gd name="connsiteX1" fmla="*/ 278 w 32082"/>
                  <a:gd name="connsiteY1" fmla="*/ 3214 h 3214"/>
                  <a:gd name="connsiteX2" fmla="*/ 0 w 32082"/>
                  <a:gd name="connsiteY2" fmla="*/ 0 h 3214"/>
                  <a:gd name="connsiteX3" fmla="*/ 31681 w 32082"/>
                  <a:gd name="connsiteY3" fmla="*/ 0 h 3214"/>
                  <a:gd name="connsiteX4" fmla="*/ 32082 w 3208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2" h="3214">
                    <a:moveTo>
                      <a:pt x="32082" y="3214"/>
                    </a:moveTo>
                    <a:lnTo>
                      <a:pt x="278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2082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61210E7F-0C5C-F026-EBF3-FD5A961859E8}"/>
                  </a:ext>
                </a:extLst>
              </p:cNvPr>
              <p:cNvSpPr/>
              <p:nvPr/>
            </p:nvSpPr>
            <p:spPr>
              <a:xfrm>
                <a:off x="3831492" y="3775868"/>
                <a:ext cx="32329" cy="3214"/>
              </a:xfrm>
              <a:custGeom>
                <a:avLst/>
                <a:gdLst>
                  <a:gd name="connsiteX0" fmla="*/ 32330 w 32329"/>
                  <a:gd name="connsiteY0" fmla="*/ 3214 h 3214"/>
                  <a:gd name="connsiteX1" fmla="*/ 525 w 32329"/>
                  <a:gd name="connsiteY1" fmla="*/ 3214 h 3214"/>
                  <a:gd name="connsiteX2" fmla="*/ 0 w 32329"/>
                  <a:gd name="connsiteY2" fmla="*/ 0 h 3214"/>
                  <a:gd name="connsiteX3" fmla="*/ 31681 w 32329"/>
                  <a:gd name="connsiteY3" fmla="*/ 0 h 3214"/>
                  <a:gd name="connsiteX4" fmla="*/ 32330 w 3232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3214">
                    <a:moveTo>
                      <a:pt x="32330" y="3214"/>
                    </a:moveTo>
                    <a:lnTo>
                      <a:pt x="525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2330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DAB38272-FA94-8D7C-467C-35E674550308}"/>
                  </a:ext>
                </a:extLst>
              </p:cNvPr>
              <p:cNvSpPr/>
              <p:nvPr/>
            </p:nvSpPr>
            <p:spPr>
              <a:xfrm>
                <a:off x="3888177" y="3775868"/>
                <a:ext cx="32577" cy="3214"/>
              </a:xfrm>
              <a:custGeom>
                <a:avLst/>
                <a:gdLst>
                  <a:gd name="connsiteX0" fmla="*/ 32577 w 32577"/>
                  <a:gd name="connsiteY0" fmla="*/ 3214 h 3214"/>
                  <a:gd name="connsiteX1" fmla="*/ 773 w 32577"/>
                  <a:gd name="connsiteY1" fmla="*/ 3214 h 3214"/>
                  <a:gd name="connsiteX2" fmla="*/ 0 w 32577"/>
                  <a:gd name="connsiteY2" fmla="*/ 0 h 3214"/>
                  <a:gd name="connsiteX3" fmla="*/ 31681 w 32577"/>
                  <a:gd name="connsiteY3" fmla="*/ 0 h 3214"/>
                  <a:gd name="connsiteX4" fmla="*/ 32577 w 3257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77" h="3214">
                    <a:moveTo>
                      <a:pt x="32577" y="3214"/>
                    </a:moveTo>
                    <a:lnTo>
                      <a:pt x="773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2577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3AB48C7A-0AA3-E6ED-36BA-8F0235BF2E7E}"/>
                  </a:ext>
                </a:extLst>
              </p:cNvPr>
              <p:cNvSpPr/>
              <p:nvPr/>
            </p:nvSpPr>
            <p:spPr>
              <a:xfrm>
                <a:off x="3944862" y="3775868"/>
                <a:ext cx="32855" cy="3214"/>
              </a:xfrm>
              <a:custGeom>
                <a:avLst/>
                <a:gdLst>
                  <a:gd name="connsiteX0" fmla="*/ 32855 w 32855"/>
                  <a:gd name="connsiteY0" fmla="*/ 3214 h 3214"/>
                  <a:gd name="connsiteX1" fmla="*/ 1020 w 32855"/>
                  <a:gd name="connsiteY1" fmla="*/ 3214 h 3214"/>
                  <a:gd name="connsiteX2" fmla="*/ 0 w 32855"/>
                  <a:gd name="connsiteY2" fmla="*/ 0 h 3214"/>
                  <a:gd name="connsiteX3" fmla="*/ 31681 w 32855"/>
                  <a:gd name="connsiteY3" fmla="*/ 0 h 3214"/>
                  <a:gd name="connsiteX4" fmla="*/ 32855 w 3285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55" h="3214">
                    <a:moveTo>
                      <a:pt x="32855" y="3214"/>
                    </a:moveTo>
                    <a:lnTo>
                      <a:pt x="1020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285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563019A3-FEED-82D0-DD65-9B236BA4DDDC}"/>
                  </a:ext>
                </a:extLst>
              </p:cNvPr>
              <p:cNvSpPr/>
              <p:nvPr/>
            </p:nvSpPr>
            <p:spPr>
              <a:xfrm>
                <a:off x="4001547" y="3775868"/>
                <a:ext cx="33102" cy="3214"/>
              </a:xfrm>
              <a:custGeom>
                <a:avLst/>
                <a:gdLst>
                  <a:gd name="connsiteX0" fmla="*/ 33102 w 33102"/>
                  <a:gd name="connsiteY0" fmla="*/ 3214 h 3214"/>
                  <a:gd name="connsiteX1" fmla="*/ 1267 w 33102"/>
                  <a:gd name="connsiteY1" fmla="*/ 3214 h 3214"/>
                  <a:gd name="connsiteX2" fmla="*/ 0 w 33102"/>
                  <a:gd name="connsiteY2" fmla="*/ 0 h 3214"/>
                  <a:gd name="connsiteX3" fmla="*/ 31681 w 33102"/>
                  <a:gd name="connsiteY3" fmla="*/ 0 h 3214"/>
                  <a:gd name="connsiteX4" fmla="*/ 33102 w 3310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02" h="3214">
                    <a:moveTo>
                      <a:pt x="33102" y="3214"/>
                    </a:moveTo>
                    <a:lnTo>
                      <a:pt x="1267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3102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A4E2B981-573B-4C62-1FE5-219254B55DF9}"/>
                  </a:ext>
                </a:extLst>
              </p:cNvPr>
              <p:cNvSpPr/>
              <p:nvPr/>
            </p:nvSpPr>
            <p:spPr>
              <a:xfrm>
                <a:off x="4058232" y="3775868"/>
                <a:ext cx="33349" cy="3214"/>
              </a:xfrm>
              <a:custGeom>
                <a:avLst/>
                <a:gdLst>
                  <a:gd name="connsiteX0" fmla="*/ 33350 w 33349"/>
                  <a:gd name="connsiteY0" fmla="*/ 3214 h 3214"/>
                  <a:gd name="connsiteX1" fmla="*/ 1514 w 33349"/>
                  <a:gd name="connsiteY1" fmla="*/ 3214 h 3214"/>
                  <a:gd name="connsiteX2" fmla="*/ 0 w 33349"/>
                  <a:gd name="connsiteY2" fmla="*/ 0 h 3214"/>
                  <a:gd name="connsiteX3" fmla="*/ 31712 w 33349"/>
                  <a:gd name="connsiteY3" fmla="*/ 0 h 3214"/>
                  <a:gd name="connsiteX4" fmla="*/ 33350 w 3334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3214">
                    <a:moveTo>
                      <a:pt x="33350" y="3214"/>
                    </a:moveTo>
                    <a:lnTo>
                      <a:pt x="1514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3350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6E0774FB-538C-A6EC-D61F-60957FE004CD}"/>
                  </a:ext>
                </a:extLst>
              </p:cNvPr>
              <p:cNvSpPr/>
              <p:nvPr/>
            </p:nvSpPr>
            <p:spPr>
              <a:xfrm>
                <a:off x="4114917" y="3775868"/>
                <a:ext cx="33596" cy="3214"/>
              </a:xfrm>
              <a:custGeom>
                <a:avLst/>
                <a:gdLst>
                  <a:gd name="connsiteX0" fmla="*/ 33597 w 33596"/>
                  <a:gd name="connsiteY0" fmla="*/ 3214 h 3214"/>
                  <a:gd name="connsiteX1" fmla="*/ 1762 w 33596"/>
                  <a:gd name="connsiteY1" fmla="*/ 3214 h 3214"/>
                  <a:gd name="connsiteX2" fmla="*/ 0 w 33596"/>
                  <a:gd name="connsiteY2" fmla="*/ 0 h 3214"/>
                  <a:gd name="connsiteX3" fmla="*/ 31712 w 33596"/>
                  <a:gd name="connsiteY3" fmla="*/ 0 h 3214"/>
                  <a:gd name="connsiteX4" fmla="*/ 33597 w 3359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3214">
                    <a:moveTo>
                      <a:pt x="33597" y="3214"/>
                    </a:moveTo>
                    <a:lnTo>
                      <a:pt x="1762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3597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7AADC55C-D1AC-0073-35C3-E02CC5158712}"/>
                  </a:ext>
                </a:extLst>
              </p:cNvPr>
              <p:cNvSpPr/>
              <p:nvPr/>
            </p:nvSpPr>
            <p:spPr>
              <a:xfrm>
                <a:off x="4171602" y="3775868"/>
                <a:ext cx="33844" cy="3214"/>
              </a:xfrm>
              <a:custGeom>
                <a:avLst/>
                <a:gdLst>
                  <a:gd name="connsiteX0" fmla="*/ 33844 w 33844"/>
                  <a:gd name="connsiteY0" fmla="*/ 3214 h 3214"/>
                  <a:gd name="connsiteX1" fmla="*/ 2009 w 33844"/>
                  <a:gd name="connsiteY1" fmla="*/ 3214 h 3214"/>
                  <a:gd name="connsiteX2" fmla="*/ 0 w 33844"/>
                  <a:gd name="connsiteY2" fmla="*/ 0 h 3214"/>
                  <a:gd name="connsiteX3" fmla="*/ 31712 w 33844"/>
                  <a:gd name="connsiteY3" fmla="*/ 0 h 3214"/>
                  <a:gd name="connsiteX4" fmla="*/ 33844 w 3384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4" h="3214">
                    <a:moveTo>
                      <a:pt x="33844" y="3214"/>
                    </a:moveTo>
                    <a:lnTo>
                      <a:pt x="2009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384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6" name="Freeform: Shape 3445">
                <a:extLst>
                  <a:ext uri="{FF2B5EF4-FFF2-40B4-BE49-F238E27FC236}">
                    <a16:creationId xmlns:a16="http://schemas.microsoft.com/office/drawing/2014/main" id="{B19EDD62-2FD3-A9EF-5AA8-5EA271FAFFF5}"/>
                  </a:ext>
                </a:extLst>
              </p:cNvPr>
              <p:cNvSpPr/>
              <p:nvPr/>
            </p:nvSpPr>
            <p:spPr>
              <a:xfrm>
                <a:off x="4228287" y="3775868"/>
                <a:ext cx="34091" cy="3214"/>
              </a:xfrm>
              <a:custGeom>
                <a:avLst/>
                <a:gdLst>
                  <a:gd name="connsiteX0" fmla="*/ 34091 w 34091"/>
                  <a:gd name="connsiteY0" fmla="*/ 3214 h 3214"/>
                  <a:gd name="connsiteX1" fmla="*/ 2256 w 34091"/>
                  <a:gd name="connsiteY1" fmla="*/ 3214 h 3214"/>
                  <a:gd name="connsiteX2" fmla="*/ 0 w 34091"/>
                  <a:gd name="connsiteY2" fmla="*/ 0 h 3214"/>
                  <a:gd name="connsiteX3" fmla="*/ 31712 w 34091"/>
                  <a:gd name="connsiteY3" fmla="*/ 0 h 3214"/>
                  <a:gd name="connsiteX4" fmla="*/ 34091 w 34091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214">
                    <a:moveTo>
                      <a:pt x="34091" y="3214"/>
                    </a:moveTo>
                    <a:lnTo>
                      <a:pt x="2256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4091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7" name="Freeform: Shape 3446">
                <a:extLst>
                  <a:ext uri="{FF2B5EF4-FFF2-40B4-BE49-F238E27FC236}">
                    <a16:creationId xmlns:a16="http://schemas.microsoft.com/office/drawing/2014/main" id="{0951C270-1638-2308-3B4F-A6FB716F915F}"/>
                  </a:ext>
                </a:extLst>
              </p:cNvPr>
              <p:cNvSpPr/>
              <p:nvPr/>
            </p:nvSpPr>
            <p:spPr>
              <a:xfrm>
                <a:off x="4285003" y="3775868"/>
                <a:ext cx="34307" cy="3214"/>
              </a:xfrm>
              <a:custGeom>
                <a:avLst/>
                <a:gdLst>
                  <a:gd name="connsiteX0" fmla="*/ 34308 w 34307"/>
                  <a:gd name="connsiteY0" fmla="*/ 3214 h 3214"/>
                  <a:gd name="connsiteX1" fmla="*/ 2473 w 34307"/>
                  <a:gd name="connsiteY1" fmla="*/ 3214 h 3214"/>
                  <a:gd name="connsiteX2" fmla="*/ 0 w 34307"/>
                  <a:gd name="connsiteY2" fmla="*/ 0 h 3214"/>
                  <a:gd name="connsiteX3" fmla="*/ 31681 w 34307"/>
                  <a:gd name="connsiteY3" fmla="*/ 0 h 3214"/>
                  <a:gd name="connsiteX4" fmla="*/ 34308 w 34307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214">
                    <a:moveTo>
                      <a:pt x="34308" y="3214"/>
                    </a:moveTo>
                    <a:lnTo>
                      <a:pt x="2473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4308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8" name="Freeform: Shape 3447">
                <a:extLst>
                  <a:ext uri="{FF2B5EF4-FFF2-40B4-BE49-F238E27FC236}">
                    <a16:creationId xmlns:a16="http://schemas.microsoft.com/office/drawing/2014/main" id="{7A5F7916-ED03-707C-1C58-E93F8557D013}"/>
                  </a:ext>
                </a:extLst>
              </p:cNvPr>
              <p:cNvSpPr/>
              <p:nvPr/>
            </p:nvSpPr>
            <p:spPr>
              <a:xfrm>
                <a:off x="4341688" y="3775868"/>
                <a:ext cx="34555" cy="3214"/>
              </a:xfrm>
              <a:custGeom>
                <a:avLst/>
                <a:gdLst>
                  <a:gd name="connsiteX0" fmla="*/ 34555 w 34555"/>
                  <a:gd name="connsiteY0" fmla="*/ 3214 h 3214"/>
                  <a:gd name="connsiteX1" fmla="*/ 2720 w 34555"/>
                  <a:gd name="connsiteY1" fmla="*/ 3214 h 3214"/>
                  <a:gd name="connsiteX2" fmla="*/ 0 w 34555"/>
                  <a:gd name="connsiteY2" fmla="*/ 0 h 3214"/>
                  <a:gd name="connsiteX3" fmla="*/ 31681 w 34555"/>
                  <a:gd name="connsiteY3" fmla="*/ 0 h 3214"/>
                  <a:gd name="connsiteX4" fmla="*/ 34555 w 3455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214">
                    <a:moveTo>
                      <a:pt x="34555" y="3214"/>
                    </a:moveTo>
                    <a:lnTo>
                      <a:pt x="2720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455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9" name="Freeform: Shape 3448">
                <a:extLst>
                  <a:ext uri="{FF2B5EF4-FFF2-40B4-BE49-F238E27FC236}">
                    <a16:creationId xmlns:a16="http://schemas.microsoft.com/office/drawing/2014/main" id="{743A2FAB-50E0-6565-D41B-637E514D1FE1}"/>
                  </a:ext>
                </a:extLst>
              </p:cNvPr>
              <p:cNvSpPr/>
              <p:nvPr/>
            </p:nvSpPr>
            <p:spPr>
              <a:xfrm>
                <a:off x="4398373" y="3775868"/>
                <a:ext cx="34802" cy="3214"/>
              </a:xfrm>
              <a:custGeom>
                <a:avLst/>
                <a:gdLst>
                  <a:gd name="connsiteX0" fmla="*/ 34802 w 34802"/>
                  <a:gd name="connsiteY0" fmla="*/ 3214 h 3214"/>
                  <a:gd name="connsiteX1" fmla="*/ 2967 w 34802"/>
                  <a:gd name="connsiteY1" fmla="*/ 3214 h 3214"/>
                  <a:gd name="connsiteX2" fmla="*/ 0 w 34802"/>
                  <a:gd name="connsiteY2" fmla="*/ 0 h 3214"/>
                  <a:gd name="connsiteX3" fmla="*/ 31681 w 34802"/>
                  <a:gd name="connsiteY3" fmla="*/ 0 h 3214"/>
                  <a:gd name="connsiteX4" fmla="*/ 34802 w 3480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214">
                    <a:moveTo>
                      <a:pt x="34802" y="3214"/>
                    </a:moveTo>
                    <a:lnTo>
                      <a:pt x="2967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4802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0" name="Freeform: Shape 3449">
                <a:extLst>
                  <a:ext uri="{FF2B5EF4-FFF2-40B4-BE49-F238E27FC236}">
                    <a16:creationId xmlns:a16="http://schemas.microsoft.com/office/drawing/2014/main" id="{943EEC79-F00E-3471-5911-B5CD4C7B3C41}"/>
                  </a:ext>
                </a:extLst>
              </p:cNvPr>
              <p:cNvSpPr/>
              <p:nvPr/>
            </p:nvSpPr>
            <p:spPr>
              <a:xfrm>
                <a:off x="4455059" y="3775868"/>
                <a:ext cx="35049" cy="3214"/>
              </a:xfrm>
              <a:custGeom>
                <a:avLst/>
                <a:gdLst>
                  <a:gd name="connsiteX0" fmla="*/ 35049 w 35049"/>
                  <a:gd name="connsiteY0" fmla="*/ 3214 h 3214"/>
                  <a:gd name="connsiteX1" fmla="*/ 3245 w 35049"/>
                  <a:gd name="connsiteY1" fmla="*/ 3214 h 3214"/>
                  <a:gd name="connsiteX2" fmla="*/ 0 w 35049"/>
                  <a:gd name="connsiteY2" fmla="*/ 0 h 3214"/>
                  <a:gd name="connsiteX3" fmla="*/ 31681 w 35049"/>
                  <a:gd name="connsiteY3" fmla="*/ 0 h 3214"/>
                  <a:gd name="connsiteX4" fmla="*/ 35049 w 3504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214">
                    <a:moveTo>
                      <a:pt x="35049" y="3214"/>
                    </a:moveTo>
                    <a:lnTo>
                      <a:pt x="3245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5049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9AE6D3BB-CD99-765B-3811-0980480B9137}"/>
                  </a:ext>
                </a:extLst>
              </p:cNvPr>
              <p:cNvSpPr/>
              <p:nvPr/>
            </p:nvSpPr>
            <p:spPr>
              <a:xfrm>
                <a:off x="4511744" y="3775868"/>
                <a:ext cx="35296" cy="3214"/>
              </a:xfrm>
              <a:custGeom>
                <a:avLst/>
                <a:gdLst>
                  <a:gd name="connsiteX0" fmla="*/ 35297 w 35296"/>
                  <a:gd name="connsiteY0" fmla="*/ 3214 h 3214"/>
                  <a:gd name="connsiteX1" fmla="*/ 3493 w 35296"/>
                  <a:gd name="connsiteY1" fmla="*/ 3214 h 3214"/>
                  <a:gd name="connsiteX2" fmla="*/ 0 w 35296"/>
                  <a:gd name="connsiteY2" fmla="*/ 0 h 3214"/>
                  <a:gd name="connsiteX3" fmla="*/ 31681 w 35296"/>
                  <a:gd name="connsiteY3" fmla="*/ 0 h 3214"/>
                  <a:gd name="connsiteX4" fmla="*/ 35297 w 3529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3214">
                    <a:moveTo>
                      <a:pt x="35297" y="3214"/>
                    </a:moveTo>
                    <a:lnTo>
                      <a:pt x="3493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5297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AEF0D8F0-E9AE-2466-3205-FF34BA1FF191}"/>
                  </a:ext>
                </a:extLst>
              </p:cNvPr>
              <p:cNvSpPr/>
              <p:nvPr/>
            </p:nvSpPr>
            <p:spPr>
              <a:xfrm>
                <a:off x="4568429" y="3775868"/>
                <a:ext cx="35575" cy="3214"/>
              </a:xfrm>
              <a:custGeom>
                <a:avLst/>
                <a:gdLst>
                  <a:gd name="connsiteX0" fmla="*/ 35575 w 35575"/>
                  <a:gd name="connsiteY0" fmla="*/ 3214 h 3214"/>
                  <a:gd name="connsiteX1" fmla="*/ 3740 w 35575"/>
                  <a:gd name="connsiteY1" fmla="*/ 3214 h 3214"/>
                  <a:gd name="connsiteX2" fmla="*/ 0 w 35575"/>
                  <a:gd name="connsiteY2" fmla="*/ 0 h 3214"/>
                  <a:gd name="connsiteX3" fmla="*/ 31681 w 35575"/>
                  <a:gd name="connsiteY3" fmla="*/ 0 h 3214"/>
                  <a:gd name="connsiteX4" fmla="*/ 35575 w 3557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214">
                    <a:moveTo>
                      <a:pt x="35575" y="3214"/>
                    </a:moveTo>
                    <a:lnTo>
                      <a:pt x="3740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557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55396503-068C-F101-B95B-62F0A0AA1491}"/>
                  </a:ext>
                </a:extLst>
              </p:cNvPr>
              <p:cNvSpPr/>
              <p:nvPr/>
            </p:nvSpPr>
            <p:spPr>
              <a:xfrm>
                <a:off x="4625114" y="3775868"/>
                <a:ext cx="35822" cy="3214"/>
              </a:xfrm>
              <a:custGeom>
                <a:avLst/>
                <a:gdLst>
                  <a:gd name="connsiteX0" fmla="*/ 35822 w 35822"/>
                  <a:gd name="connsiteY0" fmla="*/ 3214 h 3214"/>
                  <a:gd name="connsiteX1" fmla="*/ 3987 w 35822"/>
                  <a:gd name="connsiteY1" fmla="*/ 3214 h 3214"/>
                  <a:gd name="connsiteX2" fmla="*/ 0 w 35822"/>
                  <a:gd name="connsiteY2" fmla="*/ 0 h 3214"/>
                  <a:gd name="connsiteX3" fmla="*/ 31681 w 35822"/>
                  <a:gd name="connsiteY3" fmla="*/ 0 h 3214"/>
                  <a:gd name="connsiteX4" fmla="*/ 35822 w 3582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214">
                    <a:moveTo>
                      <a:pt x="35822" y="3214"/>
                    </a:moveTo>
                    <a:lnTo>
                      <a:pt x="3987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5822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29662673-2A3A-31E5-06F8-2979FDF3FEDD}"/>
                  </a:ext>
                </a:extLst>
              </p:cNvPr>
              <p:cNvSpPr/>
              <p:nvPr/>
            </p:nvSpPr>
            <p:spPr>
              <a:xfrm>
                <a:off x="4681799" y="3775868"/>
                <a:ext cx="36069" cy="3214"/>
              </a:xfrm>
              <a:custGeom>
                <a:avLst/>
                <a:gdLst>
                  <a:gd name="connsiteX0" fmla="*/ 36070 w 36069"/>
                  <a:gd name="connsiteY0" fmla="*/ 3214 h 3214"/>
                  <a:gd name="connsiteX1" fmla="*/ 4234 w 36069"/>
                  <a:gd name="connsiteY1" fmla="*/ 3214 h 3214"/>
                  <a:gd name="connsiteX2" fmla="*/ 0 w 36069"/>
                  <a:gd name="connsiteY2" fmla="*/ 0 h 3214"/>
                  <a:gd name="connsiteX3" fmla="*/ 31681 w 36069"/>
                  <a:gd name="connsiteY3" fmla="*/ 0 h 3214"/>
                  <a:gd name="connsiteX4" fmla="*/ 36070 w 3606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69" h="3214">
                    <a:moveTo>
                      <a:pt x="36070" y="3214"/>
                    </a:moveTo>
                    <a:lnTo>
                      <a:pt x="4234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6070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7AB520AF-065D-6298-65B7-B6612C2B4D68}"/>
                  </a:ext>
                </a:extLst>
              </p:cNvPr>
              <p:cNvSpPr/>
              <p:nvPr/>
            </p:nvSpPr>
            <p:spPr>
              <a:xfrm>
                <a:off x="4738484" y="3775868"/>
                <a:ext cx="36316" cy="3214"/>
              </a:xfrm>
              <a:custGeom>
                <a:avLst/>
                <a:gdLst>
                  <a:gd name="connsiteX0" fmla="*/ 36317 w 36316"/>
                  <a:gd name="connsiteY0" fmla="*/ 3214 h 3214"/>
                  <a:gd name="connsiteX1" fmla="*/ 4482 w 36316"/>
                  <a:gd name="connsiteY1" fmla="*/ 3214 h 3214"/>
                  <a:gd name="connsiteX2" fmla="*/ 0 w 36316"/>
                  <a:gd name="connsiteY2" fmla="*/ 0 h 3214"/>
                  <a:gd name="connsiteX3" fmla="*/ 31681 w 36316"/>
                  <a:gd name="connsiteY3" fmla="*/ 0 h 3214"/>
                  <a:gd name="connsiteX4" fmla="*/ 36317 w 3631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16" h="3214">
                    <a:moveTo>
                      <a:pt x="36317" y="3214"/>
                    </a:moveTo>
                    <a:lnTo>
                      <a:pt x="4482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6317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49E1E4C-ED19-1BC0-7A52-F481BF2262E3}"/>
                  </a:ext>
                </a:extLst>
              </p:cNvPr>
              <p:cNvSpPr/>
              <p:nvPr/>
            </p:nvSpPr>
            <p:spPr>
              <a:xfrm>
                <a:off x="4795169" y="3775868"/>
                <a:ext cx="36564" cy="3214"/>
              </a:xfrm>
              <a:custGeom>
                <a:avLst/>
                <a:gdLst>
                  <a:gd name="connsiteX0" fmla="*/ 36564 w 36564"/>
                  <a:gd name="connsiteY0" fmla="*/ 3214 h 3214"/>
                  <a:gd name="connsiteX1" fmla="*/ 4729 w 36564"/>
                  <a:gd name="connsiteY1" fmla="*/ 3214 h 3214"/>
                  <a:gd name="connsiteX2" fmla="*/ 0 w 36564"/>
                  <a:gd name="connsiteY2" fmla="*/ 0 h 3214"/>
                  <a:gd name="connsiteX3" fmla="*/ 31712 w 36564"/>
                  <a:gd name="connsiteY3" fmla="*/ 0 h 3214"/>
                  <a:gd name="connsiteX4" fmla="*/ 36564 w 36564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4" h="3214">
                    <a:moveTo>
                      <a:pt x="36564" y="3214"/>
                    </a:moveTo>
                    <a:lnTo>
                      <a:pt x="4729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6564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01B14405-7CD2-3455-C1F4-DEB2524A71ED}"/>
                  </a:ext>
                </a:extLst>
              </p:cNvPr>
              <p:cNvSpPr/>
              <p:nvPr/>
            </p:nvSpPr>
            <p:spPr>
              <a:xfrm>
                <a:off x="4851854" y="3775868"/>
                <a:ext cx="36811" cy="3214"/>
              </a:xfrm>
              <a:custGeom>
                <a:avLst/>
                <a:gdLst>
                  <a:gd name="connsiteX0" fmla="*/ 36811 w 36811"/>
                  <a:gd name="connsiteY0" fmla="*/ 3214 h 3214"/>
                  <a:gd name="connsiteX1" fmla="*/ 4976 w 36811"/>
                  <a:gd name="connsiteY1" fmla="*/ 3214 h 3214"/>
                  <a:gd name="connsiteX2" fmla="*/ 0 w 36811"/>
                  <a:gd name="connsiteY2" fmla="*/ 0 h 3214"/>
                  <a:gd name="connsiteX3" fmla="*/ 31712 w 36811"/>
                  <a:gd name="connsiteY3" fmla="*/ 0 h 3214"/>
                  <a:gd name="connsiteX4" fmla="*/ 36811 w 36811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11" h="3214">
                    <a:moveTo>
                      <a:pt x="36811" y="3214"/>
                    </a:moveTo>
                    <a:lnTo>
                      <a:pt x="4976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6811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4C1CEACC-05D5-4F65-D461-51D23A42B824}"/>
                  </a:ext>
                </a:extLst>
              </p:cNvPr>
              <p:cNvSpPr/>
              <p:nvPr/>
            </p:nvSpPr>
            <p:spPr>
              <a:xfrm>
                <a:off x="4908539" y="3775868"/>
                <a:ext cx="37058" cy="3214"/>
              </a:xfrm>
              <a:custGeom>
                <a:avLst/>
                <a:gdLst>
                  <a:gd name="connsiteX0" fmla="*/ 37059 w 37058"/>
                  <a:gd name="connsiteY0" fmla="*/ 3214 h 3214"/>
                  <a:gd name="connsiteX1" fmla="*/ 5223 w 37058"/>
                  <a:gd name="connsiteY1" fmla="*/ 3214 h 3214"/>
                  <a:gd name="connsiteX2" fmla="*/ 0 w 37058"/>
                  <a:gd name="connsiteY2" fmla="*/ 0 h 3214"/>
                  <a:gd name="connsiteX3" fmla="*/ 31712 w 37058"/>
                  <a:gd name="connsiteY3" fmla="*/ 0 h 3214"/>
                  <a:gd name="connsiteX4" fmla="*/ 37059 w 37058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8" h="3214">
                    <a:moveTo>
                      <a:pt x="37059" y="3214"/>
                    </a:moveTo>
                    <a:lnTo>
                      <a:pt x="5223" y="3214"/>
                    </a:lnTo>
                    <a:lnTo>
                      <a:pt x="0" y="0"/>
                    </a:lnTo>
                    <a:lnTo>
                      <a:pt x="31712" y="0"/>
                    </a:lnTo>
                    <a:lnTo>
                      <a:pt x="37059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3470A25D-C81B-3E94-B138-BAB00432FF54}"/>
                  </a:ext>
                </a:extLst>
              </p:cNvPr>
              <p:cNvSpPr/>
              <p:nvPr/>
            </p:nvSpPr>
            <p:spPr>
              <a:xfrm>
                <a:off x="4965255" y="3775868"/>
                <a:ext cx="37275" cy="3214"/>
              </a:xfrm>
              <a:custGeom>
                <a:avLst/>
                <a:gdLst>
                  <a:gd name="connsiteX0" fmla="*/ 37275 w 37275"/>
                  <a:gd name="connsiteY0" fmla="*/ 3214 h 3214"/>
                  <a:gd name="connsiteX1" fmla="*/ 5440 w 37275"/>
                  <a:gd name="connsiteY1" fmla="*/ 3214 h 3214"/>
                  <a:gd name="connsiteX2" fmla="*/ 0 w 37275"/>
                  <a:gd name="connsiteY2" fmla="*/ 0 h 3214"/>
                  <a:gd name="connsiteX3" fmla="*/ 31681 w 37275"/>
                  <a:gd name="connsiteY3" fmla="*/ 0 h 3214"/>
                  <a:gd name="connsiteX4" fmla="*/ 37275 w 37275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5" h="3214">
                    <a:moveTo>
                      <a:pt x="37275" y="3214"/>
                    </a:moveTo>
                    <a:lnTo>
                      <a:pt x="5440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7275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D529B981-775F-4EAA-87B5-D9B39ADB4A96}"/>
                  </a:ext>
                </a:extLst>
              </p:cNvPr>
              <p:cNvSpPr/>
              <p:nvPr/>
            </p:nvSpPr>
            <p:spPr>
              <a:xfrm>
                <a:off x="5021940" y="3775868"/>
                <a:ext cx="37522" cy="3214"/>
              </a:xfrm>
              <a:custGeom>
                <a:avLst/>
                <a:gdLst>
                  <a:gd name="connsiteX0" fmla="*/ 37522 w 37522"/>
                  <a:gd name="connsiteY0" fmla="*/ 3214 h 3214"/>
                  <a:gd name="connsiteX1" fmla="*/ 5687 w 37522"/>
                  <a:gd name="connsiteY1" fmla="*/ 3214 h 3214"/>
                  <a:gd name="connsiteX2" fmla="*/ 0 w 37522"/>
                  <a:gd name="connsiteY2" fmla="*/ 0 h 3214"/>
                  <a:gd name="connsiteX3" fmla="*/ 31681 w 37522"/>
                  <a:gd name="connsiteY3" fmla="*/ 0 h 3214"/>
                  <a:gd name="connsiteX4" fmla="*/ 37522 w 37522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3214">
                    <a:moveTo>
                      <a:pt x="37522" y="3214"/>
                    </a:moveTo>
                    <a:lnTo>
                      <a:pt x="5687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7522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94B1105E-CF38-5C5B-CE62-EAFC5ADA1126}"/>
                  </a:ext>
                </a:extLst>
              </p:cNvPr>
              <p:cNvSpPr/>
              <p:nvPr/>
            </p:nvSpPr>
            <p:spPr>
              <a:xfrm>
                <a:off x="5078626" y="3775868"/>
                <a:ext cx="37769" cy="3214"/>
              </a:xfrm>
              <a:custGeom>
                <a:avLst/>
                <a:gdLst>
                  <a:gd name="connsiteX0" fmla="*/ 37769 w 37769"/>
                  <a:gd name="connsiteY0" fmla="*/ 3214 h 3214"/>
                  <a:gd name="connsiteX1" fmla="*/ 5965 w 37769"/>
                  <a:gd name="connsiteY1" fmla="*/ 3214 h 3214"/>
                  <a:gd name="connsiteX2" fmla="*/ 0 w 37769"/>
                  <a:gd name="connsiteY2" fmla="*/ 0 h 3214"/>
                  <a:gd name="connsiteX3" fmla="*/ 31681 w 37769"/>
                  <a:gd name="connsiteY3" fmla="*/ 0 h 3214"/>
                  <a:gd name="connsiteX4" fmla="*/ 37769 w 37769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3214">
                    <a:moveTo>
                      <a:pt x="37769" y="3214"/>
                    </a:moveTo>
                    <a:lnTo>
                      <a:pt x="5965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7769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36700EAD-D105-58C6-2739-ADBFD0AE02CA}"/>
                  </a:ext>
                </a:extLst>
              </p:cNvPr>
              <p:cNvSpPr/>
              <p:nvPr/>
            </p:nvSpPr>
            <p:spPr>
              <a:xfrm>
                <a:off x="5135311" y="3775868"/>
                <a:ext cx="38016" cy="3214"/>
              </a:xfrm>
              <a:custGeom>
                <a:avLst/>
                <a:gdLst>
                  <a:gd name="connsiteX0" fmla="*/ 38017 w 38016"/>
                  <a:gd name="connsiteY0" fmla="*/ 3214 h 3214"/>
                  <a:gd name="connsiteX1" fmla="*/ 6213 w 38016"/>
                  <a:gd name="connsiteY1" fmla="*/ 3214 h 3214"/>
                  <a:gd name="connsiteX2" fmla="*/ 0 w 38016"/>
                  <a:gd name="connsiteY2" fmla="*/ 0 h 3214"/>
                  <a:gd name="connsiteX3" fmla="*/ 31681 w 38016"/>
                  <a:gd name="connsiteY3" fmla="*/ 0 h 3214"/>
                  <a:gd name="connsiteX4" fmla="*/ 38017 w 38016"/>
                  <a:gd name="connsiteY4" fmla="*/ 321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6" h="3214">
                    <a:moveTo>
                      <a:pt x="38017" y="3214"/>
                    </a:moveTo>
                    <a:lnTo>
                      <a:pt x="6213" y="3214"/>
                    </a:lnTo>
                    <a:lnTo>
                      <a:pt x="0" y="0"/>
                    </a:lnTo>
                    <a:lnTo>
                      <a:pt x="31681" y="0"/>
                    </a:lnTo>
                    <a:lnTo>
                      <a:pt x="38017" y="321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72003487-CF60-1318-D51B-5A3C939C4216}"/>
                  </a:ext>
                </a:extLst>
              </p:cNvPr>
              <p:cNvSpPr/>
              <p:nvPr/>
            </p:nvSpPr>
            <p:spPr>
              <a:xfrm>
                <a:off x="2170718" y="3780721"/>
                <a:ext cx="38634" cy="3276"/>
              </a:xfrm>
              <a:custGeom>
                <a:avLst/>
                <a:gdLst>
                  <a:gd name="connsiteX0" fmla="*/ 32021 w 38634"/>
                  <a:gd name="connsiteY0" fmla="*/ 3276 h 3276"/>
                  <a:gd name="connsiteX1" fmla="*/ 0 w 38634"/>
                  <a:gd name="connsiteY1" fmla="*/ 3276 h 3276"/>
                  <a:gd name="connsiteX2" fmla="*/ 6738 w 38634"/>
                  <a:gd name="connsiteY2" fmla="*/ 0 h 3276"/>
                  <a:gd name="connsiteX3" fmla="*/ 38635 w 38634"/>
                  <a:gd name="connsiteY3" fmla="*/ 0 h 3276"/>
                  <a:gd name="connsiteX4" fmla="*/ 32021 w 3863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6738" y="0"/>
                    </a:lnTo>
                    <a:lnTo>
                      <a:pt x="38635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847F0BC5-A17E-809E-78D2-ECD0B593A87A}"/>
                  </a:ext>
                </a:extLst>
              </p:cNvPr>
              <p:cNvSpPr/>
              <p:nvPr/>
            </p:nvSpPr>
            <p:spPr>
              <a:xfrm>
                <a:off x="2228021" y="3780721"/>
                <a:ext cx="38418" cy="3276"/>
              </a:xfrm>
              <a:custGeom>
                <a:avLst/>
                <a:gdLst>
                  <a:gd name="connsiteX0" fmla="*/ 32051 w 38418"/>
                  <a:gd name="connsiteY0" fmla="*/ 3276 h 3276"/>
                  <a:gd name="connsiteX1" fmla="*/ 0 w 38418"/>
                  <a:gd name="connsiteY1" fmla="*/ 3276 h 3276"/>
                  <a:gd name="connsiteX2" fmla="*/ 6522 w 38418"/>
                  <a:gd name="connsiteY2" fmla="*/ 0 h 3276"/>
                  <a:gd name="connsiteX3" fmla="*/ 38418 w 38418"/>
                  <a:gd name="connsiteY3" fmla="*/ 0 h 3276"/>
                  <a:gd name="connsiteX4" fmla="*/ 32051 w 3841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18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6522" y="0"/>
                    </a:lnTo>
                    <a:lnTo>
                      <a:pt x="38418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D294EA4-9B78-930C-93C3-A7359E60F1B5}"/>
                  </a:ext>
                </a:extLst>
              </p:cNvPr>
              <p:cNvSpPr/>
              <p:nvPr/>
            </p:nvSpPr>
            <p:spPr>
              <a:xfrm>
                <a:off x="2285324" y="3780721"/>
                <a:ext cx="38171" cy="3276"/>
              </a:xfrm>
              <a:custGeom>
                <a:avLst/>
                <a:gdLst>
                  <a:gd name="connsiteX0" fmla="*/ 32051 w 38171"/>
                  <a:gd name="connsiteY0" fmla="*/ 3276 h 3276"/>
                  <a:gd name="connsiteX1" fmla="*/ 0 w 38171"/>
                  <a:gd name="connsiteY1" fmla="*/ 3276 h 3276"/>
                  <a:gd name="connsiteX2" fmla="*/ 6274 w 38171"/>
                  <a:gd name="connsiteY2" fmla="*/ 0 h 3276"/>
                  <a:gd name="connsiteX3" fmla="*/ 38171 w 38171"/>
                  <a:gd name="connsiteY3" fmla="*/ 0 h 3276"/>
                  <a:gd name="connsiteX4" fmla="*/ 32051 w 3817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6274" y="0"/>
                    </a:lnTo>
                    <a:lnTo>
                      <a:pt x="38171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B112FCD2-7351-BC67-8B37-A457819FE159}"/>
                  </a:ext>
                </a:extLst>
              </p:cNvPr>
              <p:cNvSpPr/>
              <p:nvPr/>
            </p:nvSpPr>
            <p:spPr>
              <a:xfrm>
                <a:off x="2342658" y="3780721"/>
                <a:ext cx="37893" cy="3276"/>
              </a:xfrm>
              <a:custGeom>
                <a:avLst/>
                <a:gdLst>
                  <a:gd name="connsiteX0" fmla="*/ 32021 w 37893"/>
                  <a:gd name="connsiteY0" fmla="*/ 3276 h 3276"/>
                  <a:gd name="connsiteX1" fmla="*/ 0 w 37893"/>
                  <a:gd name="connsiteY1" fmla="*/ 3276 h 3276"/>
                  <a:gd name="connsiteX2" fmla="*/ 5996 w 37893"/>
                  <a:gd name="connsiteY2" fmla="*/ 0 h 3276"/>
                  <a:gd name="connsiteX3" fmla="*/ 37893 w 37893"/>
                  <a:gd name="connsiteY3" fmla="*/ 0 h 3276"/>
                  <a:gd name="connsiteX4" fmla="*/ 32021 w 37893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5996" y="0"/>
                    </a:lnTo>
                    <a:lnTo>
                      <a:pt x="37893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7" name="Freeform: Shape 3466">
                <a:extLst>
                  <a:ext uri="{FF2B5EF4-FFF2-40B4-BE49-F238E27FC236}">
                    <a16:creationId xmlns:a16="http://schemas.microsoft.com/office/drawing/2014/main" id="{92EA4637-DA95-9198-D96D-86F1AB7DC944}"/>
                  </a:ext>
                </a:extLst>
              </p:cNvPr>
              <p:cNvSpPr/>
              <p:nvPr/>
            </p:nvSpPr>
            <p:spPr>
              <a:xfrm>
                <a:off x="2399961" y="3780721"/>
                <a:ext cx="37645" cy="3276"/>
              </a:xfrm>
              <a:custGeom>
                <a:avLst/>
                <a:gdLst>
                  <a:gd name="connsiteX0" fmla="*/ 32051 w 37645"/>
                  <a:gd name="connsiteY0" fmla="*/ 3276 h 3276"/>
                  <a:gd name="connsiteX1" fmla="*/ 0 w 37645"/>
                  <a:gd name="connsiteY1" fmla="*/ 3276 h 3276"/>
                  <a:gd name="connsiteX2" fmla="*/ 5749 w 37645"/>
                  <a:gd name="connsiteY2" fmla="*/ 0 h 3276"/>
                  <a:gd name="connsiteX3" fmla="*/ 37646 w 37645"/>
                  <a:gd name="connsiteY3" fmla="*/ 0 h 3276"/>
                  <a:gd name="connsiteX4" fmla="*/ 32051 w 37645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45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5749" y="0"/>
                    </a:lnTo>
                    <a:lnTo>
                      <a:pt x="37646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479AF4C3-5EDD-03B7-B42A-C681BE931365}"/>
                  </a:ext>
                </a:extLst>
              </p:cNvPr>
              <p:cNvSpPr/>
              <p:nvPr/>
            </p:nvSpPr>
            <p:spPr>
              <a:xfrm>
                <a:off x="2457265" y="3780721"/>
                <a:ext cx="37398" cy="3276"/>
              </a:xfrm>
              <a:custGeom>
                <a:avLst/>
                <a:gdLst>
                  <a:gd name="connsiteX0" fmla="*/ 32052 w 37398"/>
                  <a:gd name="connsiteY0" fmla="*/ 3276 h 3276"/>
                  <a:gd name="connsiteX1" fmla="*/ 0 w 37398"/>
                  <a:gd name="connsiteY1" fmla="*/ 3276 h 3276"/>
                  <a:gd name="connsiteX2" fmla="*/ 5502 w 37398"/>
                  <a:gd name="connsiteY2" fmla="*/ 0 h 3276"/>
                  <a:gd name="connsiteX3" fmla="*/ 37399 w 37398"/>
                  <a:gd name="connsiteY3" fmla="*/ 0 h 3276"/>
                  <a:gd name="connsiteX4" fmla="*/ 32052 w 3739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3276">
                    <a:moveTo>
                      <a:pt x="32052" y="3276"/>
                    </a:moveTo>
                    <a:lnTo>
                      <a:pt x="0" y="3276"/>
                    </a:lnTo>
                    <a:lnTo>
                      <a:pt x="5502" y="0"/>
                    </a:lnTo>
                    <a:lnTo>
                      <a:pt x="37399" y="0"/>
                    </a:lnTo>
                    <a:lnTo>
                      <a:pt x="32052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58CC2199-8F7F-FE92-1A34-291EDABD9360}"/>
                  </a:ext>
                </a:extLst>
              </p:cNvPr>
              <p:cNvSpPr/>
              <p:nvPr/>
            </p:nvSpPr>
            <p:spPr>
              <a:xfrm>
                <a:off x="2514599" y="3780721"/>
                <a:ext cx="37151" cy="3276"/>
              </a:xfrm>
              <a:custGeom>
                <a:avLst/>
                <a:gdLst>
                  <a:gd name="connsiteX0" fmla="*/ 32021 w 37151"/>
                  <a:gd name="connsiteY0" fmla="*/ 3276 h 3276"/>
                  <a:gd name="connsiteX1" fmla="*/ 0 w 37151"/>
                  <a:gd name="connsiteY1" fmla="*/ 3276 h 3276"/>
                  <a:gd name="connsiteX2" fmla="*/ 5254 w 37151"/>
                  <a:gd name="connsiteY2" fmla="*/ 0 h 3276"/>
                  <a:gd name="connsiteX3" fmla="*/ 37151 w 37151"/>
                  <a:gd name="connsiteY3" fmla="*/ 0 h 3276"/>
                  <a:gd name="connsiteX4" fmla="*/ 32021 w 3715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51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5254" y="0"/>
                    </a:lnTo>
                    <a:lnTo>
                      <a:pt x="37151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3361090-CBD5-02DE-758D-F392E5B8D2C1}"/>
                  </a:ext>
                </a:extLst>
              </p:cNvPr>
              <p:cNvSpPr/>
              <p:nvPr/>
            </p:nvSpPr>
            <p:spPr>
              <a:xfrm>
                <a:off x="2571902" y="3780721"/>
                <a:ext cx="36904" cy="3276"/>
              </a:xfrm>
              <a:custGeom>
                <a:avLst/>
                <a:gdLst>
                  <a:gd name="connsiteX0" fmla="*/ 32051 w 36904"/>
                  <a:gd name="connsiteY0" fmla="*/ 3276 h 3276"/>
                  <a:gd name="connsiteX1" fmla="*/ 0 w 36904"/>
                  <a:gd name="connsiteY1" fmla="*/ 3276 h 3276"/>
                  <a:gd name="connsiteX2" fmla="*/ 5007 w 36904"/>
                  <a:gd name="connsiteY2" fmla="*/ 0 h 3276"/>
                  <a:gd name="connsiteX3" fmla="*/ 36904 w 36904"/>
                  <a:gd name="connsiteY3" fmla="*/ 0 h 3276"/>
                  <a:gd name="connsiteX4" fmla="*/ 32051 w 3690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4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5007" y="0"/>
                    </a:lnTo>
                    <a:lnTo>
                      <a:pt x="36904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470548D0-3C17-E005-526F-C74C3456A335}"/>
                  </a:ext>
                </a:extLst>
              </p:cNvPr>
              <p:cNvSpPr/>
              <p:nvPr/>
            </p:nvSpPr>
            <p:spPr>
              <a:xfrm>
                <a:off x="2629205" y="3780721"/>
                <a:ext cx="36656" cy="3276"/>
              </a:xfrm>
              <a:custGeom>
                <a:avLst/>
                <a:gdLst>
                  <a:gd name="connsiteX0" fmla="*/ 32051 w 36656"/>
                  <a:gd name="connsiteY0" fmla="*/ 3276 h 3276"/>
                  <a:gd name="connsiteX1" fmla="*/ 0 w 36656"/>
                  <a:gd name="connsiteY1" fmla="*/ 3276 h 3276"/>
                  <a:gd name="connsiteX2" fmla="*/ 4760 w 36656"/>
                  <a:gd name="connsiteY2" fmla="*/ 0 h 3276"/>
                  <a:gd name="connsiteX3" fmla="*/ 36657 w 36656"/>
                  <a:gd name="connsiteY3" fmla="*/ 0 h 3276"/>
                  <a:gd name="connsiteX4" fmla="*/ 32051 w 3665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4760" y="0"/>
                    </a:lnTo>
                    <a:lnTo>
                      <a:pt x="36657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B4D22694-4768-1360-BAB5-904A2184B306}"/>
                  </a:ext>
                </a:extLst>
              </p:cNvPr>
              <p:cNvSpPr/>
              <p:nvPr/>
            </p:nvSpPr>
            <p:spPr>
              <a:xfrm>
                <a:off x="2686540" y="3780721"/>
                <a:ext cx="36378" cy="3276"/>
              </a:xfrm>
              <a:custGeom>
                <a:avLst/>
                <a:gdLst>
                  <a:gd name="connsiteX0" fmla="*/ 32021 w 36378"/>
                  <a:gd name="connsiteY0" fmla="*/ 3276 h 3276"/>
                  <a:gd name="connsiteX1" fmla="*/ 0 w 36378"/>
                  <a:gd name="connsiteY1" fmla="*/ 3276 h 3276"/>
                  <a:gd name="connsiteX2" fmla="*/ 4481 w 36378"/>
                  <a:gd name="connsiteY2" fmla="*/ 0 h 3276"/>
                  <a:gd name="connsiteX3" fmla="*/ 36378 w 36378"/>
                  <a:gd name="connsiteY3" fmla="*/ 0 h 3276"/>
                  <a:gd name="connsiteX4" fmla="*/ 32021 w 3637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4481" y="0"/>
                    </a:lnTo>
                    <a:lnTo>
                      <a:pt x="36378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ABFEDF80-9706-342F-194E-DF320664A4DD}"/>
                  </a:ext>
                </a:extLst>
              </p:cNvPr>
              <p:cNvSpPr/>
              <p:nvPr/>
            </p:nvSpPr>
            <p:spPr>
              <a:xfrm>
                <a:off x="2743843" y="3780721"/>
                <a:ext cx="36131" cy="3276"/>
              </a:xfrm>
              <a:custGeom>
                <a:avLst/>
                <a:gdLst>
                  <a:gd name="connsiteX0" fmla="*/ 32051 w 36131"/>
                  <a:gd name="connsiteY0" fmla="*/ 3276 h 3276"/>
                  <a:gd name="connsiteX1" fmla="*/ 0 w 36131"/>
                  <a:gd name="connsiteY1" fmla="*/ 3276 h 3276"/>
                  <a:gd name="connsiteX2" fmla="*/ 4234 w 36131"/>
                  <a:gd name="connsiteY2" fmla="*/ 0 h 3276"/>
                  <a:gd name="connsiteX3" fmla="*/ 36131 w 36131"/>
                  <a:gd name="connsiteY3" fmla="*/ 0 h 3276"/>
                  <a:gd name="connsiteX4" fmla="*/ 32051 w 3613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4234" y="0"/>
                    </a:lnTo>
                    <a:lnTo>
                      <a:pt x="36131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109B18D4-B739-CAD9-D9FE-9501F319CA8C}"/>
                  </a:ext>
                </a:extLst>
              </p:cNvPr>
              <p:cNvSpPr/>
              <p:nvPr/>
            </p:nvSpPr>
            <p:spPr>
              <a:xfrm>
                <a:off x="2801146" y="3780721"/>
                <a:ext cx="35914" cy="3276"/>
              </a:xfrm>
              <a:custGeom>
                <a:avLst/>
                <a:gdLst>
                  <a:gd name="connsiteX0" fmla="*/ 32051 w 35914"/>
                  <a:gd name="connsiteY0" fmla="*/ 3276 h 3276"/>
                  <a:gd name="connsiteX1" fmla="*/ 0 w 35914"/>
                  <a:gd name="connsiteY1" fmla="*/ 3276 h 3276"/>
                  <a:gd name="connsiteX2" fmla="*/ 4018 w 35914"/>
                  <a:gd name="connsiteY2" fmla="*/ 0 h 3276"/>
                  <a:gd name="connsiteX3" fmla="*/ 35915 w 35914"/>
                  <a:gd name="connsiteY3" fmla="*/ 0 h 3276"/>
                  <a:gd name="connsiteX4" fmla="*/ 32051 w 3591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4018" y="0"/>
                    </a:lnTo>
                    <a:lnTo>
                      <a:pt x="35915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22B080BE-36C4-8B41-E893-DA6972DC06CD}"/>
                  </a:ext>
                </a:extLst>
              </p:cNvPr>
              <p:cNvSpPr/>
              <p:nvPr/>
            </p:nvSpPr>
            <p:spPr>
              <a:xfrm>
                <a:off x="2858480" y="3780721"/>
                <a:ext cx="35636" cy="3276"/>
              </a:xfrm>
              <a:custGeom>
                <a:avLst/>
                <a:gdLst>
                  <a:gd name="connsiteX0" fmla="*/ 32021 w 35636"/>
                  <a:gd name="connsiteY0" fmla="*/ 3276 h 3276"/>
                  <a:gd name="connsiteX1" fmla="*/ 0 w 35636"/>
                  <a:gd name="connsiteY1" fmla="*/ 3276 h 3276"/>
                  <a:gd name="connsiteX2" fmla="*/ 3740 w 35636"/>
                  <a:gd name="connsiteY2" fmla="*/ 0 h 3276"/>
                  <a:gd name="connsiteX3" fmla="*/ 35637 w 35636"/>
                  <a:gd name="connsiteY3" fmla="*/ 0 h 3276"/>
                  <a:gd name="connsiteX4" fmla="*/ 32021 w 3563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3740" y="0"/>
                    </a:lnTo>
                    <a:lnTo>
                      <a:pt x="35637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5A403823-F4AE-76CD-EAA4-214D2667919D}"/>
                  </a:ext>
                </a:extLst>
              </p:cNvPr>
              <p:cNvSpPr/>
              <p:nvPr/>
            </p:nvSpPr>
            <p:spPr>
              <a:xfrm>
                <a:off x="2915783" y="3780721"/>
                <a:ext cx="35389" cy="3276"/>
              </a:xfrm>
              <a:custGeom>
                <a:avLst/>
                <a:gdLst>
                  <a:gd name="connsiteX0" fmla="*/ 32051 w 35389"/>
                  <a:gd name="connsiteY0" fmla="*/ 3276 h 3276"/>
                  <a:gd name="connsiteX1" fmla="*/ 0 w 35389"/>
                  <a:gd name="connsiteY1" fmla="*/ 3276 h 3276"/>
                  <a:gd name="connsiteX2" fmla="*/ 3493 w 35389"/>
                  <a:gd name="connsiteY2" fmla="*/ 0 h 3276"/>
                  <a:gd name="connsiteX3" fmla="*/ 35390 w 35389"/>
                  <a:gd name="connsiteY3" fmla="*/ 0 h 3276"/>
                  <a:gd name="connsiteX4" fmla="*/ 32051 w 35389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3493" y="0"/>
                    </a:lnTo>
                    <a:lnTo>
                      <a:pt x="35390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3E085CD4-4AAA-B290-BB9B-2F4144C6739B}"/>
                  </a:ext>
                </a:extLst>
              </p:cNvPr>
              <p:cNvSpPr/>
              <p:nvPr/>
            </p:nvSpPr>
            <p:spPr>
              <a:xfrm>
                <a:off x="2973087" y="3780721"/>
                <a:ext cx="35142" cy="3276"/>
              </a:xfrm>
              <a:custGeom>
                <a:avLst/>
                <a:gdLst>
                  <a:gd name="connsiteX0" fmla="*/ 32051 w 35142"/>
                  <a:gd name="connsiteY0" fmla="*/ 3276 h 3276"/>
                  <a:gd name="connsiteX1" fmla="*/ 0 w 35142"/>
                  <a:gd name="connsiteY1" fmla="*/ 3276 h 3276"/>
                  <a:gd name="connsiteX2" fmla="*/ 3245 w 35142"/>
                  <a:gd name="connsiteY2" fmla="*/ 0 h 3276"/>
                  <a:gd name="connsiteX3" fmla="*/ 35142 w 35142"/>
                  <a:gd name="connsiteY3" fmla="*/ 0 h 3276"/>
                  <a:gd name="connsiteX4" fmla="*/ 32051 w 35142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3245" y="0"/>
                    </a:lnTo>
                    <a:lnTo>
                      <a:pt x="35142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E8C769BF-EE61-54D8-BF15-E6DAF9D73A0D}"/>
                  </a:ext>
                </a:extLst>
              </p:cNvPr>
              <p:cNvSpPr/>
              <p:nvPr/>
            </p:nvSpPr>
            <p:spPr>
              <a:xfrm>
                <a:off x="3030421" y="3780721"/>
                <a:ext cx="34864" cy="3276"/>
              </a:xfrm>
              <a:custGeom>
                <a:avLst/>
                <a:gdLst>
                  <a:gd name="connsiteX0" fmla="*/ 32021 w 34864"/>
                  <a:gd name="connsiteY0" fmla="*/ 3276 h 3276"/>
                  <a:gd name="connsiteX1" fmla="*/ 0 w 34864"/>
                  <a:gd name="connsiteY1" fmla="*/ 3276 h 3276"/>
                  <a:gd name="connsiteX2" fmla="*/ 2967 w 34864"/>
                  <a:gd name="connsiteY2" fmla="*/ 0 h 3276"/>
                  <a:gd name="connsiteX3" fmla="*/ 34864 w 34864"/>
                  <a:gd name="connsiteY3" fmla="*/ 0 h 3276"/>
                  <a:gd name="connsiteX4" fmla="*/ 32021 w 3486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2967" y="0"/>
                    </a:lnTo>
                    <a:lnTo>
                      <a:pt x="34864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9" name="Freeform: Shape 3478">
                <a:extLst>
                  <a:ext uri="{FF2B5EF4-FFF2-40B4-BE49-F238E27FC236}">
                    <a16:creationId xmlns:a16="http://schemas.microsoft.com/office/drawing/2014/main" id="{7C96CCA5-5F36-41EF-08F3-938A91D3B949}"/>
                  </a:ext>
                </a:extLst>
              </p:cNvPr>
              <p:cNvSpPr/>
              <p:nvPr/>
            </p:nvSpPr>
            <p:spPr>
              <a:xfrm>
                <a:off x="3087724" y="3780721"/>
                <a:ext cx="34647" cy="3276"/>
              </a:xfrm>
              <a:custGeom>
                <a:avLst/>
                <a:gdLst>
                  <a:gd name="connsiteX0" fmla="*/ 32051 w 34647"/>
                  <a:gd name="connsiteY0" fmla="*/ 3276 h 3276"/>
                  <a:gd name="connsiteX1" fmla="*/ 0 w 34647"/>
                  <a:gd name="connsiteY1" fmla="*/ 3276 h 3276"/>
                  <a:gd name="connsiteX2" fmla="*/ 2751 w 34647"/>
                  <a:gd name="connsiteY2" fmla="*/ 0 h 3276"/>
                  <a:gd name="connsiteX3" fmla="*/ 34648 w 34647"/>
                  <a:gd name="connsiteY3" fmla="*/ 0 h 3276"/>
                  <a:gd name="connsiteX4" fmla="*/ 32051 w 34647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2751" y="0"/>
                    </a:lnTo>
                    <a:lnTo>
                      <a:pt x="34648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0" name="Freeform: Shape 3479">
                <a:extLst>
                  <a:ext uri="{FF2B5EF4-FFF2-40B4-BE49-F238E27FC236}">
                    <a16:creationId xmlns:a16="http://schemas.microsoft.com/office/drawing/2014/main" id="{7FC5B821-8392-626E-1F49-925D3D604FDA}"/>
                  </a:ext>
                </a:extLst>
              </p:cNvPr>
              <p:cNvSpPr/>
              <p:nvPr/>
            </p:nvSpPr>
            <p:spPr>
              <a:xfrm>
                <a:off x="3145027" y="3780721"/>
                <a:ext cx="34400" cy="3276"/>
              </a:xfrm>
              <a:custGeom>
                <a:avLst/>
                <a:gdLst>
                  <a:gd name="connsiteX0" fmla="*/ 32051 w 34400"/>
                  <a:gd name="connsiteY0" fmla="*/ 3276 h 3276"/>
                  <a:gd name="connsiteX1" fmla="*/ 0 w 34400"/>
                  <a:gd name="connsiteY1" fmla="*/ 3276 h 3276"/>
                  <a:gd name="connsiteX2" fmla="*/ 2503 w 34400"/>
                  <a:gd name="connsiteY2" fmla="*/ 0 h 3276"/>
                  <a:gd name="connsiteX3" fmla="*/ 34401 w 34400"/>
                  <a:gd name="connsiteY3" fmla="*/ 0 h 3276"/>
                  <a:gd name="connsiteX4" fmla="*/ 32051 w 34400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2503" y="0"/>
                    </a:lnTo>
                    <a:lnTo>
                      <a:pt x="34401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1" name="Freeform: Shape 3480">
                <a:extLst>
                  <a:ext uri="{FF2B5EF4-FFF2-40B4-BE49-F238E27FC236}">
                    <a16:creationId xmlns:a16="http://schemas.microsoft.com/office/drawing/2014/main" id="{B2396EC4-F508-EE9C-C2E7-9290FDC9BA49}"/>
                  </a:ext>
                </a:extLst>
              </p:cNvPr>
              <p:cNvSpPr/>
              <p:nvPr/>
            </p:nvSpPr>
            <p:spPr>
              <a:xfrm>
                <a:off x="3202361" y="3780721"/>
                <a:ext cx="34122" cy="3276"/>
              </a:xfrm>
              <a:custGeom>
                <a:avLst/>
                <a:gdLst>
                  <a:gd name="connsiteX0" fmla="*/ 32021 w 34122"/>
                  <a:gd name="connsiteY0" fmla="*/ 3276 h 3276"/>
                  <a:gd name="connsiteX1" fmla="*/ 0 w 34122"/>
                  <a:gd name="connsiteY1" fmla="*/ 3276 h 3276"/>
                  <a:gd name="connsiteX2" fmla="*/ 2225 w 34122"/>
                  <a:gd name="connsiteY2" fmla="*/ 0 h 3276"/>
                  <a:gd name="connsiteX3" fmla="*/ 34122 w 34122"/>
                  <a:gd name="connsiteY3" fmla="*/ 0 h 3276"/>
                  <a:gd name="connsiteX4" fmla="*/ 32021 w 34122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2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2225" y="0"/>
                    </a:lnTo>
                    <a:lnTo>
                      <a:pt x="34122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2" name="Freeform: Shape 3481">
                <a:extLst>
                  <a:ext uri="{FF2B5EF4-FFF2-40B4-BE49-F238E27FC236}">
                    <a16:creationId xmlns:a16="http://schemas.microsoft.com/office/drawing/2014/main" id="{3949E529-FEF6-F605-73CA-38C48F8F25EC}"/>
                  </a:ext>
                </a:extLst>
              </p:cNvPr>
              <p:cNvSpPr/>
              <p:nvPr/>
            </p:nvSpPr>
            <p:spPr>
              <a:xfrm>
                <a:off x="3259665" y="3780721"/>
                <a:ext cx="33874" cy="3276"/>
              </a:xfrm>
              <a:custGeom>
                <a:avLst/>
                <a:gdLst>
                  <a:gd name="connsiteX0" fmla="*/ 32021 w 33874"/>
                  <a:gd name="connsiteY0" fmla="*/ 3276 h 3276"/>
                  <a:gd name="connsiteX1" fmla="*/ 0 w 33874"/>
                  <a:gd name="connsiteY1" fmla="*/ 3276 h 3276"/>
                  <a:gd name="connsiteX2" fmla="*/ 1978 w 33874"/>
                  <a:gd name="connsiteY2" fmla="*/ 0 h 3276"/>
                  <a:gd name="connsiteX3" fmla="*/ 33875 w 33874"/>
                  <a:gd name="connsiteY3" fmla="*/ 0 h 3276"/>
                  <a:gd name="connsiteX4" fmla="*/ 32021 w 3387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4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1978" y="0"/>
                    </a:lnTo>
                    <a:lnTo>
                      <a:pt x="33875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3" name="Freeform: Shape 3482">
                <a:extLst>
                  <a:ext uri="{FF2B5EF4-FFF2-40B4-BE49-F238E27FC236}">
                    <a16:creationId xmlns:a16="http://schemas.microsoft.com/office/drawing/2014/main" id="{5CEE0AA9-46E9-2443-F711-4355F90F285E}"/>
                  </a:ext>
                </a:extLst>
              </p:cNvPr>
              <p:cNvSpPr/>
              <p:nvPr/>
            </p:nvSpPr>
            <p:spPr>
              <a:xfrm>
                <a:off x="3316968" y="3780721"/>
                <a:ext cx="33627" cy="3276"/>
              </a:xfrm>
              <a:custGeom>
                <a:avLst/>
                <a:gdLst>
                  <a:gd name="connsiteX0" fmla="*/ 32051 w 33627"/>
                  <a:gd name="connsiteY0" fmla="*/ 3276 h 3276"/>
                  <a:gd name="connsiteX1" fmla="*/ 0 w 33627"/>
                  <a:gd name="connsiteY1" fmla="*/ 3276 h 3276"/>
                  <a:gd name="connsiteX2" fmla="*/ 1731 w 33627"/>
                  <a:gd name="connsiteY2" fmla="*/ 0 h 3276"/>
                  <a:gd name="connsiteX3" fmla="*/ 33627 w 33627"/>
                  <a:gd name="connsiteY3" fmla="*/ 0 h 3276"/>
                  <a:gd name="connsiteX4" fmla="*/ 32051 w 33627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1731" y="0"/>
                    </a:lnTo>
                    <a:lnTo>
                      <a:pt x="33627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DDA557F5-EAD6-F1F5-87C7-C2B970123683}"/>
                  </a:ext>
                </a:extLst>
              </p:cNvPr>
              <p:cNvSpPr/>
              <p:nvPr/>
            </p:nvSpPr>
            <p:spPr>
              <a:xfrm>
                <a:off x="3374302" y="3780721"/>
                <a:ext cx="33380" cy="3276"/>
              </a:xfrm>
              <a:custGeom>
                <a:avLst/>
                <a:gdLst>
                  <a:gd name="connsiteX0" fmla="*/ 32021 w 33380"/>
                  <a:gd name="connsiteY0" fmla="*/ 3276 h 3276"/>
                  <a:gd name="connsiteX1" fmla="*/ 0 w 33380"/>
                  <a:gd name="connsiteY1" fmla="*/ 3276 h 3276"/>
                  <a:gd name="connsiteX2" fmla="*/ 1484 w 33380"/>
                  <a:gd name="connsiteY2" fmla="*/ 0 h 3276"/>
                  <a:gd name="connsiteX3" fmla="*/ 33381 w 33380"/>
                  <a:gd name="connsiteY3" fmla="*/ 0 h 3276"/>
                  <a:gd name="connsiteX4" fmla="*/ 32021 w 33380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1484" y="0"/>
                    </a:lnTo>
                    <a:lnTo>
                      <a:pt x="33381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247427D7-25AB-E5B2-4A79-3D8D427E0522}"/>
                  </a:ext>
                </a:extLst>
              </p:cNvPr>
              <p:cNvSpPr/>
              <p:nvPr/>
            </p:nvSpPr>
            <p:spPr>
              <a:xfrm>
                <a:off x="3431605" y="3780721"/>
                <a:ext cx="33133" cy="3276"/>
              </a:xfrm>
              <a:custGeom>
                <a:avLst/>
                <a:gdLst>
                  <a:gd name="connsiteX0" fmla="*/ 32021 w 33133"/>
                  <a:gd name="connsiteY0" fmla="*/ 3276 h 3276"/>
                  <a:gd name="connsiteX1" fmla="*/ 0 w 33133"/>
                  <a:gd name="connsiteY1" fmla="*/ 3276 h 3276"/>
                  <a:gd name="connsiteX2" fmla="*/ 1236 w 33133"/>
                  <a:gd name="connsiteY2" fmla="*/ 0 h 3276"/>
                  <a:gd name="connsiteX3" fmla="*/ 33133 w 33133"/>
                  <a:gd name="connsiteY3" fmla="*/ 0 h 3276"/>
                  <a:gd name="connsiteX4" fmla="*/ 32021 w 33133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3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1236" y="0"/>
                    </a:lnTo>
                    <a:lnTo>
                      <a:pt x="33133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4ED2D3A4-01A2-03A9-145D-10F021800275}"/>
                  </a:ext>
                </a:extLst>
              </p:cNvPr>
              <p:cNvSpPr/>
              <p:nvPr/>
            </p:nvSpPr>
            <p:spPr>
              <a:xfrm>
                <a:off x="3488908" y="3780721"/>
                <a:ext cx="32886" cy="3276"/>
              </a:xfrm>
              <a:custGeom>
                <a:avLst/>
                <a:gdLst>
                  <a:gd name="connsiteX0" fmla="*/ 32052 w 32886"/>
                  <a:gd name="connsiteY0" fmla="*/ 3276 h 3276"/>
                  <a:gd name="connsiteX1" fmla="*/ 0 w 32886"/>
                  <a:gd name="connsiteY1" fmla="*/ 3276 h 3276"/>
                  <a:gd name="connsiteX2" fmla="*/ 989 w 32886"/>
                  <a:gd name="connsiteY2" fmla="*/ 0 h 3276"/>
                  <a:gd name="connsiteX3" fmla="*/ 32886 w 32886"/>
                  <a:gd name="connsiteY3" fmla="*/ 0 h 3276"/>
                  <a:gd name="connsiteX4" fmla="*/ 32052 w 3288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86" h="3276">
                    <a:moveTo>
                      <a:pt x="32052" y="3276"/>
                    </a:moveTo>
                    <a:lnTo>
                      <a:pt x="0" y="3276"/>
                    </a:lnTo>
                    <a:lnTo>
                      <a:pt x="989" y="0"/>
                    </a:lnTo>
                    <a:lnTo>
                      <a:pt x="32886" y="0"/>
                    </a:lnTo>
                    <a:lnTo>
                      <a:pt x="32052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04883825-EB52-67E6-C7B1-C1426D7ED2AE}"/>
                  </a:ext>
                </a:extLst>
              </p:cNvPr>
              <p:cNvSpPr/>
              <p:nvPr/>
            </p:nvSpPr>
            <p:spPr>
              <a:xfrm>
                <a:off x="3546212" y="3780721"/>
                <a:ext cx="32638" cy="3276"/>
              </a:xfrm>
              <a:custGeom>
                <a:avLst/>
                <a:gdLst>
                  <a:gd name="connsiteX0" fmla="*/ 32051 w 32638"/>
                  <a:gd name="connsiteY0" fmla="*/ 3276 h 3276"/>
                  <a:gd name="connsiteX1" fmla="*/ 0 w 32638"/>
                  <a:gd name="connsiteY1" fmla="*/ 3276 h 3276"/>
                  <a:gd name="connsiteX2" fmla="*/ 742 w 32638"/>
                  <a:gd name="connsiteY2" fmla="*/ 0 h 3276"/>
                  <a:gd name="connsiteX3" fmla="*/ 32639 w 32638"/>
                  <a:gd name="connsiteY3" fmla="*/ 0 h 3276"/>
                  <a:gd name="connsiteX4" fmla="*/ 32051 w 3263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38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742" y="0"/>
                    </a:lnTo>
                    <a:lnTo>
                      <a:pt x="32639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068DBF5D-0947-6C5B-BC9B-402032293685}"/>
                  </a:ext>
                </a:extLst>
              </p:cNvPr>
              <p:cNvSpPr/>
              <p:nvPr/>
            </p:nvSpPr>
            <p:spPr>
              <a:xfrm>
                <a:off x="3603546" y="3780721"/>
                <a:ext cx="32360" cy="3276"/>
              </a:xfrm>
              <a:custGeom>
                <a:avLst/>
                <a:gdLst>
                  <a:gd name="connsiteX0" fmla="*/ 32021 w 32360"/>
                  <a:gd name="connsiteY0" fmla="*/ 3276 h 3276"/>
                  <a:gd name="connsiteX1" fmla="*/ 0 w 32360"/>
                  <a:gd name="connsiteY1" fmla="*/ 3276 h 3276"/>
                  <a:gd name="connsiteX2" fmla="*/ 464 w 32360"/>
                  <a:gd name="connsiteY2" fmla="*/ 0 h 3276"/>
                  <a:gd name="connsiteX3" fmla="*/ 32360 w 32360"/>
                  <a:gd name="connsiteY3" fmla="*/ 0 h 3276"/>
                  <a:gd name="connsiteX4" fmla="*/ 32021 w 32360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60" h="3276">
                    <a:moveTo>
                      <a:pt x="32021" y="3276"/>
                    </a:moveTo>
                    <a:lnTo>
                      <a:pt x="0" y="3276"/>
                    </a:lnTo>
                    <a:lnTo>
                      <a:pt x="464" y="0"/>
                    </a:lnTo>
                    <a:lnTo>
                      <a:pt x="32360" y="0"/>
                    </a:lnTo>
                    <a:lnTo>
                      <a:pt x="3202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5D7606FB-C2BE-9730-3A5F-92FD3B0A8978}"/>
                  </a:ext>
                </a:extLst>
              </p:cNvPr>
              <p:cNvSpPr/>
              <p:nvPr/>
            </p:nvSpPr>
            <p:spPr>
              <a:xfrm>
                <a:off x="3660849" y="3780721"/>
                <a:ext cx="32144" cy="3276"/>
              </a:xfrm>
              <a:custGeom>
                <a:avLst/>
                <a:gdLst>
                  <a:gd name="connsiteX0" fmla="*/ 32051 w 32144"/>
                  <a:gd name="connsiteY0" fmla="*/ 3276 h 3276"/>
                  <a:gd name="connsiteX1" fmla="*/ 0 w 32144"/>
                  <a:gd name="connsiteY1" fmla="*/ 3276 h 3276"/>
                  <a:gd name="connsiteX2" fmla="*/ 248 w 32144"/>
                  <a:gd name="connsiteY2" fmla="*/ 0 h 3276"/>
                  <a:gd name="connsiteX3" fmla="*/ 32144 w 32144"/>
                  <a:gd name="connsiteY3" fmla="*/ 0 h 3276"/>
                  <a:gd name="connsiteX4" fmla="*/ 32051 w 3214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44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248" y="0"/>
                    </a:lnTo>
                    <a:lnTo>
                      <a:pt x="32144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1D4960ED-AC2A-D774-3C73-C6AD2641F0E9}"/>
                  </a:ext>
                </a:extLst>
              </p:cNvPr>
              <p:cNvSpPr/>
              <p:nvPr/>
            </p:nvSpPr>
            <p:spPr>
              <a:xfrm>
                <a:off x="3718152" y="3780721"/>
                <a:ext cx="32051" cy="3276"/>
              </a:xfrm>
              <a:custGeom>
                <a:avLst/>
                <a:gdLst>
                  <a:gd name="connsiteX0" fmla="*/ 32051 w 32051"/>
                  <a:gd name="connsiteY0" fmla="*/ 3276 h 3276"/>
                  <a:gd name="connsiteX1" fmla="*/ 0 w 32051"/>
                  <a:gd name="connsiteY1" fmla="*/ 3276 h 3276"/>
                  <a:gd name="connsiteX2" fmla="*/ 0 w 32051"/>
                  <a:gd name="connsiteY2" fmla="*/ 0 h 3276"/>
                  <a:gd name="connsiteX3" fmla="*/ 31897 w 32051"/>
                  <a:gd name="connsiteY3" fmla="*/ 0 h 3276"/>
                  <a:gd name="connsiteX4" fmla="*/ 32051 w 3205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1" h="3276">
                    <a:moveTo>
                      <a:pt x="32051" y="3276"/>
                    </a:moveTo>
                    <a:lnTo>
                      <a:pt x="0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205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4C8FAB74-1481-F8C7-A276-3BABD25C6D08}"/>
                  </a:ext>
                </a:extLst>
              </p:cNvPr>
              <p:cNvSpPr/>
              <p:nvPr/>
            </p:nvSpPr>
            <p:spPr>
              <a:xfrm>
                <a:off x="3775208" y="3780721"/>
                <a:ext cx="32298" cy="3276"/>
              </a:xfrm>
              <a:custGeom>
                <a:avLst/>
                <a:gdLst>
                  <a:gd name="connsiteX0" fmla="*/ 32299 w 32298"/>
                  <a:gd name="connsiteY0" fmla="*/ 3276 h 3276"/>
                  <a:gd name="connsiteX1" fmla="*/ 278 w 32298"/>
                  <a:gd name="connsiteY1" fmla="*/ 3276 h 3276"/>
                  <a:gd name="connsiteX2" fmla="*/ 0 w 32298"/>
                  <a:gd name="connsiteY2" fmla="*/ 0 h 3276"/>
                  <a:gd name="connsiteX3" fmla="*/ 31897 w 32298"/>
                  <a:gd name="connsiteY3" fmla="*/ 0 h 3276"/>
                  <a:gd name="connsiteX4" fmla="*/ 32299 w 3229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98" h="3276">
                    <a:moveTo>
                      <a:pt x="32299" y="3276"/>
                    </a:moveTo>
                    <a:lnTo>
                      <a:pt x="278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2299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EAEE80D2-5FA4-161B-9D01-45316439E46B}"/>
                  </a:ext>
                </a:extLst>
              </p:cNvPr>
              <p:cNvSpPr/>
              <p:nvPr/>
            </p:nvSpPr>
            <p:spPr>
              <a:xfrm>
                <a:off x="3832265" y="3780721"/>
                <a:ext cx="32576" cy="3276"/>
              </a:xfrm>
              <a:custGeom>
                <a:avLst/>
                <a:gdLst>
                  <a:gd name="connsiteX0" fmla="*/ 32577 w 32576"/>
                  <a:gd name="connsiteY0" fmla="*/ 3276 h 3276"/>
                  <a:gd name="connsiteX1" fmla="*/ 525 w 32576"/>
                  <a:gd name="connsiteY1" fmla="*/ 3276 h 3276"/>
                  <a:gd name="connsiteX2" fmla="*/ 0 w 32576"/>
                  <a:gd name="connsiteY2" fmla="*/ 0 h 3276"/>
                  <a:gd name="connsiteX3" fmla="*/ 31897 w 32576"/>
                  <a:gd name="connsiteY3" fmla="*/ 0 h 3276"/>
                  <a:gd name="connsiteX4" fmla="*/ 32577 w 3257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76" h="3276">
                    <a:moveTo>
                      <a:pt x="32577" y="3276"/>
                    </a:moveTo>
                    <a:lnTo>
                      <a:pt x="525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2577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B921FFF6-F360-C562-9923-29D789838168}"/>
                  </a:ext>
                </a:extLst>
              </p:cNvPr>
              <p:cNvSpPr/>
              <p:nvPr/>
            </p:nvSpPr>
            <p:spPr>
              <a:xfrm>
                <a:off x="3889320" y="3780721"/>
                <a:ext cx="32824" cy="3276"/>
              </a:xfrm>
              <a:custGeom>
                <a:avLst/>
                <a:gdLst>
                  <a:gd name="connsiteX0" fmla="*/ 32824 w 32824"/>
                  <a:gd name="connsiteY0" fmla="*/ 3276 h 3276"/>
                  <a:gd name="connsiteX1" fmla="*/ 773 w 32824"/>
                  <a:gd name="connsiteY1" fmla="*/ 3276 h 3276"/>
                  <a:gd name="connsiteX2" fmla="*/ 0 w 32824"/>
                  <a:gd name="connsiteY2" fmla="*/ 0 h 3276"/>
                  <a:gd name="connsiteX3" fmla="*/ 31897 w 32824"/>
                  <a:gd name="connsiteY3" fmla="*/ 0 h 3276"/>
                  <a:gd name="connsiteX4" fmla="*/ 32824 w 3282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24" h="3276">
                    <a:moveTo>
                      <a:pt x="32824" y="3276"/>
                    </a:moveTo>
                    <a:lnTo>
                      <a:pt x="773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2824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5E8B40A3-5B00-5821-1EC1-739E262EBD98}"/>
                  </a:ext>
                </a:extLst>
              </p:cNvPr>
              <p:cNvSpPr/>
              <p:nvPr/>
            </p:nvSpPr>
            <p:spPr>
              <a:xfrm>
                <a:off x="3946407" y="3780721"/>
                <a:ext cx="33040" cy="3276"/>
              </a:xfrm>
              <a:custGeom>
                <a:avLst/>
                <a:gdLst>
                  <a:gd name="connsiteX0" fmla="*/ 33041 w 33040"/>
                  <a:gd name="connsiteY0" fmla="*/ 3276 h 3276"/>
                  <a:gd name="connsiteX1" fmla="*/ 1020 w 33040"/>
                  <a:gd name="connsiteY1" fmla="*/ 3276 h 3276"/>
                  <a:gd name="connsiteX2" fmla="*/ 0 w 33040"/>
                  <a:gd name="connsiteY2" fmla="*/ 0 h 3276"/>
                  <a:gd name="connsiteX3" fmla="*/ 31897 w 33040"/>
                  <a:gd name="connsiteY3" fmla="*/ 0 h 3276"/>
                  <a:gd name="connsiteX4" fmla="*/ 33041 w 33040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40" h="3276">
                    <a:moveTo>
                      <a:pt x="33041" y="3276"/>
                    </a:moveTo>
                    <a:lnTo>
                      <a:pt x="1020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304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8BCB0422-6EA5-23B2-E017-722E36FA4167}"/>
                  </a:ext>
                </a:extLst>
              </p:cNvPr>
              <p:cNvSpPr/>
              <p:nvPr/>
            </p:nvSpPr>
            <p:spPr>
              <a:xfrm>
                <a:off x="4003463" y="3780721"/>
                <a:ext cx="33318" cy="3276"/>
              </a:xfrm>
              <a:custGeom>
                <a:avLst/>
                <a:gdLst>
                  <a:gd name="connsiteX0" fmla="*/ 33318 w 33318"/>
                  <a:gd name="connsiteY0" fmla="*/ 3276 h 3276"/>
                  <a:gd name="connsiteX1" fmla="*/ 1267 w 33318"/>
                  <a:gd name="connsiteY1" fmla="*/ 3276 h 3276"/>
                  <a:gd name="connsiteX2" fmla="*/ 0 w 33318"/>
                  <a:gd name="connsiteY2" fmla="*/ 0 h 3276"/>
                  <a:gd name="connsiteX3" fmla="*/ 31897 w 33318"/>
                  <a:gd name="connsiteY3" fmla="*/ 0 h 3276"/>
                  <a:gd name="connsiteX4" fmla="*/ 33318 w 3331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8" h="3276">
                    <a:moveTo>
                      <a:pt x="33318" y="3276"/>
                    </a:moveTo>
                    <a:lnTo>
                      <a:pt x="1267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3318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4EB96112-A16E-EDAF-F26A-234770455A74}"/>
                  </a:ext>
                </a:extLst>
              </p:cNvPr>
              <p:cNvSpPr/>
              <p:nvPr/>
            </p:nvSpPr>
            <p:spPr>
              <a:xfrm>
                <a:off x="4060519" y="3780721"/>
                <a:ext cx="33565" cy="3276"/>
              </a:xfrm>
              <a:custGeom>
                <a:avLst/>
                <a:gdLst>
                  <a:gd name="connsiteX0" fmla="*/ 33566 w 33565"/>
                  <a:gd name="connsiteY0" fmla="*/ 3276 h 3276"/>
                  <a:gd name="connsiteX1" fmla="*/ 1514 w 33565"/>
                  <a:gd name="connsiteY1" fmla="*/ 3276 h 3276"/>
                  <a:gd name="connsiteX2" fmla="*/ 0 w 33565"/>
                  <a:gd name="connsiteY2" fmla="*/ 0 h 3276"/>
                  <a:gd name="connsiteX3" fmla="*/ 31897 w 33565"/>
                  <a:gd name="connsiteY3" fmla="*/ 0 h 3276"/>
                  <a:gd name="connsiteX4" fmla="*/ 33566 w 33565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" h="3276">
                    <a:moveTo>
                      <a:pt x="33566" y="3276"/>
                    </a:moveTo>
                    <a:lnTo>
                      <a:pt x="1514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3566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A264BF40-E278-F516-6A0B-675819DB9FBA}"/>
                  </a:ext>
                </a:extLst>
              </p:cNvPr>
              <p:cNvSpPr/>
              <p:nvPr/>
            </p:nvSpPr>
            <p:spPr>
              <a:xfrm>
                <a:off x="4117575" y="3780721"/>
                <a:ext cx="33813" cy="3276"/>
              </a:xfrm>
              <a:custGeom>
                <a:avLst/>
                <a:gdLst>
                  <a:gd name="connsiteX0" fmla="*/ 33813 w 33813"/>
                  <a:gd name="connsiteY0" fmla="*/ 3276 h 3276"/>
                  <a:gd name="connsiteX1" fmla="*/ 1793 w 33813"/>
                  <a:gd name="connsiteY1" fmla="*/ 3276 h 3276"/>
                  <a:gd name="connsiteX2" fmla="*/ 0 w 33813"/>
                  <a:gd name="connsiteY2" fmla="*/ 0 h 3276"/>
                  <a:gd name="connsiteX3" fmla="*/ 31897 w 33813"/>
                  <a:gd name="connsiteY3" fmla="*/ 0 h 3276"/>
                  <a:gd name="connsiteX4" fmla="*/ 33813 w 33813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3" h="3276">
                    <a:moveTo>
                      <a:pt x="33813" y="3276"/>
                    </a:moveTo>
                    <a:lnTo>
                      <a:pt x="1793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3813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52C9D28F-4456-C424-19D8-4B26C037CC7E}"/>
                  </a:ext>
                </a:extLst>
              </p:cNvPr>
              <p:cNvSpPr/>
              <p:nvPr/>
            </p:nvSpPr>
            <p:spPr>
              <a:xfrm>
                <a:off x="4174631" y="3780721"/>
                <a:ext cx="34091" cy="3276"/>
              </a:xfrm>
              <a:custGeom>
                <a:avLst/>
                <a:gdLst>
                  <a:gd name="connsiteX0" fmla="*/ 34091 w 34091"/>
                  <a:gd name="connsiteY0" fmla="*/ 3276 h 3276"/>
                  <a:gd name="connsiteX1" fmla="*/ 2040 w 34091"/>
                  <a:gd name="connsiteY1" fmla="*/ 3276 h 3276"/>
                  <a:gd name="connsiteX2" fmla="*/ 0 w 34091"/>
                  <a:gd name="connsiteY2" fmla="*/ 0 h 3276"/>
                  <a:gd name="connsiteX3" fmla="*/ 31897 w 34091"/>
                  <a:gd name="connsiteY3" fmla="*/ 0 h 3276"/>
                  <a:gd name="connsiteX4" fmla="*/ 34091 w 3409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276">
                    <a:moveTo>
                      <a:pt x="34091" y="3276"/>
                    </a:moveTo>
                    <a:lnTo>
                      <a:pt x="2040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409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C30B254B-E45B-8BFC-C700-8231C88BC15C}"/>
                  </a:ext>
                </a:extLst>
              </p:cNvPr>
              <p:cNvSpPr/>
              <p:nvPr/>
            </p:nvSpPr>
            <p:spPr>
              <a:xfrm>
                <a:off x="4231718" y="3780721"/>
                <a:ext cx="34307" cy="3276"/>
              </a:xfrm>
              <a:custGeom>
                <a:avLst/>
                <a:gdLst>
                  <a:gd name="connsiteX0" fmla="*/ 34308 w 34307"/>
                  <a:gd name="connsiteY0" fmla="*/ 3276 h 3276"/>
                  <a:gd name="connsiteX1" fmla="*/ 2256 w 34307"/>
                  <a:gd name="connsiteY1" fmla="*/ 3276 h 3276"/>
                  <a:gd name="connsiteX2" fmla="*/ 0 w 34307"/>
                  <a:gd name="connsiteY2" fmla="*/ 0 h 3276"/>
                  <a:gd name="connsiteX3" fmla="*/ 31897 w 34307"/>
                  <a:gd name="connsiteY3" fmla="*/ 0 h 3276"/>
                  <a:gd name="connsiteX4" fmla="*/ 34308 w 34307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276">
                    <a:moveTo>
                      <a:pt x="34308" y="3276"/>
                    </a:moveTo>
                    <a:lnTo>
                      <a:pt x="2256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4308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0" name="Freeform: Shape 3499">
                <a:extLst>
                  <a:ext uri="{FF2B5EF4-FFF2-40B4-BE49-F238E27FC236}">
                    <a16:creationId xmlns:a16="http://schemas.microsoft.com/office/drawing/2014/main" id="{C45BD3B5-C405-963A-F2A4-6E1FC02E1EA3}"/>
                  </a:ext>
                </a:extLst>
              </p:cNvPr>
              <p:cNvSpPr/>
              <p:nvPr/>
            </p:nvSpPr>
            <p:spPr>
              <a:xfrm>
                <a:off x="4288774" y="3780721"/>
                <a:ext cx="34555" cy="3276"/>
              </a:xfrm>
              <a:custGeom>
                <a:avLst/>
                <a:gdLst>
                  <a:gd name="connsiteX0" fmla="*/ 34555 w 34555"/>
                  <a:gd name="connsiteY0" fmla="*/ 3276 h 3276"/>
                  <a:gd name="connsiteX1" fmla="*/ 2535 w 34555"/>
                  <a:gd name="connsiteY1" fmla="*/ 3276 h 3276"/>
                  <a:gd name="connsiteX2" fmla="*/ 0 w 34555"/>
                  <a:gd name="connsiteY2" fmla="*/ 0 h 3276"/>
                  <a:gd name="connsiteX3" fmla="*/ 31897 w 34555"/>
                  <a:gd name="connsiteY3" fmla="*/ 0 h 3276"/>
                  <a:gd name="connsiteX4" fmla="*/ 34555 w 34555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276">
                    <a:moveTo>
                      <a:pt x="34555" y="3276"/>
                    </a:moveTo>
                    <a:lnTo>
                      <a:pt x="2535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4555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649B0250-D8C6-52FD-A1A0-68500B154690}"/>
                  </a:ext>
                </a:extLst>
              </p:cNvPr>
              <p:cNvSpPr/>
              <p:nvPr/>
            </p:nvSpPr>
            <p:spPr>
              <a:xfrm>
                <a:off x="4345830" y="3780721"/>
                <a:ext cx="34833" cy="3276"/>
              </a:xfrm>
              <a:custGeom>
                <a:avLst/>
                <a:gdLst>
                  <a:gd name="connsiteX0" fmla="*/ 34833 w 34833"/>
                  <a:gd name="connsiteY0" fmla="*/ 3276 h 3276"/>
                  <a:gd name="connsiteX1" fmla="*/ 2782 w 34833"/>
                  <a:gd name="connsiteY1" fmla="*/ 3276 h 3276"/>
                  <a:gd name="connsiteX2" fmla="*/ 0 w 34833"/>
                  <a:gd name="connsiteY2" fmla="*/ 0 h 3276"/>
                  <a:gd name="connsiteX3" fmla="*/ 31897 w 34833"/>
                  <a:gd name="connsiteY3" fmla="*/ 0 h 3276"/>
                  <a:gd name="connsiteX4" fmla="*/ 34833 w 34833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3" h="3276">
                    <a:moveTo>
                      <a:pt x="34833" y="3276"/>
                    </a:moveTo>
                    <a:lnTo>
                      <a:pt x="2782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4833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292464A7-C693-402B-A3FB-ED7FC2A56E39}"/>
                  </a:ext>
                </a:extLst>
              </p:cNvPr>
              <p:cNvSpPr/>
              <p:nvPr/>
            </p:nvSpPr>
            <p:spPr>
              <a:xfrm>
                <a:off x="4402886" y="3780721"/>
                <a:ext cx="35080" cy="3276"/>
              </a:xfrm>
              <a:custGeom>
                <a:avLst/>
                <a:gdLst>
                  <a:gd name="connsiteX0" fmla="*/ 35080 w 35080"/>
                  <a:gd name="connsiteY0" fmla="*/ 3276 h 3276"/>
                  <a:gd name="connsiteX1" fmla="*/ 3029 w 35080"/>
                  <a:gd name="connsiteY1" fmla="*/ 3276 h 3276"/>
                  <a:gd name="connsiteX2" fmla="*/ 0 w 35080"/>
                  <a:gd name="connsiteY2" fmla="*/ 0 h 3276"/>
                  <a:gd name="connsiteX3" fmla="*/ 31897 w 35080"/>
                  <a:gd name="connsiteY3" fmla="*/ 0 h 3276"/>
                  <a:gd name="connsiteX4" fmla="*/ 35080 w 35080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276">
                    <a:moveTo>
                      <a:pt x="35080" y="3276"/>
                    </a:moveTo>
                    <a:lnTo>
                      <a:pt x="3029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5080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65F3EA42-8D50-D1C1-72F0-C0FD81BF1B84}"/>
                  </a:ext>
                </a:extLst>
              </p:cNvPr>
              <p:cNvSpPr/>
              <p:nvPr/>
            </p:nvSpPr>
            <p:spPr>
              <a:xfrm>
                <a:off x="4459942" y="3780721"/>
                <a:ext cx="35327" cy="3276"/>
              </a:xfrm>
              <a:custGeom>
                <a:avLst/>
                <a:gdLst>
                  <a:gd name="connsiteX0" fmla="*/ 35328 w 35327"/>
                  <a:gd name="connsiteY0" fmla="*/ 3276 h 3276"/>
                  <a:gd name="connsiteX1" fmla="*/ 3307 w 35327"/>
                  <a:gd name="connsiteY1" fmla="*/ 3276 h 3276"/>
                  <a:gd name="connsiteX2" fmla="*/ 0 w 35327"/>
                  <a:gd name="connsiteY2" fmla="*/ 0 h 3276"/>
                  <a:gd name="connsiteX3" fmla="*/ 31897 w 35327"/>
                  <a:gd name="connsiteY3" fmla="*/ 0 h 3276"/>
                  <a:gd name="connsiteX4" fmla="*/ 35328 w 35327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276">
                    <a:moveTo>
                      <a:pt x="35328" y="3276"/>
                    </a:moveTo>
                    <a:lnTo>
                      <a:pt x="3307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5328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932C9212-CDDD-DFE6-BD5C-805CB46FDE77}"/>
                  </a:ext>
                </a:extLst>
              </p:cNvPr>
              <p:cNvSpPr/>
              <p:nvPr/>
            </p:nvSpPr>
            <p:spPr>
              <a:xfrm>
                <a:off x="4517029" y="3780721"/>
                <a:ext cx="35544" cy="3276"/>
              </a:xfrm>
              <a:custGeom>
                <a:avLst/>
                <a:gdLst>
                  <a:gd name="connsiteX0" fmla="*/ 35544 w 35544"/>
                  <a:gd name="connsiteY0" fmla="*/ 3276 h 3276"/>
                  <a:gd name="connsiteX1" fmla="*/ 3524 w 35544"/>
                  <a:gd name="connsiteY1" fmla="*/ 3276 h 3276"/>
                  <a:gd name="connsiteX2" fmla="*/ 0 w 35544"/>
                  <a:gd name="connsiteY2" fmla="*/ 0 h 3276"/>
                  <a:gd name="connsiteX3" fmla="*/ 31897 w 35544"/>
                  <a:gd name="connsiteY3" fmla="*/ 0 h 3276"/>
                  <a:gd name="connsiteX4" fmla="*/ 35544 w 3554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276">
                    <a:moveTo>
                      <a:pt x="35544" y="3276"/>
                    </a:moveTo>
                    <a:lnTo>
                      <a:pt x="3524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5544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FDA8561E-CB08-B09A-B82B-E88021EF97D6}"/>
                  </a:ext>
                </a:extLst>
              </p:cNvPr>
              <p:cNvSpPr/>
              <p:nvPr/>
            </p:nvSpPr>
            <p:spPr>
              <a:xfrm>
                <a:off x="4574085" y="3780721"/>
                <a:ext cx="35822" cy="3276"/>
              </a:xfrm>
              <a:custGeom>
                <a:avLst/>
                <a:gdLst>
                  <a:gd name="connsiteX0" fmla="*/ 35822 w 35822"/>
                  <a:gd name="connsiteY0" fmla="*/ 3276 h 3276"/>
                  <a:gd name="connsiteX1" fmla="*/ 3771 w 35822"/>
                  <a:gd name="connsiteY1" fmla="*/ 3276 h 3276"/>
                  <a:gd name="connsiteX2" fmla="*/ 0 w 35822"/>
                  <a:gd name="connsiteY2" fmla="*/ 0 h 3276"/>
                  <a:gd name="connsiteX3" fmla="*/ 31897 w 35822"/>
                  <a:gd name="connsiteY3" fmla="*/ 0 h 3276"/>
                  <a:gd name="connsiteX4" fmla="*/ 35822 w 35822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276">
                    <a:moveTo>
                      <a:pt x="35822" y="3276"/>
                    </a:moveTo>
                    <a:lnTo>
                      <a:pt x="3771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5822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E4D9E1B5-C996-D88A-970B-074D2656DD1F}"/>
                  </a:ext>
                </a:extLst>
              </p:cNvPr>
              <p:cNvSpPr/>
              <p:nvPr/>
            </p:nvSpPr>
            <p:spPr>
              <a:xfrm>
                <a:off x="4631141" y="3780721"/>
                <a:ext cx="36069" cy="3276"/>
              </a:xfrm>
              <a:custGeom>
                <a:avLst/>
                <a:gdLst>
                  <a:gd name="connsiteX0" fmla="*/ 36070 w 36069"/>
                  <a:gd name="connsiteY0" fmla="*/ 3276 h 3276"/>
                  <a:gd name="connsiteX1" fmla="*/ 4049 w 36069"/>
                  <a:gd name="connsiteY1" fmla="*/ 3276 h 3276"/>
                  <a:gd name="connsiteX2" fmla="*/ 0 w 36069"/>
                  <a:gd name="connsiteY2" fmla="*/ 0 h 3276"/>
                  <a:gd name="connsiteX3" fmla="*/ 31897 w 36069"/>
                  <a:gd name="connsiteY3" fmla="*/ 0 h 3276"/>
                  <a:gd name="connsiteX4" fmla="*/ 36070 w 36069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69" h="3276">
                    <a:moveTo>
                      <a:pt x="36070" y="3276"/>
                    </a:moveTo>
                    <a:lnTo>
                      <a:pt x="4049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6070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57A0495D-48EF-8F5C-462E-CF0747C95407}"/>
                  </a:ext>
                </a:extLst>
              </p:cNvPr>
              <p:cNvSpPr/>
              <p:nvPr/>
            </p:nvSpPr>
            <p:spPr>
              <a:xfrm>
                <a:off x="4688197" y="3780721"/>
                <a:ext cx="36316" cy="3276"/>
              </a:xfrm>
              <a:custGeom>
                <a:avLst/>
                <a:gdLst>
                  <a:gd name="connsiteX0" fmla="*/ 36317 w 36316"/>
                  <a:gd name="connsiteY0" fmla="*/ 3276 h 3276"/>
                  <a:gd name="connsiteX1" fmla="*/ 4296 w 36316"/>
                  <a:gd name="connsiteY1" fmla="*/ 3276 h 3276"/>
                  <a:gd name="connsiteX2" fmla="*/ 0 w 36316"/>
                  <a:gd name="connsiteY2" fmla="*/ 0 h 3276"/>
                  <a:gd name="connsiteX3" fmla="*/ 31897 w 36316"/>
                  <a:gd name="connsiteY3" fmla="*/ 0 h 3276"/>
                  <a:gd name="connsiteX4" fmla="*/ 36317 w 3631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16" h="3276">
                    <a:moveTo>
                      <a:pt x="36317" y="3276"/>
                    </a:moveTo>
                    <a:lnTo>
                      <a:pt x="4296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6317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4474066D-4F5E-62C1-109C-4F974D371F65}"/>
                  </a:ext>
                </a:extLst>
              </p:cNvPr>
              <p:cNvSpPr/>
              <p:nvPr/>
            </p:nvSpPr>
            <p:spPr>
              <a:xfrm>
                <a:off x="4745253" y="3780721"/>
                <a:ext cx="36594" cy="3276"/>
              </a:xfrm>
              <a:custGeom>
                <a:avLst/>
                <a:gdLst>
                  <a:gd name="connsiteX0" fmla="*/ 36595 w 36594"/>
                  <a:gd name="connsiteY0" fmla="*/ 3276 h 3276"/>
                  <a:gd name="connsiteX1" fmla="*/ 4543 w 36594"/>
                  <a:gd name="connsiteY1" fmla="*/ 3276 h 3276"/>
                  <a:gd name="connsiteX2" fmla="*/ 0 w 36594"/>
                  <a:gd name="connsiteY2" fmla="*/ 0 h 3276"/>
                  <a:gd name="connsiteX3" fmla="*/ 31897 w 36594"/>
                  <a:gd name="connsiteY3" fmla="*/ 0 h 3276"/>
                  <a:gd name="connsiteX4" fmla="*/ 36595 w 3659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94" h="3276">
                    <a:moveTo>
                      <a:pt x="36595" y="3276"/>
                    </a:moveTo>
                    <a:lnTo>
                      <a:pt x="4543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6595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2B1F3FD2-7997-CE20-7076-5823868FCDE5}"/>
                  </a:ext>
                </a:extLst>
              </p:cNvPr>
              <p:cNvSpPr/>
              <p:nvPr/>
            </p:nvSpPr>
            <p:spPr>
              <a:xfrm>
                <a:off x="4802340" y="3780721"/>
                <a:ext cx="36811" cy="3276"/>
              </a:xfrm>
              <a:custGeom>
                <a:avLst/>
                <a:gdLst>
                  <a:gd name="connsiteX0" fmla="*/ 36811 w 36811"/>
                  <a:gd name="connsiteY0" fmla="*/ 3276 h 3276"/>
                  <a:gd name="connsiteX1" fmla="*/ 4760 w 36811"/>
                  <a:gd name="connsiteY1" fmla="*/ 3276 h 3276"/>
                  <a:gd name="connsiteX2" fmla="*/ 0 w 36811"/>
                  <a:gd name="connsiteY2" fmla="*/ 0 h 3276"/>
                  <a:gd name="connsiteX3" fmla="*/ 31897 w 36811"/>
                  <a:gd name="connsiteY3" fmla="*/ 0 h 3276"/>
                  <a:gd name="connsiteX4" fmla="*/ 36811 w 3681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11" h="3276">
                    <a:moveTo>
                      <a:pt x="36811" y="3276"/>
                    </a:moveTo>
                    <a:lnTo>
                      <a:pt x="4760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681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86789AAB-5168-A6D4-7E75-85AB8FDC860A}"/>
                  </a:ext>
                </a:extLst>
              </p:cNvPr>
              <p:cNvSpPr/>
              <p:nvPr/>
            </p:nvSpPr>
            <p:spPr>
              <a:xfrm>
                <a:off x="4859396" y="3780721"/>
                <a:ext cx="37058" cy="3276"/>
              </a:xfrm>
              <a:custGeom>
                <a:avLst/>
                <a:gdLst>
                  <a:gd name="connsiteX0" fmla="*/ 37059 w 37058"/>
                  <a:gd name="connsiteY0" fmla="*/ 3276 h 3276"/>
                  <a:gd name="connsiteX1" fmla="*/ 5038 w 37058"/>
                  <a:gd name="connsiteY1" fmla="*/ 3276 h 3276"/>
                  <a:gd name="connsiteX2" fmla="*/ 0 w 37058"/>
                  <a:gd name="connsiteY2" fmla="*/ 0 h 3276"/>
                  <a:gd name="connsiteX3" fmla="*/ 31897 w 37058"/>
                  <a:gd name="connsiteY3" fmla="*/ 0 h 3276"/>
                  <a:gd name="connsiteX4" fmla="*/ 37059 w 3705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8" h="3276">
                    <a:moveTo>
                      <a:pt x="37059" y="3276"/>
                    </a:moveTo>
                    <a:lnTo>
                      <a:pt x="5038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7059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A35A5D85-C7A9-391F-4C97-2C994E85658D}"/>
                  </a:ext>
                </a:extLst>
              </p:cNvPr>
              <p:cNvSpPr/>
              <p:nvPr/>
            </p:nvSpPr>
            <p:spPr>
              <a:xfrm>
                <a:off x="4916452" y="3780721"/>
                <a:ext cx="37336" cy="3276"/>
              </a:xfrm>
              <a:custGeom>
                <a:avLst/>
                <a:gdLst>
                  <a:gd name="connsiteX0" fmla="*/ 37337 w 37336"/>
                  <a:gd name="connsiteY0" fmla="*/ 3276 h 3276"/>
                  <a:gd name="connsiteX1" fmla="*/ 5285 w 37336"/>
                  <a:gd name="connsiteY1" fmla="*/ 3276 h 3276"/>
                  <a:gd name="connsiteX2" fmla="*/ 0 w 37336"/>
                  <a:gd name="connsiteY2" fmla="*/ 0 h 3276"/>
                  <a:gd name="connsiteX3" fmla="*/ 31897 w 37336"/>
                  <a:gd name="connsiteY3" fmla="*/ 0 h 3276"/>
                  <a:gd name="connsiteX4" fmla="*/ 37337 w 37336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3276">
                    <a:moveTo>
                      <a:pt x="37337" y="3276"/>
                    </a:moveTo>
                    <a:lnTo>
                      <a:pt x="5285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7337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2" name="Freeform: Shape 3511">
                <a:extLst>
                  <a:ext uri="{FF2B5EF4-FFF2-40B4-BE49-F238E27FC236}">
                    <a16:creationId xmlns:a16="http://schemas.microsoft.com/office/drawing/2014/main" id="{A865024E-2C1D-7BC1-9B94-4540F5430321}"/>
                  </a:ext>
                </a:extLst>
              </p:cNvPr>
              <p:cNvSpPr/>
              <p:nvPr/>
            </p:nvSpPr>
            <p:spPr>
              <a:xfrm>
                <a:off x="4973508" y="3780721"/>
                <a:ext cx="37584" cy="3276"/>
              </a:xfrm>
              <a:custGeom>
                <a:avLst/>
                <a:gdLst>
                  <a:gd name="connsiteX0" fmla="*/ 37584 w 37584"/>
                  <a:gd name="connsiteY0" fmla="*/ 3276 h 3276"/>
                  <a:gd name="connsiteX1" fmla="*/ 5533 w 37584"/>
                  <a:gd name="connsiteY1" fmla="*/ 3276 h 3276"/>
                  <a:gd name="connsiteX2" fmla="*/ 0 w 37584"/>
                  <a:gd name="connsiteY2" fmla="*/ 0 h 3276"/>
                  <a:gd name="connsiteX3" fmla="*/ 31897 w 37584"/>
                  <a:gd name="connsiteY3" fmla="*/ 0 h 3276"/>
                  <a:gd name="connsiteX4" fmla="*/ 37584 w 37584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4" h="3276">
                    <a:moveTo>
                      <a:pt x="37584" y="3276"/>
                    </a:moveTo>
                    <a:lnTo>
                      <a:pt x="5533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7584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3" name="Freeform: Shape 3512">
                <a:extLst>
                  <a:ext uri="{FF2B5EF4-FFF2-40B4-BE49-F238E27FC236}">
                    <a16:creationId xmlns:a16="http://schemas.microsoft.com/office/drawing/2014/main" id="{57774B4A-3DFA-1225-1C1F-D161C879DE09}"/>
                  </a:ext>
                </a:extLst>
              </p:cNvPr>
              <p:cNvSpPr/>
              <p:nvPr/>
            </p:nvSpPr>
            <p:spPr>
              <a:xfrm>
                <a:off x="5030564" y="3780721"/>
                <a:ext cx="37831" cy="3276"/>
              </a:xfrm>
              <a:custGeom>
                <a:avLst/>
                <a:gdLst>
                  <a:gd name="connsiteX0" fmla="*/ 37831 w 37831"/>
                  <a:gd name="connsiteY0" fmla="*/ 3276 h 3276"/>
                  <a:gd name="connsiteX1" fmla="*/ 5811 w 37831"/>
                  <a:gd name="connsiteY1" fmla="*/ 3276 h 3276"/>
                  <a:gd name="connsiteX2" fmla="*/ 0 w 37831"/>
                  <a:gd name="connsiteY2" fmla="*/ 0 h 3276"/>
                  <a:gd name="connsiteX3" fmla="*/ 31897 w 37831"/>
                  <a:gd name="connsiteY3" fmla="*/ 0 h 3276"/>
                  <a:gd name="connsiteX4" fmla="*/ 37831 w 37831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31" h="3276">
                    <a:moveTo>
                      <a:pt x="37831" y="3276"/>
                    </a:moveTo>
                    <a:lnTo>
                      <a:pt x="5811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7831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4" name="Freeform: Shape 3513">
                <a:extLst>
                  <a:ext uri="{FF2B5EF4-FFF2-40B4-BE49-F238E27FC236}">
                    <a16:creationId xmlns:a16="http://schemas.microsoft.com/office/drawing/2014/main" id="{A5DCD891-13B3-2EDF-43AD-C81D363287B2}"/>
                  </a:ext>
                </a:extLst>
              </p:cNvPr>
              <p:cNvSpPr/>
              <p:nvPr/>
            </p:nvSpPr>
            <p:spPr>
              <a:xfrm>
                <a:off x="5087650" y="3780721"/>
                <a:ext cx="38078" cy="3276"/>
              </a:xfrm>
              <a:custGeom>
                <a:avLst/>
                <a:gdLst>
                  <a:gd name="connsiteX0" fmla="*/ 38079 w 38078"/>
                  <a:gd name="connsiteY0" fmla="*/ 3276 h 3276"/>
                  <a:gd name="connsiteX1" fmla="*/ 6027 w 38078"/>
                  <a:gd name="connsiteY1" fmla="*/ 3276 h 3276"/>
                  <a:gd name="connsiteX2" fmla="*/ 0 w 38078"/>
                  <a:gd name="connsiteY2" fmla="*/ 0 h 3276"/>
                  <a:gd name="connsiteX3" fmla="*/ 31897 w 38078"/>
                  <a:gd name="connsiteY3" fmla="*/ 0 h 3276"/>
                  <a:gd name="connsiteX4" fmla="*/ 38079 w 38078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3276">
                    <a:moveTo>
                      <a:pt x="38079" y="3276"/>
                    </a:moveTo>
                    <a:lnTo>
                      <a:pt x="6027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8079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5" name="Freeform: Shape 3514">
                <a:extLst>
                  <a:ext uri="{FF2B5EF4-FFF2-40B4-BE49-F238E27FC236}">
                    <a16:creationId xmlns:a16="http://schemas.microsoft.com/office/drawing/2014/main" id="{331A8E96-668F-E814-7A11-B0E73ED5135E}"/>
                  </a:ext>
                </a:extLst>
              </p:cNvPr>
              <p:cNvSpPr/>
              <p:nvPr/>
            </p:nvSpPr>
            <p:spPr>
              <a:xfrm>
                <a:off x="5144707" y="3780721"/>
                <a:ext cx="38325" cy="3276"/>
              </a:xfrm>
              <a:custGeom>
                <a:avLst/>
                <a:gdLst>
                  <a:gd name="connsiteX0" fmla="*/ 38326 w 38325"/>
                  <a:gd name="connsiteY0" fmla="*/ 3276 h 3276"/>
                  <a:gd name="connsiteX1" fmla="*/ 6274 w 38325"/>
                  <a:gd name="connsiteY1" fmla="*/ 3276 h 3276"/>
                  <a:gd name="connsiteX2" fmla="*/ 0 w 38325"/>
                  <a:gd name="connsiteY2" fmla="*/ 0 h 3276"/>
                  <a:gd name="connsiteX3" fmla="*/ 31897 w 38325"/>
                  <a:gd name="connsiteY3" fmla="*/ 0 h 3276"/>
                  <a:gd name="connsiteX4" fmla="*/ 38326 w 38325"/>
                  <a:gd name="connsiteY4" fmla="*/ 3276 h 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3276">
                    <a:moveTo>
                      <a:pt x="38326" y="3276"/>
                    </a:moveTo>
                    <a:lnTo>
                      <a:pt x="6274" y="3276"/>
                    </a:lnTo>
                    <a:lnTo>
                      <a:pt x="0" y="0"/>
                    </a:lnTo>
                    <a:lnTo>
                      <a:pt x="31897" y="0"/>
                    </a:lnTo>
                    <a:lnTo>
                      <a:pt x="38326" y="327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6" name="Freeform: Shape 3515">
                <a:extLst>
                  <a:ext uri="{FF2B5EF4-FFF2-40B4-BE49-F238E27FC236}">
                    <a16:creationId xmlns:a16="http://schemas.microsoft.com/office/drawing/2014/main" id="{7FDD36F0-3AA2-8219-B3B2-39A51F00A47E}"/>
                  </a:ext>
                </a:extLst>
              </p:cNvPr>
              <p:cNvSpPr/>
              <p:nvPr/>
            </p:nvSpPr>
            <p:spPr>
              <a:xfrm>
                <a:off x="2102689" y="3785666"/>
                <a:ext cx="39222" cy="3307"/>
              </a:xfrm>
              <a:custGeom>
                <a:avLst/>
                <a:gdLst>
                  <a:gd name="connsiteX0" fmla="*/ 32268 w 39222"/>
                  <a:gd name="connsiteY0" fmla="*/ 3307 h 3307"/>
                  <a:gd name="connsiteX1" fmla="*/ 0 w 39222"/>
                  <a:gd name="connsiteY1" fmla="*/ 3307 h 3307"/>
                  <a:gd name="connsiteX2" fmla="*/ 7109 w 39222"/>
                  <a:gd name="connsiteY2" fmla="*/ 0 h 3307"/>
                  <a:gd name="connsiteX3" fmla="*/ 39222 w 39222"/>
                  <a:gd name="connsiteY3" fmla="*/ 0 h 3307"/>
                  <a:gd name="connsiteX4" fmla="*/ 32268 w 3922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22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7109" y="0"/>
                    </a:lnTo>
                    <a:lnTo>
                      <a:pt x="39222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7" name="Freeform: Shape 3516">
                <a:extLst>
                  <a:ext uri="{FF2B5EF4-FFF2-40B4-BE49-F238E27FC236}">
                    <a16:creationId xmlns:a16="http://schemas.microsoft.com/office/drawing/2014/main" id="{536104DB-44F8-5784-54B9-10FB128E886A}"/>
                  </a:ext>
                </a:extLst>
              </p:cNvPr>
              <p:cNvSpPr/>
              <p:nvPr/>
            </p:nvSpPr>
            <p:spPr>
              <a:xfrm>
                <a:off x="2160394" y="3785666"/>
                <a:ext cx="38974" cy="3307"/>
              </a:xfrm>
              <a:custGeom>
                <a:avLst/>
                <a:gdLst>
                  <a:gd name="connsiteX0" fmla="*/ 32268 w 38974"/>
                  <a:gd name="connsiteY0" fmla="*/ 3307 h 3307"/>
                  <a:gd name="connsiteX1" fmla="*/ 0 w 38974"/>
                  <a:gd name="connsiteY1" fmla="*/ 3307 h 3307"/>
                  <a:gd name="connsiteX2" fmla="*/ 6862 w 38974"/>
                  <a:gd name="connsiteY2" fmla="*/ 0 h 3307"/>
                  <a:gd name="connsiteX3" fmla="*/ 38975 w 38974"/>
                  <a:gd name="connsiteY3" fmla="*/ 0 h 3307"/>
                  <a:gd name="connsiteX4" fmla="*/ 32268 w 3897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4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6862" y="0"/>
                    </a:lnTo>
                    <a:lnTo>
                      <a:pt x="38975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D7762FAB-39F8-B802-2515-E7BA2B87D851}"/>
                  </a:ext>
                </a:extLst>
              </p:cNvPr>
              <p:cNvSpPr/>
              <p:nvPr/>
            </p:nvSpPr>
            <p:spPr>
              <a:xfrm>
                <a:off x="2218099" y="3785666"/>
                <a:ext cx="38696" cy="3307"/>
              </a:xfrm>
              <a:custGeom>
                <a:avLst/>
                <a:gdLst>
                  <a:gd name="connsiteX0" fmla="*/ 32237 w 38696"/>
                  <a:gd name="connsiteY0" fmla="*/ 3307 h 3307"/>
                  <a:gd name="connsiteX1" fmla="*/ 0 w 38696"/>
                  <a:gd name="connsiteY1" fmla="*/ 3307 h 3307"/>
                  <a:gd name="connsiteX2" fmla="*/ 6583 w 38696"/>
                  <a:gd name="connsiteY2" fmla="*/ 0 h 3307"/>
                  <a:gd name="connsiteX3" fmla="*/ 38697 w 38696"/>
                  <a:gd name="connsiteY3" fmla="*/ 0 h 3307"/>
                  <a:gd name="connsiteX4" fmla="*/ 32237 w 3869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6583" y="0"/>
                    </a:lnTo>
                    <a:lnTo>
                      <a:pt x="38697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D4687A26-59D9-031F-F707-408457F56F65}"/>
                  </a:ext>
                </a:extLst>
              </p:cNvPr>
              <p:cNvSpPr/>
              <p:nvPr/>
            </p:nvSpPr>
            <p:spPr>
              <a:xfrm>
                <a:off x="2275804" y="3785666"/>
                <a:ext cx="38418" cy="3307"/>
              </a:xfrm>
              <a:custGeom>
                <a:avLst/>
                <a:gdLst>
                  <a:gd name="connsiteX0" fmla="*/ 32237 w 38418"/>
                  <a:gd name="connsiteY0" fmla="*/ 3307 h 3307"/>
                  <a:gd name="connsiteX1" fmla="*/ 0 w 38418"/>
                  <a:gd name="connsiteY1" fmla="*/ 3307 h 3307"/>
                  <a:gd name="connsiteX2" fmla="*/ 6336 w 38418"/>
                  <a:gd name="connsiteY2" fmla="*/ 0 h 3307"/>
                  <a:gd name="connsiteX3" fmla="*/ 38418 w 38418"/>
                  <a:gd name="connsiteY3" fmla="*/ 0 h 3307"/>
                  <a:gd name="connsiteX4" fmla="*/ 32237 w 38418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18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6336" y="0"/>
                    </a:lnTo>
                    <a:lnTo>
                      <a:pt x="38418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82B2BBA9-9852-04A9-2D2E-E2A407DCB5D8}"/>
                  </a:ext>
                </a:extLst>
              </p:cNvPr>
              <p:cNvSpPr/>
              <p:nvPr/>
            </p:nvSpPr>
            <p:spPr>
              <a:xfrm>
                <a:off x="2333478" y="3785666"/>
                <a:ext cx="38202" cy="3307"/>
              </a:xfrm>
              <a:custGeom>
                <a:avLst/>
                <a:gdLst>
                  <a:gd name="connsiteX0" fmla="*/ 32268 w 38202"/>
                  <a:gd name="connsiteY0" fmla="*/ 3307 h 3307"/>
                  <a:gd name="connsiteX1" fmla="*/ 0 w 38202"/>
                  <a:gd name="connsiteY1" fmla="*/ 3307 h 3307"/>
                  <a:gd name="connsiteX2" fmla="*/ 6089 w 38202"/>
                  <a:gd name="connsiteY2" fmla="*/ 0 h 3307"/>
                  <a:gd name="connsiteX3" fmla="*/ 38202 w 38202"/>
                  <a:gd name="connsiteY3" fmla="*/ 0 h 3307"/>
                  <a:gd name="connsiteX4" fmla="*/ 32268 w 3820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02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6089" y="0"/>
                    </a:lnTo>
                    <a:lnTo>
                      <a:pt x="38202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DD2B94CC-7DAA-67D9-9D03-657BA73BCA98}"/>
                  </a:ext>
                </a:extLst>
              </p:cNvPr>
              <p:cNvSpPr/>
              <p:nvPr/>
            </p:nvSpPr>
            <p:spPr>
              <a:xfrm>
                <a:off x="2391184" y="3785666"/>
                <a:ext cx="37923" cy="3307"/>
              </a:xfrm>
              <a:custGeom>
                <a:avLst/>
                <a:gdLst>
                  <a:gd name="connsiteX0" fmla="*/ 32268 w 37923"/>
                  <a:gd name="connsiteY0" fmla="*/ 3307 h 3307"/>
                  <a:gd name="connsiteX1" fmla="*/ 0 w 37923"/>
                  <a:gd name="connsiteY1" fmla="*/ 3307 h 3307"/>
                  <a:gd name="connsiteX2" fmla="*/ 5841 w 37923"/>
                  <a:gd name="connsiteY2" fmla="*/ 0 h 3307"/>
                  <a:gd name="connsiteX3" fmla="*/ 37924 w 37923"/>
                  <a:gd name="connsiteY3" fmla="*/ 0 h 3307"/>
                  <a:gd name="connsiteX4" fmla="*/ 32268 w 37923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23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5841" y="0"/>
                    </a:lnTo>
                    <a:lnTo>
                      <a:pt x="37924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5F006AE6-F935-608A-5E1C-2587493D10A0}"/>
                  </a:ext>
                </a:extLst>
              </p:cNvPr>
              <p:cNvSpPr/>
              <p:nvPr/>
            </p:nvSpPr>
            <p:spPr>
              <a:xfrm>
                <a:off x="2448889" y="3785666"/>
                <a:ext cx="37676" cy="3307"/>
              </a:xfrm>
              <a:custGeom>
                <a:avLst/>
                <a:gdLst>
                  <a:gd name="connsiteX0" fmla="*/ 32237 w 37676"/>
                  <a:gd name="connsiteY0" fmla="*/ 3307 h 3307"/>
                  <a:gd name="connsiteX1" fmla="*/ 0 w 37676"/>
                  <a:gd name="connsiteY1" fmla="*/ 3307 h 3307"/>
                  <a:gd name="connsiteX2" fmla="*/ 5563 w 37676"/>
                  <a:gd name="connsiteY2" fmla="*/ 0 h 3307"/>
                  <a:gd name="connsiteX3" fmla="*/ 37677 w 37676"/>
                  <a:gd name="connsiteY3" fmla="*/ 0 h 3307"/>
                  <a:gd name="connsiteX4" fmla="*/ 32237 w 3767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76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5563" y="0"/>
                    </a:lnTo>
                    <a:lnTo>
                      <a:pt x="37677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134F88FD-8AD3-8CD9-9376-C69BE9E52591}"/>
                  </a:ext>
                </a:extLst>
              </p:cNvPr>
              <p:cNvSpPr/>
              <p:nvPr/>
            </p:nvSpPr>
            <p:spPr>
              <a:xfrm>
                <a:off x="2506563" y="3785666"/>
                <a:ext cx="37429" cy="3307"/>
              </a:xfrm>
              <a:custGeom>
                <a:avLst/>
                <a:gdLst>
                  <a:gd name="connsiteX0" fmla="*/ 32268 w 37429"/>
                  <a:gd name="connsiteY0" fmla="*/ 3307 h 3307"/>
                  <a:gd name="connsiteX1" fmla="*/ 0 w 37429"/>
                  <a:gd name="connsiteY1" fmla="*/ 3307 h 3307"/>
                  <a:gd name="connsiteX2" fmla="*/ 5347 w 37429"/>
                  <a:gd name="connsiteY2" fmla="*/ 0 h 3307"/>
                  <a:gd name="connsiteX3" fmla="*/ 37429 w 37429"/>
                  <a:gd name="connsiteY3" fmla="*/ 0 h 3307"/>
                  <a:gd name="connsiteX4" fmla="*/ 32268 w 3742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29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5347" y="0"/>
                    </a:lnTo>
                    <a:lnTo>
                      <a:pt x="37429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4" name="Freeform: Shape 3523">
                <a:extLst>
                  <a:ext uri="{FF2B5EF4-FFF2-40B4-BE49-F238E27FC236}">
                    <a16:creationId xmlns:a16="http://schemas.microsoft.com/office/drawing/2014/main" id="{6E767B51-FEBA-F845-64C1-2B16CF9B0FA8}"/>
                  </a:ext>
                </a:extLst>
              </p:cNvPr>
              <p:cNvSpPr/>
              <p:nvPr/>
            </p:nvSpPr>
            <p:spPr>
              <a:xfrm>
                <a:off x="2564268" y="3785666"/>
                <a:ext cx="37182" cy="3307"/>
              </a:xfrm>
              <a:custGeom>
                <a:avLst/>
                <a:gdLst>
                  <a:gd name="connsiteX0" fmla="*/ 32268 w 37182"/>
                  <a:gd name="connsiteY0" fmla="*/ 3307 h 3307"/>
                  <a:gd name="connsiteX1" fmla="*/ 0 w 37182"/>
                  <a:gd name="connsiteY1" fmla="*/ 3307 h 3307"/>
                  <a:gd name="connsiteX2" fmla="*/ 5069 w 37182"/>
                  <a:gd name="connsiteY2" fmla="*/ 0 h 3307"/>
                  <a:gd name="connsiteX3" fmla="*/ 37182 w 37182"/>
                  <a:gd name="connsiteY3" fmla="*/ 0 h 3307"/>
                  <a:gd name="connsiteX4" fmla="*/ 32268 w 3718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2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5069" y="0"/>
                    </a:lnTo>
                    <a:lnTo>
                      <a:pt x="37182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BF780365-47F0-5A63-EFE7-6A2A4F143BF5}"/>
                  </a:ext>
                </a:extLst>
              </p:cNvPr>
              <p:cNvSpPr/>
              <p:nvPr/>
            </p:nvSpPr>
            <p:spPr>
              <a:xfrm>
                <a:off x="2621973" y="3785666"/>
                <a:ext cx="36904" cy="3307"/>
              </a:xfrm>
              <a:custGeom>
                <a:avLst/>
                <a:gdLst>
                  <a:gd name="connsiteX0" fmla="*/ 32237 w 36904"/>
                  <a:gd name="connsiteY0" fmla="*/ 3307 h 3307"/>
                  <a:gd name="connsiteX1" fmla="*/ 0 w 36904"/>
                  <a:gd name="connsiteY1" fmla="*/ 3307 h 3307"/>
                  <a:gd name="connsiteX2" fmla="*/ 4791 w 36904"/>
                  <a:gd name="connsiteY2" fmla="*/ 0 h 3307"/>
                  <a:gd name="connsiteX3" fmla="*/ 36904 w 36904"/>
                  <a:gd name="connsiteY3" fmla="*/ 0 h 3307"/>
                  <a:gd name="connsiteX4" fmla="*/ 32237 w 3690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4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4791" y="0"/>
                    </a:lnTo>
                    <a:lnTo>
                      <a:pt x="36904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5E086208-51AB-9508-9EDD-C81F1F0508A7}"/>
                  </a:ext>
                </a:extLst>
              </p:cNvPr>
              <p:cNvSpPr/>
              <p:nvPr/>
            </p:nvSpPr>
            <p:spPr>
              <a:xfrm>
                <a:off x="2679678" y="3785666"/>
                <a:ext cx="36656" cy="3307"/>
              </a:xfrm>
              <a:custGeom>
                <a:avLst/>
                <a:gdLst>
                  <a:gd name="connsiteX0" fmla="*/ 32237 w 36656"/>
                  <a:gd name="connsiteY0" fmla="*/ 3307 h 3307"/>
                  <a:gd name="connsiteX1" fmla="*/ 0 w 36656"/>
                  <a:gd name="connsiteY1" fmla="*/ 3307 h 3307"/>
                  <a:gd name="connsiteX2" fmla="*/ 4544 w 36656"/>
                  <a:gd name="connsiteY2" fmla="*/ 0 h 3307"/>
                  <a:gd name="connsiteX3" fmla="*/ 36657 w 36656"/>
                  <a:gd name="connsiteY3" fmla="*/ 0 h 3307"/>
                  <a:gd name="connsiteX4" fmla="*/ 32237 w 3665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4544" y="0"/>
                    </a:lnTo>
                    <a:lnTo>
                      <a:pt x="36657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A587E534-680F-C89F-2865-7D36D5FADE6C}"/>
                  </a:ext>
                </a:extLst>
              </p:cNvPr>
              <p:cNvSpPr/>
              <p:nvPr/>
            </p:nvSpPr>
            <p:spPr>
              <a:xfrm>
                <a:off x="2737352" y="3785666"/>
                <a:ext cx="36409" cy="3307"/>
              </a:xfrm>
              <a:custGeom>
                <a:avLst/>
                <a:gdLst>
                  <a:gd name="connsiteX0" fmla="*/ 32268 w 36409"/>
                  <a:gd name="connsiteY0" fmla="*/ 3307 h 3307"/>
                  <a:gd name="connsiteX1" fmla="*/ 0 w 36409"/>
                  <a:gd name="connsiteY1" fmla="*/ 3307 h 3307"/>
                  <a:gd name="connsiteX2" fmla="*/ 4296 w 36409"/>
                  <a:gd name="connsiteY2" fmla="*/ 0 h 3307"/>
                  <a:gd name="connsiteX3" fmla="*/ 36409 w 36409"/>
                  <a:gd name="connsiteY3" fmla="*/ 0 h 3307"/>
                  <a:gd name="connsiteX4" fmla="*/ 32268 w 3640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9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4296" y="0"/>
                    </a:lnTo>
                    <a:lnTo>
                      <a:pt x="36409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62DC40EE-72C6-96D7-9608-C45F8FDC68E4}"/>
                  </a:ext>
                </a:extLst>
              </p:cNvPr>
              <p:cNvSpPr/>
              <p:nvPr/>
            </p:nvSpPr>
            <p:spPr>
              <a:xfrm>
                <a:off x="2795057" y="3785666"/>
                <a:ext cx="36162" cy="3307"/>
              </a:xfrm>
              <a:custGeom>
                <a:avLst/>
                <a:gdLst>
                  <a:gd name="connsiteX0" fmla="*/ 32268 w 36162"/>
                  <a:gd name="connsiteY0" fmla="*/ 3307 h 3307"/>
                  <a:gd name="connsiteX1" fmla="*/ 0 w 36162"/>
                  <a:gd name="connsiteY1" fmla="*/ 3307 h 3307"/>
                  <a:gd name="connsiteX2" fmla="*/ 4049 w 36162"/>
                  <a:gd name="connsiteY2" fmla="*/ 0 h 3307"/>
                  <a:gd name="connsiteX3" fmla="*/ 36162 w 36162"/>
                  <a:gd name="connsiteY3" fmla="*/ 0 h 3307"/>
                  <a:gd name="connsiteX4" fmla="*/ 32268 w 3616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4049" y="0"/>
                    </a:lnTo>
                    <a:lnTo>
                      <a:pt x="36162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FFA050BF-89ED-6544-B0EF-F1FC2EB459DF}"/>
                  </a:ext>
                </a:extLst>
              </p:cNvPr>
              <p:cNvSpPr/>
              <p:nvPr/>
            </p:nvSpPr>
            <p:spPr>
              <a:xfrm>
                <a:off x="2852762" y="3785666"/>
                <a:ext cx="35884" cy="3307"/>
              </a:xfrm>
              <a:custGeom>
                <a:avLst/>
                <a:gdLst>
                  <a:gd name="connsiteX0" fmla="*/ 32237 w 35884"/>
                  <a:gd name="connsiteY0" fmla="*/ 3307 h 3307"/>
                  <a:gd name="connsiteX1" fmla="*/ 0 w 35884"/>
                  <a:gd name="connsiteY1" fmla="*/ 3307 h 3307"/>
                  <a:gd name="connsiteX2" fmla="*/ 3771 w 35884"/>
                  <a:gd name="connsiteY2" fmla="*/ 0 h 3307"/>
                  <a:gd name="connsiteX3" fmla="*/ 35884 w 35884"/>
                  <a:gd name="connsiteY3" fmla="*/ 0 h 3307"/>
                  <a:gd name="connsiteX4" fmla="*/ 32237 w 3588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84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3771" y="0"/>
                    </a:lnTo>
                    <a:lnTo>
                      <a:pt x="35884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0" name="Freeform: Shape 3529">
                <a:extLst>
                  <a:ext uri="{FF2B5EF4-FFF2-40B4-BE49-F238E27FC236}">
                    <a16:creationId xmlns:a16="http://schemas.microsoft.com/office/drawing/2014/main" id="{D6BAA9FB-3360-7636-F96B-BD9EA05F9BD3}"/>
                  </a:ext>
                </a:extLst>
              </p:cNvPr>
              <p:cNvSpPr/>
              <p:nvPr/>
            </p:nvSpPr>
            <p:spPr>
              <a:xfrm>
                <a:off x="2910436" y="3785666"/>
                <a:ext cx="35667" cy="3307"/>
              </a:xfrm>
              <a:custGeom>
                <a:avLst/>
                <a:gdLst>
                  <a:gd name="connsiteX0" fmla="*/ 32268 w 35667"/>
                  <a:gd name="connsiteY0" fmla="*/ 3307 h 3307"/>
                  <a:gd name="connsiteX1" fmla="*/ 0 w 35667"/>
                  <a:gd name="connsiteY1" fmla="*/ 3307 h 3307"/>
                  <a:gd name="connsiteX2" fmla="*/ 3554 w 35667"/>
                  <a:gd name="connsiteY2" fmla="*/ 0 h 3307"/>
                  <a:gd name="connsiteX3" fmla="*/ 35668 w 35667"/>
                  <a:gd name="connsiteY3" fmla="*/ 0 h 3307"/>
                  <a:gd name="connsiteX4" fmla="*/ 32268 w 3566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67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3554" y="0"/>
                    </a:lnTo>
                    <a:lnTo>
                      <a:pt x="35668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A30465DD-4A70-CA7D-5A02-9DE0A2A7D1BB}"/>
                  </a:ext>
                </a:extLst>
              </p:cNvPr>
              <p:cNvSpPr/>
              <p:nvPr/>
            </p:nvSpPr>
            <p:spPr>
              <a:xfrm>
                <a:off x="2968141" y="3785666"/>
                <a:ext cx="35389" cy="3307"/>
              </a:xfrm>
              <a:custGeom>
                <a:avLst/>
                <a:gdLst>
                  <a:gd name="connsiteX0" fmla="*/ 32268 w 35389"/>
                  <a:gd name="connsiteY0" fmla="*/ 3307 h 3307"/>
                  <a:gd name="connsiteX1" fmla="*/ 0 w 35389"/>
                  <a:gd name="connsiteY1" fmla="*/ 3307 h 3307"/>
                  <a:gd name="connsiteX2" fmla="*/ 3276 w 35389"/>
                  <a:gd name="connsiteY2" fmla="*/ 0 h 3307"/>
                  <a:gd name="connsiteX3" fmla="*/ 35390 w 35389"/>
                  <a:gd name="connsiteY3" fmla="*/ 0 h 3307"/>
                  <a:gd name="connsiteX4" fmla="*/ 32268 w 3538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3276" y="0"/>
                    </a:lnTo>
                    <a:lnTo>
                      <a:pt x="35390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276DECCC-2977-64AD-0006-E59E504756DD}"/>
                  </a:ext>
                </a:extLst>
              </p:cNvPr>
              <p:cNvSpPr/>
              <p:nvPr/>
            </p:nvSpPr>
            <p:spPr>
              <a:xfrm>
                <a:off x="3025846" y="3785666"/>
                <a:ext cx="35142" cy="3307"/>
              </a:xfrm>
              <a:custGeom>
                <a:avLst/>
                <a:gdLst>
                  <a:gd name="connsiteX0" fmla="*/ 32237 w 35142"/>
                  <a:gd name="connsiteY0" fmla="*/ 3307 h 3307"/>
                  <a:gd name="connsiteX1" fmla="*/ 0 w 35142"/>
                  <a:gd name="connsiteY1" fmla="*/ 3307 h 3307"/>
                  <a:gd name="connsiteX2" fmla="*/ 3029 w 35142"/>
                  <a:gd name="connsiteY2" fmla="*/ 0 h 3307"/>
                  <a:gd name="connsiteX3" fmla="*/ 35142 w 35142"/>
                  <a:gd name="connsiteY3" fmla="*/ 0 h 3307"/>
                  <a:gd name="connsiteX4" fmla="*/ 32237 w 3514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3029" y="0"/>
                    </a:lnTo>
                    <a:lnTo>
                      <a:pt x="35142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EB5698C7-34A7-AD3D-57E6-551115D69312}"/>
                  </a:ext>
                </a:extLst>
              </p:cNvPr>
              <p:cNvSpPr/>
              <p:nvPr/>
            </p:nvSpPr>
            <p:spPr>
              <a:xfrm>
                <a:off x="3083551" y="3785666"/>
                <a:ext cx="34864" cy="3307"/>
              </a:xfrm>
              <a:custGeom>
                <a:avLst/>
                <a:gdLst>
                  <a:gd name="connsiteX0" fmla="*/ 32237 w 34864"/>
                  <a:gd name="connsiteY0" fmla="*/ 3307 h 3307"/>
                  <a:gd name="connsiteX1" fmla="*/ 0 w 34864"/>
                  <a:gd name="connsiteY1" fmla="*/ 3307 h 3307"/>
                  <a:gd name="connsiteX2" fmla="*/ 2751 w 34864"/>
                  <a:gd name="connsiteY2" fmla="*/ 0 h 3307"/>
                  <a:gd name="connsiteX3" fmla="*/ 34864 w 34864"/>
                  <a:gd name="connsiteY3" fmla="*/ 0 h 3307"/>
                  <a:gd name="connsiteX4" fmla="*/ 32237 w 3486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2751" y="0"/>
                    </a:lnTo>
                    <a:lnTo>
                      <a:pt x="34864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D107BE61-57BA-869B-9172-51B7CB1E83B2}"/>
                  </a:ext>
                </a:extLst>
              </p:cNvPr>
              <p:cNvSpPr/>
              <p:nvPr/>
            </p:nvSpPr>
            <p:spPr>
              <a:xfrm>
                <a:off x="3141225" y="3785666"/>
                <a:ext cx="34648" cy="3307"/>
              </a:xfrm>
              <a:custGeom>
                <a:avLst/>
                <a:gdLst>
                  <a:gd name="connsiteX0" fmla="*/ 32268 w 34648"/>
                  <a:gd name="connsiteY0" fmla="*/ 3307 h 3307"/>
                  <a:gd name="connsiteX1" fmla="*/ 0 w 34648"/>
                  <a:gd name="connsiteY1" fmla="*/ 3307 h 3307"/>
                  <a:gd name="connsiteX2" fmla="*/ 2535 w 34648"/>
                  <a:gd name="connsiteY2" fmla="*/ 0 h 3307"/>
                  <a:gd name="connsiteX3" fmla="*/ 34648 w 34648"/>
                  <a:gd name="connsiteY3" fmla="*/ 0 h 3307"/>
                  <a:gd name="connsiteX4" fmla="*/ 32268 w 34648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8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2535" y="0"/>
                    </a:lnTo>
                    <a:lnTo>
                      <a:pt x="34648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9EA8C3E1-C4D3-8C76-EF44-2013D8C51962}"/>
                  </a:ext>
                </a:extLst>
              </p:cNvPr>
              <p:cNvSpPr/>
              <p:nvPr/>
            </p:nvSpPr>
            <p:spPr>
              <a:xfrm>
                <a:off x="3198931" y="3785666"/>
                <a:ext cx="34369" cy="3307"/>
              </a:xfrm>
              <a:custGeom>
                <a:avLst/>
                <a:gdLst>
                  <a:gd name="connsiteX0" fmla="*/ 32268 w 34369"/>
                  <a:gd name="connsiteY0" fmla="*/ 3307 h 3307"/>
                  <a:gd name="connsiteX1" fmla="*/ 0 w 34369"/>
                  <a:gd name="connsiteY1" fmla="*/ 3307 h 3307"/>
                  <a:gd name="connsiteX2" fmla="*/ 2256 w 34369"/>
                  <a:gd name="connsiteY2" fmla="*/ 0 h 3307"/>
                  <a:gd name="connsiteX3" fmla="*/ 34370 w 34369"/>
                  <a:gd name="connsiteY3" fmla="*/ 0 h 3307"/>
                  <a:gd name="connsiteX4" fmla="*/ 32268 w 3436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2256" y="0"/>
                    </a:lnTo>
                    <a:lnTo>
                      <a:pt x="34370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76214CB1-D652-73FC-F9D2-58C693DE0AB1}"/>
                  </a:ext>
                </a:extLst>
              </p:cNvPr>
              <p:cNvSpPr/>
              <p:nvPr/>
            </p:nvSpPr>
            <p:spPr>
              <a:xfrm>
                <a:off x="3256636" y="3785666"/>
                <a:ext cx="34122" cy="3307"/>
              </a:xfrm>
              <a:custGeom>
                <a:avLst/>
                <a:gdLst>
                  <a:gd name="connsiteX0" fmla="*/ 32237 w 34122"/>
                  <a:gd name="connsiteY0" fmla="*/ 3307 h 3307"/>
                  <a:gd name="connsiteX1" fmla="*/ 0 w 34122"/>
                  <a:gd name="connsiteY1" fmla="*/ 3307 h 3307"/>
                  <a:gd name="connsiteX2" fmla="*/ 2009 w 34122"/>
                  <a:gd name="connsiteY2" fmla="*/ 0 h 3307"/>
                  <a:gd name="connsiteX3" fmla="*/ 34122 w 34122"/>
                  <a:gd name="connsiteY3" fmla="*/ 0 h 3307"/>
                  <a:gd name="connsiteX4" fmla="*/ 32237 w 3412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2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2009" y="0"/>
                    </a:lnTo>
                    <a:lnTo>
                      <a:pt x="34122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BCCEFAB4-61B1-CA7B-7A0A-8A12A0397AD3}"/>
                  </a:ext>
                </a:extLst>
              </p:cNvPr>
              <p:cNvSpPr/>
              <p:nvPr/>
            </p:nvSpPr>
            <p:spPr>
              <a:xfrm>
                <a:off x="3314310" y="3785666"/>
                <a:ext cx="33875" cy="3307"/>
              </a:xfrm>
              <a:custGeom>
                <a:avLst/>
                <a:gdLst>
                  <a:gd name="connsiteX0" fmla="*/ 32268 w 33875"/>
                  <a:gd name="connsiteY0" fmla="*/ 3307 h 3307"/>
                  <a:gd name="connsiteX1" fmla="*/ 0 w 33875"/>
                  <a:gd name="connsiteY1" fmla="*/ 3307 h 3307"/>
                  <a:gd name="connsiteX2" fmla="*/ 1762 w 33875"/>
                  <a:gd name="connsiteY2" fmla="*/ 0 h 3307"/>
                  <a:gd name="connsiteX3" fmla="*/ 33875 w 33875"/>
                  <a:gd name="connsiteY3" fmla="*/ 0 h 3307"/>
                  <a:gd name="connsiteX4" fmla="*/ 32268 w 33875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5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1762" y="0"/>
                    </a:lnTo>
                    <a:lnTo>
                      <a:pt x="33875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01495E9A-93F8-D5CB-DF53-00E3E5F788E0}"/>
                  </a:ext>
                </a:extLst>
              </p:cNvPr>
              <p:cNvSpPr/>
              <p:nvPr/>
            </p:nvSpPr>
            <p:spPr>
              <a:xfrm>
                <a:off x="3372015" y="3785666"/>
                <a:ext cx="33627" cy="3307"/>
              </a:xfrm>
              <a:custGeom>
                <a:avLst/>
                <a:gdLst>
                  <a:gd name="connsiteX0" fmla="*/ 32268 w 33627"/>
                  <a:gd name="connsiteY0" fmla="*/ 3307 h 3307"/>
                  <a:gd name="connsiteX1" fmla="*/ 0 w 33627"/>
                  <a:gd name="connsiteY1" fmla="*/ 3307 h 3307"/>
                  <a:gd name="connsiteX2" fmla="*/ 1514 w 33627"/>
                  <a:gd name="connsiteY2" fmla="*/ 0 h 3307"/>
                  <a:gd name="connsiteX3" fmla="*/ 33628 w 33627"/>
                  <a:gd name="connsiteY3" fmla="*/ 0 h 3307"/>
                  <a:gd name="connsiteX4" fmla="*/ 32268 w 3362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1514" y="0"/>
                    </a:lnTo>
                    <a:lnTo>
                      <a:pt x="33628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92A81CDE-CE0D-3F78-5278-1CC119B21FCF}"/>
                  </a:ext>
                </a:extLst>
              </p:cNvPr>
              <p:cNvSpPr/>
              <p:nvPr/>
            </p:nvSpPr>
            <p:spPr>
              <a:xfrm>
                <a:off x="3429720" y="3785666"/>
                <a:ext cx="33349" cy="3307"/>
              </a:xfrm>
              <a:custGeom>
                <a:avLst/>
                <a:gdLst>
                  <a:gd name="connsiteX0" fmla="*/ 32237 w 33349"/>
                  <a:gd name="connsiteY0" fmla="*/ 3307 h 3307"/>
                  <a:gd name="connsiteX1" fmla="*/ 0 w 33349"/>
                  <a:gd name="connsiteY1" fmla="*/ 3307 h 3307"/>
                  <a:gd name="connsiteX2" fmla="*/ 1236 w 33349"/>
                  <a:gd name="connsiteY2" fmla="*/ 0 h 3307"/>
                  <a:gd name="connsiteX3" fmla="*/ 33349 w 33349"/>
                  <a:gd name="connsiteY3" fmla="*/ 0 h 3307"/>
                  <a:gd name="connsiteX4" fmla="*/ 32237 w 3334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1236" y="0"/>
                    </a:lnTo>
                    <a:lnTo>
                      <a:pt x="33349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16688733-2019-C6AF-A8B8-619300BE26FF}"/>
                  </a:ext>
                </a:extLst>
              </p:cNvPr>
              <p:cNvSpPr/>
              <p:nvPr/>
            </p:nvSpPr>
            <p:spPr>
              <a:xfrm>
                <a:off x="3487425" y="3785666"/>
                <a:ext cx="33102" cy="3307"/>
              </a:xfrm>
              <a:custGeom>
                <a:avLst/>
                <a:gdLst>
                  <a:gd name="connsiteX0" fmla="*/ 32237 w 33102"/>
                  <a:gd name="connsiteY0" fmla="*/ 3307 h 3307"/>
                  <a:gd name="connsiteX1" fmla="*/ 0 w 33102"/>
                  <a:gd name="connsiteY1" fmla="*/ 3307 h 3307"/>
                  <a:gd name="connsiteX2" fmla="*/ 989 w 33102"/>
                  <a:gd name="connsiteY2" fmla="*/ 0 h 3307"/>
                  <a:gd name="connsiteX3" fmla="*/ 33103 w 33102"/>
                  <a:gd name="connsiteY3" fmla="*/ 0 h 3307"/>
                  <a:gd name="connsiteX4" fmla="*/ 32237 w 3310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02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989" y="0"/>
                    </a:lnTo>
                    <a:lnTo>
                      <a:pt x="33103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0AFFB8F0-1F40-85F1-C35B-DA577D0B0468}"/>
                  </a:ext>
                </a:extLst>
              </p:cNvPr>
              <p:cNvSpPr/>
              <p:nvPr/>
            </p:nvSpPr>
            <p:spPr>
              <a:xfrm>
                <a:off x="3545099" y="3785666"/>
                <a:ext cx="32855" cy="3307"/>
              </a:xfrm>
              <a:custGeom>
                <a:avLst/>
                <a:gdLst>
                  <a:gd name="connsiteX0" fmla="*/ 32268 w 32855"/>
                  <a:gd name="connsiteY0" fmla="*/ 3307 h 3307"/>
                  <a:gd name="connsiteX1" fmla="*/ 0 w 32855"/>
                  <a:gd name="connsiteY1" fmla="*/ 3307 h 3307"/>
                  <a:gd name="connsiteX2" fmla="*/ 742 w 32855"/>
                  <a:gd name="connsiteY2" fmla="*/ 0 h 3307"/>
                  <a:gd name="connsiteX3" fmla="*/ 32855 w 32855"/>
                  <a:gd name="connsiteY3" fmla="*/ 0 h 3307"/>
                  <a:gd name="connsiteX4" fmla="*/ 32268 w 32855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55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742" y="0"/>
                    </a:lnTo>
                    <a:lnTo>
                      <a:pt x="32855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9E096738-B15F-881F-15F4-E24C90D247BE}"/>
                  </a:ext>
                </a:extLst>
              </p:cNvPr>
              <p:cNvSpPr/>
              <p:nvPr/>
            </p:nvSpPr>
            <p:spPr>
              <a:xfrm>
                <a:off x="3602804" y="3785666"/>
                <a:ext cx="32607" cy="3307"/>
              </a:xfrm>
              <a:custGeom>
                <a:avLst/>
                <a:gdLst>
                  <a:gd name="connsiteX0" fmla="*/ 32268 w 32607"/>
                  <a:gd name="connsiteY0" fmla="*/ 3307 h 3307"/>
                  <a:gd name="connsiteX1" fmla="*/ 0 w 32607"/>
                  <a:gd name="connsiteY1" fmla="*/ 3307 h 3307"/>
                  <a:gd name="connsiteX2" fmla="*/ 494 w 32607"/>
                  <a:gd name="connsiteY2" fmla="*/ 0 h 3307"/>
                  <a:gd name="connsiteX3" fmla="*/ 32608 w 32607"/>
                  <a:gd name="connsiteY3" fmla="*/ 0 h 3307"/>
                  <a:gd name="connsiteX4" fmla="*/ 32268 w 3260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07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494" y="0"/>
                    </a:lnTo>
                    <a:lnTo>
                      <a:pt x="32608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D08C7B66-1169-859C-BDEE-D8356C11034E}"/>
                  </a:ext>
                </a:extLst>
              </p:cNvPr>
              <p:cNvSpPr/>
              <p:nvPr/>
            </p:nvSpPr>
            <p:spPr>
              <a:xfrm>
                <a:off x="3660509" y="3785666"/>
                <a:ext cx="32329" cy="3307"/>
              </a:xfrm>
              <a:custGeom>
                <a:avLst/>
                <a:gdLst>
                  <a:gd name="connsiteX0" fmla="*/ 32237 w 32329"/>
                  <a:gd name="connsiteY0" fmla="*/ 3307 h 3307"/>
                  <a:gd name="connsiteX1" fmla="*/ 0 w 32329"/>
                  <a:gd name="connsiteY1" fmla="*/ 3307 h 3307"/>
                  <a:gd name="connsiteX2" fmla="*/ 217 w 32329"/>
                  <a:gd name="connsiteY2" fmla="*/ 0 h 3307"/>
                  <a:gd name="connsiteX3" fmla="*/ 32330 w 32329"/>
                  <a:gd name="connsiteY3" fmla="*/ 0 h 3307"/>
                  <a:gd name="connsiteX4" fmla="*/ 32237 w 3232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9" h="3307">
                    <a:moveTo>
                      <a:pt x="32237" y="3307"/>
                    </a:moveTo>
                    <a:lnTo>
                      <a:pt x="0" y="3307"/>
                    </a:lnTo>
                    <a:lnTo>
                      <a:pt x="217" y="0"/>
                    </a:lnTo>
                    <a:lnTo>
                      <a:pt x="32330" y="0"/>
                    </a:lnTo>
                    <a:lnTo>
                      <a:pt x="322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4206B0AD-4ECC-7BD9-001B-0624F6D61CF2}"/>
                  </a:ext>
                </a:extLst>
              </p:cNvPr>
              <p:cNvSpPr/>
              <p:nvPr/>
            </p:nvSpPr>
            <p:spPr>
              <a:xfrm>
                <a:off x="3718183" y="3785666"/>
                <a:ext cx="32268" cy="3307"/>
              </a:xfrm>
              <a:custGeom>
                <a:avLst/>
                <a:gdLst>
                  <a:gd name="connsiteX0" fmla="*/ 32268 w 32268"/>
                  <a:gd name="connsiteY0" fmla="*/ 3307 h 3307"/>
                  <a:gd name="connsiteX1" fmla="*/ 0 w 32268"/>
                  <a:gd name="connsiteY1" fmla="*/ 3307 h 3307"/>
                  <a:gd name="connsiteX2" fmla="*/ 0 w 32268"/>
                  <a:gd name="connsiteY2" fmla="*/ 0 h 3307"/>
                  <a:gd name="connsiteX3" fmla="*/ 32113 w 32268"/>
                  <a:gd name="connsiteY3" fmla="*/ 0 h 3307"/>
                  <a:gd name="connsiteX4" fmla="*/ 32268 w 32268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68" h="3307">
                    <a:moveTo>
                      <a:pt x="32268" y="3307"/>
                    </a:moveTo>
                    <a:lnTo>
                      <a:pt x="0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226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3AFA0050-E0C8-99F3-9245-21B883D307EE}"/>
                  </a:ext>
                </a:extLst>
              </p:cNvPr>
              <p:cNvSpPr/>
              <p:nvPr/>
            </p:nvSpPr>
            <p:spPr>
              <a:xfrm>
                <a:off x="3775610" y="3785666"/>
                <a:ext cx="32546" cy="3307"/>
              </a:xfrm>
              <a:custGeom>
                <a:avLst/>
                <a:gdLst>
                  <a:gd name="connsiteX0" fmla="*/ 32546 w 32546"/>
                  <a:gd name="connsiteY0" fmla="*/ 3307 h 3307"/>
                  <a:gd name="connsiteX1" fmla="*/ 278 w 32546"/>
                  <a:gd name="connsiteY1" fmla="*/ 3307 h 3307"/>
                  <a:gd name="connsiteX2" fmla="*/ 0 w 32546"/>
                  <a:gd name="connsiteY2" fmla="*/ 0 h 3307"/>
                  <a:gd name="connsiteX3" fmla="*/ 32113 w 32546"/>
                  <a:gd name="connsiteY3" fmla="*/ 0 h 3307"/>
                  <a:gd name="connsiteX4" fmla="*/ 32546 w 3254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46" h="3307">
                    <a:moveTo>
                      <a:pt x="32546" y="3307"/>
                    </a:moveTo>
                    <a:lnTo>
                      <a:pt x="278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2546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6" name="Freeform: Shape 3545">
                <a:extLst>
                  <a:ext uri="{FF2B5EF4-FFF2-40B4-BE49-F238E27FC236}">
                    <a16:creationId xmlns:a16="http://schemas.microsoft.com/office/drawing/2014/main" id="{6211AE89-7C32-32F5-C103-050A9D36408F}"/>
                  </a:ext>
                </a:extLst>
              </p:cNvPr>
              <p:cNvSpPr/>
              <p:nvPr/>
            </p:nvSpPr>
            <p:spPr>
              <a:xfrm>
                <a:off x="3833068" y="3785666"/>
                <a:ext cx="32762" cy="3307"/>
              </a:xfrm>
              <a:custGeom>
                <a:avLst/>
                <a:gdLst>
                  <a:gd name="connsiteX0" fmla="*/ 32762 w 32762"/>
                  <a:gd name="connsiteY0" fmla="*/ 3307 h 3307"/>
                  <a:gd name="connsiteX1" fmla="*/ 525 w 32762"/>
                  <a:gd name="connsiteY1" fmla="*/ 3307 h 3307"/>
                  <a:gd name="connsiteX2" fmla="*/ 0 w 32762"/>
                  <a:gd name="connsiteY2" fmla="*/ 0 h 3307"/>
                  <a:gd name="connsiteX3" fmla="*/ 32113 w 32762"/>
                  <a:gd name="connsiteY3" fmla="*/ 0 h 3307"/>
                  <a:gd name="connsiteX4" fmla="*/ 32762 w 3276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2" h="3307">
                    <a:moveTo>
                      <a:pt x="32762" y="3307"/>
                    </a:moveTo>
                    <a:lnTo>
                      <a:pt x="525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2762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7" name="Freeform: Shape 3546">
                <a:extLst>
                  <a:ext uri="{FF2B5EF4-FFF2-40B4-BE49-F238E27FC236}">
                    <a16:creationId xmlns:a16="http://schemas.microsoft.com/office/drawing/2014/main" id="{F378AFB0-5531-6697-C9D3-429EB850245C}"/>
                  </a:ext>
                </a:extLst>
              </p:cNvPr>
              <p:cNvSpPr/>
              <p:nvPr/>
            </p:nvSpPr>
            <p:spPr>
              <a:xfrm>
                <a:off x="3890495" y="3785666"/>
                <a:ext cx="33040" cy="3307"/>
              </a:xfrm>
              <a:custGeom>
                <a:avLst/>
                <a:gdLst>
                  <a:gd name="connsiteX0" fmla="*/ 33041 w 33040"/>
                  <a:gd name="connsiteY0" fmla="*/ 3307 h 3307"/>
                  <a:gd name="connsiteX1" fmla="*/ 804 w 33040"/>
                  <a:gd name="connsiteY1" fmla="*/ 3307 h 3307"/>
                  <a:gd name="connsiteX2" fmla="*/ 0 w 33040"/>
                  <a:gd name="connsiteY2" fmla="*/ 0 h 3307"/>
                  <a:gd name="connsiteX3" fmla="*/ 32113 w 33040"/>
                  <a:gd name="connsiteY3" fmla="*/ 0 h 3307"/>
                  <a:gd name="connsiteX4" fmla="*/ 33041 w 33040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40" h="3307">
                    <a:moveTo>
                      <a:pt x="33041" y="3307"/>
                    </a:moveTo>
                    <a:lnTo>
                      <a:pt x="804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3041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8" name="Freeform: Shape 3547">
                <a:extLst>
                  <a:ext uri="{FF2B5EF4-FFF2-40B4-BE49-F238E27FC236}">
                    <a16:creationId xmlns:a16="http://schemas.microsoft.com/office/drawing/2014/main" id="{E7D9BCC6-9EAD-6C75-88CF-896966C1571E}"/>
                  </a:ext>
                </a:extLst>
              </p:cNvPr>
              <p:cNvSpPr/>
              <p:nvPr/>
            </p:nvSpPr>
            <p:spPr>
              <a:xfrm>
                <a:off x="3947953" y="3785666"/>
                <a:ext cx="33287" cy="3307"/>
              </a:xfrm>
              <a:custGeom>
                <a:avLst/>
                <a:gdLst>
                  <a:gd name="connsiteX0" fmla="*/ 33288 w 33287"/>
                  <a:gd name="connsiteY0" fmla="*/ 3307 h 3307"/>
                  <a:gd name="connsiteX1" fmla="*/ 1020 w 33287"/>
                  <a:gd name="connsiteY1" fmla="*/ 3307 h 3307"/>
                  <a:gd name="connsiteX2" fmla="*/ 0 w 33287"/>
                  <a:gd name="connsiteY2" fmla="*/ 0 h 3307"/>
                  <a:gd name="connsiteX3" fmla="*/ 32113 w 33287"/>
                  <a:gd name="connsiteY3" fmla="*/ 0 h 3307"/>
                  <a:gd name="connsiteX4" fmla="*/ 33288 w 3328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87" h="3307">
                    <a:moveTo>
                      <a:pt x="33288" y="3307"/>
                    </a:moveTo>
                    <a:lnTo>
                      <a:pt x="1020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328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9" name="Freeform: Shape 3548">
                <a:extLst>
                  <a:ext uri="{FF2B5EF4-FFF2-40B4-BE49-F238E27FC236}">
                    <a16:creationId xmlns:a16="http://schemas.microsoft.com/office/drawing/2014/main" id="{B6B1B0AF-2CB9-68F2-E947-B775EFB0F8FD}"/>
                  </a:ext>
                </a:extLst>
              </p:cNvPr>
              <p:cNvSpPr/>
              <p:nvPr/>
            </p:nvSpPr>
            <p:spPr>
              <a:xfrm>
                <a:off x="4005380" y="3785666"/>
                <a:ext cx="33565" cy="3307"/>
              </a:xfrm>
              <a:custGeom>
                <a:avLst/>
                <a:gdLst>
                  <a:gd name="connsiteX0" fmla="*/ 33566 w 33565"/>
                  <a:gd name="connsiteY0" fmla="*/ 3307 h 3307"/>
                  <a:gd name="connsiteX1" fmla="*/ 1298 w 33565"/>
                  <a:gd name="connsiteY1" fmla="*/ 3307 h 3307"/>
                  <a:gd name="connsiteX2" fmla="*/ 0 w 33565"/>
                  <a:gd name="connsiteY2" fmla="*/ 0 h 3307"/>
                  <a:gd name="connsiteX3" fmla="*/ 32113 w 33565"/>
                  <a:gd name="connsiteY3" fmla="*/ 0 h 3307"/>
                  <a:gd name="connsiteX4" fmla="*/ 33566 w 33565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" h="3307">
                    <a:moveTo>
                      <a:pt x="33566" y="3307"/>
                    </a:moveTo>
                    <a:lnTo>
                      <a:pt x="1298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3566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0" name="Freeform: Shape 3549">
                <a:extLst>
                  <a:ext uri="{FF2B5EF4-FFF2-40B4-BE49-F238E27FC236}">
                    <a16:creationId xmlns:a16="http://schemas.microsoft.com/office/drawing/2014/main" id="{B4B8AEA1-37D8-14CC-3E63-366CC408FB45}"/>
                  </a:ext>
                </a:extLst>
              </p:cNvPr>
              <p:cNvSpPr/>
              <p:nvPr/>
            </p:nvSpPr>
            <p:spPr>
              <a:xfrm>
                <a:off x="4062837" y="3785666"/>
                <a:ext cx="33782" cy="3307"/>
              </a:xfrm>
              <a:custGeom>
                <a:avLst/>
                <a:gdLst>
                  <a:gd name="connsiteX0" fmla="*/ 33783 w 33782"/>
                  <a:gd name="connsiteY0" fmla="*/ 3307 h 3307"/>
                  <a:gd name="connsiteX1" fmla="*/ 1545 w 33782"/>
                  <a:gd name="connsiteY1" fmla="*/ 3307 h 3307"/>
                  <a:gd name="connsiteX2" fmla="*/ 0 w 33782"/>
                  <a:gd name="connsiteY2" fmla="*/ 0 h 3307"/>
                  <a:gd name="connsiteX3" fmla="*/ 32113 w 33782"/>
                  <a:gd name="connsiteY3" fmla="*/ 0 h 3307"/>
                  <a:gd name="connsiteX4" fmla="*/ 33783 w 3378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82" h="3307">
                    <a:moveTo>
                      <a:pt x="33783" y="3307"/>
                    </a:moveTo>
                    <a:lnTo>
                      <a:pt x="1545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3783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1" name="Freeform: Shape 3550">
                <a:extLst>
                  <a:ext uri="{FF2B5EF4-FFF2-40B4-BE49-F238E27FC236}">
                    <a16:creationId xmlns:a16="http://schemas.microsoft.com/office/drawing/2014/main" id="{21B719A6-CEF6-561C-FE96-9388ECEBCEA6}"/>
                  </a:ext>
                </a:extLst>
              </p:cNvPr>
              <p:cNvSpPr/>
              <p:nvPr/>
            </p:nvSpPr>
            <p:spPr>
              <a:xfrm>
                <a:off x="4120264" y="3785666"/>
                <a:ext cx="34060" cy="3307"/>
              </a:xfrm>
              <a:custGeom>
                <a:avLst/>
                <a:gdLst>
                  <a:gd name="connsiteX0" fmla="*/ 34061 w 34060"/>
                  <a:gd name="connsiteY0" fmla="*/ 3307 h 3307"/>
                  <a:gd name="connsiteX1" fmla="*/ 1793 w 34060"/>
                  <a:gd name="connsiteY1" fmla="*/ 3307 h 3307"/>
                  <a:gd name="connsiteX2" fmla="*/ 0 w 34060"/>
                  <a:gd name="connsiteY2" fmla="*/ 0 h 3307"/>
                  <a:gd name="connsiteX3" fmla="*/ 32113 w 34060"/>
                  <a:gd name="connsiteY3" fmla="*/ 0 h 3307"/>
                  <a:gd name="connsiteX4" fmla="*/ 34061 w 34060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3307">
                    <a:moveTo>
                      <a:pt x="34061" y="3307"/>
                    </a:moveTo>
                    <a:lnTo>
                      <a:pt x="1793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4061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2" name="Freeform: Shape 3551">
                <a:extLst>
                  <a:ext uri="{FF2B5EF4-FFF2-40B4-BE49-F238E27FC236}">
                    <a16:creationId xmlns:a16="http://schemas.microsoft.com/office/drawing/2014/main" id="{4D94770B-07F3-35BE-19E0-0CA7A7EDE058}"/>
                  </a:ext>
                </a:extLst>
              </p:cNvPr>
              <p:cNvSpPr/>
              <p:nvPr/>
            </p:nvSpPr>
            <p:spPr>
              <a:xfrm>
                <a:off x="4177722" y="3785666"/>
                <a:ext cx="34307" cy="3307"/>
              </a:xfrm>
              <a:custGeom>
                <a:avLst/>
                <a:gdLst>
                  <a:gd name="connsiteX0" fmla="*/ 34308 w 34307"/>
                  <a:gd name="connsiteY0" fmla="*/ 3307 h 3307"/>
                  <a:gd name="connsiteX1" fmla="*/ 2040 w 34307"/>
                  <a:gd name="connsiteY1" fmla="*/ 3307 h 3307"/>
                  <a:gd name="connsiteX2" fmla="*/ 0 w 34307"/>
                  <a:gd name="connsiteY2" fmla="*/ 0 h 3307"/>
                  <a:gd name="connsiteX3" fmla="*/ 32113 w 34307"/>
                  <a:gd name="connsiteY3" fmla="*/ 0 h 3307"/>
                  <a:gd name="connsiteX4" fmla="*/ 34308 w 3430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307">
                    <a:moveTo>
                      <a:pt x="34308" y="3307"/>
                    </a:moveTo>
                    <a:lnTo>
                      <a:pt x="2040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430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3" name="Freeform: Shape 3552">
                <a:extLst>
                  <a:ext uri="{FF2B5EF4-FFF2-40B4-BE49-F238E27FC236}">
                    <a16:creationId xmlns:a16="http://schemas.microsoft.com/office/drawing/2014/main" id="{651E7C54-9538-E64C-BC30-7E4555190FFA}"/>
                  </a:ext>
                </a:extLst>
              </p:cNvPr>
              <p:cNvSpPr/>
              <p:nvPr/>
            </p:nvSpPr>
            <p:spPr>
              <a:xfrm>
                <a:off x="4235149" y="3785666"/>
                <a:ext cx="34555" cy="3307"/>
              </a:xfrm>
              <a:custGeom>
                <a:avLst/>
                <a:gdLst>
                  <a:gd name="connsiteX0" fmla="*/ 34555 w 34555"/>
                  <a:gd name="connsiteY0" fmla="*/ 3307 h 3307"/>
                  <a:gd name="connsiteX1" fmla="*/ 2318 w 34555"/>
                  <a:gd name="connsiteY1" fmla="*/ 3307 h 3307"/>
                  <a:gd name="connsiteX2" fmla="*/ 0 w 34555"/>
                  <a:gd name="connsiteY2" fmla="*/ 0 h 3307"/>
                  <a:gd name="connsiteX3" fmla="*/ 32113 w 34555"/>
                  <a:gd name="connsiteY3" fmla="*/ 0 h 3307"/>
                  <a:gd name="connsiteX4" fmla="*/ 34555 w 34555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307">
                    <a:moveTo>
                      <a:pt x="34555" y="3307"/>
                    </a:moveTo>
                    <a:lnTo>
                      <a:pt x="2318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4555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4" name="Freeform: Shape 3553">
                <a:extLst>
                  <a:ext uri="{FF2B5EF4-FFF2-40B4-BE49-F238E27FC236}">
                    <a16:creationId xmlns:a16="http://schemas.microsoft.com/office/drawing/2014/main" id="{A605FB34-3652-D6F1-A08F-C2A1911ED334}"/>
                  </a:ext>
                </a:extLst>
              </p:cNvPr>
              <p:cNvSpPr/>
              <p:nvPr/>
            </p:nvSpPr>
            <p:spPr>
              <a:xfrm>
                <a:off x="4292607" y="3785666"/>
                <a:ext cx="34802" cy="3307"/>
              </a:xfrm>
              <a:custGeom>
                <a:avLst/>
                <a:gdLst>
                  <a:gd name="connsiteX0" fmla="*/ 34802 w 34802"/>
                  <a:gd name="connsiteY0" fmla="*/ 3307 h 3307"/>
                  <a:gd name="connsiteX1" fmla="*/ 2566 w 34802"/>
                  <a:gd name="connsiteY1" fmla="*/ 3307 h 3307"/>
                  <a:gd name="connsiteX2" fmla="*/ 0 w 34802"/>
                  <a:gd name="connsiteY2" fmla="*/ 0 h 3307"/>
                  <a:gd name="connsiteX3" fmla="*/ 32113 w 34802"/>
                  <a:gd name="connsiteY3" fmla="*/ 0 h 3307"/>
                  <a:gd name="connsiteX4" fmla="*/ 34802 w 3480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307">
                    <a:moveTo>
                      <a:pt x="34802" y="3307"/>
                    </a:moveTo>
                    <a:lnTo>
                      <a:pt x="2566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4802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5" name="Freeform: Shape 3554">
                <a:extLst>
                  <a:ext uri="{FF2B5EF4-FFF2-40B4-BE49-F238E27FC236}">
                    <a16:creationId xmlns:a16="http://schemas.microsoft.com/office/drawing/2014/main" id="{76535048-9AD2-BFFD-9534-6AFCBB79CDEC}"/>
                  </a:ext>
                </a:extLst>
              </p:cNvPr>
              <p:cNvSpPr/>
              <p:nvPr/>
            </p:nvSpPr>
            <p:spPr>
              <a:xfrm>
                <a:off x="4350034" y="3785666"/>
                <a:ext cx="35080" cy="3307"/>
              </a:xfrm>
              <a:custGeom>
                <a:avLst/>
                <a:gdLst>
                  <a:gd name="connsiteX0" fmla="*/ 35080 w 35080"/>
                  <a:gd name="connsiteY0" fmla="*/ 3307 h 3307"/>
                  <a:gd name="connsiteX1" fmla="*/ 2812 w 35080"/>
                  <a:gd name="connsiteY1" fmla="*/ 3307 h 3307"/>
                  <a:gd name="connsiteX2" fmla="*/ 0 w 35080"/>
                  <a:gd name="connsiteY2" fmla="*/ 0 h 3307"/>
                  <a:gd name="connsiteX3" fmla="*/ 32113 w 35080"/>
                  <a:gd name="connsiteY3" fmla="*/ 0 h 3307"/>
                  <a:gd name="connsiteX4" fmla="*/ 35080 w 35080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307">
                    <a:moveTo>
                      <a:pt x="35080" y="3307"/>
                    </a:moveTo>
                    <a:lnTo>
                      <a:pt x="2812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5080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6" name="Freeform: Shape 3555">
                <a:extLst>
                  <a:ext uri="{FF2B5EF4-FFF2-40B4-BE49-F238E27FC236}">
                    <a16:creationId xmlns:a16="http://schemas.microsoft.com/office/drawing/2014/main" id="{8C824D30-9384-231A-0776-39163AEFEC9D}"/>
                  </a:ext>
                </a:extLst>
              </p:cNvPr>
              <p:cNvSpPr/>
              <p:nvPr/>
            </p:nvSpPr>
            <p:spPr>
              <a:xfrm>
                <a:off x="4407491" y="3785666"/>
                <a:ext cx="35327" cy="3307"/>
              </a:xfrm>
              <a:custGeom>
                <a:avLst/>
                <a:gdLst>
                  <a:gd name="connsiteX0" fmla="*/ 35328 w 35327"/>
                  <a:gd name="connsiteY0" fmla="*/ 3307 h 3307"/>
                  <a:gd name="connsiteX1" fmla="*/ 3060 w 35327"/>
                  <a:gd name="connsiteY1" fmla="*/ 3307 h 3307"/>
                  <a:gd name="connsiteX2" fmla="*/ 0 w 35327"/>
                  <a:gd name="connsiteY2" fmla="*/ 0 h 3307"/>
                  <a:gd name="connsiteX3" fmla="*/ 32113 w 35327"/>
                  <a:gd name="connsiteY3" fmla="*/ 0 h 3307"/>
                  <a:gd name="connsiteX4" fmla="*/ 35328 w 3532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307">
                    <a:moveTo>
                      <a:pt x="35328" y="3307"/>
                    </a:moveTo>
                    <a:lnTo>
                      <a:pt x="3060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5328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7" name="Freeform: Shape 3556">
                <a:extLst>
                  <a:ext uri="{FF2B5EF4-FFF2-40B4-BE49-F238E27FC236}">
                    <a16:creationId xmlns:a16="http://schemas.microsoft.com/office/drawing/2014/main" id="{909AF63B-2236-81E5-EF65-A0F839560A49}"/>
                  </a:ext>
                </a:extLst>
              </p:cNvPr>
              <p:cNvSpPr/>
              <p:nvPr/>
            </p:nvSpPr>
            <p:spPr>
              <a:xfrm>
                <a:off x="4464918" y="3785666"/>
                <a:ext cx="35575" cy="3307"/>
              </a:xfrm>
              <a:custGeom>
                <a:avLst/>
                <a:gdLst>
                  <a:gd name="connsiteX0" fmla="*/ 35575 w 35575"/>
                  <a:gd name="connsiteY0" fmla="*/ 3307 h 3307"/>
                  <a:gd name="connsiteX1" fmla="*/ 3338 w 35575"/>
                  <a:gd name="connsiteY1" fmla="*/ 3307 h 3307"/>
                  <a:gd name="connsiteX2" fmla="*/ 0 w 35575"/>
                  <a:gd name="connsiteY2" fmla="*/ 0 h 3307"/>
                  <a:gd name="connsiteX3" fmla="*/ 32113 w 35575"/>
                  <a:gd name="connsiteY3" fmla="*/ 0 h 3307"/>
                  <a:gd name="connsiteX4" fmla="*/ 35575 w 35575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307">
                    <a:moveTo>
                      <a:pt x="35575" y="3307"/>
                    </a:moveTo>
                    <a:lnTo>
                      <a:pt x="3338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5575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8BCF5C0E-1E52-CB45-DF88-021E11504C1B}"/>
                  </a:ext>
                </a:extLst>
              </p:cNvPr>
              <p:cNvSpPr/>
              <p:nvPr/>
            </p:nvSpPr>
            <p:spPr>
              <a:xfrm>
                <a:off x="4522376" y="3785666"/>
                <a:ext cx="35822" cy="3307"/>
              </a:xfrm>
              <a:custGeom>
                <a:avLst/>
                <a:gdLst>
                  <a:gd name="connsiteX0" fmla="*/ 35822 w 35822"/>
                  <a:gd name="connsiteY0" fmla="*/ 3307 h 3307"/>
                  <a:gd name="connsiteX1" fmla="*/ 3554 w 35822"/>
                  <a:gd name="connsiteY1" fmla="*/ 3307 h 3307"/>
                  <a:gd name="connsiteX2" fmla="*/ 0 w 35822"/>
                  <a:gd name="connsiteY2" fmla="*/ 0 h 3307"/>
                  <a:gd name="connsiteX3" fmla="*/ 32113 w 35822"/>
                  <a:gd name="connsiteY3" fmla="*/ 0 h 3307"/>
                  <a:gd name="connsiteX4" fmla="*/ 35822 w 3582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307">
                    <a:moveTo>
                      <a:pt x="35822" y="3307"/>
                    </a:moveTo>
                    <a:lnTo>
                      <a:pt x="3554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5822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9147AB2F-9694-8732-EBDD-F2B01631169C}"/>
                  </a:ext>
                </a:extLst>
              </p:cNvPr>
              <p:cNvSpPr/>
              <p:nvPr/>
            </p:nvSpPr>
            <p:spPr>
              <a:xfrm>
                <a:off x="4579803" y="3785666"/>
                <a:ext cx="36100" cy="3307"/>
              </a:xfrm>
              <a:custGeom>
                <a:avLst/>
                <a:gdLst>
                  <a:gd name="connsiteX0" fmla="*/ 36100 w 36100"/>
                  <a:gd name="connsiteY0" fmla="*/ 3307 h 3307"/>
                  <a:gd name="connsiteX1" fmla="*/ 3833 w 36100"/>
                  <a:gd name="connsiteY1" fmla="*/ 3307 h 3307"/>
                  <a:gd name="connsiteX2" fmla="*/ 0 w 36100"/>
                  <a:gd name="connsiteY2" fmla="*/ 0 h 3307"/>
                  <a:gd name="connsiteX3" fmla="*/ 32113 w 36100"/>
                  <a:gd name="connsiteY3" fmla="*/ 0 h 3307"/>
                  <a:gd name="connsiteX4" fmla="*/ 36100 w 36100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307">
                    <a:moveTo>
                      <a:pt x="36100" y="3307"/>
                    </a:moveTo>
                    <a:lnTo>
                      <a:pt x="3833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6100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3ECD0796-F3C9-8D6B-2DFE-C511A29F0C92}"/>
                  </a:ext>
                </a:extLst>
              </p:cNvPr>
              <p:cNvSpPr/>
              <p:nvPr/>
            </p:nvSpPr>
            <p:spPr>
              <a:xfrm>
                <a:off x="4637261" y="3785666"/>
                <a:ext cx="36316" cy="3307"/>
              </a:xfrm>
              <a:custGeom>
                <a:avLst/>
                <a:gdLst>
                  <a:gd name="connsiteX0" fmla="*/ 36317 w 36316"/>
                  <a:gd name="connsiteY0" fmla="*/ 3307 h 3307"/>
                  <a:gd name="connsiteX1" fmla="*/ 4080 w 36316"/>
                  <a:gd name="connsiteY1" fmla="*/ 3307 h 3307"/>
                  <a:gd name="connsiteX2" fmla="*/ 0 w 36316"/>
                  <a:gd name="connsiteY2" fmla="*/ 0 h 3307"/>
                  <a:gd name="connsiteX3" fmla="*/ 32082 w 36316"/>
                  <a:gd name="connsiteY3" fmla="*/ 0 h 3307"/>
                  <a:gd name="connsiteX4" fmla="*/ 36317 w 3631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16" h="3307">
                    <a:moveTo>
                      <a:pt x="36317" y="3307"/>
                    </a:moveTo>
                    <a:lnTo>
                      <a:pt x="4080" y="3307"/>
                    </a:lnTo>
                    <a:lnTo>
                      <a:pt x="0" y="0"/>
                    </a:lnTo>
                    <a:lnTo>
                      <a:pt x="32082" y="0"/>
                    </a:lnTo>
                    <a:lnTo>
                      <a:pt x="3631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6A02AE7A-644C-AF55-828C-CBF86529730F}"/>
                  </a:ext>
                </a:extLst>
              </p:cNvPr>
              <p:cNvSpPr/>
              <p:nvPr/>
            </p:nvSpPr>
            <p:spPr>
              <a:xfrm>
                <a:off x="4694688" y="3785666"/>
                <a:ext cx="36594" cy="3307"/>
              </a:xfrm>
              <a:custGeom>
                <a:avLst/>
                <a:gdLst>
                  <a:gd name="connsiteX0" fmla="*/ 36595 w 36594"/>
                  <a:gd name="connsiteY0" fmla="*/ 3307 h 3307"/>
                  <a:gd name="connsiteX1" fmla="*/ 4358 w 36594"/>
                  <a:gd name="connsiteY1" fmla="*/ 3307 h 3307"/>
                  <a:gd name="connsiteX2" fmla="*/ 0 w 36594"/>
                  <a:gd name="connsiteY2" fmla="*/ 0 h 3307"/>
                  <a:gd name="connsiteX3" fmla="*/ 32113 w 36594"/>
                  <a:gd name="connsiteY3" fmla="*/ 0 h 3307"/>
                  <a:gd name="connsiteX4" fmla="*/ 36595 w 3659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94" h="3307">
                    <a:moveTo>
                      <a:pt x="36595" y="3307"/>
                    </a:moveTo>
                    <a:lnTo>
                      <a:pt x="4358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6595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79E6E64B-398E-0E31-D422-181092F7E58E}"/>
                  </a:ext>
                </a:extLst>
              </p:cNvPr>
              <p:cNvSpPr/>
              <p:nvPr/>
            </p:nvSpPr>
            <p:spPr>
              <a:xfrm>
                <a:off x="4752145" y="3785666"/>
                <a:ext cx="36841" cy="3307"/>
              </a:xfrm>
              <a:custGeom>
                <a:avLst/>
                <a:gdLst>
                  <a:gd name="connsiteX0" fmla="*/ 36842 w 36841"/>
                  <a:gd name="connsiteY0" fmla="*/ 3307 h 3307"/>
                  <a:gd name="connsiteX1" fmla="*/ 4574 w 36841"/>
                  <a:gd name="connsiteY1" fmla="*/ 3307 h 3307"/>
                  <a:gd name="connsiteX2" fmla="*/ 0 w 36841"/>
                  <a:gd name="connsiteY2" fmla="*/ 0 h 3307"/>
                  <a:gd name="connsiteX3" fmla="*/ 32082 w 36841"/>
                  <a:gd name="connsiteY3" fmla="*/ 0 h 3307"/>
                  <a:gd name="connsiteX4" fmla="*/ 36842 w 36841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41" h="3307">
                    <a:moveTo>
                      <a:pt x="36842" y="3307"/>
                    </a:moveTo>
                    <a:lnTo>
                      <a:pt x="4574" y="3307"/>
                    </a:lnTo>
                    <a:lnTo>
                      <a:pt x="0" y="0"/>
                    </a:lnTo>
                    <a:lnTo>
                      <a:pt x="32082" y="0"/>
                    </a:lnTo>
                    <a:lnTo>
                      <a:pt x="36842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91132658-B11F-17FE-161A-960581443AB9}"/>
                  </a:ext>
                </a:extLst>
              </p:cNvPr>
              <p:cNvSpPr/>
              <p:nvPr/>
            </p:nvSpPr>
            <p:spPr>
              <a:xfrm>
                <a:off x="4809572" y="3785666"/>
                <a:ext cx="37089" cy="3307"/>
              </a:xfrm>
              <a:custGeom>
                <a:avLst/>
                <a:gdLst>
                  <a:gd name="connsiteX0" fmla="*/ 37089 w 37089"/>
                  <a:gd name="connsiteY0" fmla="*/ 3307 h 3307"/>
                  <a:gd name="connsiteX1" fmla="*/ 4853 w 37089"/>
                  <a:gd name="connsiteY1" fmla="*/ 3307 h 3307"/>
                  <a:gd name="connsiteX2" fmla="*/ 0 w 37089"/>
                  <a:gd name="connsiteY2" fmla="*/ 0 h 3307"/>
                  <a:gd name="connsiteX3" fmla="*/ 32113 w 37089"/>
                  <a:gd name="connsiteY3" fmla="*/ 0 h 3307"/>
                  <a:gd name="connsiteX4" fmla="*/ 37089 w 3708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89" h="3307">
                    <a:moveTo>
                      <a:pt x="37089" y="3307"/>
                    </a:moveTo>
                    <a:lnTo>
                      <a:pt x="4853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7089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82C46E65-6850-FA3E-E313-BEC364C7DF2B}"/>
                  </a:ext>
                </a:extLst>
              </p:cNvPr>
              <p:cNvSpPr/>
              <p:nvPr/>
            </p:nvSpPr>
            <p:spPr>
              <a:xfrm>
                <a:off x="4867030" y="3785666"/>
                <a:ext cx="37336" cy="3307"/>
              </a:xfrm>
              <a:custGeom>
                <a:avLst/>
                <a:gdLst>
                  <a:gd name="connsiteX0" fmla="*/ 37337 w 37336"/>
                  <a:gd name="connsiteY0" fmla="*/ 3307 h 3307"/>
                  <a:gd name="connsiteX1" fmla="*/ 5100 w 37336"/>
                  <a:gd name="connsiteY1" fmla="*/ 3307 h 3307"/>
                  <a:gd name="connsiteX2" fmla="*/ 0 w 37336"/>
                  <a:gd name="connsiteY2" fmla="*/ 0 h 3307"/>
                  <a:gd name="connsiteX3" fmla="*/ 32082 w 37336"/>
                  <a:gd name="connsiteY3" fmla="*/ 0 h 3307"/>
                  <a:gd name="connsiteX4" fmla="*/ 37337 w 37336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3307">
                    <a:moveTo>
                      <a:pt x="37337" y="3307"/>
                    </a:moveTo>
                    <a:lnTo>
                      <a:pt x="5100" y="3307"/>
                    </a:lnTo>
                    <a:lnTo>
                      <a:pt x="0" y="0"/>
                    </a:lnTo>
                    <a:lnTo>
                      <a:pt x="32082" y="0"/>
                    </a:lnTo>
                    <a:lnTo>
                      <a:pt x="3733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2B7AAFDF-4DE4-39D8-8F48-49769032A405}"/>
                  </a:ext>
                </a:extLst>
              </p:cNvPr>
              <p:cNvSpPr/>
              <p:nvPr/>
            </p:nvSpPr>
            <p:spPr>
              <a:xfrm>
                <a:off x="4924457" y="3785666"/>
                <a:ext cx="37614" cy="3307"/>
              </a:xfrm>
              <a:custGeom>
                <a:avLst/>
                <a:gdLst>
                  <a:gd name="connsiteX0" fmla="*/ 37615 w 37614"/>
                  <a:gd name="connsiteY0" fmla="*/ 3307 h 3307"/>
                  <a:gd name="connsiteX1" fmla="*/ 5347 w 37614"/>
                  <a:gd name="connsiteY1" fmla="*/ 3307 h 3307"/>
                  <a:gd name="connsiteX2" fmla="*/ 0 w 37614"/>
                  <a:gd name="connsiteY2" fmla="*/ 0 h 3307"/>
                  <a:gd name="connsiteX3" fmla="*/ 32113 w 37614"/>
                  <a:gd name="connsiteY3" fmla="*/ 0 h 3307"/>
                  <a:gd name="connsiteX4" fmla="*/ 37615 w 3761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14" h="3307">
                    <a:moveTo>
                      <a:pt x="37615" y="3307"/>
                    </a:moveTo>
                    <a:lnTo>
                      <a:pt x="5347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7615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33A5A194-3004-D064-DC8C-32C3D473D104}"/>
                  </a:ext>
                </a:extLst>
              </p:cNvPr>
              <p:cNvSpPr/>
              <p:nvPr/>
            </p:nvSpPr>
            <p:spPr>
              <a:xfrm>
                <a:off x="4981884" y="3785666"/>
                <a:ext cx="37893" cy="3307"/>
              </a:xfrm>
              <a:custGeom>
                <a:avLst/>
                <a:gdLst>
                  <a:gd name="connsiteX0" fmla="*/ 37893 w 37893"/>
                  <a:gd name="connsiteY0" fmla="*/ 3307 h 3307"/>
                  <a:gd name="connsiteX1" fmla="*/ 5625 w 37893"/>
                  <a:gd name="connsiteY1" fmla="*/ 3307 h 3307"/>
                  <a:gd name="connsiteX2" fmla="*/ 0 w 37893"/>
                  <a:gd name="connsiteY2" fmla="*/ 0 h 3307"/>
                  <a:gd name="connsiteX3" fmla="*/ 32113 w 37893"/>
                  <a:gd name="connsiteY3" fmla="*/ 0 h 3307"/>
                  <a:gd name="connsiteX4" fmla="*/ 37893 w 37893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307">
                    <a:moveTo>
                      <a:pt x="37893" y="3307"/>
                    </a:moveTo>
                    <a:lnTo>
                      <a:pt x="5625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7893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2A288FE9-3BA0-A0A8-B66A-3CB0034E28F3}"/>
                  </a:ext>
                </a:extLst>
              </p:cNvPr>
              <p:cNvSpPr/>
              <p:nvPr/>
            </p:nvSpPr>
            <p:spPr>
              <a:xfrm>
                <a:off x="5039341" y="3785666"/>
                <a:ext cx="38109" cy="3307"/>
              </a:xfrm>
              <a:custGeom>
                <a:avLst/>
                <a:gdLst>
                  <a:gd name="connsiteX0" fmla="*/ 38110 w 38109"/>
                  <a:gd name="connsiteY0" fmla="*/ 3307 h 3307"/>
                  <a:gd name="connsiteX1" fmla="*/ 5873 w 38109"/>
                  <a:gd name="connsiteY1" fmla="*/ 3307 h 3307"/>
                  <a:gd name="connsiteX2" fmla="*/ 0 w 38109"/>
                  <a:gd name="connsiteY2" fmla="*/ 0 h 3307"/>
                  <a:gd name="connsiteX3" fmla="*/ 32113 w 38109"/>
                  <a:gd name="connsiteY3" fmla="*/ 0 h 3307"/>
                  <a:gd name="connsiteX4" fmla="*/ 38110 w 38109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9" h="3307">
                    <a:moveTo>
                      <a:pt x="38110" y="3307"/>
                    </a:moveTo>
                    <a:lnTo>
                      <a:pt x="5873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8110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D523312E-029A-A043-E30C-B057C16AB8EB}"/>
                  </a:ext>
                </a:extLst>
              </p:cNvPr>
              <p:cNvSpPr/>
              <p:nvPr/>
            </p:nvSpPr>
            <p:spPr>
              <a:xfrm>
                <a:off x="5096769" y="3785666"/>
                <a:ext cx="38387" cy="3307"/>
              </a:xfrm>
              <a:custGeom>
                <a:avLst/>
                <a:gdLst>
                  <a:gd name="connsiteX0" fmla="*/ 38387 w 38387"/>
                  <a:gd name="connsiteY0" fmla="*/ 3307 h 3307"/>
                  <a:gd name="connsiteX1" fmla="*/ 6151 w 38387"/>
                  <a:gd name="connsiteY1" fmla="*/ 3307 h 3307"/>
                  <a:gd name="connsiteX2" fmla="*/ 0 w 38387"/>
                  <a:gd name="connsiteY2" fmla="*/ 0 h 3307"/>
                  <a:gd name="connsiteX3" fmla="*/ 32113 w 38387"/>
                  <a:gd name="connsiteY3" fmla="*/ 0 h 3307"/>
                  <a:gd name="connsiteX4" fmla="*/ 38387 w 38387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3307">
                    <a:moveTo>
                      <a:pt x="38387" y="3307"/>
                    </a:moveTo>
                    <a:lnTo>
                      <a:pt x="6151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8387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E5777E1C-FE43-C624-CCBF-DEFD5F5B98EE}"/>
                  </a:ext>
                </a:extLst>
              </p:cNvPr>
              <p:cNvSpPr/>
              <p:nvPr/>
            </p:nvSpPr>
            <p:spPr>
              <a:xfrm>
                <a:off x="5154226" y="3785666"/>
                <a:ext cx="38634" cy="3307"/>
              </a:xfrm>
              <a:custGeom>
                <a:avLst/>
                <a:gdLst>
                  <a:gd name="connsiteX0" fmla="*/ 38635 w 38634"/>
                  <a:gd name="connsiteY0" fmla="*/ 3307 h 3307"/>
                  <a:gd name="connsiteX1" fmla="*/ 6367 w 38634"/>
                  <a:gd name="connsiteY1" fmla="*/ 3307 h 3307"/>
                  <a:gd name="connsiteX2" fmla="*/ 0 w 38634"/>
                  <a:gd name="connsiteY2" fmla="*/ 0 h 3307"/>
                  <a:gd name="connsiteX3" fmla="*/ 32113 w 38634"/>
                  <a:gd name="connsiteY3" fmla="*/ 0 h 3307"/>
                  <a:gd name="connsiteX4" fmla="*/ 38635 w 38634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" h="3307">
                    <a:moveTo>
                      <a:pt x="38635" y="3307"/>
                    </a:moveTo>
                    <a:lnTo>
                      <a:pt x="6367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8635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4172ECFD-0FDA-8008-8DA3-063C6082BCFB}"/>
                  </a:ext>
                </a:extLst>
              </p:cNvPr>
              <p:cNvSpPr/>
              <p:nvPr/>
            </p:nvSpPr>
            <p:spPr>
              <a:xfrm>
                <a:off x="5211653" y="3785666"/>
                <a:ext cx="38882" cy="3307"/>
              </a:xfrm>
              <a:custGeom>
                <a:avLst/>
                <a:gdLst>
                  <a:gd name="connsiteX0" fmla="*/ 38882 w 38882"/>
                  <a:gd name="connsiteY0" fmla="*/ 3307 h 3307"/>
                  <a:gd name="connsiteX1" fmla="*/ 6645 w 38882"/>
                  <a:gd name="connsiteY1" fmla="*/ 3307 h 3307"/>
                  <a:gd name="connsiteX2" fmla="*/ 0 w 38882"/>
                  <a:gd name="connsiteY2" fmla="*/ 0 h 3307"/>
                  <a:gd name="connsiteX3" fmla="*/ 32113 w 38882"/>
                  <a:gd name="connsiteY3" fmla="*/ 0 h 3307"/>
                  <a:gd name="connsiteX4" fmla="*/ 38882 w 38882"/>
                  <a:gd name="connsiteY4" fmla="*/ 3307 h 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82" h="3307">
                    <a:moveTo>
                      <a:pt x="38882" y="3307"/>
                    </a:moveTo>
                    <a:lnTo>
                      <a:pt x="6645" y="3307"/>
                    </a:lnTo>
                    <a:lnTo>
                      <a:pt x="0" y="0"/>
                    </a:lnTo>
                    <a:lnTo>
                      <a:pt x="32113" y="0"/>
                    </a:lnTo>
                    <a:lnTo>
                      <a:pt x="38882" y="330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6502E297-5D73-8067-D7BA-394805E1BD7D}"/>
                  </a:ext>
                </a:extLst>
              </p:cNvPr>
              <p:cNvSpPr/>
              <p:nvPr/>
            </p:nvSpPr>
            <p:spPr>
              <a:xfrm>
                <a:off x="2033765" y="3790673"/>
                <a:ext cx="39778" cy="3338"/>
              </a:xfrm>
              <a:custGeom>
                <a:avLst/>
                <a:gdLst>
                  <a:gd name="connsiteX0" fmla="*/ 32484 w 39778"/>
                  <a:gd name="connsiteY0" fmla="*/ 3338 h 3338"/>
                  <a:gd name="connsiteX1" fmla="*/ 0 w 39778"/>
                  <a:gd name="connsiteY1" fmla="*/ 3338 h 3338"/>
                  <a:gd name="connsiteX2" fmla="*/ 7480 w 39778"/>
                  <a:gd name="connsiteY2" fmla="*/ 0 h 3338"/>
                  <a:gd name="connsiteX3" fmla="*/ 39778 w 39778"/>
                  <a:gd name="connsiteY3" fmla="*/ 0 h 3338"/>
                  <a:gd name="connsiteX4" fmla="*/ 32484 w 39778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78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7480" y="0"/>
                    </a:lnTo>
                    <a:lnTo>
                      <a:pt x="39778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14CBED4E-9DC8-99B7-9665-117E4F260EDA}"/>
                  </a:ext>
                </a:extLst>
              </p:cNvPr>
              <p:cNvSpPr/>
              <p:nvPr/>
            </p:nvSpPr>
            <p:spPr>
              <a:xfrm>
                <a:off x="2091871" y="3790673"/>
                <a:ext cx="39500" cy="3338"/>
              </a:xfrm>
              <a:custGeom>
                <a:avLst/>
                <a:gdLst>
                  <a:gd name="connsiteX0" fmla="*/ 32453 w 39500"/>
                  <a:gd name="connsiteY0" fmla="*/ 3338 h 3338"/>
                  <a:gd name="connsiteX1" fmla="*/ 0 w 39500"/>
                  <a:gd name="connsiteY1" fmla="*/ 3338 h 3338"/>
                  <a:gd name="connsiteX2" fmla="*/ 7171 w 39500"/>
                  <a:gd name="connsiteY2" fmla="*/ 0 h 3338"/>
                  <a:gd name="connsiteX3" fmla="*/ 39500 w 39500"/>
                  <a:gd name="connsiteY3" fmla="*/ 0 h 3338"/>
                  <a:gd name="connsiteX4" fmla="*/ 32453 w 3950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00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7171" y="0"/>
                    </a:lnTo>
                    <a:lnTo>
                      <a:pt x="39500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C85327D9-F572-ECE4-96BE-9115C834EA52}"/>
                  </a:ext>
                </a:extLst>
              </p:cNvPr>
              <p:cNvSpPr/>
              <p:nvPr/>
            </p:nvSpPr>
            <p:spPr>
              <a:xfrm>
                <a:off x="2149947" y="3790673"/>
                <a:ext cx="39253" cy="3338"/>
              </a:xfrm>
              <a:custGeom>
                <a:avLst/>
                <a:gdLst>
                  <a:gd name="connsiteX0" fmla="*/ 32484 w 39253"/>
                  <a:gd name="connsiteY0" fmla="*/ 3338 h 3338"/>
                  <a:gd name="connsiteX1" fmla="*/ 0 w 39253"/>
                  <a:gd name="connsiteY1" fmla="*/ 3338 h 3338"/>
                  <a:gd name="connsiteX2" fmla="*/ 6923 w 39253"/>
                  <a:gd name="connsiteY2" fmla="*/ 0 h 3338"/>
                  <a:gd name="connsiteX3" fmla="*/ 39253 w 39253"/>
                  <a:gd name="connsiteY3" fmla="*/ 0 h 3338"/>
                  <a:gd name="connsiteX4" fmla="*/ 32484 w 3925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53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6923" y="0"/>
                    </a:lnTo>
                    <a:lnTo>
                      <a:pt x="39253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4" name="Freeform: Shape 3573">
                <a:extLst>
                  <a:ext uri="{FF2B5EF4-FFF2-40B4-BE49-F238E27FC236}">
                    <a16:creationId xmlns:a16="http://schemas.microsoft.com/office/drawing/2014/main" id="{9461C04F-C704-12C1-828B-BC8034CD050E}"/>
                  </a:ext>
                </a:extLst>
              </p:cNvPr>
              <p:cNvSpPr/>
              <p:nvPr/>
            </p:nvSpPr>
            <p:spPr>
              <a:xfrm>
                <a:off x="2208023" y="3790673"/>
                <a:ext cx="39005" cy="3338"/>
              </a:xfrm>
              <a:custGeom>
                <a:avLst/>
                <a:gdLst>
                  <a:gd name="connsiteX0" fmla="*/ 32484 w 39005"/>
                  <a:gd name="connsiteY0" fmla="*/ 3338 h 3338"/>
                  <a:gd name="connsiteX1" fmla="*/ 0 w 39005"/>
                  <a:gd name="connsiteY1" fmla="*/ 3338 h 3338"/>
                  <a:gd name="connsiteX2" fmla="*/ 6676 w 39005"/>
                  <a:gd name="connsiteY2" fmla="*/ 0 h 3338"/>
                  <a:gd name="connsiteX3" fmla="*/ 39006 w 39005"/>
                  <a:gd name="connsiteY3" fmla="*/ 0 h 3338"/>
                  <a:gd name="connsiteX4" fmla="*/ 32484 w 39005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6676" y="0"/>
                    </a:lnTo>
                    <a:lnTo>
                      <a:pt x="39006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A71CD48E-9627-4F44-F979-72064F755B32}"/>
                  </a:ext>
                </a:extLst>
              </p:cNvPr>
              <p:cNvSpPr/>
              <p:nvPr/>
            </p:nvSpPr>
            <p:spPr>
              <a:xfrm>
                <a:off x="2266130" y="3790673"/>
                <a:ext cx="38727" cy="3338"/>
              </a:xfrm>
              <a:custGeom>
                <a:avLst/>
                <a:gdLst>
                  <a:gd name="connsiteX0" fmla="*/ 32453 w 38727"/>
                  <a:gd name="connsiteY0" fmla="*/ 3338 h 3338"/>
                  <a:gd name="connsiteX1" fmla="*/ 0 w 38727"/>
                  <a:gd name="connsiteY1" fmla="*/ 3338 h 3338"/>
                  <a:gd name="connsiteX2" fmla="*/ 6398 w 38727"/>
                  <a:gd name="connsiteY2" fmla="*/ 0 h 3338"/>
                  <a:gd name="connsiteX3" fmla="*/ 38728 w 38727"/>
                  <a:gd name="connsiteY3" fmla="*/ 0 h 3338"/>
                  <a:gd name="connsiteX4" fmla="*/ 32453 w 3872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27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6398" y="0"/>
                    </a:lnTo>
                    <a:lnTo>
                      <a:pt x="38728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FD00647D-28EE-F53F-0227-1BBA9432AC20}"/>
                  </a:ext>
                </a:extLst>
              </p:cNvPr>
              <p:cNvSpPr/>
              <p:nvPr/>
            </p:nvSpPr>
            <p:spPr>
              <a:xfrm>
                <a:off x="2324206" y="3790673"/>
                <a:ext cx="38480" cy="3338"/>
              </a:xfrm>
              <a:custGeom>
                <a:avLst/>
                <a:gdLst>
                  <a:gd name="connsiteX0" fmla="*/ 32453 w 38480"/>
                  <a:gd name="connsiteY0" fmla="*/ 3338 h 3338"/>
                  <a:gd name="connsiteX1" fmla="*/ 0 w 38480"/>
                  <a:gd name="connsiteY1" fmla="*/ 3338 h 3338"/>
                  <a:gd name="connsiteX2" fmla="*/ 6151 w 38480"/>
                  <a:gd name="connsiteY2" fmla="*/ 0 h 3338"/>
                  <a:gd name="connsiteX3" fmla="*/ 38480 w 38480"/>
                  <a:gd name="connsiteY3" fmla="*/ 0 h 3338"/>
                  <a:gd name="connsiteX4" fmla="*/ 32453 w 3848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6151" y="0"/>
                    </a:lnTo>
                    <a:lnTo>
                      <a:pt x="38480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1DDAD50-3048-D260-B0E1-27337E4389AE}"/>
                  </a:ext>
                </a:extLst>
              </p:cNvPr>
              <p:cNvSpPr/>
              <p:nvPr/>
            </p:nvSpPr>
            <p:spPr>
              <a:xfrm>
                <a:off x="2382282" y="3790673"/>
                <a:ext cx="38233" cy="3338"/>
              </a:xfrm>
              <a:custGeom>
                <a:avLst/>
                <a:gdLst>
                  <a:gd name="connsiteX0" fmla="*/ 32484 w 38233"/>
                  <a:gd name="connsiteY0" fmla="*/ 3338 h 3338"/>
                  <a:gd name="connsiteX1" fmla="*/ 0 w 38233"/>
                  <a:gd name="connsiteY1" fmla="*/ 3338 h 3338"/>
                  <a:gd name="connsiteX2" fmla="*/ 5903 w 38233"/>
                  <a:gd name="connsiteY2" fmla="*/ 0 h 3338"/>
                  <a:gd name="connsiteX3" fmla="*/ 38233 w 38233"/>
                  <a:gd name="connsiteY3" fmla="*/ 0 h 3338"/>
                  <a:gd name="connsiteX4" fmla="*/ 32484 w 3823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3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5903" y="0"/>
                    </a:lnTo>
                    <a:lnTo>
                      <a:pt x="38233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18ED3DC5-BBA9-5BBD-8665-F74B75590FE2}"/>
                  </a:ext>
                </a:extLst>
              </p:cNvPr>
              <p:cNvSpPr/>
              <p:nvPr/>
            </p:nvSpPr>
            <p:spPr>
              <a:xfrm>
                <a:off x="2440358" y="3790673"/>
                <a:ext cx="37985" cy="3338"/>
              </a:xfrm>
              <a:custGeom>
                <a:avLst/>
                <a:gdLst>
                  <a:gd name="connsiteX0" fmla="*/ 32484 w 37985"/>
                  <a:gd name="connsiteY0" fmla="*/ 3338 h 3338"/>
                  <a:gd name="connsiteX1" fmla="*/ 0 w 37985"/>
                  <a:gd name="connsiteY1" fmla="*/ 3338 h 3338"/>
                  <a:gd name="connsiteX2" fmla="*/ 5656 w 37985"/>
                  <a:gd name="connsiteY2" fmla="*/ 0 h 3338"/>
                  <a:gd name="connsiteX3" fmla="*/ 37986 w 37985"/>
                  <a:gd name="connsiteY3" fmla="*/ 0 h 3338"/>
                  <a:gd name="connsiteX4" fmla="*/ 32484 w 37985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85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5656" y="0"/>
                    </a:lnTo>
                    <a:lnTo>
                      <a:pt x="37986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279350EB-F217-C890-928B-B642E42A730C}"/>
                  </a:ext>
                </a:extLst>
              </p:cNvPr>
              <p:cNvSpPr/>
              <p:nvPr/>
            </p:nvSpPr>
            <p:spPr>
              <a:xfrm>
                <a:off x="2498465" y="3790673"/>
                <a:ext cx="37707" cy="3338"/>
              </a:xfrm>
              <a:custGeom>
                <a:avLst/>
                <a:gdLst>
                  <a:gd name="connsiteX0" fmla="*/ 32453 w 37707"/>
                  <a:gd name="connsiteY0" fmla="*/ 3338 h 3338"/>
                  <a:gd name="connsiteX1" fmla="*/ 0 w 37707"/>
                  <a:gd name="connsiteY1" fmla="*/ 3338 h 3338"/>
                  <a:gd name="connsiteX2" fmla="*/ 5378 w 37707"/>
                  <a:gd name="connsiteY2" fmla="*/ 0 h 3338"/>
                  <a:gd name="connsiteX3" fmla="*/ 37708 w 37707"/>
                  <a:gd name="connsiteY3" fmla="*/ 0 h 3338"/>
                  <a:gd name="connsiteX4" fmla="*/ 32453 w 3770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07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5378" y="0"/>
                    </a:lnTo>
                    <a:lnTo>
                      <a:pt x="37708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4D4DED9E-6BD8-641D-C9F0-E56D1B2CF980}"/>
                  </a:ext>
                </a:extLst>
              </p:cNvPr>
              <p:cNvSpPr/>
              <p:nvPr/>
            </p:nvSpPr>
            <p:spPr>
              <a:xfrm>
                <a:off x="2556541" y="3790673"/>
                <a:ext cx="37460" cy="3338"/>
              </a:xfrm>
              <a:custGeom>
                <a:avLst/>
                <a:gdLst>
                  <a:gd name="connsiteX0" fmla="*/ 32453 w 37460"/>
                  <a:gd name="connsiteY0" fmla="*/ 3338 h 3338"/>
                  <a:gd name="connsiteX1" fmla="*/ 0 w 37460"/>
                  <a:gd name="connsiteY1" fmla="*/ 3338 h 3338"/>
                  <a:gd name="connsiteX2" fmla="*/ 5131 w 37460"/>
                  <a:gd name="connsiteY2" fmla="*/ 0 h 3338"/>
                  <a:gd name="connsiteX3" fmla="*/ 37460 w 37460"/>
                  <a:gd name="connsiteY3" fmla="*/ 0 h 3338"/>
                  <a:gd name="connsiteX4" fmla="*/ 32453 w 3746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60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5131" y="0"/>
                    </a:lnTo>
                    <a:lnTo>
                      <a:pt x="37460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6DD847DA-CC61-9658-A0EF-9AB6B76C1D1F}"/>
                  </a:ext>
                </a:extLst>
              </p:cNvPr>
              <p:cNvSpPr/>
              <p:nvPr/>
            </p:nvSpPr>
            <p:spPr>
              <a:xfrm>
                <a:off x="2614617" y="3790673"/>
                <a:ext cx="37213" cy="3338"/>
              </a:xfrm>
              <a:custGeom>
                <a:avLst/>
                <a:gdLst>
                  <a:gd name="connsiteX0" fmla="*/ 32484 w 37213"/>
                  <a:gd name="connsiteY0" fmla="*/ 3338 h 3338"/>
                  <a:gd name="connsiteX1" fmla="*/ 0 w 37213"/>
                  <a:gd name="connsiteY1" fmla="*/ 3338 h 3338"/>
                  <a:gd name="connsiteX2" fmla="*/ 4884 w 37213"/>
                  <a:gd name="connsiteY2" fmla="*/ 0 h 3338"/>
                  <a:gd name="connsiteX3" fmla="*/ 37213 w 37213"/>
                  <a:gd name="connsiteY3" fmla="*/ 0 h 3338"/>
                  <a:gd name="connsiteX4" fmla="*/ 32484 w 3721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3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4884" y="0"/>
                    </a:lnTo>
                    <a:lnTo>
                      <a:pt x="37213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9648D2DA-EA3E-046A-5225-88CA6FE419D1}"/>
                  </a:ext>
                </a:extLst>
              </p:cNvPr>
              <p:cNvSpPr/>
              <p:nvPr/>
            </p:nvSpPr>
            <p:spPr>
              <a:xfrm>
                <a:off x="2672693" y="3790673"/>
                <a:ext cx="36965" cy="3338"/>
              </a:xfrm>
              <a:custGeom>
                <a:avLst/>
                <a:gdLst>
                  <a:gd name="connsiteX0" fmla="*/ 32484 w 36965"/>
                  <a:gd name="connsiteY0" fmla="*/ 3338 h 3338"/>
                  <a:gd name="connsiteX1" fmla="*/ 0 w 36965"/>
                  <a:gd name="connsiteY1" fmla="*/ 3338 h 3338"/>
                  <a:gd name="connsiteX2" fmla="*/ 4636 w 36965"/>
                  <a:gd name="connsiteY2" fmla="*/ 0 h 3338"/>
                  <a:gd name="connsiteX3" fmla="*/ 36966 w 36965"/>
                  <a:gd name="connsiteY3" fmla="*/ 0 h 3338"/>
                  <a:gd name="connsiteX4" fmla="*/ 32484 w 36965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5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4636" y="0"/>
                    </a:lnTo>
                    <a:lnTo>
                      <a:pt x="36966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FE30F9DE-6FFE-F02D-3390-3CFD8D30603A}"/>
                  </a:ext>
                </a:extLst>
              </p:cNvPr>
              <p:cNvSpPr/>
              <p:nvPr/>
            </p:nvSpPr>
            <p:spPr>
              <a:xfrm>
                <a:off x="2730800" y="3790673"/>
                <a:ext cx="36687" cy="3338"/>
              </a:xfrm>
              <a:custGeom>
                <a:avLst/>
                <a:gdLst>
                  <a:gd name="connsiteX0" fmla="*/ 32453 w 36687"/>
                  <a:gd name="connsiteY0" fmla="*/ 3338 h 3338"/>
                  <a:gd name="connsiteX1" fmla="*/ 0 w 36687"/>
                  <a:gd name="connsiteY1" fmla="*/ 3338 h 3338"/>
                  <a:gd name="connsiteX2" fmla="*/ 4358 w 36687"/>
                  <a:gd name="connsiteY2" fmla="*/ 0 h 3338"/>
                  <a:gd name="connsiteX3" fmla="*/ 36688 w 36687"/>
                  <a:gd name="connsiteY3" fmla="*/ 0 h 3338"/>
                  <a:gd name="connsiteX4" fmla="*/ 32453 w 3668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87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4358" y="0"/>
                    </a:lnTo>
                    <a:lnTo>
                      <a:pt x="36688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737E75C4-E98D-F71E-E460-70CD712F238C}"/>
                  </a:ext>
                </a:extLst>
              </p:cNvPr>
              <p:cNvSpPr/>
              <p:nvPr/>
            </p:nvSpPr>
            <p:spPr>
              <a:xfrm>
                <a:off x="2788876" y="3790673"/>
                <a:ext cx="36440" cy="3338"/>
              </a:xfrm>
              <a:custGeom>
                <a:avLst/>
                <a:gdLst>
                  <a:gd name="connsiteX0" fmla="*/ 32484 w 36440"/>
                  <a:gd name="connsiteY0" fmla="*/ 3338 h 3338"/>
                  <a:gd name="connsiteX1" fmla="*/ 0 w 36440"/>
                  <a:gd name="connsiteY1" fmla="*/ 3338 h 3338"/>
                  <a:gd name="connsiteX2" fmla="*/ 4111 w 36440"/>
                  <a:gd name="connsiteY2" fmla="*/ 0 h 3338"/>
                  <a:gd name="connsiteX3" fmla="*/ 36440 w 36440"/>
                  <a:gd name="connsiteY3" fmla="*/ 0 h 3338"/>
                  <a:gd name="connsiteX4" fmla="*/ 32484 w 3644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4111" y="0"/>
                    </a:lnTo>
                    <a:lnTo>
                      <a:pt x="36440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C0FE32FB-598F-252B-2717-B5488187A6D0}"/>
                  </a:ext>
                </a:extLst>
              </p:cNvPr>
              <p:cNvSpPr/>
              <p:nvPr/>
            </p:nvSpPr>
            <p:spPr>
              <a:xfrm>
                <a:off x="2846951" y="3790673"/>
                <a:ext cx="36193" cy="3338"/>
              </a:xfrm>
              <a:custGeom>
                <a:avLst/>
                <a:gdLst>
                  <a:gd name="connsiteX0" fmla="*/ 32484 w 36193"/>
                  <a:gd name="connsiteY0" fmla="*/ 3338 h 3338"/>
                  <a:gd name="connsiteX1" fmla="*/ 0 w 36193"/>
                  <a:gd name="connsiteY1" fmla="*/ 3338 h 3338"/>
                  <a:gd name="connsiteX2" fmla="*/ 3863 w 36193"/>
                  <a:gd name="connsiteY2" fmla="*/ 0 h 3338"/>
                  <a:gd name="connsiteX3" fmla="*/ 36193 w 36193"/>
                  <a:gd name="connsiteY3" fmla="*/ 0 h 3338"/>
                  <a:gd name="connsiteX4" fmla="*/ 32484 w 3619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3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3863" y="0"/>
                    </a:lnTo>
                    <a:lnTo>
                      <a:pt x="36193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6" name="Freeform: Shape 3585">
                <a:extLst>
                  <a:ext uri="{FF2B5EF4-FFF2-40B4-BE49-F238E27FC236}">
                    <a16:creationId xmlns:a16="http://schemas.microsoft.com/office/drawing/2014/main" id="{99DB8D21-42F5-6531-5C14-A6331069CC04}"/>
                  </a:ext>
                </a:extLst>
              </p:cNvPr>
              <p:cNvSpPr/>
              <p:nvPr/>
            </p:nvSpPr>
            <p:spPr>
              <a:xfrm>
                <a:off x="2905058" y="3790673"/>
                <a:ext cx="35914" cy="3338"/>
              </a:xfrm>
              <a:custGeom>
                <a:avLst/>
                <a:gdLst>
                  <a:gd name="connsiteX0" fmla="*/ 32453 w 35914"/>
                  <a:gd name="connsiteY0" fmla="*/ 3338 h 3338"/>
                  <a:gd name="connsiteX1" fmla="*/ 0 w 35914"/>
                  <a:gd name="connsiteY1" fmla="*/ 3338 h 3338"/>
                  <a:gd name="connsiteX2" fmla="*/ 3585 w 35914"/>
                  <a:gd name="connsiteY2" fmla="*/ 0 h 3338"/>
                  <a:gd name="connsiteX3" fmla="*/ 35915 w 35914"/>
                  <a:gd name="connsiteY3" fmla="*/ 0 h 3338"/>
                  <a:gd name="connsiteX4" fmla="*/ 32453 w 3591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3585" y="0"/>
                    </a:lnTo>
                    <a:lnTo>
                      <a:pt x="35915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7" name="Freeform: Shape 3586">
                <a:extLst>
                  <a:ext uri="{FF2B5EF4-FFF2-40B4-BE49-F238E27FC236}">
                    <a16:creationId xmlns:a16="http://schemas.microsoft.com/office/drawing/2014/main" id="{EAC74F61-A614-6FB5-272A-FD36D0532B81}"/>
                  </a:ext>
                </a:extLst>
              </p:cNvPr>
              <p:cNvSpPr/>
              <p:nvPr/>
            </p:nvSpPr>
            <p:spPr>
              <a:xfrm>
                <a:off x="2963134" y="3790673"/>
                <a:ext cx="35636" cy="3338"/>
              </a:xfrm>
              <a:custGeom>
                <a:avLst/>
                <a:gdLst>
                  <a:gd name="connsiteX0" fmla="*/ 32453 w 35636"/>
                  <a:gd name="connsiteY0" fmla="*/ 3338 h 3338"/>
                  <a:gd name="connsiteX1" fmla="*/ 0 w 35636"/>
                  <a:gd name="connsiteY1" fmla="*/ 3338 h 3338"/>
                  <a:gd name="connsiteX2" fmla="*/ 3338 w 35636"/>
                  <a:gd name="connsiteY2" fmla="*/ 0 h 3338"/>
                  <a:gd name="connsiteX3" fmla="*/ 35637 w 35636"/>
                  <a:gd name="connsiteY3" fmla="*/ 0 h 3338"/>
                  <a:gd name="connsiteX4" fmla="*/ 32453 w 35636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3338" y="0"/>
                    </a:lnTo>
                    <a:lnTo>
                      <a:pt x="35637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8" name="Freeform: Shape 3587">
                <a:extLst>
                  <a:ext uri="{FF2B5EF4-FFF2-40B4-BE49-F238E27FC236}">
                    <a16:creationId xmlns:a16="http://schemas.microsoft.com/office/drawing/2014/main" id="{6F31DB8E-9A53-FE88-78F5-48D2E5CC310A}"/>
                  </a:ext>
                </a:extLst>
              </p:cNvPr>
              <p:cNvSpPr/>
              <p:nvPr/>
            </p:nvSpPr>
            <p:spPr>
              <a:xfrm>
                <a:off x="3021210" y="3790673"/>
                <a:ext cx="35389" cy="3338"/>
              </a:xfrm>
              <a:custGeom>
                <a:avLst/>
                <a:gdLst>
                  <a:gd name="connsiteX0" fmla="*/ 32484 w 35389"/>
                  <a:gd name="connsiteY0" fmla="*/ 3338 h 3338"/>
                  <a:gd name="connsiteX1" fmla="*/ 0 w 35389"/>
                  <a:gd name="connsiteY1" fmla="*/ 3338 h 3338"/>
                  <a:gd name="connsiteX2" fmla="*/ 3091 w 35389"/>
                  <a:gd name="connsiteY2" fmla="*/ 0 h 3338"/>
                  <a:gd name="connsiteX3" fmla="*/ 35390 w 35389"/>
                  <a:gd name="connsiteY3" fmla="*/ 0 h 3338"/>
                  <a:gd name="connsiteX4" fmla="*/ 32484 w 35389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3091" y="0"/>
                    </a:lnTo>
                    <a:lnTo>
                      <a:pt x="35390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9" name="Freeform: Shape 3588">
                <a:extLst>
                  <a:ext uri="{FF2B5EF4-FFF2-40B4-BE49-F238E27FC236}">
                    <a16:creationId xmlns:a16="http://schemas.microsoft.com/office/drawing/2014/main" id="{63CCBD63-22D8-1DB3-FEE5-4A459053ED3B}"/>
                  </a:ext>
                </a:extLst>
              </p:cNvPr>
              <p:cNvSpPr/>
              <p:nvPr/>
            </p:nvSpPr>
            <p:spPr>
              <a:xfrm>
                <a:off x="3079286" y="3790673"/>
                <a:ext cx="35142" cy="3338"/>
              </a:xfrm>
              <a:custGeom>
                <a:avLst/>
                <a:gdLst>
                  <a:gd name="connsiteX0" fmla="*/ 32484 w 35142"/>
                  <a:gd name="connsiteY0" fmla="*/ 3338 h 3338"/>
                  <a:gd name="connsiteX1" fmla="*/ 0 w 35142"/>
                  <a:gd name="connsiteY1" fmla="*/ 3338 h 3338"/>
                  <a:gd name="connsiteX2" fmla="*/ 2813 w 35142"/>
                  <a:gd name="connsiteY2" fmla="*/ 0 h 3338"/>
                  <a:gd name="connsiteX3" fmla="*/ 35142 w 35142"/>
                  <a:gd name="connsiteY3" fmla="*/ 0 h 3338"/>
                  <a:gd name="connsiteX4" fmla="*/ 32484 w 35142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2813" y="0"/>
                    </a:lnTo>
                    <a:lnTo>
                      <a:pt x="35142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0" name="Freeform: Shape 3589">
                <a:extLst>
                  <a:ext uri="{FF2B5EF4-FFF2-40B4-BE49-F238E27FC236}">
                    <a16:creationId xmlns:a16="http://schemas.microsoft.com/office/drawing/2014/main" id="{00F7E656-4941-430D-4BBA-39CDFEDD12C5}"/>
                  </a:ext>
                </a:extLst>
              </p:cNvPr>
              <p:cNvSpPr/>
              <p:nvPr/>
            </p:nvSpPr>
            <p:spPr>
              <a:xfrm>
                <a:off x="3137393" y="3790673"/>
                <a:ext cx="34864" cy="3338"/>
              </a:xfrm>
              <a:custGeom>
                <a:avLst/>
                <a:gdLst>
                  <a:gd name="connsiteX0" fmla="*/ 32453 w 34864"/>
                  <a:gd name="connsiteY0" fmla="*/ 3338 h 3338"/>
                  <a:gd name="connsiteX1" fmla="*/ 0 w 34864"/>
                  <a:gd name="connsiteY1" fmla="*/ 3338 h 3338"/>
                  <a:gd name="connsiteX2" fmla="*/ 2535 w 34864"/>
                  <a:gd name="connsiteY2" fmla="*/ 0 h 3338"/>
                  <a:gd name="connsiteX3" fmla="*/ 34864 w 34864"/>
                  <a:gd name="connsiteY3" fmla="*/ 0 h 3338"/>
                  <a:gd name="connsiteX4" fmla="*/ 32453 w 3486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2535" y="0"/>
                    </a:lnTo>
                    <a:lnTo>
                      <a:pt x="34864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1" name="Freeform: Shape 3590">
                <a:extLst>
                  <a:ext uri="{FF2B5EF4-FFF2-40B4-BE49-F238E27FC236}">
                    <a16:creationId xmlns:a16="http://schemas.microsoft.com/office/drawing/2014/main" id="{F7DEA3F4-4687-718D-07DF-5B3FB4758DD1}"/>
                  </a:ext>
                </a:extLst>
              </p:cNvPr>
              <p:cNvSpPr/>
              <p:nvPr/>
            </p:nvSpPr>
            <p:spPr>
              <a:xfrm>
                <a:off x="3195469" y="3790673"/>
                <a:ext cx="34616" cy="3338"/>
              </a:xfrm>
              <a:custGeom>
                <a:avLst/>
                <a:gdLst>
                  <a:gd name="connsiteX0" fmla="*/ 32484 w 34616"/>
                  <a:gd name="connsiteY0" fmla="*/ 3338 h 3338"/>
                  <a:gd name="connsiteX1" fmla="*/ 0 w 34616"/>
                  <a:gd name="connsiteY1" fmla="*/ 3338 h 3338"/>
                  <a:gd name="connsiteX2" fmla="*/ 2287 w 34616"/>
                  <a:gd name="connsiteY2" fmla="*/ 0 h 3338"/>
                  <a:gd name="connsiteX3" fmla="*/ 34617 w 34616"/>
                  <a:gd name="connsiteY3" fmla="*/ 0 h 3338"/>
                  <a:gd name="connsiteX4" fmla="*/ 32484 w 34616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6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2287" y="0"/>
                    </a:lnTo>
                    <a:lnTo>
                      <a:pt x="34617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2" name="Freeform: Shape 3591">
                <a:extLst>
                  <a:ext uri="{FF2B5EF4-FFF2-40B4-BE49-F238E27FC236}">
                    <a16:creationId xmlns:a16="http://schemas.microsoft.com/office/drawing/2014/main" id="{4ADE6100-BF35-1724-3D34-377C06D250AD}"/>
                  </a:ext>
                </a:extLst>
              </p:cNvPr>
              <p:cNvSpPr/>
              <p:nvPr/>
            </p:nvSpPr>
            <p:spPr>
              <a:xfrm>
                <a:off x="3253545" y="3790673"/>
                <a:ext cx="34369" cy="3338"/>
              </a:xfrm>
              <a:custGeom>
                <a:avLst/>
                <a:gdLst>
                  <a:gd name="connsiteX0" fmla="*/ 32484 w 34369"/>
                  <a:gd name="connsiteY0" fmla="*/ 3338 h 3338"/>
                  <a:gd name="connsiteX1" fmla="*/ 0 w 34369"/>
                  <a:gd name="connsiteY1" fmla="*/ 3338 h 3338"/>
                  <a:gd name="connsiteX2" fmla="*/ 2040 w 34369"/>
                  <a:gd name="connsiteY2" fmla="*/ 0 h 3338"/>
                  <a:gd name="connsiteX3" fmla="*/ 34370 w 34369"/>
                  <a:gd name="connsiteY3" fmla="*/ 0 h 3338"/>
                  <a:gd name="connsiteX4" fmla="*/ 32484 w 34369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2040" y="0"/>
                    </a:lnTo>
                    <a:lnTo>
                      <a:pt x="34370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3" name="Freeform: Shape 3592">
                <a:extLst>
                  <a:ext uri="{FF2B5EF4-FFF2-40B4-BE49-F238E27FC236}">
                    <a16:creationId xmlns:a16="http://schemas.microsoft.com/office/drawing/2014/main" id="{4BCDB4EF-E06F-660B-18F5-192D08573A10}"/>
                  </a:ext>
                </a:extLst>
              </p:cNvPr>
              <p:cNvSpPr/>
              <p:nvPr/>
            </p:nvSpPr>
            <p:spPr>
              <a:xfrm>
                <a:off x="3311652" y="3790673"/>
                <a:ext cx="34091" cy="3338"/>
              </a:xfrm>
              <a:custGeom>
                <a:avLst/>
                <a:gdLst>
                  <a:gd name="connsiteX0" fmla="*/ 32453 w 34091"/>
                  <a:gd name="connsiteY0" fmla="*/ 3338 h 3338"/>
                  <a:gd name="connsiteX1" fmla="*/ 0 w 34091"/>
                  <a:gd name="connsiteY1" fmla="*/ 3338 h 3338"/>
                  <a:gd name="connsiteX2" fmla="*/ 1762 w 34091"/>
                  <a:gd name="connsiteY2" fmla="*/ 0 h 3338"/>
                  <a:gd name="connsiteX3" fmla="*/ 34092 w 34091"/>
                  <a:gd name="connsiteY3" fmla="*/ 0 h 3338"/>
                  <a:gd name="connsiteX4" fmla="*/ 32453 w 34091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1762" y="0"/>
                    </a:lnTo>
                    <a:lnTo>
                      <a:pt x="34092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4" name="Freeform: Shape 3593">
                <a:extLst>
                  <a:ext uri="{FF2B5EF4-FFF2-40B4-BE49-F238E27FC236}">
                    <a16:creationId xmlns:a16="http://schemas.microsoft.com/office/drawing/2014/main" id="{00878EF1-2A58-F28D-A158-3016BE9152FD}"/>
                  </a:ext>
                </a:extLst>
              </p:cNvPr>
              <p:cNvSpPr/>
              <p:nvPr/>
            </p:nvSpPr>
            <p:spPr>
              <a:xfrm>
                <a:off x="3369728" y="3790673"/>
                <a:ext cx="33843" cy="3338"/>
              </a:xfrm>
              <a:custGeom>
                <a:avLst/>
                <a:gdLst>
                  <a:gd name="connsiteX0" fmla="*/ 32453 w 33843"/>
                  <a:gd name="connsiteY0" fmla="*/ 3338 h 3338"/>
                  <a:gd name="connsiteX1" fmla="*/ 0 w 33843"/>
                  <a:gd name="connsiteY1" fmla="*/ 3338 h 3338"/>
                  <a:gd name="connsiteX2" fmla="*/ 1514 w 33843"/>
                  <a:gd name="connsiteY2" fmla="*/ 0 h 3338"/>
                  <a:gd name="connsiteX3" fmla="*/ 33844 w 33843"/>
                  <a:gd name="connsiteY3" fmla="*/ 0 h 3338"/>
                  <a:gd name="connsiteX4" fmla="*/ 32453 w 3384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1514" y="0"/>
                    </a:lnTo>
                    <a:lnTo>
                      <a:pt x="33844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5" name="Freeform: Shape 3594">
                <a:extLst>
                  <a:ext uri="{FF2B5EF4-FFF2-40B4-BE49-F238E27FC236}">
                    <a16:creationId xmlns:a16="http://schemas.microsoft.com/office/drawing/2014/main" id="{B4B924D1-7C11-9D3E-BD6B-8C23D96442A0}"/>
                  </a:ext>
                </a:extLst>
              </p:cNvPr>
              <p:cNvSpPr/>
              <p:nvPr/>
            </p:nvSpPr>
            <p:spPr>
              <a:xfrm>
                <a:off x="3427804" y="3790673"/>
                <a:ext cx="33596" cy="3338"/>
              </a:xfrm>
              <a:custGeom>
                <a:avLst/>
                <a:gdLst>
                  <a:gd name="connsiteX0" fmla="*/ 32484 w 33596"/>
                  <a:gd name="connsiteY0" fmla="*/ 3338 h 3338"/>
                  <a:gd name="connsiteX1" fmla="*/ 0 w 33596"/>
                  <a:gd name="connsiteY1" fmla="*/ 3338 h 3338"/>
                  <a:gd name="connsiteX2" fmla="*/ 1267 w 33596"/>
                  <a:gd name="connsiteY2" fmla="*/ 0 h 3338"/>
                  <a:gd name="connsiteX3" fmla="*/ 33597 w 33596"/>
                  <a:gd name="connsiteY3" fmla="*/ 0 h 3338"/>
                  <a:gd name="connsiteX4" fmla="*/ 32484 w 33596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6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1267" y="0"/>
                    </a:lnTo>
                    <a:lnTo>
                      <a:pt x="33597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6" name="Freeform: Shape 3595">
                <a:extLst>
                  <a:ext uri="{FF2B5EF4-FFF2-40B4-BE49-F238E27FC236}">
                    <a16:creationId xmlns:a16="http://schemas.microsoft.com/office/drawing/2014/main" id="{C785A707-46C6-5A6F-1A69-BF146947A5D6}"/>
                  </a:ext>
                </a:extLst>
              </p:cNvPr>
              <p:cNvSpPr/>
              <p:nvPr/>
            </p:nvSpPr>
            <p:spPr>
              <a:xfrm>
                <a:off x="3485879" y="3790673"/>
                <a:ext cx="33349" cy="3338"/>
              </a:xfrm>
              <a:custGeom>
                <a:avLst/>
                <a:gdLst>
                  <a:gd name="connsiteX0" fmla="*/ 32484 w 33349"/>
                  <a:gd name="connsiteY0" fmla="*/ 3338 h 3338"/>
                  <a:gd name="connsiteX1" fmla="*/ 0 w 33349"/>
                  <a:gd name="connsiteY1" fmla="*/ 3338 h 3338"/>
                  <a:gd name="connsiteX2" fmla="*/ 1020 w 33349"/>
                  <a:gd name="connsiteY2" fmla="*/ 0 h 3338"/>
                  <a:gd name="connsiteX3" fmla="*/ 33350 w 33349"/>
                  <a:gd name="connsiteY3" fmla="*/ 0 h 3338"/>
                  <a:gd name="connsiteX4" fmla="*/ 32484 w 33349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9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1020" y="0"/>
                    </a:lnTo>
                    <a:lnTo>
                      <a:pt x="33350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7" name="Freeform: Shape 3596">
                <a:extLst>
                  <a:ext uri="{FF2B5EF4-FFF2-40B4-BE49-F238E27FC236}">
                    <a16:creationId xmlns:a16="http://schemas.microsoft.com/office/drawing/2014/main" id="{62EF4BF7-AEAE-0F40-1FBF-0F874D5D358B}"/>
                  </a:ext>
                </a:extLst>
              </p:cNvPr>
              <p:cNvSpPr/>
              <p:nvPr/>
            </p:nvSpPr>
            <p:spPr>
              <a:xfrm>
                <a:off x="3543986" y="3790673"/>
                <a:ext cx="33071" cy="3338"/>
              </a:xfrm>
              <a:custGeom>
                <a:avLst/>
                <a:gdLst>
                  <a:gd name="connsiteX0" fmla="*/ 32453 w 33071"/>
                  <a:gd name="connsiteY0" fmla="*/ 3338 h 3338"/>
                  <a:gd name="connsiteX1" fmla="*/ 0 w 33071"/>
                  <a:gd name="connsiteY1" fmla="*/ 3338 h 3338"/>
                  <a:gd name="connsiteX2" fmla="*/ 742 w 33071"/>
                  <a:gd name="connsiteY2" fmla="*/ 0 h 3338"/>
                  <a:gd name="connsiteX3" fmla="*/ 33071 w 33071"/>
                  <a:gd name="connsiteY3" fmla="*/ 0 h 3338"/>
                  <a:gd name="connsiteX4" fmla="*/ 32453 w 33071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742" y="0"/>
                    </a:lnTo>
                    <a:lnTo>
                      <a:pt x="33071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8" name="Freeform: Shape 3597">
                <a:extLst>
                  <a:ext uri="{FF2B5EF4-FFF2-40B4-BE49-F238E27FC236}">
                    <a16:creationId xmlns:a16="http://schemas.microsoft.com/office/drawing/2014/main" id="{4CE3C35C-E2AE-FAA0-EAA1-CC2AF356C89D}"/>
                  </a:ext>
                </a:extLst>
              </p:cNvPr>
              <p:cNvSpPr/>
              <p:nvPr/>
            </p:nvSpPr>
            <p:spPr>
              <a:xfrm>
                <a:off x="3602063" y="3790673"/>
                <a:ext cx="32824" cy="3338"/>
              </a:xfrm>
              <a:custGeom>
                <a:avLst/>
                <a:gdLst>
                  <a:gd name="connsiteX0" fmla="*/ 32453 w 32824"/>
                  <a:gd name="connsiteY0" fmla="*/ 3338 h 3338"/>
                  <a:gd name="connsiteX1" fmla="*/ 0 w 32824"/>
                  <a:gd name="connsiteY1" fmla="*/ 3338 h 3338"/>
                  <a:gd name="connsiteX2" fmla="*/ 494 w 32824"/>
                  <a:gd name="connsiteY2" fmla="*/ 0 h 3338"/>
                  <a:gd name="connsiteX3" fmla="*/ 32824 w 32824"/>
                  <a:gd name="connsiteY3" fmla="*/ 0 h 3338"/>
                  <a:gd name="connsiteX4" fmla="*/ 32453 w 3282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24" h="3338">
                    <a:moveTo>
                      <a:pt x="32453" y="3338"/>
                    </a:moveTo>
                    <a:lnTo>
                      <a:pt x="0" y="3338"/>
                    </a:lnTo>
                    <a:lnTo>
                      <a:pt x="494" y="0"/>
                    </a:lnTo>
                    <a:lnTo>
                      <a:pt x="32824" y="0"/>
                    </a:lnTo>
                    <a:lnTo>
                      <a:pt x="324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9" name="Freeform: Shape 3598">
                <a:extLst>
                  <a:ext uri="{FF2B5EF4-FFF2-40B4-BE49-F238E27FC236}">
                    <a16:creationId xmlns:a16="http://schemas.microsoft.com/office/drawing/2014/main" id="{E035F560-420C-4BAC-7E4C-81788241E7E4}"/>
                  </a:ext>
                </a:extLst>
              </p:cNvPr>
              <p:cNvSpPr/>
              <p:nvPr/>
            </p:nvSpPr>
            <p:spPr>
              <a:xfrm>
                <a:off x="3660138" y="3790673"/>
                <a:ext cx="32577" cy="3338"/>
              </a:xfrm>
              <a:custGeom>
                <a:avLst/>
                <a:gdLst>
                  <a:gd name="connsiteX0" fmla="*/ 32484 w 32577"/>
                  <a:gd name="connsiteY0" fmla="*/ 3338 h 3338"/>
                  <a:gd name="connsiteX1" fmla="*/ 0 w 32577"/>
                  <a:gd name="connsiteY1" fmla="*/ 3338 h 3338"/>
                  <a:gd name="connsiteX2" fmla="*/ 248 w 32577"/>
                  <a:gd name="connsiteY2" fmla="*/ 0 h 3338"/>
                  <a:gd name="connsiteX3" fmla="*/ 32577 w 32577"/>
                  <a:gd name="connsiteY3" fmla="*/ 0 h 3338"/>
                  <a:gd name="connsiteX4" fmla="*/ 32484 w 3257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77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248" y="0"/>
                    </a:lnTo>
                    <a:lnTo>
                      <a:pt x="32577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0" name="Freeform: Shape 3599">
                <a:extLst>
                  <a:ext uri="{FF2B5EF4-FFF2-40B4-BE49-F238E27FC236}">
                    <a16:creationId xmlns:a16="http://schemas.microsoft.com/office/drawing/2014/main" id="{147E9A00-7C0E-ECC9-D2D5-9364F34FA4F9}"/>
                  </a:ext>
                </a:extLst>
              </p:cNvPr>
              <p:cNvSpPr/>
              <p:nvPr/>
            </p:nvSpPr>
            <p:spPr>
              <a:xfrm>
                <a:off x="3718214" y="3790673"/>
                <a:ext cx="32484" cy="3338"/>
              </a:xfrm>
              <a:custGeom>
                <a:avLst/>
                <a:gdLst>
                  <a:gd name="connsiteX0" fmla="*/ 32484 w 32484"/>
                  <a:gd name="connsiteY0" fmla="*/ 3338 h 3338"/>
                  <a:gd name="connsiteX1" fmla="*/ 0 w 32484"/>
                  <a:gd name="connsiteY1" fmla="*/ 3338 h 3338"/>
                  <a:gd name="connsiteX2" fmla="*/ 0 w 32484"/>
                  <a:gd name="connsiteY2" fmla="*/ 0 h 3338"/>
                  <a:gd name="connsiteX3" fmla="*/ 32330 w 32484"/>
                  <a:gd name="connsiteY3" fmla="*/ 0 h 3338"/>
                  <a:gd name="connsiteX4" fmla="*/ 32484 w 3248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4" h="3338">
                    <a:moveTo>
                      <a:pt x="32484" y="3338"/>
                    </a:moveTo>
                    <a:lnTo>
                      <a:pt x="0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248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1" name="Freeform: Shape 3600">
                <a:extLst>
                  <a:ext uri="{FF2B5EF4-FFF2-40B4-BE49-F238E27FC236}">
                    <a16:creationId xmlns:a16="http://schemas.microsoft.com/office/drawing/2014/main" id="{39B64924-86B5-12AE-CDAB-5C106702268B}"/>
                  </a:ext>
                </a:extLst>
              </p:cNvPr>
              <p:cNvSpPr/>
              <p:nvPr/>
            </p:nvSpPr>
            <p:spPr>
              <a:xfrm>
                <a:off x="3776043" y="3790673"/>
                <a:ext cx="32731" cy="3338"/>
              </a:xfrm>
              <a:custGeom>
                <a:avLst/>
                <a:gdLst>
                  <a:gd name="connsiteX0" fmla="*/ 32732 w 32731"/>
                  <a:gd name="connsiteY0" fmla="*/ 3338 h 3338"/>
                  <a:gd name="connsiteX1" fmla="*/ 278 w 32731"/>
                  <a:gd name="connsiteY1" fmla="*/ 3338 h 3338"/>
                  <a:gd name="connsiteX2" fmla="*/ 0 w 32731"/>
                  <a:gd name="connsiteY2" fmla="*/ 0 h 3338"/>
                  <a:gd name="connsiteX3" fmla="*/ 32330 w 32731"/>
                  <a:gd name="connsiteY3" fmla="*/ 0 h 3338"/>
                  <a:gd name="connsiteX4" fmla="*/ 32732 w 32731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31" h="3338">
                    <a:moveTo>
                      <a:pt x="32732" y="3338"/>
                    </a:moveTo>
                    <a:lnTo>
                      <a:pt x="278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2732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2" name="Freeform: Shape 3601">
                <a:extLst>
                  <a:ext uri="{FF2B5EF4-FFF2-40B4-BE49-F238E27FC236}">
                    <a16:creationId xmlns:a16="http://schemas.microsoft.com/office/drawing/2014/main" id="{6A8176A8-F533-7B81-A43E-778C5385471E}"/>
                  </a:ext>
                </a:extLst>
              </p:cNvPr>
              <p:cNvSpPr/>
              <p:nvPr/>
            </p:nvSpPr>
            <p:spPr>
              <a:xfrm>
                <a:off x="3833872" y="3790673"/>
                <a:ext cx="33009" cy="3338"/>
              </a:xfrm>
              <a:custGeom>
                <a:avLst/>
                <a:gdLst>
                  <a:gd name="connsiteX0" fmla="*/ 33009 w 33009"/>
                  <a:gd name="connsiteY0" fmla="*/ 3338 h 3338"/>
                  <a:gd name="connsiteX1" fmla="*/ 525 w 33009"/>
                  <a:gd name="connsiteY1" fmla="*/ 3338 h 3338"/>
                  <a:gd name="connsiteX2" fmla="*/ 0 w 33009"/>
                  <a:gd name="connsiteY2" fmla="*/ 0 h 3338"/>
                  <a:gd name="connsiteX3" fmla="*/ 32330 w 33009"/>
                  <a:gd name="connsiteY3" fmla="*/ 0 h 3338"/>
                  <a:gd name="connsiteX4" fmla="*/ 33009 w 33009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3338">
                    <a:moveTo>
                      <a:pt x="33009" y="3338"/>
                    </a:moveTo>
                    <a:lnTo>
                      <a:pt x="525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3009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3" name="Freeform: Shape 3602">
                <a:extLst>
                  <a:ext uri="{FF2B5EF4-FFF2-40B4-BE49-F238E27FC236}">
                    <a16:creationId xmlns:a16="http://schemas.microsoft.com/office/drawing/2014/main" id="{4C7061CD-31E8-1B84-54C4-E40330FF2C1F}"/>
                  </a:ext>
                </a:extLst>
              </p:cNvPr>
              <p:cNvSpPr/>
              <p:nvPr/>
            </p:nvSpPr>
            <p:spPr>
              <a:xfrm>
                <a:off x="3891700" y="3790673"/>
                <a:ext cx="33256" cy="3338"/>
              </a:xfrm>
              <a:custGeom>
                <a:avLst/>
                <a:gdLst>
                  <a:gd name="connsiteX0" fmla="*/ 33257 w 33256"/>
                  <a:gd name="connsiteY0" fmla="*/ 3338 h 3338"/>
                  <a:gd name="connsiteX1" fmla="*/ 773 w 33256"/>
                  <a:gd name="connsiteY1" fmla="*/ 3338 h 3338"/>
                  <a:gd name="connsiteX2" fmla="*/ 0 w 33256"/>
                  <a:gd name="connsiteY2" fmla="*/ 0 h 3338"/>
                  <a:gd name="connsiteX3" fmla="*/ 32299 w 33256"/>
                  <a:gd name="connsiteY3" fmla="*/ 0 h 3338"/>
                  <a:gd name="connsiteX4" fmla="*/ 33257 w 33256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6" h="3338">
                    <a:moveTo>
                      <a:pt x="33257" y="3338"/>
                    </a:moveTo>
                    <a:lnTo>
                      <a:pt x="773" y="3338"/>
                    </a:lnTo>
                    <a:lnTo>
                      <a:pt x="0" y="0"/>
                    </a:lnTo>
                    <a:lnTo>
                      <a:pt x="32299" y="0"/>
                    </a:lnTo>
                    <a:lnTo>
                      <a:pt x="33257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4" name="Freeform: Shape 3603">
                <a:extLst>
                  <a:ext uri="{FF2B5EF4-FFF2-40B4-BE49-F238E27FC236}">
                    <a16:creationId xmlns:a16="http://schemas.microsoft.com/office/drawing/2014/main" id="{16557DAD-3B2D-67EF-C3A1-A8EC8068B479}"/>
                  </a:ext>
                </a:extLst>
              </p:cNvPr>
              <p:cNvSpPr/>
              <p:nvPr/>
            </p:nvSpPr>
            <p:spPr>
              <a:xfrm>
                <a:off x="3949529" y="3790673"/>
                <a:ext cx="33504" cy="3338"/>
              </a:xfrm>
              <a:custGeom>
                <a:avLst/>
                <a:gdLst>
                  <a:gd name="connsiteX0" fmla="*/ 33504 w 33504"/>
                  <a:gd name="connsiteY0" fmla="*/ 3338 h 3338"/>
                  <a:gd name="connsiteX1" fmla="*/ 1051 w 33504"/>
                  <a:gd name="connsiteY1" fmla="*/ 3338 h 3338"/>
                  <a:gd name="connsiteX2" fmla="*/ 0 w 33504"/>
                  <a:gd name="connsiteY2" fmla="*/ 0 h 3338"/>
                  <a:gd name="connsiteX3" fmla="*/ 32299 w 33504"/>
                  <a:gd name="connsiteY3" fmla="*/ 0 h 3338"/>
                  <a:gd name="connsiteX4" fmla="*/ 33504 w 3350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04" h="3338">
                    <a:moveTo>
                      <a:pt x="33504" y="3338"/>
                    </a:moveTo>
                    <a:lnTo>
                      <a:pt x="1051" y="3338"/>
                    </a:lnTo>
                    <a:lnTo>
                      <a:pt x="0" y="0"/>
                    </a:lnTo>
                    <a:lnTo>
                      <a:pt x="32299" y="0"/>
                    </a:lnTo>
                    <a:lnTo>
                      <a:pt x="3350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5" name="Freeform: Shape 3604">
                <a:extLst>
                  <a:ext uri="{FF2B5EF4-FFF2-40B4-BE49-F238E27FC236}">
                    <a16:creationId xmlns:a16="http://schemas.microsoft.com/office/drawing/2014/main" id="{7E57BBD0-DC09-EF39-9739-91123BD130F2}"/>
                  </a:ext>
                </a:extLst>
              </p:cNvPr>
              <p:cNvSpPr/>
              <p:nvPr/>
            </p:nvSpPr>
            <p:spPr>
              <a:xfrm>
                <a:off x="4007327" y="3790673"/>
                <a:ext cx="33782" cy="3338"/>
              </a:xfrm>
              <a:custGeom>
                <a:avLst/>
                <a:gdLst>
                  <a:gd name="connsiteX0" fmla="*/ 33782 w 33782"/>
                  <a:gd name="connsiteY0" fmla="*/ 3338 h 3338"/>
                  <a:gd name="connsiteX1" fmla="*/ 1329 w 33782"/>
                  <a:gd name="connsiteY1" fmla="*/ 3338 h 3338"/>
                  <a:gd name="connsiteX2" fmla="*/ 0 w 33782"/>
                  <a:gd name="connsiteY2" fmla="*/ 0 h 3338"/>
                  <a:gd name="connsiteX3" fmla="*/ 32330 w 33782"/>
                  <a:gd name="connsiteY3" fmla="*/ 0 h 3338"/>
                  <a:gd name="connsiteX4" fmla="*/ 33782 w 33782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82" h="3338">
                    <a:moveTo>
                      <a:pt x="33782" y="3338"/>
                    </a:moveTo>
                    <a:lnTo>
                      <a:pt x="1329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3782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6" name="Freeform: Shape 3605">
                <a:extLst>
                  <a:ext uri="{FF2B5EF4-FFF2-40B4-BE49-F238E27FC236}">
                    <a16:creationId xmlns:a16="http://schemas.microsoft.com/office/drawing/2014/main" id="{A6F4B368-8EEF-636A-8431-4672AADA4ACE}"/>
                  </a:ext>
                </a:extLst>
              </p:cNvPr>
              <p:cNvSpPr/>
              <p:nvPr/>
            </p:nvSpPr>
            <p:spPr>
              <a:xfrm>
                <a:off x="4065155" y="3790673"/>
                <a:ext cx="34060" cy="3338"/>
              </a:xfrm>
              <a:custGeom>
                <a:avLst/>
                <a:gdLst>
                  <a:gd name="connsiteX0" fmla="*/ 34061 w 34060"/>
                  <a:gd name="connsiteY0" fmla="*/ 3338 h 3338"/>
                  <a:gd name="connsiteX1" fmla="*/ 1576 w 34060"/>
                  <a:gd name="connsiteY1" fmla="*/ 3338 h 3338"/>
                  <a:gd name="connsiteX2" fmla="*/ 0 w 34060"/>
                  <a:gd name="connsiteY2" fmla="*/ 0 h 3338"/>
                  <a:gd name="connsiteX3" fmla="*/ 32330 w 34060"/>
                  <a:gd name="connsiteY3" fmla="*/ 0 h 3338"/>
                  <a:gd name="connsiteX4" fmla="*/ 34061 w 3406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3338">
                    <a:moveTo>
                      <a:pt x="34061" y="3338"/>
                    </a:moveTo>
                    <a:lnTo>
                      <a:pt x="1576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4061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632F2C5F-452B-AD95-267A-2EBB4F0E3BEF}"/>
                  </a:ext>
                </a:extLst>
              </p:cNvPr>
              <p:cNvSpPr/>
              <p:nvPr/>
            </p:nvSpPr>
            <p:spPr>
              <a:xfrm>
                <a:off x="4122984" y="3790673"/>
                <a:ext cx="34307" cy="3338"/>
              </a:xfrm>
              <a:custGeom>
                <a:avLst/>
                <a:gdLst>
                  <a:gd name="connsiteX0" fmla="*/ 34308 w 34307"/>
                  <a:gd name="connsiteY0" fmla="*/ 3338 h 3338"/>
                  <a:gd name="connsiteX1" fmla="*/ 1824 w 34307"/>
                  <a:gd name="connsiteY1" fmla="*/ 3338 h 3338"/>
                  <a:gd name="connsiteX2" fmla="*/ 0 w 34307"/>
                  <a:gd name="connsiteY2" fmla="*/ 0 h 3338"/>
                  <a:gd name="connsiteX3" fmla="*/ 32330 w 34307"/>
                  <a:gd name="connsiteY3" fmla="*/ 0 h 3338"/>
                  <a:gd name="connsiteX4" fmla="*/ 34308 w 3430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338">
                    <a:moveTo>
                      <a:pt x="34308" y="3338"/>
                    </a:moveTo>
                    <a:lnTo>
                      <a:pt x="1824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4308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1528CFA-8CE8-1E77-D678-17B10593FCEC}"/>
                  </a:ext>
                </a:extLst>
              </p:cNvPr>
              <p:cNvSpPr/>
              <p:nvPr/>
            </p:nvSpPr>
            <p:spPr>
              <a:xfrm>
                <a:off x="4180813" y="3790673"/>
                <a:ext cx="34554" cy="3338"/>
              </a:xfrm>
              <a:custGeom>
                <a:avLst/>
                <a:gdLst>
                  <a:gd name="connsiteX0" fmla="*/ 34555 w 34554"/>
                  <a:gd name="connsiteY0" fmla="*/ 3338 h 3338"/>
                  <a:gd name="connsiteX1" fmla="*/ 2102 w 34554"/>
                  <a:gd name="connsiteY1" fmla="*/ 3338 h 3338"/>
                  <a:gd name="connsiteX2" fmla="*/ 0 w 34554"/>
                  <a:gd name="connsiteY2" fmla="*/ 0 h 3338"/>
                  <a:gd name="connsiteX3" fmla="*/ 32330 w 34554"/>
                  <a:gd name="connsiteY3" fmla="*/ 0 h 3338"/>
                  <a:gd name="connsiteX4" fmla="*/ 34555 w 3455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4" h="3338">
                    <a:moveTo>
                      <a:pt x="34555" y="3338"/>
                    </a:moveTo>
                    <a:lnTo>
                      <a:pt x="2102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4555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9" name="Freeform: Shape 3608">
                <a:extLst>
                  <a:ext uri="{FF2B5EF4-FFF2-40B4-BE49-F238E27FC236}">
                    <a16:creationId xmlns:a16="http://schemas.microsoft.com/office/drawing/2014/main" id="{B07ABEA5-5810-42DA-E3A8-5A1379CF44DD}"/>
                  </a:ext>
                </a:extLst>
              </p:cNvPr>
              <p:cNvSpPr/>
              <p:nvPr/>
            </p:nvSpPr>
            <p:spPr>
              <a:xfrm>
                <a:off x="4238642" y="3790673"/>
                <a:ext cx="34802" cy="3338"/>
              </a:xfrm>
              <a:custGeom>
                <a:avLst/>
                <a:gdLst>
                  <a:gd name="connsiteX0" fmla="*/ 34802 w 34802"/>
                  <a:gd name="connsiteY0" fmla="*/ 3338 h 3338"/>
                  <a:gd name="connsiteX1" fmla="*/ 2349 w 34802"/>
                  <a:gd name="connsiteY1" fmla="*/ 3338 h 3338"/>
                  <a:gd name="connsiteX2" fmla="*/ 0 w 34802"/>
                  <a:gd name="connsiteY2" fmla="*/ 0 h 3338"/>
                  <a:gd name="connsiteX3" fmla="*/ 32330 w 34802"/>
                  <a:gd name="connsiteY3" fmla="*/ 0 h 3338"/>
                  <a:gd name="connsiteX4" fmla="*/ 34802 w 34802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338">
                    <a:moveTo>
                      <a:pt x="34802" y="3338"/>
                    </a:moveTo>
                    <a:lnTo>
                      <a:pt x="2349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4802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0" name="Freeform: Shape 3609">
                <a:extLst>
                  <a:ext uri="{FF2B5EF4-FFF2-40B4-BE49-F238E27FC236}">
                    <a16:creationId xmlns:a16="http://schemas.microsoft.com/office/drawing/2014/main" id="{F5252D8C-5ACE-203E-630F-7409B3440C93}"/>
                  </a:ext>
                </a:extLst>
              </p:cNvPr>
              <p:cNvSpPr/>
              <p:nvPr/>
            </p:nvSpPr>
            <p:spPr>
              <a:xfrm>
                <a:off x="4296470" y="3790673"/>
                <a:ext cx="35080" cy="3338"/>
              </a:xfrm>
              <a:custGeom>
                <a:avLst/>
                <a:gdLst>
                  <a:gd name="connsiteX0" fmla="*/ 35080 w 35080"/>
                  <a:gd name="connsiteY0" fmla="*/ 3338 h 3338"/>
                  <a:gd name="connsiteX1" fmla="*/ 2597 w 35080"/>
                  <a:gd name="connsiteY1" fmla="*/ 3338 h 3338"/>
                  <a:gd name="connsiteX2" fmla="*/ 0 w 35080"/>
                  <a:gd name="connsiteY2" fmla="*/ 0 h 3338"/>
                  <a:gd name="connsiteX3" fmla="*/ 32330 w 35080"/>
                  <a:gd name="connsiteY3" fmla="*/ 0 h 3338"/>
                  <a:gd name="connsiteX4" fmla="*/ 35080 w 3508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338">
                    <a:moveTo>
                      <a:pt x="35080" y="3338"/>
                    </a:moveTo>
                    <a:lnTo>
                      <a:pt x="2597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5080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1" name="Freeform: Shape 3610">
                <a:extLst>
                  <a:ext uri="{FF2B5EF4-FFF2-40B4-BE49-F238E27FC236}">
                    <a16:creationId xmlns:a16="http://schemas.microsoft.com/office/drawing/2014/main" id="{15FECE1C-8A26-6A17-3DA3-E041236EAF10}"/>
                  </a:ext>
                </a:extLst>
              </p:cNvPr>
              <p:cNvSpPr/>
              <p:nvPr/>
            </p:nvSpPr>
            <p:spPr>
              <a:xfrm>
                <a:off x="4354299" y="3790673"/>
                <a:ext cx="35327" cy="3338"/>
              </a:xfrm>
              <a:custGeom>
                <a:avLst/>
                <a:gdLst>
                  <a:gd name="connsiteX0" fmla="*/ 35328 w 35327"/>
                  <a:gd name="connsiteY0" fmla="*/ 3338 h 3338"/>
                  <a:gd name="connsiteX1" fmla="*/ 2843 w 35327"/>
                  <a:gd name="connsiteY1" fmla="*/ 3338 h 3338"/>
                  <a:gd name="connsiteX2" fmla="*/ 0 w 35327"/>
                  <a:gd name="connsiteY2" fmla="*/ 0 h 3338"/>
                  <a:gd name="connsiteX3" fmla="*/ 32330 w 35327"/>
                  <a:gd name="connsiteY3" fmla="*/ 0 h 3338"/>
                  <a:gd name="connsiteX4" fmla="*/ 35328 w 3532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338">
                    <a:moveTo>
                      <a:pt x="35328" y="3338"/>
                    </a:moveTo>
                    <a:lnTo>
                      <a:pt x="2843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5328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2" name="Freeform: Shape 3611">
                <a:extLst>
                  <a:ext uri="{FF2B5EF4-FFF2-40B4-BE49-F238E27FC236}">
                    <a16:creationId xmlns:a16="http://schemas.microsoft.com/office/drawing/2014/main" id="{E665E7EB-95A9-05F8-FA77-BC0A1E1CB50D}"/>
                  </a:ext>
                </a:extLst>
              </p:cNvPr>
              <p:cNvSpPr/>
              <p:nvPr/>
            </p:nvSpPr>
            <p:spPr>
              <a:xfrm>
                <a:off x="4412128" y="3790673"/>
                <a:ext cx="35575" cy="3338"/>
              </a:xfrm>
              <a:custGeom>
                <a:avLst/>
                <a:gdLst>
                  <a:gd name="connsiteX0" fmla="*/ 35575 w 35575"/>
                  <a:gd name="connsiteY0" fmla="*/ 3338 h 3338"/>
                  <a:gd name="connsiteX1" fmla="*/ 3122 w 35575"/>
                  <a:gd name="connsiteY1" fmla="*/ 3338 h 3338"/>
                  <a:gd name="connsiteX2" fmla="*/ 0 w 35575"/>
                  <a:gd name="connsiteY2" fmla="*/ 0 h 3338"/>
                  <a:gd name="connsiteX3" fmla="*/ 32330 w 35575"/>
                  <a:gd name="connsiteY3" fmla="*/ 0 h 3338"/>
                  <a:gd name="connsiteX4" fmla="*/ 35575 w 35575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338">
                    <a:moveTo>
                      <a:pt x="35575" y="3338"/>
                    </a:moveTo>
                    <a:lnTo>
                      <a:pt x="3122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5575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3" name="Freeform: Shape 3612">
                <a:extLst>
                  <a:ext uri="{FF2B5EF4-FFF2-40B4-BE49-F238E27FC236}">
                    <a16:creationId xmlns:a16="http://schemas.microsoft.com/office/drawing/2014/main" id="{B9D641E4-B59B-A8D2-0F3E-A7EB76D16AA0}"/>
                  </a:ext>
                </a:extLst>
              </p:cNvPr>
              <p:cNvSpPr/>
              <p:nvPr/>
            </p:nvSpPr>
            <p:spPr>
              <a:xfrm>
                <a:off x="4469956" y="3790673"/>
                <a:ext cx="35853" cy="3338"/>
              </a:xfrm>
              <a:custGeom>
                <a:avLst/>
                <a:gdLst>
                  <a:gd name="connsiteX0" fmla="*/ 35853 w 35853"/>
                  <a:gd name="connsiteY0" fmla="*/ 3338 h 3338"/>
                  <a:gd name="connsiteX1" fmla="*/ 3369 w 35853"/>
                  <a:gd name="connsiteY1" fmla="*/ 3338 h 3338"/>
                  <a:gd name="connsiteX2" fmla="*/ 0 w 35853"/>
                  <a:gd name="connsiteY2" fmla="*/ 0 h 3338"/>
                  <a:gd name="connsiteX3" fmla="*/ 32330 w 35853"/>
                  <a:gd name="connsiteY3" fmla="*/ 0 h 3338"/>
                  <a:gd name="connsiteX4" fmla="*/ 35853 w 3585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338">
                    <a:moveTo>
                      <a:pt x="35853" y="3338"/>
                    </a:moveTo>
                    <a:lnTo>
                      <a:pt x="3369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585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4" name="Freeform: Shape 3613">
                <a:extLst>
                  <a:ext uri="{FF2B5EF4-FFF2-40B4-BE49-F238E27FC236}">
                    <a16:creationId xmlns:a16="http://schemas.microsoft.com/office/drawing/2014/main" id="{96311FDB-C31B-3B16-94C3-C1B6211C6009}"/>
                  </a:ext>
                </a:extLst>
              </p:cNvPr>
              <p:cNvSpPr/>
              <p:nvPr/>
            </p:nvSpPr>
            <p:spPr>
              <a:xfrm>
                <a:off x="4527785" y="3790673"/>
                <a:ext cx="36100" cy="3338"/>
              </a:xfrm>
              <a:custGeom>
                <a:avLst/>
                <a:gdLst>
                  <a:gd name="connsiteX0" fmla="*/ 36100 w 36100"/>
                  <a:gd name="connsiteY0" fmla="*/ 3338 h 3338"/>
                  <a:gd name="connsiteX1" fmla="*/ 3616 w 36100"/>
                  <a:gd name="connsiteY1" fmla="*/ 3338 h 3338"/>
                  <a:gd name="connsiteX2" fmla="*/ 0 w 36100"/>
                  <a:gd name="connsiteY2" fmla="*/ 0 h 3338"/>
                  <a:gd name="connsiteX3" fmla="*/ 32330 w 36100"/>
                  <a:gd name="connsiteY3" fmla="*/ 0 h 3338"/>
                  <a:gd name="connsiteX4" fmla="*/ 36100 w 3610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338">
                    <a:moveTo>
                      <a:pt x="36100" y="3338"/>
                    </a:moveTo>
                    <a:lnTo>
                      <a:pt x="3616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6100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5" name="Freeform: Shape 3614">
                <a:extLst>
                  <a:ext uri="{FF2B5EF4-FFF2-40B4-BE49-F238E27FC236}">
                    <a16:creationId xmlns:a16="http://schemas.microsoft.com/office/drawing/2014/main" id="{A84FDE54-E58A-804F-A926-0B27273070D2}"/>
                  </a:ext>
                </a:extLst>
              </p:cNvPr>
              <p:cNvSpPr/>
              <p:nvPr/>
            </p:nvSpPr>
            <p:spPr>
              <a:xfrm>
                <a:off x="4585614" y="3790673"/>
                <a:ext cx="36347" cy="3338"/>
              </a:xfrm>
              <a:custGeom>
                <a:avLst/>
                <a:gdLst>
                  <a:gd name="connsiteX0" fmla="*/ 36348 w 36347"/>
                  <a:gd name="connsiteY0" fmla="*/ 3338 h 3338"/>
                  <a:gd name="connsiteX1" fmla="*/ 3894 w 36347"/>
                  <a:gd name="connsiteY1" fmla="*/ 3338 h 3338"/>
                  <a:gd name="connsiteX2" fmla="*/ 0 w 36347"/>
                  <a:gd name="connsiteY2" fmla="*/ 0 h 3338"/>
                  <a:gd name="connsiteX3" fmla="*/ 32330 w 36347"/>
                  <a:gd name="connsiteY3" fmla="*/ 0 h 3338"/>
                  <a:gd name="connsiteX4" fmla="*/ 36348 w 3634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338">
                    <a:moveTo>
                      <a:pt x="36348" y="3338"/>
                    </a:moveTo>
                    <a:lnTo>
                      <a:pt x="3894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6348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6" name="Freeform: Shape 3615">
                <a:extLst>
                  <a:ext uri="{FF2B5EF4-FFF2-40B4-BE49-F238E27FC236}">
                    <a16:creationId xmlns:a16="http://schemas.microsoft.com/office/drawing/2014/main" id="{BD90898D-99A6-EEDB-772E-646DAE056AA2}"/>
                  </a:ext>
                </a:extLst>
              </p:cNvPr>
              <p:cNvSpPr/>
              <p:nvPr/>
            </p:nvSpPr>
            <p:spPr>
              <a:xfrm>
                <a:off x="4643442" y="3790673"/>
                <a:ext cx="36594" cy="3338"/>
              </a:xfrm>
              <a:custGeom>
                <a:avLst/>
                <a:gdLst>
                  <a:gd name="connsiteX0" fmla="*/ 36595 w 36594"/>
                  <a:gd name="connsiteY0" fmla="*/ 3338 h 3338"/>
                  <a:gd name="connsiteX1" fmla="*/ 4142 w 36594"/>
                  <a:gd name="connsiteY1" fmla="*/ 3338 h 3338"/>
                  <a:gd name="connsiteX2" fmla="*/ 0 w 36594"/>
                  <a:gd name="connsiteY2" fmla="*/ 0 h 3338"/>
                  <a:gd name="connsiteX3" fmla="*/ 32330 w 36594"/>
                  <a:gd name="connsiteY3" fmla="*/ 0 h 3338"/>
                  <a:gd name="connsiteX4" fmla="*/ 36595 w 3659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94" h="3338">
                    <a:moveTo>
                      <a:pt x="36595" y="3338"/>
                    </a:moveTo>
                    <a:lnTo>
                      <a:pt x="4142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6595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7" name="Freeform: Shape 3616">
                <a:extLst>
                  <a:ext uri="{FF2B5EF4-FFF2-40B4-BE49-F238E27FC236}">
                    <a16:creationId xmlns:a16="http://schemas.microsoft.com/office/drawing/2014/main" id="{F6D547EE-E785-E652-8ECD-5EBCFF77C7A0}"/>
                  </a:ext>
                </a:extLst>
              </p:cNvPr>
              <p:cNvSpPr/>
              <p:nvPr/>
            </p:nvSpPr>
            <p:spPr>
              <a:xfrm>
                <a:off x="4701271" y="3790673"/>
                <a:ext cx="36873" cy="3338"/>
              </a:xfrm>
              <a:custGeom>
                <a:avLst/>
                <a:gdLst>
                  <a:gd name="connsiteX0" fmla="*/ 36873 w 36873"/>
                  <a:gd name="connsiteY0" fmla="*/ 3338 h 3338"/>
                  <a:gd name="connsiteX1" fmla="*/ 4389 w 36873"/>
                  <a:gd name="connsiteY1" fmla="*/ 3338 h 3338"/>
                  <a:gd name="connsiteX2" fmla="*/ 0 w 36873"/>
                  <a:gd name="connsiteY2" fmla="*/ 0 h 3338"/>
                  <a:gd name="connsiteX3" fmla="*/ 32330 w 36873"/>
                  <a:gd name="connsiteY3" fmla="*/ 0 h 3338"/>
                  <a:gd name="connsiteX4" fmla="*/ 36873 w 3687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73" h="3338">
                    <a:moveTo>
                      <a:pt x="36873" y="3338"/>
                    </a:moveTo>
                    <a:lnTo>
                      <a:pt x="4389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6873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8" name="Freeform: Shape 3617">
                <a:extLst>
                  <a:ext uri="{FF2B5EF4-FFF2-40B4-BE49-F238E27FC236}">
                    <a16:creationId xmlns:a16="http://schemas.microsoft.com/office/drawing/2014/main" id="{7CCFD8AA-1F28-7FA7-580D-CBE085472155}"/>
                  </a:ext>
                </a:extLst>
              </p:cNvPr>
              <p:cNvSpPr/>
              <p:nvPr/>
            </p:nvSpPr>
            <p:spPr>
              <a:xfrm>
                <a:off x="4759100" y="3790673"/>
                <a:ext cx="37120" cy="3338"/>
              </a:xfrm>
              <a:custGeom>
                <a:avLst/>
                <a:gdLst>
                  <a:gd name="connsiteX0" fmla="*/ 37120 w 37120"/>
                  <a:gd name="connsiteY0" fmla="*/ 3338 h 3338"/>
                  <a:gd name="connsiteX1" fmla="*/ 4636 w 37120"/>
                  <a:gd name="connsiteY1" fmla="*/ 3338 h 3338"/>
                  <a:gd name="connsiteX2" fmla="*/ 0 w 37120"/>
                  <a:gd name="connsiteY2" fmla="*/ 0 h 3338"/>
                  <a:gd name="connsiteX3" fmla="*/ 32330 w 37120"/>
                  <a:gd name="connsiteY3" fmla="*/ 0 h 3338"/>
                  <a:gd name="connsiteX4" fmla="*/ 37120 w 37120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0" h="3338">
                    <a:moveTo>
                      <a:pt x="37120" y="3338"/>
                    </a:moveTo>
                    <a:lnTo>
                      <a:pt x="4636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7120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9" name="Freeform: Shape 3618">
                <a:extLst>
                  <a:ext uri="{FF2B5EF4-FFF2-40B4-BE49-F238E27FC236}">
                    <a16:creationId xmlns:a16="http://schemas.microsoft.com/office/drawing/2014/main" id="{A5889C41-AA78-57C4-98F0-82308940CE4A}"/>
                  </a:ext>
                </a:extLst>
              </p:cNvPr>
              <p:cNvSpPr/>
              <p:nvPr/>
            </p:nvSpPr>
            <p:spPr>
              <a:xfrm>
                <a:off x="4816928" y="3790673"/>
                <a:ext cx="37367" cy="3338"/>
              </a:xfrm>
              <a:custGeom>
                <a:avLst/>
                <a:gdLst>
                  <a:gd name="connsiteX0" fmla="*/ 37368 w 37367"/>
                  <a:gd name="connsiteY0" fmla="*/ 3338 h 3338"/>
                  <a:gd name="connsiteX1" fmla="*/ 4914 w 37367"/>
                  <a:gd name="connsiteY1" fmla="*/ 3338 h 3338"/>
                  <a:gd name="connsiteX2" fmla="*/ 0 w 37367"/>
                  <a:gd name="connsiteY2" fmla="*/ 0 h 3338"/>
                  <a:gd name="connsiteX3" fmla="*/ 32299 w 37367"/>
                  <a:gd name="connsiteY3" fmla="*/ 0 h 3338"/>
                  <a:gd name="connsiteX4" fmla="*/ 37368 w 37367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67" h="3338">
                    <a:moveTo>
                      <a:pt x="37368" y="3338"/>
                    </a:moveTo>
                    <a:lnTo>
                      <a:pt x="4914" y="3338"/>
                    </a:lnTo>
                    <a:lnTo>
                      <a:pt x="0" y="0"/>
                    </a:lnTo>
                    <a:lnTo>
                      <a:pt x="32299" y="0"/>
                    </a:lnTo>
                    <a:lnTo>
                      <a:pt x="37368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0" name="Freeform: Shape 3619">
                <a:extLst>
                  <a:ext uri="{FF2B5EF4-FFF2-40B4-BE49-F238E27FC236}">
                    <a16:creationId xmlns:a16="http://schemas.microsoft.com/office/drawing/2014/main" id="{A4E039B5-156D-8C67-C8F3-588A76ED7921}"/>
                  </a:ext>
                </a:extLst>
              </p:cNvPr>
              <p:cNvSpPr/>
              <p:nvPr/>
            </p:nvSpPr>
            <p:spPr>
              <a:xfrm>
                <a:off x="4874757" y="3790673"/>
                <a:ext cx="37615" cy="3338"/>
              </a:xfrm>
              <a:custGeom>
                <a:avLst/>
                <a:gdLst>
                  <a:gd name="connsiteX0" fmla="*/ 37615 w 37615"/>
                  <a:gd name="connsiteY0" fmla="*/ 3338 h 3338"/>
                  <a:gd name="connsiteX1" fmla="*/ 5162 w 37615"/>
                  <a:gd name="connsiteY1" fmla="*/ 3338 h 3338"/>
                  <a:gd name="connsiteX2" fmla="*/ 0 w 37615"/>
                  <a:gd name="connsiteY2" fmla="*/ 0 h 3338"/>
                  <a:gd name="connsiteX3" fmla="*/ 32299 w 37615"/>
                  <a:gd name="connsiteY3" fmla="*/ 0 h 3338"/>
                  <a:gd name="connsiteX4" fmla="*/ 37615 w 37615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15" h="3338">
                    <a:moveTo>
                      <a:pt x="37615" y="3338"/>
                    </a:moveTo>
                    <a:lnTo>
                      <a:pt x="5162" y="3338"/>
                    </a:lnTo>
                    <a:lnTo>
                      <a:pt x="0" y="0"/>
                    </a:lnTo>
                    <a:lnTo>
                      <a:pt x="32299" y="0"/>
                    </a:lnTo>
                    <a:lnTo>
                      <a:pt x="37615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1" name="Freeform: Shape 3620">
                <a:extLst>
                  <a:ext uri="{FF2B5EF4-FFF2-40B4-BE49-F238E27FC236}">
                    <a16:creationId xmlns:a16="http://schemas.microsoft.com/office/drawing/2014/main" id="{E909678C-3A21-557E-41F6-0163B012F320}"/>
                  </a:ext>
                </a:extLst>
              </p:cNvPr>
              <p:cNvSpPr/>
              <p:nvPr/>
            </p:nvSpPr>
            <p:spPr>
              <a:xfrm>
                <a:off x="4932555" y="3790673"/>
                <a:ext cx="37924" cy="3338"/>
              </a:xfrm>
              <a:custGeom>
                <a:avLst/>
                <a:gdLst>
                  <a:gd name="connsiteX0" fmla="*/ 37924 w 37924"/>
                  <a:gd name="connsiteY0" fmla="*/ 3338 h 3338"/>
                  <a:gd name="connsiteX1" fmla="*/ 5440 w 37924"/>
                  <a:gd name="connsiteY1" fmla="*/ 3338 h 3338"/>
                  <a:gd name="connsiteX2" fmla="*/ 0 w 37924"/>
                  <a:gd name="connsiteY2" fmla="*/ 0 h 3338"/>
                  <a:gd name="connsiteX3" fmla="*/ 32330 w 37924"/>
                  <a:gd name="connsiteY3" fmla="*/ 0 h 3338"/>
                  <a:gd name="connsiteX4" fmla="*/ 37924 w 37924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24" h="3338">
                    <a:moveTo>
                      <a:pt x="37924" y="3338"/>
                    </a:moveTo>
                    <a:lnTo>
                      <a:pt x="5440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792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2" name="Freeform: Shape 3621">
                <a:extLst>
                  <a:ext uri="{FF2B5EF4-FFF2-40B4-BE49-F238E27FC236}">
                    <a16:creationId xmlns:a16="http://schemas.microsoft.com/office/drawing/2014/main" id="{41A42CC7-BB78-FDF2-4A6C-E1A8B70EE600}"/>
                  </a:ext>
                </a:extLst>
              </p:cNvPr>
              <p:cNvSpPr/>
              <p:nvPr/>
            </p:nvSpPr>
            <p:spPr>
              <a:xfrm>
                <a:off x="4990383" y="3790673"/>
                <a:ext cx="38171" cy="3338"/>
              </a:xfrm>
              <a:custGeom>
                <a:avLst/>
                <a:gdLst>
                  <a:gd name="connsiteX0" fmla="*/ 38171 w 38171"/>
                  <a:gd name="connsiteY0" fmla="*/ 3338 h 3338"/>
                  <a:gd name="connsiteX1" fmla="*/ 5687 w 38171"/>
                  <a:gd name="connsiteY1" fmla="*/ 3338 h 3338"/>
                  <a:gd name="connsiteX2" fmla="*/ 0 w 38171"/>
                  <a:gd name="connsiteY2" fmla="*/ 0 h 3338"/>
                  <a:gd name="connsiteX3" fmla="*/ 32330 w 38171"/>
                  <a:gd name="connsiteY3" fmla="*/ 0 h 3338"/>
                  <a:gd name="connsiteX4" fmla="*/ 38171 w 38171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338">
                    <a:moveTo>
                      <a:pt x="38171" y="3338"/>
                    </a:moveTo>
                    <a:lnTo>
                      <a:pt x="5687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8171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3" name="Freeform: Shape 3622">
                <a:extLst>
                  <a:ext uri="{FF2B5EF4-FFF2-40B4-BE49-F238E27FC236}">
                    <a16:creationId xmlns:a16="http://schemas.microsoft.com/office/drawing/2014/main" id="{C0D3F78B-DC0D-B8A0-B8BE-EC45E735C29D}"/>
                  </a:ext>
                </a:extLst>
              </p:cNvPr>
              <p:cNvSpPr/>
              <p:nvPr/>
            </p:nvSpPr>
            <p:spPr>
              <a:xfrm>
                <a:off x="5048212" y="3790673"/>
                <a:ext cx="38418" cy="3338"/>
              </a:xfrm>
              <a:custGeom>
                <a:avLst/>
                <a:gdLst>
                  <a:gd name="connsiteX0" fmla="*/ 38419 w 38418"/>
                  <a:gd name="connsiteY0" fmla="*/ 3338 h 3338"/>
                  <a:gd name="connsiteX1" fmla="*/ 5965 w 38418"/>
                  <a:gd name="connsiteY1" fmla="*/ 3338 h 3338"/>
                  <a:gd name="connsiteX2" fmla="*/ 0 w 38418"/>
                  <a:gd name="connsiteY2" fmla="*/ 0 h 3338"/>
                  <a:gd name="connsiteX3" fmla="*/ 32330 w 38418"/>
                  <a:gd name="connsiteY3" fmla="*/ 0 h 3338"/>
                  <a:gd name="connsiteX4" fmla="*/ 38419 w 38418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18" h="3338">
                    <a:moveTo>
                      <a:pt x="38419" y="3338"/>
                    </a:moveTo>
                    <a:lnTo>
                      <a:pt x="5965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8419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4" name="Freeform: Shape 3623">
                <a:extLst>
                  <a:ext uri="{FF2B5EF4-FFF2-40B4-BE49-F238E27FC236}">
                    <a16:creationId xmlns:a16="http://schemas.microsoft.com/office/drawing/2014/main" id="{5CD8EBAF-B80B-9884-BC9D-48F3D8FE8FE3}"/>
                  </a:ext>
                </a:extLst>
              </p:cNvPr>
              <p:cNvSpPr/>
              <p:nvPr/>
            </p:nvSpPr>
            <p:spPr>
              <a:xfrm>
                <a:off x="5106041" y="3790673"/>
                <a:ext cx="38696" cy="3338"/>
              </a:xfrm>
              <a:custGeom>
                <a:avLst/>
                <a:gdLst>
                  <a:gd name="connsiteX0" fmla="*/ 38697 w 38696"/>
                  <a:gd name="connsiteY0" fmla="*/ 3338 h 3338"/>
                  <a:gd name="connsiteX1" fmla="*/ 6213 w 38696"/>
                  <a:gd name="connsiteY1" fmla="*/ 3338 h 3338"/>
                  <a:gd name="connsiteX2" fmla="*/ 0 w 38696"/>
                  <a:gd name="connsiteY2" fmla="*/ 0 h 3338"/>
                  <a:gd name="connsiteX3" fmla="*/ 32330 w 38696"/>
                  <a:gd name="connsiteY3" fmla="*/ 0 h 3338"/>
                  <a:gd name="connsiteX4" fmla="*/ 38697 w 38696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338">
                    <a:moveTo>
                      <a:pt x="38697" y="3338"/>
                    </a:moveTo>
                    <a:lnTo>
                      <a:pt x="6213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8697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5" name="Freeform: Shape 3624">
                <a:extLst>
                  <a:ext uri="{FF2B5EF4-FFF2-40B4-BE49-F238E27FC236}">
                    <a16:creationId xmlns:a16="http://schemas.microsoft.com/office/drawing/2014/main" id="{4EA2D058-FF98-8C05-6DC4-504A838CDCD2}"/>
                  </a:ext>
                </a:extLst>
              </p:cNvPr>
              <p:cNvSpPr/>
              <p:nvPr/>
            </p:nvSpPr>
            <p:spPr>
              <a:xfrm>
                <a:off x="5163869" y="3790673"/>
                <a:ext cx="38943" cy="3338"/>
              </a:xfrm>
              <a:custGeom>
                <a:avLst/>
                <a:gdLst>
                  <a:gd name="connsiteX0" fmla="*/ 38944 w 38943"/>
                  <a:gd name="connsiteY0" fmla="*/ 3338 h 3338"/>
                  <a:gd name="connsiteX1" fmla="*/ 6460 w 38943"/>
                  <a:gd name="connsiteY1" fmla="*/ 3338 h 3338"/>
                  <a:gd name="connsiteX2" fmla="*/ 0 w 38943"/>
                  <a:gd name="connsiteY2" fmla="*/ 0 h 3338"/>
                  <a:gd name="connsiteX3" fmla="*/ 32330 w 38943"/>
                  <a:gd name="connsiteY3" fmla="*/ 0 h 3338"/>
                  <a:gd name="connsiteX4" fmla="*/ 38944 w 38943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43" h="3338">
                    <a:moveTo>
                      <a:pt x="38944" y="3338"/>
                    </a:moveTo>
                    <a:lnTo>
                      <a:pt x="6460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8944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6" name="Freeform: Shape 3625">
                <a:extLst>
                  <a:ext uri="{FF2B5EF4-FFF2-40B4-BE49-F238E27FC236}">
                    <a16:creationId xmlns:a16="http://schemas.microsoft.com/office/drawing/2014/main" id="{5EDB5B8B-5504-74CA-F083-A110DF7E432A}"/>
                  </a:ext>
                </a:extLst>
              </p:cNvPr>
              <p:cNvSpPr/>
              <p:nvPr/>
            </p:nvSpPr>
            <p:spPr>
              <a:xfrm>
                <a:off x="5221698" y="3790673"/>
                <a:ext cx="39191" cy="3338"/>
              </a:xfrm>
              <a:custGeom>
                <a:avLst/>
                <a:gdLst>
                  <a:gd name="connsiteX0" fmla="*/ 39191 w 39191"/>
                  <a:gd name="connsiteY0" fmla="*/ 3338 h 3338"/>
                  <a:gd name="connsiteX1" fmla="*/ 6738 w 39191"/>
                  <a:gd name="connsiteY1" fmla="*/ 3338 h 3338"/>
                  <a:gd name="connsiteX2" fmla="*/ 0 w 39191"/>
                  <a:gd name="connsiteY2" fmla="*/ 0 h 3338"/>
                  <a:gd name="connsiteX3" fmla="*/ 32330 w 39191"/>
                  <a:gd name="connsiteY3" fmla="*/ 0 h 3338"/>
                  <a:gd name="connsiteX4" fmla="*/ 39191 w 39191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91" h="3338">
                    <a:moveTo>
                      <a:pt x="39191" y="3338"/>
                    </a:moveTo>
                    <a:lnTo>
                      <a:pt x="6738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9191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7" name="Freeform: Shape 3626">
                <a:extLst>
                  <a:ext uri="{FF2B5EF4-FFF2-40B4-BE49-F238E27FC236}">
                    <a16:creationId xmlns:a16="http://schemas.microsoft.com/office/drawing/2014/main" id="{9E5F83FA-2141-EACE-832F-12D5F70D5419}"/>
                  </a:ext>
                </a:extLst>
              </p:cNvPr>
              <p:cNvSpPr/>
              <p:nvPr/>
            </p:nvSpPr>
            <p:spPr>
              <a:xfrm>
                <a:off x="5279527" y="3790673"/>
                <a:ext cx="39438" cy="3338"/>
              </a:xfrm>
              <a:custGeom>
                <a:avLst/>
                <a:gdLst>
                  <a:gd name="connsiteX0" fmla="*/ 39439 w 39438"/>
                  <a:gd name="connsiteY0" fmla="*/ 3338 h 3338"/>
                  <a:gd name="connsiteX1" fmla="*/ 6985 w 39438"/>
                  <a:gd name="connsiteY1" fmla="*/ 3338 h 3338"/>
                  <a:gd name="connsiteX2" fmla="*/ 0 w 39438"/>
                  <a:gd name="connsiteY2" fmla="*/ 0 h 3338"/>
                  <a:gd name="connsiteX3" fmla="*/ 32330 w 39438"/>
                  <a:gd name="connsiteY3" fmla="*/ 0 h 3338"/>
                  <a:gd name="connsiteX4" fmla="*/ 39439 w 39438"/>
                  <a:gd name="connsiteY4" fmla="*/ 3338 h 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38" h="3338">
                    <a:moveTo>
                      <a:pt x="39439" y="3338"/>
                    </a:moveTo>
                    <a:lnTo>
                      <a:pt x="6985" y="3338"/>
                    </a:lnTo>
                    <a:lnTo>
                      <a:pt x="0" y="0"/>
                    </a:lnTo>
                    <a:lnTo>
                      <a:pt x="32330" y="0"/>
                    </a:lnTo>
                    <a:lnTo>
                      <a:pt x="39439" y="333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8" name="Freeform: Shape 3627">
                <a:extLst>
                  <a:ext uri="{FF2B5EF4-FFF2-40B4-BE49-F238E27FC236}">
                    <a16:creationId xmlns:a16="http://schemas.microsoft.com/office/drawing/2014/main" id="{1A593154-F501-8A84-8074-A0982632E0CB}"/>
                  </a:ext>
                </a:extLst>
              </p:cNvPr>
              <p:cNvSpPr/>
              <p:nvPr/>
            </p:nvSpPr>
            <p:spPr>
              <a:xfrm>
                <a:off x="2022391" y="3795742"/>
                <a:ext cx="40118" cy="3368"/>
              </a:xfrm>
              <a:custGeom>
                <a:avLst/>
                <a:gdLst>
                  <a:gd name="connsiteX0" fmla="*/ 32700 w 40118"/>
                  <a:gd name="connsiteY0" fmla="*/ 3369 h 3368"/>
                  <a:gd name="connsiteX1" fmla="*/ 0 w 40118"/>
                  <a:gd name="connsiteY1" fmla="*/ 3369 h 3368"/>
                  <a:gd name="connsiteX2" fmla="*/ 7572 w 40118"/>
                  <a:gd name="connsiteY2" fmla="*/ 0 h 3368"/>
                  <a:gd name="connsiteX3" fmla="*/ 40118 w 40118"/>
                  <a:gd name="connsiteY3" fmla="*/ 0 h 3368"/>
                  <a:gd name="connsiteX4" fmla="*/ 32700 w 4011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18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7572" y="0"/>
                    </a:lnTo>
                    <a:lnTo>
                      <a:pt x="40118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9" name="Freeform: Shape 3628">
                <a:extLst>
                  <a:ext uri="{FF2B5EF4-FFF2-40B4-BE49-F238E27FC236}">
                    <a16:creationId xmlns:a16="http://schemas.microsoft.com/office/drawing/2014/main" id="{6EC73282-5FE6-4EB9-EB1C-F7DAD792D1BE}"/>
                  </a:ext>
                </a:extLst>
              </p:cNvPr>
              <p:cNvSpPr/>
              <p:nvPr/>
            </p:nvSpPr>
            <p:spPr>
              <a:xfrm>
                <a:off x="2080868" y="3795742"/>
                <a:ext cx="39840" cy="3368"/>
              </a:xfrm>
              <a:custGeom>
                <a:avLst/>
                <a:gdLst>
                  <a:gd name="connsiteX0" fmla="*/ 32701 w 39840"/>
                  <a:gd name="connsiteY0" fmla="*/ 3369 h 3368"/>
                  <a:gd name="connsiteX1" fmla="*/ 0 w 39840"/>
                  <a:gd name="connsiteY1" fmla="*/ 3369 h 3368"/>
                  <a:gd name="connsiteX2" fmla="*/ 7294 w 39840"/>
                  <a:gd name="connsiteY2" fmla="*/ 0 h 3368"/>
                  <a:gd name="connsiteX3" fmla="*/ 39840 w 39840"/>
                  <a:gd name="connsiteY3" fmla="*/ 0 h 3368"/>
                  <a:gd name="connsiteX4" fmla="*/ 32701 w 3984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40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7294" y="0"/>
                    </a:lnTo>
                    <a:lnTo>
                      <a:pt x="39840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0" name="Freeform: Shape 3629">
                <a:extLst>
                  <a:ext uri="{FF2B5EF4-FFF2-40B4-BE49-F238E27FC236}">
                    <a16:creationId xmlns:a16="http://schemas.microsoft.com/office/drawing/2014/main" id="{5C207764-101D-285D-B33C-7047F4094F04}"/>
                  </a:ext>
                </a:extLst>
              </p:cNvPr>
              <p:cNvSpPr/>
              <p:nvPr/>
            </p:nvSpPr>
            <p:spPr>
              <a:xfrm>
                <a:off x="2139346" y="3795742"/>
                <a:ext cx="39593" cy="3368"/>
              </a:xfrm>
              <a:custGeom>
                <a:avLst/>
                <a:gdLst>
                  <a:gd name="connsiteX0" fmla="*/ 32701 w 39593"/>
                  <a:gd name="connsiteY0" fmla="*/ 3369 h 3368"/>
                  <a:gd name="connsiteX1" fmla="*/ 0 w 39593"/>
                  <a:gd name="connsiteY1" fmla="*/ 3369 h 3368"/>
                  <a:gd name="connsiteX2" fmla="*/ 7047 w 39593"/>
                  <a:gd name="connsiteY2" fmla="*/ 0 h 3368"/>
                  <a:gd name="connsiteX3" fmla="*/ 39593 w 39593"/>
                  <a:gd name="connsiteY3" fmla="*/ 0 h 3368"/>
                  <a:gd name="connsiteX4" fmla="*/ 32701 w 3959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93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7047" y="0"/>
                    </a:lnTo>
                    <a:lnTo>
                      <a:pt x="39593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1" name="Freeform: Shape 3630">
                <a:extLst>
                  <a:ext uri="{FF2B5EF4-FFF2-40B4-BE49-F238E27FC236}">
                    <a16:creationId xmlns:a16="http://schemas.microsoft.com/office/drawing/2014/main" id="{7B30E3D7-D1EF-CA2A-7C33-A75F47E71F22}"/>
                  </a:ext>
                </a:extLst>
              </p:cNvPr>
              <p:cNvSpPr/>
              <p:nvPr/>
            </p:nvSpPr>
            <p:spPr>
              <a:xfrm>
                <a:off x="2197824" y="3795742"/>
                <a:ext cx="39314" cy="3368"/>
              </a:xfrm>
              <a:custGeom>
                <a:avLst/>
                <a:gdLst>
                  <a:gd name="connsiteX0" fmla="*/ 32701 w 39314"/>
                  <a:gd name="connsiteY0" fmla="*/ 3369 h 3368"/>
                  <a:gd name="connsiteX1" fmla="*/ 0 w 39314"/>
                  <a:gd name="connsiteY1" fmla="*/ 3369 h 3368"/>
                  <a:gd name="connsiteX2" fmla="*/ 6769 w 39314"/>
                  <a:gd name="connsiteY2" fmla="*/ 0 h 3368"/>
                  <a:gd name="connsiteX3" fmla="*/ 39315 w 39314"/>
                  <a:gd name="connsiteY3" fmla="*/ 0 h 3368"/>
                  <a:gd name="connsiteX4" fmla="*/ 32701 w 39314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6769" y="0"/>
                    </a:lnTo>
                    <a:lnTo>
                      <a:pt x="39315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2" name="Freeform: Shape 3631">
                <a:extLst>
                  <a:ext uri="{FF2B5EF4-FFF2-40B4-BE49-F238E27FC236}">
                    <a16:creationId xmlns:a16="http://schemas.microsoft.com/office/drawing/2014/main" id="{536A5084-AB7F-F115-4045-71F54A8CC334}"/>
                  </a:ext>
                </a:extLst>
              </p:cNvPr>
              <p:cNvSpPr/>
              <p:nvPr/>
            </p:nvSpPr>
            <p:spPr>
              <a:xfrm>
                <a:off x="2256302" y="3795742"/>
                <a:ext cx="39067" cy="3368"/>
              </a:xfrm>
              <a:custGeom>
                <a:avLst/>
                <a:gdLst>
                  <a:gd name="connsiteX0" fmla="*/ 32700 w 39067"/>
                  <a:gd name="connsiteY0" fmla="*/ 3369 h 3368"/>
                  <a:gd name="connsiteX1" fmla="*/ 0 w 39067"/>
                  <a:gd name="connsiteY1" fmla="*/ 3369 h 3368"/>
                  <a:gd name="connsiteX2" fmla="*/ 6522 w 39067"/>
                  <a:gd name="connsiteY2" fmla="*/ 0 h 3368"/>
                  <a:gd name="connsiteX3" fmla="*/ 39068 w 39067"/>
                  <a:gd name="connsiteY3" fmla="*/ 0 h 3368"/>
                  <a:gd name="connsiteX4" fmla="*/ 32700 w 39067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6522" y="0"/>
                    </a:lnTo>
                    <a:lnTo>
                      <a:pt x="39068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3" name="Freeform: Shape 3632">
                <a:extLst>
                  <a:ext uri="{FF2B5EF4-FFF2-40B4-BE49-F238E27FC236}">
                    <a16:creationId xmlns:a16="http://schemas.microsoft.com/office/drawing/2014/main" id="{59C366CB-D54E-B86E-A95A-22295636B7B4}"/>
                  </a:ext>
                </a:extLst>
              </p:cNvPr>
              <p:cNvSpPr/>
              <p:nvPr/>
            </p:nvSpPr>
            <p:spPr>
              <a:xfrm>
                <a:off x="2314779" y="3795742"/>
                <a:ext cx="38789" cy="3368"/>
              </a:xfrm>
              <a:custGeom>
                <a:avLst/>
                <a:gdLst>
                  <a:gd name="connsiteX0" fmla="*/ 32701 w 38789"/>
                  <a:gd name="connsiteY0" fmla="*/ 3369 h 3368"/>
                  <a:gd name="connsiteX1" fmla="*/ 0 w 38789"/>
                  <a:gd name="connsiteY1" fmla="*/ 3369 h 3368"/>
                  <a:gd name="connsiteX2" fmla="*/ 6243 w 38789"/>
                  <a:gd name="connsiteY2" fmla="*/ 0 h 3368"/>
                  <a:gd name="connsiteX3" fmla="*/ 38789 w 38789"/>
                  <a:gd name="connsiteY3" fmla="*/ 0 h 3368"/>
                  <a:gd name="connsiteX4" fmla="*/ 32701 w 38789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6243" y="0"/>
                    </a:lnTo>
                    <a:lnTo>
                      <a:pt x="38789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4" name="Freeform: Shape 3633">
                <a:extLst>
                  <a:ext uri="{FF2B5EF4-FFF2-40B4-BE49-F238E27FC236}">
                    <a16:creationId xmlns:a16="http://schemas.microsoft.com/office/drawing/2014/main" id="{A0E01540-C4F4-5E32-4262-9DC035C0CB59}"/>
                  </a:ext>
                </a:extLst>
              </p:cNvPr>
              <p:cNvSpPr/>
              <p:nvPr/>
            </p:nvSpPr>
            <p:spPr>
              <a:xfrm>
                <a:off x="2373257" y="3795742"/>
                <a:ext cx="38542" cy="3368"/>
              </a:xfrm>
              <a:custGeom>
                <a:avLst/>
                <a:gdLst>
                  <a:gd name="connsiteX0" fmla="*/ 32701 w 38542"/>
                  <a:gd name="connsiteY0" fmla="*/ 3369 h 3368"/>
                  <a:gd name="connsiteX1" fmla="*/ 0 w 38542"/>
                  <a:gd name="connsiteY1" fmla="*/ 3369 h 3368"/>
                  <a:gd name="connsiteX2" fmla="*/ 5996 w 38542"/>
                  <a:gd name="connsiteY2" fmla="*/ 0 h 3368"/>
                  <a:gd name="connsiteX3" fmla="*/ 38542 w 38542"/>
                  <a:gd name="connsiteY3" fmla="*/ 0 h 3368"/>
                  <a:gd name="connsiteX4" fmla="*/ 32701 w 38542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2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5996" y="0"/>
                    </a:lnTo>
                    <a:lnTo>
                      <a:pt x="38542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5" name="Freeform: Shape 3634">
                <a:extLst>
                  <a:ext uri="{FF2B5EF4-FFF2-40B4-BE49-F238E27FC236}">
                    <a16:creationId xmlns:a16="http://schemas.microsoft.com/office/drawing/2014/main" id="{D4805BED-45C4-2F93-DAB2-899C53C7F37A}"/>
                  </a:ext>
                </a:extLst>
              </p:cNvPr>
              <p:cNvSpPr/>
              <p:nvPr/>
            </p:nvSpPr>
            <p:spPr>
              <a:xfrm>
                <a:off x="2431735" y="3795742"/>
                <a:ext cx="38263" cy="3368"/>
              </a:xfrm>
              <a:custGeom>
                <a:avLst/>
                <a:gdLst>
                  <a:gd name="connsiteX0" fmla="*/ 32700 w 38263"/>
                  <a:gd name="connsiteY0" fmla="*/ 3369 h 3368"/>
                  <a:gd name="connsiteX1" fmla="*/ 0 w 38263"/>
                  <a:gd name="connsiteY1" fmla="*/ 3369 h 3368"/>
                  <a:gd name="connsiteX2" fmla="*/ 5749 w 38263"/>
                  <a:gd name="connsiteY2" fmla="*/ 0 h 3368"/>
                  <a:gd name="connsiteX3" fmla="*/ 38264 w 38263"/>
                  <a:gd name="connsiteY3" fmla="*/ 0 h 3368"/>
                  <a:gd name="connsiteX4" fmla="*/ 32700 w 3826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63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5749" y="0"/>
                    </a:lnTo>
                    <a:lnTo>
                      <a:pt x="38264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6" name="Freeform: Shape 3635">
                <a:extLst>
                  <a:ext uri="{FF2B5EF4-FFF2-40B4-BE49-F238E27FC236}">
                    <a16:creationId xmlns:a16="http://schemas.microsoft.com/office/drawing/2014/main" id="{EC454560-B17E-F774-865E-12CD76C6A829}"/>
                  </a:ext>
                </a:extLst>
              </p:cNvPr>
              <p:cNvSpPr/>
              <p:nvPr/>
            </p:nvSpPr>
            <p:spPr>
              <a:xfrm>
                <a:off x="2490213" y="3795742"/>
                <a:ext cx="38016" cy="3368"/>
              </a:xfrm>
              <a:custGeom>
                <a:avLst/>
                <a:gdLst>
                  <a:gd name="connsiteX0" fmla="*/ 32701 w 38016"/>
                  <a:gd name="connsiteY0" fmla="*/ 3369 h 3368"/>
                  <a:gd name="connsiteX1" fmla="*/ 0 w 38016"/>
                  <a:gd name="connsiteY1" fmla="*/ 3369 h 3368"/>
                  <a:gd name="connsiteX2" fmla="*/ 5471 w 38016"/>
                  <a:gd name="connsiteY2" fmla="*/ 0 h 3368"/>
                  <a:gd name="connsiteX3" fmla="*/ 38017 w 38016"/>
                  <a:gd name="connsiteY3" fmla="*/ 0 h 3368"/>
                  <a:gd name="connsiteX4" fmla="*/ 32701 w 38016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6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5471" y="0"/>
                    </a:lnTo>
                    <a:lnTo>
                      <a:pt x="38017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7" name="Freeform: Shape 3636">
                <a:extLst>
                  <a:ext uri="{FF2B5EF4-FFF2-40B4-BE49-F238E27FC236}">
                    <a16:creationId xmlns:a16="http://schemas.microsoft.com/office/drawing/2014/main" id="{878CF9BA-7BE0-64DD-892D-1218D40314DA}"/>
                  </a:ext>
                </a:extLst>
              </p:cNvPr>
              <p:cNvSpPr/>
              <p:nvPr/>
            </p:nvSpPr>
            <p:spPr>
              <a:xfrm>
                <a:off x="2548690" y="3795742"/>
                <a:ext cx="37769" cy="3368"/>
              </a:xfrm>
              <a:custGeom>
                <a:avLst/>
                <a:gdLst>
                  <a:gd name="connsiteX0" fmla="*/ 32701 w 37769"/>
                  <a:gd name="connsiteY0" fmla="*/ 3369 h 3368"/>
                  <a:gd name="connsiteX1" fmla="*/ 0 w 37769"/>
                  <a:gd name="connsiteY1" fmla="*/ 3369 h 3368"/>
                  <a:gd name="connsiteX2" fmla="*/ 5223 w 37769"/>
                  <a:gd name="connsiteY2" fmla="*/ 0 h 3368"/>
                  <a:gd name="connsiteX3" fmla="*/ 37770 w 37769"/>
                  <a:gd name="connsiteY3" fmla="*/ 0 h 3368"/>
                  <a:gd name="connsiteX4" fmla="*/ 32701 w 37769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5223" y="0"/>
                    </a:lnTo>
                    <a:lnTo>
                      <a:pt x="37770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8" name="Freeform: Shape 3637">
                <a:extLst>
                  <a:ext uri="{FF2B5EF4-FFF2-40B4-BE49-F238E27FC236}">
                    <a16:creationId xmlns:a16="http://schemas.microsoft.com/office/drawing/2014/main" id="{0A159447-4A8C-7BE9-C214-7B245F56CD4B}"/>
                  </a:ext>
                </a:extLst>
              </p:cNvPr>
              <p:cNvSpPr/>
              <p:nvPr/>
            </p:nvSpPr>
            <p:spPr>
              <a:xfrm>
                <a:off x="2607168" y="3795742"/>
                <a:ext cx="37491" cy="3368"/>
              </a:xfrm>
              <a:custGeom>
                <a:avLst/>
                <a:gdLst>
                  <a:gd name="connsiteX0" fmla="*/ 32701 w 37491"/>
                  <a:gd name="connsiteY0" fmla="*/ 3369 h 3368"/>
                  <a:gd name="connsiteX1" fmla="*/ 0 w 37491"/>
                  <a:gd name="connsiteY1" fmla="*/ 3369 h 3368"/>
                  <a:gd name="connsiteX2" fmla="*/ 4945 w 37491"/>
                  <a:gd name="connsiteY2" fmla="*/ 0 h 3368"/>
                  <a:gd name="connsiteX3" fmla="*/ 37491 w 37491"/>
                  <a:gd name="connsiteY3" fmla="*/ 0 h 3368"/>
                  <a:gd name="connsiteX4" fmla="*/ 32701 w 3749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4945" y="0"/>
                    </a:lnTo>
                    <a:lnTo>
                      <a:pt x="37491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9" name="Freeform: Shape 3638">
                <a:extLst>
                  <a:ext uri="{FF2B5EF4-FFF2-40B4-BE49-F238E27FC236}">
                    <a16:creationId xmlns:a16="http://schemas.microsoft.com/office/drawing/2014/main" id="{93AD50EE-9B49-CDFC-C81C-2241B083ABF7}"/>
                  </a:ext>
                </a:extLst>
              </p:cNvPr>
              <p:cNvSpPr/>
              <p:nvPr/>
            </p:nvSpPr>
            <p:spPr>
              <a:xfrm>
                <a:off x="2665646" y="3795742"/>
                <a:ext cx="37243" cy="3368"/>
              </a:xfrm>
              <a:custGeom>
                <a:avLst/>
                <a:gdLst>
                  <a:gd name="connsiteX0" fmla="*/ 32700 w 37243"/>
                  <a:gd name="connsiteY0" fmla="*/ 3369 h 3368"/>
                  <a:gd name="connsiteX1" fmla="*/ 0 w 37243"/>
                  <a:gd name="connsiteY1" fmla="*/ 3369 h 3368"/>
                  <a:gd name="connsiteX2" fmla="*/ 4698 w 37243"/>
                  <a:gd name="connsiteY2" fmla="*/ 0 h 3368"/>
                  <a:gd name="connsiteX3" fmla="*/ 37244 w 37243"/>
                  <a:gd name="connsiteY3" fmla="*/ 0 h 3368"/>
                  <a:gd name="connsiteX4" fmla="*/ 32700 w 3724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3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4698" y="0"/>
                    </a:lnTo>
                    <a:lnTo>
                      <a:pt x="37244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0" name="Freeform: Shape 3639">
                <a:extLst>
                  <a:ext uri="{FF2B5EF4-FFF2-40B4-BE49-F238E27FC236}">
                    <a16:creationId xmlns:a16="http://schemas.microsoft.com/office/drawing/2014/main" id="{4FFF3FD0-54BA-9749-D7CF-17673A5D8F4D}"/>
                  </a:ext>
                </a:extLst>
              </p:cNvPr>
              <p:cNvSpPr/>
              <p:nvPr/>
            </p:nvSpPr>
            <p:spPr>
              <a:xfrm>
                <a:off x="2724123" y="3795742"/>
                <a:ext cx="36965" cy="3368"/>
              </a:xfrm>
              <a:custGeom>
                <a:avLst/>
                <a:gdLst>
                  <a:gd name="connsiteX0" fmla="*/ 32701 w 36965"/>
                  <a:gd name="connsiteY0" fmla="*/ 3369 h 3368"/>
                  <a:gd name="connsiteX1" fmla="*/ 0 w 36965"/>
                  <a:gd name="connsiteY1" fmla="*/ 3369 h 3368"/>
                  <a:gd name="connsiteX2" fmla="*/ 4420 w 36965"/>
                  <a:gd name="connsiteY2" fmla="*/ 0 h 3368"/>
                  <a:gd name="connsiteX3" fmla="*/ 36966 w 36965"/>
                  <a:gd name="connsiteY3" fmla="*/ 0 h 3368"/>
                  <a:gd name="connsiteX4" fmla="*/ 32701 w 3696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5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4420" y="0"/>
                    </a:lnTo>
                    <a:lnTo>
                      <a:pt x="36966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1" name="Freeform: Shape 3640">
                <a:extLst>
                  <a:ext uri="{FF2B5EF4-FFF2-40B4-BE49-F238E27FC236}">
                    <a16:creationId xmlns:a16="http://schemas.microsoft.com/office/drawing/2014/main" id="{0111FBF6-C44B-10FD-D3E7-A2C71AE757DC}"/>
                  </a:ext>
                </a:extLst>
              </p:cNvPr>
              <p:cNvSpPr/>
              <p:nvPr/>
            </p:nvSpPr>
            <p:spPr>
              <a:xfrm>
                <a:off x="2782601" y="3795742"/>
                <a:ext cx="36718" cy="3368"/>
              </a:xfrm>
              <a:custGeom>
                <a:avLst/>
                <a:gdLst>
                  <a:gd name="connsiteX0" fmla="*/ 32701 w 36718"/>
                  <a:gd name="connsiteY0" fmla="*/ 3369 h 3368"/>
                  <a:gd name="connsiteX1" fmla="*/ 0 w 36718"/>
                  <a:gd name="connsiteY1" fmla="*/ 3369 h 3368"/>
                  <a:gd name="connsiteX2" fmla="*/ 4173 w 36718"/>
                  <a:gd name="connsiteY2" fmla="*/ 0 h 3368"/>
                  <a:gd name="connsiteX3" fmla="*/ 36719 w 36718"/>
                  <a:gd name="connsiteY3" fmla="*/ 0 h 3368"/>
                  <a:gd name="connsiteX4" fmla="*/ 32701 w 3671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4173" y="0"/>
                    </a:lnTo>
                    <a:lnTo>
                      <a:pt x="36719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2" name="Freeform: Shape 3641">
                <a:extLst>
                  <a:ext uri="{FF2B5EF4-FFF2-40B4-BE49-F238E27FC236}">
                    <a16:creationId xmlns:a16="http://schemas.microsoft.com/office/drawing/2014/main" id="{A03A8136-FD4D-600B-55C7-D69234539429}"/>
                  </a:ext>
                </a:extLst>
              </p:cNvPr>
              <p:cNvSpPr/>
              <p:nvPr/>
            </p:nvSpPr>
            <p:spPr>
              <a:xfrm>
                <a:off x="2841079" y="3795742"/>
                <a:ext cx="36440" cy="3368"/>
              </a:xfrm>
              <a:custGeom>
                <a:avLst/>
                <a:gdLst>
                  <a:gd name="connsiteX0" fmla="*/ 32700 w 36440"/>
                  <a:gd name="connsiteY0" fmla="*/ 3369 h 3368"/>
                  <a:gd name="connsiteX1" fmla="*/ 0 w 36440"/>
                  <a:gd name="connsiteY1" fmla="*/ 3369 h 3368"/>
                  <a:gd name="connsiteX2" fmla="*/ 3894 w 36440"/>
                  <a:gd name="connsiteY2" fmla="*/ 0 h 3368"/>
                  <a:gd name="connsiteX3" fmla="*/ 36440 w 36440"/>
                  <a:gd name="connsiteY3" fmla="*/ 0 h 3368"/>
                  <a:gd name="connsiteX4" fmla="*/ 32700 w 3644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3894" y="0"/>
                    </a:lnTo>
                    <a:lnTo>
                      <a:pt x="36440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3" name="Freeform: Shape 3642">
                <a:extLst>
                  <a:ext uri="{FF2B5EF4-FFF2-40B4-BE49-F238E27FC236}">
                    <a16:creationId xmlns:a16="http://schemas.microsoft.com/office/drawing/2014/main" id="{6DC62FC7-99F1-B751-A387-66CCFA8494FA}"/>
                  </a:ext>
                </a:extLst>
              </p:cNvPr>
              <p:cNvSpPr/>
              <p:nvPr/>
            </p:nvSpPr>
            <p:spPr>
              <a:xfrm>
                <a:off x="2899557" y="3795742"/>
                <a:ext cx="36193" cy="3368"/>
              </a:xfrm>
              <a:custGeom>
                <a:avLst/>
                <a:gdLst>
                  <a:gd name="connsiteX0" fmla="*/ 32701 w 36193"/>
                  <a:gd name="connsiteY0" fmla="*/ 3369 h 3368"/>
                  <a:gd name="connsiteX1" fmla="*/ 0 w 36193"/>
                  <a:gd name="connsiteY1" fmla="*/ 3369 h 3368"/>
                  <a:gd name="connsiteX2" fmla="*/ 3647 w 36193"/>
                  <a:gd name="connsiteY2" fmla="*/ 0 h 3368"/>
                  <a:gd name="connsiteX3" fmla="*/ 36193 w 36193"/>
                  <a:gd name="connsiteY3" fmla="*/ 0 h 3368"/>
                  <a:gd name="connsiteX4" fmla="*/ 32701 w 3619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3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3647" y="0"/>
                    </a:lnTo>
                    <a:lnTo>
                      <a:pt x="36193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4" name="Freeform: Shape 3643">
                <a:extLst>
                  <a:ext uri="{FF2B5EF4-FFF2-40B4-BE49-F238E27FC236}">
                    <a16:creationId xmlns:a16="http://schemas.microsoft.com/office/drawing/2014/main" id="{2C1509C8-9FD3-3098-2DEF-B178232523DB}"/>
                  </a:ext>
                </a:extLst>
              </p:cNvPr>
              <p:cNvSpPr/>
              <p:nvPr/>
            </p:nvSpPr>
            <p:spPr>
              <a:xfrm>
                <a:off x="2958034" y="3795742"/>
                <a:ext cx="35914" cy="3368"/>
              </a:xfrm>
              <a:custGeom>
                <a:avLst/>
                <a:gdLst>
                  <a:gd name="connsiteX0" fmla="*/ 32701 w 35914"/>
                  <a:gd name="connsiteY0" fmla="*/ 3369 h 3368"/>
                  <a:gd name="connsiteX1" fmla="*/ 0 w 35914"/>
                  <a:gd name="connsiteY1" fmla="*/ 3369 h 3368"/>
                  <a:gd name="connsiteX2" fmla="*/ 3400 w 35914"/>
                  <a:gd name="connsiteY2" fmla="*/ 0 h 3368"/>
                  <a:gd name="connsiteX3" fmla="*/ 35915 w 35914"/>
                  <a:gd name="connsiteY3" fmla="*/ 0 h 3368"/>
                  <a:gd name="connsiteX4" fmla="*/ 32701 w 35914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3400" y="0"/>
                    </a:lnTo>
                    <a:lnTo>
                      <a:pt x="35915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5" name="Freeform: Shape 3644">
                <a:extLst>
                  <a:ext uri="{FF2B5EF4-FFF2-40B4-BE49-F238E27FC236}">
                    <a16:creationId xmlns:a16="http://schemas.microsoft.com/office/drawing/2014/main" id="{4B470CC9-72B4-4DFF-847B-38C6B20D22A2}"/>
                  </a:ext>
                </a:extLst>
              </p:cNvPr>
              <p:cNvSpPr/>
              <p:nvPr/>
            </p:nvSpPr>
            <p:spPr>
              <a:xfrm>
                <a:off x="3016512" y="3795742"/>
                <a:ext cx="35667" cy="3368"/>
              </a:xfrm>
              <a:custGeom>
                <a:avLst/>
                <a:gdLst>
                  <a:gd name="connsiteX0" fmla="*/ 32701 w 35667"/>
                  <a:gd name="connsiteY0" fmla="*/ 3369 h 3368"/>
                  <a:gd name="connsiteX1" fmla="*/ 0 w 35667"/>
                  <a:gd name="connsiteY1" fmla="*/ 3369 h 3368"/>
                  <a:gd name="connsiteX2" fmla="*/ 3122 w 35667"/>
                  <a:gd name="connsiteY2" fmla="*/ 0 h 3368"/>
                  <a:gd name="connsiteX3" fmla="*/ 35668 w 35667"/>
                  <a:gd name="connsiteY3" fmla="*/ 0 h 3368"/>
                  <a:gd name="connsiteX4" fmla="*/ 32701 w 35667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67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3122" y="0"/>
                    </a:lnTo>
                    <a:lnTo>
                      <a:pt x="35668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6" name="Freeform: Shape 3645">
                <a:extLst>
                  <a:ext uri="{FF2B5EF4-FFF2-40B4-BE49-F238E27FC236}">
                    <a16:creationId xmlns:a16="http://schemas.microsoft.com/office/drawing/2014/main" id="{03975EB7-2C87-2720-62BA-427E34F94CDE}"/>
                  </a:ext>
                </a:extLst>
              </p:cNvPr>
              <p:cNvSpPr/>
              <p:nvPr/>
            </p:nvSpPr>
            <p:spPr>
              <a:xfrm>
                <a:off x="3074990" y="3795742"/>
                <a:ext cx="35420" cy="3368"/>
              </a:xfrm>
              <a:custGeom>
                <a:avLst/>
                <a:gdLst>
                  <a:gd name="connsiteX0" fmla="*/ 32700 w 35420"/>
                  <a:gd name="connsiteY0" fmla="*/ 3369 h 3368"/>
                  <a:gd name="connsiteX1" fmla="*/ 0 w 35420"/>
                  <a:gd name="connsiteY1" fmla="*/ 3369 h 3368"/>
                  <a:gd name="connsiteX2" fmla="*/ 2874 w 35420"/>
                  <a:gd name="connsiteY2" fmla="*/ 0 h 3368"/>
                  <a:gd name="connsiteX3" fmla="*/ 35420 w 35420"/>
                  <a:gd name="connsiteY3" fmla="*/ 0 h 3368"/>
                  <a:gd name="connsiteX4" fmla="*/ 32700 w 3542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0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2874" y="0"/>
                    </a:lnTo>
                    <a:lnTo>
                      <a:pt x="35420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7" name="Freeform: Shape 3646">
                <a:extLst>
                  <a:ext uri="{FF2B5EF4-FFF2-40B4-BE49-F238E27FC236}">
                    <a16:creationId xmlns:a16="http://schemas.microsoft.com/office/drawing/2014/main" id="{CC462065-DF82-93D2-C15C-D7642539B4CA}"/>
                  </a:ext>
                </a:extLst>
              </p:cNvPr>
              <p:cNvSpPr/>
              <p:nvPr/>
            </p:nvSpPr>
            <p:spPr>
              <a:xfrm>
                <a:off x="3133468" y="3795742"/>
                <a:ext cx="35142" cy="3368"/>
              </a:xfrm>
              <a:custGeom>
                <a:avLst/>
                <a:gdLst>
                  <a:gd name="connsiteX0" fmla="*/ 32701 w 35142"/>
                  <a:gd name="connsiteY0" fmla="*/ 3369 h 3368"/>
                  <a:gd name="connsiteX1" fmla="*/ 0 w 35142"/>
                  <a:gd name="connsiteY1" fmla="*/ 3369 h 3368"/>
                  <a:gd name="connsiteX2" fmla="*/ 2597 w 35142"/>
                  <a:gd name="connsiteY2" fmla="*/ 0 h 3368"/>
                  <a:gd name="connsiteX3" fmla="*/ 35143 w 35142"/>
                  <a:gd name="connsiteY3" fmla="*/ 0 h 3368"/>
                  <a:gd name="connsiteX4" fmla="*/ 32701 w 35142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2597" y="0"/>
                    </a:lnTo>
                    <a:lnTo>
                      <a:pt x="35143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8" name="Freeform: Shape 3647">
                <a:extLst>
                  <a:ext uri="{FF2B5EF4-FFF2-40B4-BE49-F238E27FC236}">
                    <a16:creationId xmlns:a16="http://schemas.microsoft.com/office/drawing/2014/main" id="{B5C60527-7FCB-3FFD-ECEC-5E98E22E9CEE}"/>
                  </a:ext>
                </a:extLst>
              </p:cNvPr>
              <p:cNvSpPr/>
              <p:nvPr/>
            </p:nvSpPr>
            <p:spPr>
              <a:xfrm>
                <a:off x="3191945" y="3795742"/>
                <a:ext cx="34895" cy="3368"/>
              </a:xfrm>
              <a:custGeom>
                <a:avLst/>
                <a:gdLst>
                  <a:gd name="connsiteX0" fmla="*/ 32700 w 34895"/>
                  <a:gd name="connsiteY0" fmla="*/ 3369 h 3368"/>
                  <a:gd name="connsiteX1" fmla="*/ 0 w 34895"/>
                  <a:gd name="connsiteY1" fmla="*/ 3369 h 3368"/>
                  <a:gd name="connsiteX2" fmla="*/ 2349 w 34895"/>
                  <a:gd name="connsiteY2" fmla="*/ 0 h 3368"/>
                  <a:gd name="connsiteX3" fmla="*/ 34895 w 34895"/>
                  <a:gd name="connsiteY3" fmla="*/ 0 h 3368"/>
                  <a:gd name="connsiteX4" fmla="*/ 32700 w 3489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5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2349" y="0"/>
                    </a:lnTo>
                    <a:lnTo>
                      <a:pt x="34895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9" name="Freeform: Shape 3648">
                <a:extLst>
                  <a:ext uri="{FF2B5EF4-FFF2-40B4-BE49-F238E27FC236}">
                    <a16:creationId xmlns:a16="http://schemas.microsoft.com/office/drawing/2014/main" id="{18C70F3B-E5E8-D785-D218-B5F7479BB7BC}"/>
                  </a:ext>
                </a:extLst>
              </p:cNvPr>
              <p:cNvSpPr/>
              <p:nvPr/>
            </p:nvSpPr>
            <p:spPr>
              <a:xfrm>
                <a:off x="3250423" y="3795742"/>
                <a:ext cx="34616" cy="3368"/>
              </a:xfrm>
              <a:custGeom>
                <a:avLst/>
                <a:gdLst>
                  <a:gd name="connsiteX0" fmla="*/ 32700 w 34616"/>
                  <a:gd name="connsiteY0" fmla="*/ 3369 h 3368"/>
                  <a:gd name="connsiteX1" fmla="*/ 0 w 34616"/>
                  <a:gd name="connsiteY1" fmla="*/ 3369 h 3368"/>
                  <a:gd name="connsiteX2" fmla="*/ 2071 w 34616"/>
                  <a:gd name="connsiteY2" fmla="*/ 0 h 3368"/>
                  <a:gd name="connsiteX3" fmla="*/ 34617 w 34616"/>
                  <a:gd name="connsiteY3" fmla="*/ 0 h 3368"/>
                  <a:gd name="connsiteX4" fmla="*/ 32700 w 34616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6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2071" y="0"/>
                    </a:lnTo>
                    <a:lnTo>
                      <a:pt x="34617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0" name="Freeform: Shape 3649">
                <a:extLst>
                  <a:ext uri="{FF2B5EF4-FFF2-40B4-BE49-F238E27FC236}">
                    <a16:creationId xmlns:a16="http://schemas.microsoft.com/office/drawing/2014/main" id="{BD1CD242-9861-8F11-73F5-7C01854374A9}"/>
                  </a:ext>
                </a:extLst>
              </p:cNvPr>
              <p:cNvSpPr/>
              <p:nvPr/>
            </p:nvSpPr>
            <p:spPr>
              <a:xfrm>
                <a:off x="3308901" y="3795742"/>
                <a:ext cx="34369" cy="3368"/>
              </a:xfrm>
              <a:custGeom>
                <a:avLst/>
                <a:gdLst>
                  <a:gd name="connsiteX0" fmla="*/ 32701 w 34369"/>
                  <a:gd name="connsiteY0" fmla="*/ 3369 h 3368"/>
                  <a:gd name="connsiteX1" fmla="*/ 0 w 34369"/>
                  <a:gd name="connsiteY1" fmla="*/ 3369 h 3368"/>
                  <a:gd name="connsiteX2" fmla="*/ 1824 w 34369"/>
                  <a:gd name="connsiteY2" fmla="*/ 0 h 3368"/>
                  <a:gd name="connsiteX3" fmla="*/ 34370 w 34369"/>
                  <a:gd name="connsiteY3" fmla="*/ 0 h 3368"/>
                  <a:gd name="connsiteX4" fmla="*/ 32701 w 34369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69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1824" y="0"/>
                    </a:lnTo>
                    <a:lnTo>
                      <a:pt x="34370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1" name="Freeform: Shape 3650">
                <a:extLst>
                  <a:ext uri="{FF2B5EF4-FFF2-40B4-BE49-F238E27FC236}">
                    <a16:creationId xmlns:a16="http://schemas.microsoft.com/office/drawing/2014/main" id="{0A10510E-0ADA-DB87-A755-0C298888F0AA}"/>
                  </a:ext>
                </a:extLst>
              </p:cNvPr>
              <p:cNvSpPr/>
              <p:nvPr/>
            </p:nvSpPr>
            <p:spPr>
              <a:xfrm>
                <a:off x="3367379" y="3795742"/>
                <a:ext cx="34091" cy="3368"/>
              </a:xfrm>
              <a:custGeom>
                <a:avLst/>
                <a:gdLst>
                  <a:gd name="connsiteX0" fmla="*/ 32700 w 34091"/>
                  <a:gd name="connsiteY0" fmla="*/ 3369 h 3368"/>
                  <a:gd name="connsiteX1" fmla="*/ 0 w 34091"/>
                  <a:gd name="connsiteY1" fmla="*/ 3369 h 3368"/>
                  <a:gd name="connsiteX2" fmla="*/ 1545 w 34091"/>
                  <a:gd name="connsiteY2" fmla="*/ 0 h 3368"/>
                  <a:gd name="connsiteX3" fmla="*/ 34092 w 34091"/>
                  <a:gd name="connsiteY3" fmla="*/ 0 h 3368"/>
                  <a:gd name="connsiteX4" fmla="*/ 32700 w 3409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1545" y="0"/>
                    </a:lnTo>
                    <a:lnTo>
                      <a:pt x="34092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2" name="Freeform: Shape 3651">
                <a:extLst>
                  <a:ext uri="{FF2B5EF4-FFF2-40B4-BE49-F238E27FC236}">
                    <a16:creationId xmlns:a16="http://schemas.microsoft.com/office/drawing/2014/main" id="{68840DCC-5835-C90C-28C7-4DAD3036670B}"/>
                  </a:ext>
                </a:extLst>
              </p:cNvPr>
              <p:cNvSpPr/>
              <p:nvPr/>
            </p:nvSpPr>
            <p:spPr>
              <a:xfrm>
                <a:off x="3425857" y="3795742"/>
                <a:ext cx="33843" cy="3368"/>
              </a:xfrm>
              <a:custGeom>
                <a:avLst/>
                <a:gdLst>
                  <a:gd name="connsiteX0" fmla="*/ 32700 w 33843"/>
                  <a:gd name="connsiteY0" fmla="*/ 3369 h 3368"/>
                  <a:gd name="connsiteX1" fmla="*/ 0 w 33843"/>
                  <a:gd name="connsiteY1" fmla="*/ 3369 h 3368"/>
                  <a:gd name="connsiteX2" fmla="*/ 1298 w 33843"/>
                  <a:gd name="connsiteY2" fmla="*/ 0 h 3368"/>
                  <a:gd name="connsiteX3" fmla="*/ 33844 w 33843"/>
                  <a:gd name="connsiteY3" fmla="*/ 0 h 3368"/>
                  <a:gd name="connsiteX4" fmla="*/ 32700 w 3384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43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1298" y="0"/>
                    </a:lnTo>
                    <a:lnTo>
                      <a:pt x="33844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3" name="Freeform: Shape 3652">
                <a:extLst>
                  <a:ext uri="{FF2B5EF4-FFF2-40B4-BE49-F238E27FC236}">
                    <a16:creationId xmlns:a16="http://schemas.microsoft.com/office/drawing/2014/main" id="{C7078953-B6CD-9D47-A8E0-25D623E3E0B2}"/>
                  </a:ext>
                </a:extLst>
              </p:cNvPr>
              <p:cNvSpPr/>
              <p:nvPr/>
            </p:nvSpPr>
            <p:spPr>
              <a:xfrm>
                <a:off x="3484334" y="3795742"/>
                <a:ext cx="33565" cy="3368"/>
              </a:xfrm>
              <a:custGeom>
                <a:avLst/>
                <a:gdLst>
                  <a:gd name="connsiteX0" fmla="*/ 32701 w 33565"/>
                  <a:gd name="connsiteY0" fmla="*/ 3369 h 3368"/>
                  <a:gd name="connsiteX1" fmla="*/ 0 w 33565"/>
                  <a:gd name="connsiteY1" fmla="*/ 3369 h 3368"/>
                  <a:gd name="connsiteX2" fmla="*/ 1051 w 33565"/>
                  <a:gd name="connsiteY2" fmla="*/ 0 h 3368"/>
                  <a:gd name="connsiteX3" fmla="*/ 33566 w 33565"/>
                  <a:gd name="connsiteY3" fmla="*/ 0 h 3368"/>
                  <a:gd name="connsiteX4" fmla="*/ 32701 w 3356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1051" y="0"/>
                    </a:lnTo>
                    <a:lnTo>
                      <a:pt x="33566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4" name="Freeform: Shape 3653">
                <a:extLst>
                  <a:ext uri="{FF2B5EF4-FFF2-40B4-BE49-F238E27FC236}">
                    <a16:creationId xmlns:a16="http://schemas.microsoft.com/office/drawing/2014/main" id="{F7DC87C9-E667-E04B-8413-A6EE7FDDAA1D}"/>
                  </a:ext>
                </a:extLst>
              </p:cNvPr>
              <p:cNvSpPr/>
              <p:nvPr/>
            </p:nvSpPr>
            <p:spPr>
              <a:xfrm>
                <a:off x="3542812" y="3795742"/>
                <a:ext cx="33318" cy="3368"/>
              </a:xfrm>
              <a:custGeom>
                <a:avLst/>
                <a:gdLst>
                  <a:gd name="connsiteX0" fmla="*/ 32700 w 33318"/>
                  <a:gd name="connsiteY0" fmla="*/ 3369 h 3368"/>
                  <a:gd name="connsiteX1" fmla="*/ 0 w 33318"/>
                  <a:gd name="connsiteY1" fmla="*/ 3369 h 3368"/>
                  <a:gd name="connsiteX2" fmla="*/ 773 w 33318"/>
                  <a:gd name="connsiteY2" fmla="*/ 0 h 3368"/>
                  <a:gd name="connsiteX3" fmla="*/ 33319 w 33318"/>
                  <a:gd name="connsiteY3" fmla="*/ 0 h 3368"/>
                  <a:gd name="connsiteX4" fmla="*/ 32700 w 3331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18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773" y="0"/>
                    </a:lnTo>
                    <a:lnTo>
                      <a:pt x="33319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5" name="Freeform: Shape 3654">
                <a:extLst>
                  <a:ext uri="{FF2B5EF4-FFF2-40B4-BE49-F238E27FC236}">
                    <a16:creationId xmlns:a16="http://schemas.microsoft.com/office/drawing/2014/main" id="{ED69AD01-D79D-B1F1-658A-9D7DF02EF825}"/>
                  </a:ext>
                </a:extLst>
              </p:cNvPr>
              <p:cNvSpPr/>
              <p:nvPr/>
            </p:nvSpPr>
            <p:spPr>
              <a:xfrm>
                <a:off x="3601290" y="3795742"/>
                <a:ext cx="33071" cy="3368"/>
              </a:xfrm>
              <a:custGeom>
                <a:avLst/>
                <a:gdLst>
                  <a:gd name="connsiteX0" fmla="*/ 32700 w 33071"/>
                  <a:gd name="connsiteY0" fmla="*/ 3369 h 3368"/>
                  <a:gd name="connsiteX1" fmla="*/ 0 w 33071"/>
                  <a:gd name="connsiteY1" fmla="*/ 3369 h 3368"/>
                  <a:gd name="connsiteX2" fmla="*/ 525 w 33071"/>
                  <a:gd name="connsiteY2" fmla="*/ 0 h 3368"/>
                  <a:gd name="connsiteX3" fmla="*/ 33071 w 33071"/>
                  <a:gd name="connsiteY3" fmla="*/ 0 h 3368"/>
                  <a:gd name="connsiteX4" fmla="*/ 32700 w 3307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525" y="0"/>
                    </a:lnTo>
                    <a:lnTo>
                      <a:pt x="33071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6" name="Freeform: Shape 3655">
                <a:extLst>
                  <a:ext uri="{FF2B5EF4-FFF2-40B4-BE49-F238E27FC236}">
                    <a16:creationId xmlns:a16="http://schemas.microsoft.com/office/drawing/2014/main" id="{FFAF7619-ED53-62E3-D336-F71885968C71}"/>
                  </a:ext>
                </a:extLst>
              </p:cNvPr>
              <p:cNvSpPr/>
              <p:nvPr/>
            </p:nvSpPr>
            <p:spPr>
              <a:xfrm>
                <a:off x="3659767" y="3795742"/>
                <a:ext cx="32793" cy="3368"/>
              </a:xfrm>
              <a:custGeom>
                <a:avLst/>
                <a:gdLst>
                  <a:gd name="connsiteX0" fmla="*/ 32701 w 32793"/>
                  <a:gd name="connsiteY0" fmla="*/ 3369 h 3368"/>
                  <a:gd name="connsiteX1" fmla="*/ 0 w 32793"/>
                  <a:gd name="connsiteY1" fmla="*/ 3369 h 3368"/>
                  <a:gd name="connsiteX2" fmla="*/ 248 w 32793"/>
                  <a:gd name="connsiteY2" fmla="*/ 0 h 3368"/>
                  <a:gd name="connsiteX3" fmla="*/ 32793 w 32793"/>
                  <a:gd name="connsiteY3" fmla="*/ 0 h 3368"/>
                  <a:gd name="connsiteX4" fmla="*/ 32701 w 3279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93" h="3368">
                    <a:moveTo>
                      <a:pt x="32701" y="3369"/>
                    </a:moveTo>
                    <a:lnTo>
                      <a:pt x="0" y="3369"/>
                    </a:lnTo>
                    <a:lnTo>
                      <a:pt x="248" y="0"/>
                    </a:lnTo>
                    <a:lnTo>
                      <a:pt x="32793" y="0"/>
                    </a:lnTo>
                    <a:lnTo>
                      <a:pt x="327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7" name="Freeform: Shape 3656">
                <a:extLst>
                  <a:ext uri="{FF2B5EF4-FFF2-40B4-BE49-F238E27FC236}">
                    <a16:creationId xmlns:a16="http://schemas.microsoft.com/office/drawing/2014/main" id="{458E0BD4-DB23-78CE-38FC-6DDE50823D41}"/>
                  </a:ext>
                </a:extLst>
              </p:cNvPr>
              <p:cNvSpPr/>
              <p:nvPr/>
            </p:nvSpPr>
            <p:spPr>
              <a:xfrm>
                <a:off x="3718245" y="3795742"/>
                <a:ext cx="32700" cy="3368"/>
              </a:xfrm>
              <a:custGeom>
                <a:avLst/>
                <a:gdLst>
                  <a:gd name="connsiteX0" fmla="*/ 32700 w 32700"/>
                  <a:gd name="connsiteY0" fmla="*/ 3369 h 3368"/>
                  <a:gd name="connsiteX1" fmla="*/ 0 w 32700"/>
                  <a:gd name="connsiteY1" fmla="*/ 3369 h 3368"/>
                  <a:gd name="connsiteX2" fmla="*/ 0 w 32700"/>
                  <a:gd name="connsiteY2" fmla="*/ 0 h 3368"/>
                  <a:gd name="connsiteX3" fmla="*/ 32546 w 32700"/>
                  <a:gd name="connsiteY3" fmla="*/ 0 h 3368"/>
                  <a:gd name="connsiteX4" fmla="*/ 32700 w 3270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00" h="3368">
                    <a:moveTo>
                      <a:pt x="32700" y="3369"/>
                    </a:moveTo>
                    <a:lnTo>
                      <a:pt x="0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27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8" name="Freeform: Shape 3657">
                <a:extLst>
                  <a:ext uri="{FF2B5EF4-FFF2-40B4-BE49-F238E27FC236}">
                    <a16:creationId xmlns:a16="http://schemas.microsoft.com/office/drawing/2014/main" id="{FF0B3C8A-1ED3-A272-858D-5405493F52EE}"/>
                  </a:ext>
                </a:extLst>
              </p:cNvPr>
              <p:cNvSpPr/>
              <p:nvPr/>
            </p:nvSpPr>
            <p:spPr>
              <a:xfrm>
                <a:off x="3776445" y="3795742"/>
                <a:ext cx="32978" cy="3368"/>
              </a:xfrm>
              <a:custGeom>
                <a:avLst/>
                <a:gdLst>
                  <a:gd name="connsiteX0" fmla="*/ 32979 w 32978"/>
                  <a:gd name="connsiteY0" fmla="*/ 3369 h 3368"/>
                  <a:gd name="connsiteX1" fmla="*/ 278 w 32978"/>
                  <a:gd name="connsiteY1" fmla="*/ 3369 h 3368"/>
                  <a:gd name="connsiteX2" fmla="*/ 0 w 32978"/>
                  <a:gd name="connsiteY2" fmla="*/ 0 h 3368"/>
                  <a:gd name="connsiteX3" fmla="*/ 32546 w 32978"/>
                  <a:gd name="connsiteY3" fmla="*/ 0 h 3368"/>
                  <a:gd name="connsiteX4" fmla="*/ 32979 w 3297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78" h="3368">
                    <a:moveTo>
                      <a:pt x="32979" y="3369"/>
                    </a:moveTo>
                    <a:lnTo>
                      <a:pt x="278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2979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9" name="Freeform: Shape 3658">
                <a:extLst>
                  <a:ext uri="{FF2B5EF4-FFF2-40B4-BE49-F238E27FC236}">
                    <a16:creationId xmlns:a16="http://schemas.microsoft.com/office/drawing/2014/main" id="{A02CF7F4-D06B-320E-EF15-9AF71CFD8C46}"/>
                  </a:ext>
                </a:extLst>
              </p:cNvPr>
              <p:cNvSpPr/>
              <p:nvPr/>
            </p:nvSpPr>
            <p:spPr>
              <a:xfrm>
                <a:off x="3834675" y="3795742"/>
                <a:ext cx="33225" cy="3368"/>
              </a:xfrm>
              <a:custGeom>
                <a:avLst/>
                <a:gdLst>
                  <a:gd name="connsiteX0" fmla="*/ 33226 w 33225"/>
                  <a:gd name="connsiteY0" fmla="*/ 3369 h 3368"/>
                  <a:gd name="connsiteX1" fmla="*/ 525 w 33225"/>
                  <a:gd name="connsiteY1" fmla="*/ 3369 h 3368"/>
                  <a:gd name="connsiteX2" fmla="*/ 0 w 33225"/>
                  <a:gd name="connsiteY2" fmla="*/ 0 h 3368"/>
                  <a:gd name="connsiteX3" fmla="*/ 32546 w 33225"/>
                  <a:gd name="connsiteY3" fmla="*/ 0 h 3368"/>
                  <a:gd name="connsiteX4" fmla="*/ 33226 w 3322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3368">
                    <a:moveTo>
                      <a:pt x="33226" y="3369"/>
                    </a:moveTo>
                    <a:lnTo>
                      <a:pt x="525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3226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0" name="Freeform: Shape 3659">
                <a:extLst>
                  <a:ext uri="{FF2B5EF4-FFF2-40B4-BE49-F238E27FC236}">
                    <a16:creationId xmlns:a16="http://schemas.microsoft.com/office/drawing/2014/main" id="{11965E3C-4587-B233-724D-36FD7180A841}"/>
                  </a:ext>
                </a:extLst>
              </p:cNvPr>
              <p:cNvSpPr/>
              <p:nvPr/>
            </p:nvSpPr>
            <p:spPr>
              <a:xfrm>
                <a:off x="3892875" y="3795742"/>
                <a:ext cx="33504" cy="3368"/>
              </a:xfrm>
              <a:custGeom>
                <a:avLst/>
                <a:gdLst>
                  <a:gd name="connsiteX0" fmla="*/ 33504 w 33504"/>
                  <a:gd name="connsiteY0" fmla="*/ 3369 h 3368"/>
                  <a:gd name="connsiteX1" fmla="*/ 804 w 33504"/>
                  <a:gd name="connsiteY1" fmla="*/ 3369 h 3368"/>
                  <a:gd name="connsiteX2" fmla="*/ 0 w 33504"/>
                  <a:gd name="connsiteY2" fmla="*/ 0 h 3368"/>
                  <a:gd name="connsiteX3" fmla="*/ 32546 w 33504"/>
                  <a:gd name="connsiteY3" fmla="*/ 0 h 3368"/>
                  <a:gd name="connsiteX4" fmla="*/ 33504 w 33504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04" h="3368">
                    <a:moveTo>
                      <a:pt x="33504" y="3369"/>
                    </a:moveTo>
                    <a:lnTo>
                      <a:pt x="804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3504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1" name="Freeform: Shape 3660">
                <a:extLst>
                  <a:ext uri="{FF2B5EF4-FFF2-40B4-BE49-F238E27FC236}">
                    <a16:creationId xmlns:a16="http://schemas.microsoft.com/office/drawing/2014/main" id="{CC0C1B61-CD6E-6B98-733A-6C5F68D0AF8C}"/>
                  </a:ext>
                </a:extLst>
              </p:cNvPr>
              <p:cNvSpPr/>
              <p:nvPr/>
            </p:nvSpPr>
            <p:spPr>
              <a:xfrm>
                <a:off x="3951105" y="3795742"/>
                <a:ext cx="33751" cy="3368"/>
              </a:xfrm>
              <a:custGeom>
                <a:avLst/>
                <a:gdLst>
                  <a:gd name="connsiteX0" fmla="*/ 33752 w 33751"/>
                  <a:gd name="connsiteY0" fmla="*/ 3369 h 3368"/>
                  <a:gd name="connsiteX1" fmla="*/ 1051 w 33751"/>
                  <a:gd name="connsiteY1" fmla="*/ 3369 h 3368"/>
                  <a:gd name="connsiteX2" fmla="*/ 0 w 33751"/>
                  <a:gd name="connsiteY2" fmla="*/ 0 h 3368"/>
                  <a:gd name="connsiteX3" fmla="*/ 32546 w 33751"/>
                  <a:gd name="connsiteY3" fmla="*/ 0 h 3368"/>
                  <a:gd name="connsiteX4" fmla="*/ 33752 w 3375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51" h="3368">
                    <a:moveTo>
                      <a:pt x="33752" y="3369"/>
                    </a:moveTo>
                    <a:lnTo>
                      <a:pt x="1051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3752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2" name="Freeform: Shape 3661">
                <a:extLst>
                  <a:ext uri="{FF2B5EF4-FFF2-40B4-BE49-F238E27FC236}">
                    <a16:creationId xmlns:a16="http://schemas.microsoft.com/office/drawing/2014/main" id="{0C30FD5A-F1EA-04B6-C67B-A7F12B6A956D}"/>
                  </a:ext>
                </a:extLst>
              </p:cNvPr>
              <p:cNvSpPr/>
              <p:nvPr/>
            </p:nvSpPr>
            <p:spPr>
              <a:xfrm>
                <a:off x="4009336" y="3795742"/>
                <a:ext cx="33998" cy="3368"/>
              </a:xfrm>
              <a:custGeom>
                <a:avLst/>
                <a:gdLst>
                  <a:gd name="connsiteX0" fmla="*/ 33999 w 33998"/>
                  <a:gd name="connsiteY0" fmla="*/ 3369 h 3368"/>
                  <a:gd name="connsiteX1" fmla="*/ 1298 w 33998"/>
                  <a:gd name="connsiteY1" fmla="*/ 3369 h 3368"/>
                  <a:gd name="connsiteX2" fmla="*/ 0 w 33998"/>
                  <a:gd name="connsiteY2" fmla="*/ 0 h 3368"/>
                  <a:gd name="connsiteX3" fmla="*/ 32546 w 33998"/>
                  <a:gd name="connsiteY3" fmla="*/ 0 h 3368"/>
                  <a:gd name="connsiteX4" fmla="*/ 33999 w 3399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98" h="3368">
                    <a:moveTo>
                      <a:pt x="33999" y="3369"/>
                    </a:moveTo>
                    <a:lnTo>
                      <a:pt x="1298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3999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3" name="Freeform: Shape 3662">
                <a:extLst>
                  <a:ext uri="{FF2B5EF4-FFF2-40B4-BE49-F238E27FC236}">
                    <a16:creationId xmlns:a16="http://schemas.microsoft.com/office/drawing/2014/main" id="{F83238DF-2DE7-5A27-7D71-ED4210F12EFB}"/>
                  </a:ext>
                </a:extLst>
              </p:cNvPr>
              <p:cNvSpPr/>
              <p:nvPr/>
            </p:nvSpPr>
            <p:spPr>
              <a:xfrm>
                <a:off x="4067535" y="3795742"/>
                <a:ext cx="34276" cy="3368"/>
              </a:xfrm>
              <a:custGeom>
                <a:avLst/>
                <a:gdLst>
                  <a:gd name="connsiteX0" fmla="*/ 34277 w 34276"/>
                  <a:gd name="connsiteY0" fmla="*/ 3369 h 3368"/>
                  <a:gd name="connsiteX1" fmla="*/ 1576 w 34276"/>
                  <a:gd name="connsiteY1" fmla="*/ 3369 h 3368"/>
                  <a:gd name="connsiteX2" fmla="*/ 0 w 34276"/>
                  <a:gd name="connsiteY2" fmla="*/ 0 h 3368"/>
                  <a:gd name="connsiteX3" fmla="*/ 32546 w 34276"/>
                  <a:gd name="connsiteY3" fmla="*/ 0 h 3368"/>
                  <a:gd name="connsiteX4" fmla="*/ 34277 w 34276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76" h="3368">
                    <a:moveTo>
                      <a:pt x="34277" y="3369"/>
                    </a:moveTo>
                    <a:lnTo>
                      <a:pt x="1576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4277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4" name="Freeform: Shape 3663">
                <a:extLst>
                  <a:ext uri="{FF2B5EF4-FFF2-40B4-BE49-F238E27FC236}">
                    <a16:creationId xmlns:a16="http://schemas.microsoft.com/office/drawing/2014/main" id="{1DE4BD7D-A994-C046-4608-EA1D66F8CD4D}"/>
                  </a:ext>
                </a:extLst>
              </p:cNvPr>
              <p:cNvSpPr/>
              <p:nvPr/>
            </p:nvSpPr>
            <p:spPr>
              <a:xfrm>
                <a:off x="4125766" y="3795742"/>
                <a:ext cx="34524" cy="3368"/>
              </a:xfrm>
              <a:custGeom>
                <a:avLst/>
                <a:gdLst>
                  <a:gd name="connsiteX0" fmla="*/ 34524 w 34524"/>
                  <a:gd name="connsiteY0" fmla="*/ 3369 h 3368"/>
                  <a:gd name="connsiteX1" fmla="*/ 1823 w 34524"/>
                  <a:gd name="connsiteY1" fmla="*/ 3369 h 3368"/>
                  <a:gd name="connsiteX2" fmla="*/ 0 w 34524"/>
                  <a:gd name="connsiteY2" fmla="*/ 0 h 3368"/>
                  <a:gd name="connsiteX3" fmla="*/ 32546 w 34524"/>
                  <a:gd name="connsiteY3" fmla="*/ 0 h 3368"/>
                  <a:gd name="connsiteX4" fmla="*/ 34524 w 34524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4" h="3368">
                    <a:moveTo>
                      <a:pt x="34524" y="3369"/>
                    </a:moveTo>
                    <a:lnTo>
                      <a:pt x="1823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4524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5" name="Freeform: Shape 3664">
                <a:extLst>
                  <a:ext uri="{FF2B5EF4-FFF2-40B4-BE49-F238E27FC236}">
                    <a16:creationId xmlns:a16="http://schemas.microsoft.com/office/drawing/2014/main" id="{E7FB7957-BE9C-CEB6-12DC-250171BC5C3D}"/>
                  </a:ext>
                </a:extLst>
              </p:cNvPr>
              <p:cNvSpPr/>
              <p:nvPr/>
            </p:nvSpPr>
            <p:spPr>
              <a:xfrm>
                <a:off x="4183965" y="3795742"/>
                <a:ext cx="34802" cy="3368"/>
              </a:xfrm>
              <a:custGeom>
                <a:avLst/>
                <a:gdLst>
                  <a:gd name="connsiteX0" fmla="*/ 34802 w 34802"/>
                  <a:gd name="connsiteY0" fmla="*/ 3369 h 3368"/>
                  <a:gd name="connsiteX1" fmla="*/ 2102 w 34802"/>
                  <a:gd name="connsiteY1" fmla="*/ 3369 h 3368"/>
                  <a:gd name="connsiteX2" fmla="*/ 0 w 34802"/>
                  <a:gd name="connsiteY2" fmla="*/ 0 h 3368"/>
                  <a:gd name="connsiteX3" fmla="*/ 32546 w 34802"/>
                  <a:gd name="connsiteY3" fmla="*/ 0 h 3368"/>
                  <a:gd name="connsiteX4" fmla="*/ 34802 w 34802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368">
                    <a:moveTo>
                      <a:pt x="34802" y="3369"/>
                    </a:moveTo>
                    <a:lnTo>
                      <a:pt x="2102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4802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6" name="Freeform: Shape 3665">
                <a:extLst>
                  <a:ext uri="{FF2B5EF4-FFF2-40B4-BE49-F238E27FC236}">
                    <a16:creationId xmlns:a16="http://schemas.microsoft.com/office/drawing/2014/main" id="{CFC8CB48-0C14-58BF-964F-21F9BC19A971}"/>
                  </a:ext>
                </a:extLst>
              </p:cNvPr>
              <p:cNvSpPr/>
              <p:nvPr/>
            </p:nvSpPr>
            <p:spPr>
              <a:xfrm>
                <a:off x="4242196" y="3795742"/>
                <a:ext cx="35049" cy="3368"/>
              </a:xfrm>
              <a:custGeom>
                <a:avLst/>
                <a:gdLst>
                  <a:gd name="connsiteX0" fmla="*/ 35049 w 35049"/>
                  <a:gd name="connsiteY0" fmla="*/ 3369 h 3368"/>
                  <a:gd name="connsiteX1" fmla="*/ 2349 w 35049"/>
                  <a:gd name="connsiteY1" fmla="*/ 3369 h 3368"/>
                  <a:gd name="connsiteX2" fmla="*/ 0 w 35049"/>
                  <a:gd name="connsiteY2" fmla="*/ 0 h 3368"/>
                  <a:gd name="connsiteX3" fmla="*/ 32546 w 35049"/>
                  <a:gd name="connsiteY3" fmla="*/ 0 h 3368"/>
                  <a:gd name="connsiteX4" fmla="*/ 35049 w 35049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368">
                    <a:moveTo>
                      <a:pt x="35049" y="3369"/>
                    </a:moveTo>
                    <a:lnTo>
                      <a:pt x="2349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5049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7" name="Freeform: Shape 3666">
                <a:extLst>
                  <a:ext uri="{FF2B5EF4-FFF2-40B4-BE49-F238E27FC236}">
                    <a16:creationId xmlns:a16="http://schemas.microsoft.com/office/drawing/2014/main" id="{5D18479F-3566-DC46-DA4D-2CD9C38DC4A1}"/>
                  </a:ext>
                </a:extLst>
              </p:cNvPr>
              <p:cNvSpPr/>
              <p:nvPr/>
            </p:nvSpPr>
            <p:spPr>
              <a:xfrm>
                <a:off x="4300395" y="3795742"/>
                <a:ext cx="35327" cy="3368"/>
              </a:xfrm>
              <a:custGeom>
                <a:avLst/>
                <a:gdLst>
                  <a:gd name="connsiteX0" fmla="*/ 35328 w 35327"/>
                  <a:gd name="connsiteY0" fmla="*/ 3369 h 3368"/>
                  <a:gd name="connsiteX1" fmla="*/ 2627 w 35327"/>
                  <a:gd name="connsiteY1" fmla="*/ 3369 h 3368"/>
                  <a:gd name="connsiteX2" fmla="*/ 0 w 35327"/>
                  <a:gd name="connsiteY2" fmla="*/ 0 h 3368"/>
                  <a:gd name="connsiteX3" fmla="*/ 32546 w 35327"/>
                  <a:gd name="connsiteY3" fmla="*/ 0 h 3368"/>
                  <a:gd name="connsiteX4" fmla="*/ 35328 w 35327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368">
                    <a:moveTo>
                      <a:pt x="35328" y="3369"/>
                    </a:moveTo>
                    <a:lnTo>
                      <a:pt x="2627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5328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8" name="Freeform: Shape 3667">
                <a:extLst>
                  <a:ext uri="{FF2B5EF4-FFF2-40B4-BE49-F238E27FC236}">
                    <a16:creationId xmlns:a16="http://schemas.microsoft.com/office/drawing/2014/main" id="{4B3ABF03-3F87-E540-F480-4E18DAAADB7C}"/>
                  </a:ext>
                </a:extLst>
              </p:cNvPr>
              <p:cNvSpPr/>
              <p:nvPr/>
            </p:nvSpPr>
            <p:spPr>
              <a:xfrm>
                <a:off x="4358626" y="3795742"/>
                <a:ext cx="35575" cy="3368"/>
              </a:xfrm>
              <a:custGeom>
                <a:avLst/>
                <a:gdLst>
                  <a:gd name="connsiteX0" fmla="*/ 35575 w 35575"/>
                  <a:gd name="connsiteY0" fmla="*/ 3369 h 3368"/>
                  <a:gd name="connsiteX1" fmla="*/ 2906 w 35575"/>
                  <a:gd name="connsiteY1" fmla="*/ 3369 h 3368"/>
                  <a:gd name="connsiteX2" fmla="*/ 0 w 35575"/>
                  <a:gd name="connsiteY2" fmla="*/ 0 h 3368"/>
                  <a:gd name="connsiteX3" fmla="*/ 32546 w 35575"/>
                  <a:gd name="connsiteY3" fmla="*/ 0 h 3368"/>
                  <a:gd name="connsiteX4" fmla="*/ 35575 w 3557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368">
                    <a:moveTo>
                      <a:pt x="35575" y="3369"/>
                    </a:moveTo>
                    <a:lnTo>
                      <a:pt x="2906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5575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9" name="Freeform: Shape 3668">
                <a:extLst>
                  <a:ext uri="{FF2B5EF4-FFF2-40B4-BE49-F238E27FC236}">
                    <a16:creationId xmlns:a16="http://schemas.microsoft.com/office/drawing/2014/main" id="{7C9F7A7A-0BAF-DDDD-05A1-543C19C5678F}"/>
                  </a:ext>
                </a:extLst>
              </p:cNvPr>
              <p:cNvSpPr/>
              <p:nvPr/>
            </p:nvSpPr>
            <p:spPr>
              <a:xfrm>
                <a:off x="4416826" y="3795742"/>
                <a:ext cx="35853" cy="3368"/>
              </a:xfrm>
              <a:custGeom>
                <a:avLst/>
                <a:gdLst>
                  <a:gd name="connsiteX0" fmla="*/ 35853 w 35853"/>
                  <a:gd name="connsiteY0" fmla="*/ 3369 h 3368"/>
                  <a:gd name="connsiteX1" fmla="*/ 3183 w 35853"/>
                  <a:gd name="connsiteY1" fmla="*/ 3369 h 3368"/>
                  <a:gd name="connsiteX2" fmla="*/ 0 w 35853"/>
                  <a:gd name="connsiteY2" fmla="*/ 0 h 3368"/>
                  <a:gd name="connsiteX3" fmla="*/ 32546 w 35853"/>
                  <a:gd name="connsiteY3" fmla="*/ 0 h 3368"/>
                  <a:gd name="connsiteX4" fmla="*/ 35853 w 35853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368">
                    <a:moveTo>
                      <a:pt x="35853" y="3369"/>
                    </a:moveTo>
                    <a:lnTo>
                      <a:pt x="3183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5853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0" name="Freeform: Shape 3669">
                <a:extLst>
                  <a:ext uri="{FF2B5EF4-FFF2-40B4-BE49-F238E27FC236}">
                    <a16:creationId xmlns:a16="http://schemas.microsoft.com/office/drawing/2014/main" id="{86A3271F-C81F-295D-1928-5DB20CCA0F9F}"/>
                  </a:ext>
                </a:extLst>
              </p:cNvPr>
              <p:cNvSpPr/>
              <p:nvPr/>
            </p:nvSpPr>
            <p:spPr>
              <a:xfrm>
                <a:off x="4475056" y="3795742"/>
                <a:ext cx="36100" cy="3368"/>
              </a:xfrm>
              <a:custGeom>
                <a:avLst/>
                <a:gdLst>
                  <a:gd name="connsiteX0" fmla="*/ 36101 w 36100"/>
                  <a:gd name="connsiteY0" fmla="*/ 3369 h 3368"/>
                  <a:gd name="connsiteX1" fmla="*/ 3431 w 36100"/>
                  <a:gd name="connsiteY1" fmla="*/ 3369 h 3368"/>
                  <a:gd name="connsiteX2" fmla="*/ 0 w 36100"/>
                  <a:gd name="connsiteY2" fmla="*/ 0 h 3368"/>
                  <a:gd name="connsiteX3" fmla="*/ 32546 w 36100"/>
                  <a:gd name="connsiteY3" fmla="*/ 0 h 3368"/>
                  <a:gd name="connsiteX4" fmla="*/ 36101 w 3610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368">
                    <a:moveTo>
                      <a:pt x="36101" y="3369"/>
                    </a:moveTo>
                    <a:lnTo>
                      <a:pt x="3431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610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1" name="Freeform: Shape 3670">
                <a:extLst>
                  <a:ext uri="{FF2B5EF4-FFF2-40B4-BE49-F238E27FC236}">
                    <a16:creationId xmlns:a16="http://schemas.microsoft.com/office/drawing/2014/main" id="{DE7C0B3B-5CC4-C131-DD2B-2D7106E814FC}"/>
                  </a:ext>
                </a:extLst>
              </p:cNvPr>
              <p:cNvSpPr/>
              <p:nvPr/>
            </p:nvSpPr>
            <p:spPr>
              <a:xfrm>
                <a:off x="4533286" y="3795742"/>
                <a:ext cx="36347" cy="3368"/>
              </a:xfrm>
              <a:custGeom>
                <a:avLst/>
                <a:gdLst>
                  <a:gd name="connsiteX0" fmla="*/ 36348 w 36347"/>
                  <a:gd name="connsiteY0" fmla="*/ 3369 h 3368"/>
                  <a:gd name="connsiteX1" fmla="*/ 3678 w 36347"/>
                  <a:gd name="connsiteY1" fmla="*/ 3369 h 3368"/>
                  <a:gd name="connsiteX2" fmla="*/ 0 w 36347"/>
                  <a:gd name="connsiteY2" fmla="*/ 0 h 3368"/>
                  <a:gd name="connsiteX3" fmla="*/ 32515 w 36347"/>
                  <a:gd name="connsiteY3" fmla="*/ 0 h 3368"/>
                  <a:gd name="connsiteX4" fmla="*/ 36348 w 36347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368">
                    <a:moveTo>
                      <a:pt x="36348" y="3369"/>
                    </a:moveTo>
                    <a:lnTo>
                      <a:pt x="3678" y="3369"/>
                    </a:lnTo>
                    <a:lnTo>
                      <a:pt x="0" y="0"/>
                    </a:lnTo>
                    <a:lnTo>
                      <a:pt x="32515" y="0"/>
                    </a:lnTo>
                    <a:lnTo>
                      <a:pt x="36348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2" name="Freeform: Shape 3671">
                <a:extLst>
                  <a:ext uri="{FF2B5EF4-FFF2-40B4-BE49-F238E27FC236}">
                    <a16:creationId xmlns:a16="http://schemas.microsoft.com/office/drawing/2014/main" id="{7B3C75F1-B23D-E6A4-DFA7-D7E5E7DD2EDC}"/>
                  </a:ext>
                </a:extLst>
              </p:cNvPr>
              <p:cNvSpPr/>
              <p:nvPr/>
            </p:nvSpPr>
            <p:spPr>
              <a:xfrm>
                <a:off x="4591486" y="3795742"/>
                <a:ext cx="36625" cy="3368"/>
              </a:xfrm>
              <a:custGeom>
                <a:avLst/>
                <a:gdLst>
                  <a:gd name="connsiteX0" fmla="*/ 36626 w 36625"/>
                  <a:gd name="connsiteY0" fmla="*/ 3369 h 3368"/>
                  <a:gd name="connsiteX1" fmla="*/ 3956 w 36625"/>
                  <a:gd name="connsiteY1" fmla="*/ 3369 h 3368"/>
                  <a:gd name="connsiteX2" fmla="*/ 0 w 36625"/>
                  <a:gd name="connsiteY2" fmla="*/ 0 h 3368"/>
                  <a:gd name="connsiteX3" fmla="*/ 32546 w 36625"/>
                  <a:gd name="connsiteY3" fmla="*/ 0 h 3368"/>
                  <a:gd name="connsiteX4" fmla="*/ 36626 w 3662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3368">
                    <a:moveTo>
                      <a:pt x="36626" y="3369"/>
                    </a:moveTo>
                    <a:lnTo>
                      <a:pt x="3956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6626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3" name="Freeform: Shape 3672">
                <a:extLst>
                  <a:ext uri="{FF2B5EF4-FFF2-40B4-BE49-F238E27FC236}">
                    <a16:creationId xmlns:a16="http://schemas.microsoft.com/office/drawing/2014/main" id="{1CAD5433-C2C2-72C7-A88E-BC47C161EF20}"/>
                  </a:ext>
                </a:extLst>
              </p:cNvPr>
              <p:cNvSpPr/>
              <p:nvPr/>
            </p:nvSpPr>
            <p:spPr>
              <a:xfrm>
                <a:off x="4649717" y="3795742"/>
                <a:ext cx="36872" cy="3368"/>
              </a:xfrm>
              <a:custGeom>
                <a:avLst/>
                <a:gdLst>
                  <a:gd name="connsiteX0" fmla="*/ 36873 w 36872"/>
                  <a:gd name="connsiteY0" fmla="*/ 3369 h 3368"/>
                  <a:gd name="connsiteX1" fmla="*/ 4203 w 36872"/>
                  <a:gd name="connsiteY1" fmla="*/ 3369 h 3368"/>
                  <a:gd name="connsiteX2" fmla="*/ 0 w 36872"/>
                  <a:gd name="connsiteY2" fmla="*/ 0 h 3368"/>
                  <a:gd name="connsiteX3" fmla="*/ 32546 w 36872"/>
                  <a:gd name="connsiteY3" fmla="*/ 0 h 3368"/>
                  <a:gd name="connsiteX4" fmla="*/ 36873 w 36872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72" h="3368">
                    <a:moveTo>
                      <a:pt x="36873" y="3369"/>
                    </a:moveTo>
                    <a:lnTo>
                      <a:pt x="4203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6873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4" name="Freeform: Shape 3673">
                <a:extLst>
                  <a:ext uri="{FF2B5EF4-FFF2-40B4-BE49-F238E27FC236}">
                    <a16:creationId xmlns:a16="http://schemas.microsoft.com/office/drawing/2014/main" id="{33C242B8-1753-8AFC-2EB2-06408DF0EB31}"/>
                  </a:ext>
                </a:extLst>
              </p:cNvPr>
              <p:cNvSpPr/>
              <p:nvPr/>
            </p:nvSpPr>
            <p:spPr>
              <a:xfrm>
                <a:off x="4707916" y="3795742"/>
                <a:ext cx="37151" cy="3368"/>
              </a:xfrm>
              <a:custGeom>
                <a:avLst/>
                <a:gdLst>
                  <a:gd name="connsiteX0" fmla="*/ 37151 w 37151"/>
                  <a:gd name="connsiteY0" fmla="*/ 3369 h 3368"/>
                  <a:gd name="connsiteX1" fmla="*/ 4482 w 37151"/>
                  <a:gd name="connsiteY1" fmla="*/ 3369 h 3368"/>
                  <a:gd name="connsiteX2" fmla="*/ 0 w 37151"/>
                  <a:gd name="connsiteY2" fmla="*/ 0 h 3368"/>
                  <a:gd name="connsiteX3" fmla="*/ 32546 w 37151"/>
                  <a:gd name="connsiteY3" fmla="*/ 0 h 3368"/>
                  <a:gd name="connsiteX4" fmla="*/ 37151 w 3715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51" h="3368">
                    <a:moveTo>
                      <a:pt x="37151" y="3369"/>
                    </a:moveTo>
                    <a:lnTo>
                      <a:pt x="4482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7151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5" name="Freeform: Shape 3674">
                <a:extLst>
                  <a:ext uri="{FF2B5EF4-FFF2-40B4-BE49-F238E27FC236}">
                    <a16:creationId xmlns:a16="http://schemas.microsoft.com/office/drawing/2014/main" id="{E1144D2A-BD10-F9E9-C80A-4D672D3AF532}"/>
                  </a:ext>
                </a:extLst>
              </p:cNvPr>
              <p:cNvSpPr/>
              <p:nvPr/>
            </p:nvSpPr>
            <p:spPr>
              <a:xfrm>
                <a:off x="4766147" y="3795742"/>
                <a:ext cx="37398" cy="3368"/>
              </a:xfrm>
              <a:custGeom>
                <a:avLst/>
                <a:gdLst>
                  <a:gd name="connsiteX0" fmla="*/ 37398 w 37398"/>
                  <a:gd name="connsiteY0" fmla="*/ 3369 h 3368"/>
                  <a:gd name="connsiteX1" fmla="*/ 4729 w 37398"/>
                  <a:gd name="connsiteY1" fmla="*/ 3369 h 3368"/>
                  <a:gd name="connsiteX2" fmla="*/ 0 w 37398"/>
                  <a:gd name="connsiteY2" fmla="*/ 0 h 3368"/>
                  <a:gd name="connsiteX3" fmla="*/ 32546 w 37398"/>
                  <a:gd name="connsiteY3" fmla="*/ 0 h 3368"/>
                  <a:gd name="connsiteX4" fmla="*/ 37398 w 37398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3368">
                    <a:moveTo>
                      <a:pt x="37398" y="3369"/>
                    </a:moveTo>
                    <a:lnTo>
                      <a:pt x="4729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7398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6" name="Freeform: Shape 3675">
                <a:extLst>
                  <a:ext uri="{FF2B5EF4-FFF2-40B4-BE49-F238E27FC236}">
                    <a16:creationId xmlns:a16="http://schemas.microsoft.com/office/drawing/2014/main" id="{C0742C51-D279-3149-6F8E-BDB6EE670C41}"/>
                  </a:ext>
                </a:extLst>
              </p:cNvPr>
              <p:cNvSpPr/>
              <p:nvPr/>
            </p:nvSpPr>
            <p:spPr>
              <a:xfrm>
                <a:off x="4824346" y="3795742"/>
                <a:ext cx="37676" cy="3368"/>
              </a:xfrm>
              <a:custGeom>
                <a:avLst/>
                <a:gdLst>
                  <a:gd name="connsiteX0" fmla="*/ 37677 w 37676"/>
                  <a:gd name="connsiteY0" fmla="*/ 3369 h 3368"/>
                  <a:gd name="connsiteX1" fmla="*/ 5007 w 37676"/>
                  <a:gd name="connsiteY1" fmla="*/ 3369 h 3368"/>
                  <a:gd name="connsiteX2" fmla="*/ 0 w 37676"/>
                  <a:gd name="connsiteY2" fmla="*/ 0 h 3368"/>
                  <a:gd name="connsiteX3" fmla="*/ 32546 w 37676"/>
                  <a:gd name="connsiteY3" fmla="*/ 0 h 3368"/>
                  <a:gd name="connsiteX4" fmla="*/ 37677 w 37676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76" h="3368">
                    <a:moveTo>
                      <a:pt x="37677" y="3369"/>
                    </a:moveTo>
                    <a:lnTo>
                      <a:pt x="5007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7677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7" name="Freeform: Shape 3676">
                <a:extLst>
                  <a:ext uri="{FF2B5EF4-FFF2-40B4-BE49-F238E27FC236}">
                    <a16:creationId xmlns:a16="http://schemas.microsoft.com/office/drawing/2014/main" id="{A75364FE-6A60-52C0-A0D0-911BDECC87DF}"/>
                  </a:ext>
                </a:extLst>
              </p:cNvPr>
              <p:cNvSpPr/>
              <p:nvPr/>
            </p:nvSpPr>
            <p:spPr>
              <a:xfrm>
                <a:off x="4882577" y="3795742"/>
                <a:ext cx="37924" cy="3368"/>
              </a:xfrm>
              <a:custGeom>
                <a:avLst/>
                <a:gdLst>
                  <a:gd name="connsiteX0" fmla="*/ 37924 w 37924"/>
                  <a:gd name="connsiteY0" fmla="*/ 3369 h 3368"/>
                  <a:gd name="connsiteX1" fmla="*/ 5255 w 37924"/>
                  <a:gd name="connsiteY1" fmla="*/ 3369 h 3368"/>
                  <a:gd name="connsiteX2" fmla="*/ 0 w 37924"/>
                  <a:gd name="connsiteY2" fmla="*/ 0 h 3368"/>
                  <a:gd name="connsiteX3" fmla="*/ 32546 w 37924"/>
                  <a:gd name="connsiteY3" fmla="*/ 0 h 3368"/>
                  <a:gd name="connsiteX4" fmla="*/ 37924 w 37924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24" h="3368">
                    <a:moveTo>
                      <a:pt x="37924" y="3369"/>
                    </a:moveTo>
                    <a:lnTo>
                      <a:pt x="5255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7924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8" name="Freeform: Shape 3677">
                <a:extLst>
                  <a:ext uri="{FF2B5EF4-FFF2-40B4-BE49-F238E27FC236}">
                    <a16:creationId xmlns:a16="http://schemas.microsoft.com/office/drawing/2014/main" id="{8C9E55CC-4072-96B8-949E-158789DD6340}"/>
                  </a:ext>
                </a:extLst>
              </p:cNvPr>
              <p:cNvSpPr/>
              <p:nvPr/>
            </p:nvSpPr>
            <p:spPr>
              <a:xfrm>
                <a:off x="4940776" y="3795742"/>
                <a:ext cx="38202" cy="3368"/>
              </a:xfrm>
              <a:custGeom>
                <a:avLst/>
                <a:gdLst>
                  <a:gd name="connsiteX0" fmla="*/ 38202 w 38202"/>
                  <a:gd name="connsiteY0" fmla="*/ 3369 h 3368"/>
                  <a:gd name="connsiteX1" fmla="*/ 5532 w 38202"/>
                  <a:gd name="connsiteY1" fmla="*/ 3369 h 3368"/>
                  <a:gd name="connsiteX2" fmla="*/ 0 w 38202"/>
                  <a:gd name="connsiteY2" fmla="*/ 0 h 3368"/>
                  <a:gd name="connsiteX3" fmla="*/ 32546 w 38202"/>
                  <a:gd name="connsiteY3" fmla="*/ 0 h 3368"/>
                  <a:gd name="connsiteX4" fmla="*/ 38202 w 38202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02" h="3368">
                    <a:moveTo>
                      <a:pt x="38202" y="3369"/>
                    </a:moveTo>
                    <a:lnTo>
                      <a:pt x="5532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8202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9" name="Freeform: Shape 3678">
                <a:extLst>
                  <a:ext uri="{FF2B5EF4-FFF2-40B4-BE49-F238E27FC236}">
                    <a16:creationId xmlns:a16="http://schemas.microsoft.com/office/drawing/2014/main" id="{A38F793E-8B68-1287-269B-546155C7AAE7}"/>
                  </a:ext>
                </a:extLst>
              </p:cNvPr>
              <p:cNvSpPr/>
              <p:nvPr/>
            </p:nvSpPr>
            <p:spPr>
              <a:xfrm>
                <a:off x="4999007" y="3795742"/>
                <a:ext cx="38449" cy="3368"/>
              </a:xfrm>
              <a:custGeom>
                <a:avLst/>
                <a:gdLst>
                  <a:gd name="connsiteX0" fmla="*/ 38449 w 38449"/>
                  <a:gd name="connsiteY0" fmla="*/ 3369 h 3368"/>
                  <a:gd name="connsiteX1" fmla="*/ 5780 w 38449"/>
                  <a:gd name="connsiteY1" fmla="*/ 3369 h 3368"/>
                  <a:gd name="connsiteX2" fmla="*/ 0 w 38449"/>
                  <a:gd name="connsiteY2" fmla="*/ 0 h 3368"/>
                  <a:gd name="connsiteX3" fmla="*/ 32546 w 38449"/>
                  <a:gd name="connsiteY3" fmla="*/ 0 h 3368"/>
                  <a:gd name="connsiteX4" fmla="*/ 38449 w 38449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3368">
                    <a:moveTo>
                      <a:pt x="38449" y="3369"/>
                    </a:moveTo>
                    <a:lnTo>
                      <a:pt x="5780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8449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0" name="Freeform: Shape 3679">
                <a:extLst>
                  <a:ext uri="{FF2B5EF4-FFF2-40B4-BE49-F238E27FC236}">
                    <a16:creationId xmlns:a16="http://schemas.microsoft.com/office/drawing/2014/main" id="{4C94EFFF-0855-BB76-8C48-763E73C2097A}"/>
                  </a:ext>
                </a:extLst>
              </p:cNvPr>
              <p:cNvSpPr/>
              <p:nvPr/>
            </p:nvSpPr>
            <p:spPr>
              <a:xfrm>
                <a:off x="5057237" y="3795742"/>
                <a:ext cx="38696" cy="3368"/>
              </a:xfrm>
              <a:custGeom>
                <a:avLst/>
                <a:gdLst>
                  <a:gd name="connsiteX0" fmla="*/ 38697 w 38696"/>
                  <a:gd name="connsiteY0" fmla="*/ 3369 h 3368"/>
                  <a:gd name="connsiteX1" fmla="*/ 6027 w 38696"/>
                  <a:gd name="connsiteY1" fmla="*/ 3369 h 3368"/>
                  <a:gd name="connsiteX2" fmla="*/ 0 w 38696"/>
                  <a:gd name="connsiteY2" fmla="*/ 0 h 3368"/>
                  <a:gd name="connsiteX3" fmla="*/ 32546 w 38696"/>
                  <a:gd name="connsiteY3" fmla="*/ 0 h 3368"/>
                  <a:gd name="connsiteX4" fmla="*/ 38697 w 38696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368">
                    <a:moveTo>
                      <a:pt x="38697" y="3369"/>
                    </a:moveTo>
                    <a:lnTo>
                      <a:pt x="6027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8697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1" name="Freeform: Shape 3680">
                <a:extLst>
                  <a:ext uri="{FF2B5EF4-FFF2-40B4-BE49-F238E27FC236}">
                    <a16:creationId xmlns:a16="http://schemas.microsoft.com/office/drawing/2014/main" id="{570978A0-122F-137D-4B3D-D63FFFB8859A}"/>
                  </a:ext>
                </a:extLst>
              </p:cNvPr>
              <p:cNvSpPr/>
              <p:nvPr/>
            </p:nvSpPr>
            <p:spPr>
              <a:xfrm>
                <a:off x="5115437" y="3795742"/>
                <a:ext cx="38975" cy="3368"/>
              </a:xfrm>
              <a:custGeom>
                <a:avLst/>
                <a:gdLst>
                  <a:gd name="connsiteX0" fmla="*/ 38975 w 38975"/>
                  <a:gd name="connsiteY0" fmla="*/ 3369 h 3368"/>
                  <a:gd name="connsiteX1" fmla="*/ 6305 w 38975"/>
                  <a:gd name="connsiteY1" fmla="*/ 3369 h 3368"/>
                  <a:gd name="connsiteX2" fmla="*/ 0 w 38975"/>
                  <a:gd name="connsiteY2" fmla="*/ 0 h 3368"/>
                  <a:gd name="connsiteX3" fmla="*/ 32546 w 38975"/>
                  <a:gd name="connsiteY3" fmla="*/ 0 h 3368"/>
                  <a:gd name="connsiteX4" fmla="*/ 38975 w 38975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5" h="3368">
                    <a:moveTo>
                      <a:pt x="38975" y="3369"/>
                    </a:moveTo>
                    <a:lnTo>
                      <a:pt x="6305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8975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2" name="Freeform: Shape 3681">
                <a:extLst>
                  <a:ext uri="{FF2B5EF4-FFF2-40B4-BE49-F238E27FC236}">
                    <a16:creationId xmlns:a16="http://schemas.microsoft.com/office/drawing/2014/main" id="{76AAF0D9-C21F-3006-85A6-98BE37C84E6D}"/>
                  </a:ext>
                </a:extLst>
              </p:cNvPr>
              <p:cNvSpPr/>
              <p:nvPr/>
            </p:nvSpPr>
            <p:spPr>
              <a:xfrm>
                <a:off x="5173667" y="3795742"/>
                <a:ext cx="39221" cy="3368"/>
              </a:xfrm>
              <a:custGeom>
                <a:avLst/>
                <a:gdLst>
                  <a:gd name="connsiteX0" fmla="*/ 39222 w 39221"/>
                  <a:gd name="connsiteY0" fmla="*/ 3369 h 3368"/>
                  <a:gd name="connsiteX1" fmla="*/ 6552 w 39221"/>
                  <a:gd name="connsiteY1" fmla="*/ 3369 h 3368"/>
                  <a:gd name="connsiteX2" fmla="*/ 0 w 39221"/>
                  <a:gd name="connsiteY2" fmla="*/ 0 h 3368"/>
                  <a:gd name="connsiteX3" fmla="*/ 32546 w 39221"/>
                  <a:gd name="connsiteY3" fmla="*/ 0 h 3368"/>
                  <a:gd name="connsiteX4" fmla="*/ 39222 w 39221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21" h="3368">
                    <a:moveTo>
                      <a:pt x="39222" y="3369"/>
                    </a:moveTo>
                    <a:lnTo>
                      <a:pt x="6552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9222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881C1806-93F9-A523-5AB3-8284DA4BF1F9}"/>
                  </a:ext>
                </a:extLst>
              </p:cNvPr>
              <p:cNvSpPr/>
              <p:nvPr/>
            </p:nvSpPr>
            <p:spPr>
              <a:xfrm>
                <a:off x="5231867" y="3795742"/>
                <a:ext cx="39500" cy="3368"/>
              </a:xfrm>
              <a:custGeom>
                <a:avLst/>
                <a:gdLst>
                  <a:gd name="connsiteX0" fmla="*/ 39500 w 39500"/>
                  <a:gd name="connsiteY0" fmla="*/ 3369 h 3368"/>
                  <a:gd name="connsiteX1" fmla="*/ 6831 w 39500"/>
                  <a:gd name="connsiteY1" fmla="*/ 3369 h 3368"/>
                  <a:gd name="connsiteX2" fmla="*/ 0 w 39500"/>
                  <a:gd name="connsiteY2" fmla="*/ 0 h 3368"/>
                  <a:gd name="connsiteX3" fmla="*/ 32546 w 39500"/>
                  <a:gd name="connsiteY3" fmla="*/ 0 h 3368"/>
                  <a:gd name="connsiteX4" fmla="*/ 39500 w 39500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00" h="3368">
                    <a:moveTo>
                      <a:pt x="39500" y="3369"/>
                    </a:moveTo>
                    <a:lnTo>
                      <a:pt x="6831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9500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90BD1680-603E-BF0B-4831-FF50DD7180C5}"/>
                  </a:ext>
                </a:extLst>
              </p:cNvPr>
              <p:cNvSpPr/>
              <p:nvPr/>
            </p:nvSpPr>
            <p:spPr>
              <a:xfrm>
                <a:off x="5290097" y="3795742"/>
                <a:ext cx="39747" cy="3368"/>
              </a:xfrm>
              <a:custGeom>
                <a:avLst/>
                <a:gdLst>
                  <a:gd name="connsiteX0" fmla="*/ 39748 w 39747"/>
                  <a:gd name="connsiteY0" fmla="*/ 3369 h 3368"/>
                  <a:gd name="connsiteX1" fmla="*/ 7078 w 39747"/>
                  <a:gd name="connsiteY1" fmla="*/ 3369 h 3368"/>
                  <a:gd name="connsiteX2" fmla="*/ 0 w 39747"/>
                  <a:gd name="connsiteY2" fmla="*/ 0 h 3368"/>
                  <a:gd name="connsiteX3" fmla="*/ 32546 w 39747"/>
                  <a:gd name="connsiteY3" fmla="*/ 0 h 3368"/>
                  <a:gd name="connsiteX4" fmla="*/ 39748 w 39747"/>
                  <a:gd name="connsiteY4" fmla="*/ 3369 h 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47" h="3368">
                    <a:moveTo>
                      <a:pt x="39748" y="3369"/>
                    </a:moveTo>
                    <a:lnTo>
                      <a:pt x="7078" y="3369"/>
                    </a:lnTo>
                    <a:lnTo>
                      <a:pt x="0" y="0"/>
                    </a:lnTo>
                    <a:lnTo>
                      <a:pt x="32546" y="0"/>
                    </a:lnTo>
                    <a:lnTo>
                      <a:pt x="39748" y="336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344D48D8-72E7-F427-FE4E-133A7A22CEFA}"/>
                  </a:ext>
                </a:extLst>
              </p:cNvPr>
              <p:cNvSpPr/>
              <p:nvPr/>
            </p:nvSpPr>
            <p:spPr>
              <a:xfrm>
                <a:off x="1951982" y="3800873"/>
                <a:ext cx="40705" cy="3430"/>
              </a:xfrm>
              <a:custGeom>
                <a:avLst/>
                <a:gdLst>
                  <a:gd name="connsiteX0" fmla="*/ 32917 w 40705"/>
                  <a:gd name="connsiteY0" fmla="*/ 3431 h 3430"/>
                  <a:gd name="connsiteX1" fmla="*/ 0 w 40705"/>
                  <a:gd name="connsiteY1" fmla="*/ 3431 h 3430"/>
                  <a:gd name="connsiteX2" fmla="*/ 7912 w 40705"/>
                  <a:gd name="connsiteY2" fmla="*/ 0 h 3430"/>
                  <a:gd name="connsiteX3" fmla="*/ 40706 w 40705"/>
                  <a:gd name="connsiteY3" fmla="*/ 0 h 3430"/>
                  <a:gd name="connsiteX4" fmla="*/ 32917 w 4070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7912" y="0"/>
                    </a:lnTo>
                    <a:lnTo>
                      <a:pt x="40706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1CD4BBA2-7EED-B0A4-FB42-13769A41270D}"/>
                  </a:ext>
                </a:extLst>
              </p:cNvPr>
              <p:cNvSpPr/>
              <p:nvPr/>
            </p:nvSpPr>
            <p:spPr>
              <a:xfrm>
                <a:off x="2010862" y="3800873"/>
                <a:ext cx="40427" cy="3430"/>
              </a:xfrm>
              <a:custGeom>
                <a:avLst/>
                <a:gdLst>
                  <a:gd name="connsiteX0" fmla="*/ 32917 w 40427"/>
                  <a:gd name="connsiteY0" fmla="*/ 3431 h 3430"/>
                  <a:gd name="connsiteX1" fmla="*/ 0 w 40427"/>
                  <a:gd name="connsiteY1" fmla="*/ 3431 h 3430"/>
                  <a:gd name="connsiteX2" fmla="*/ 7665 w 40427"/>
                  <a:gd name="connsiteY2" fmla="*/ 0 h 3430"/>
                  <a:gd name="connsiteX3" fmla="*/ 40428 w 40427"/>
                  <a:gd name="connsiteY3" fmla="*/ 0 h 3430"/>
                  <a:gd name="connsiteX4" fmla="*/ 32917 w 4042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27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7665" y="0"/>
                    </a:lnTo>
                    <a:lnTo>
                      <a:pt x="40428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C30EB2E0-68B3-31CC-435A-1C01731F59C1}"/>
                  </a:ext>
                </a:extLst>
              </p:cNvPr>
              <p:cNvSpPr/>
              <p:nvPr/>
            </p:nvSpPr>
            <p:spPr>
              <a:xfrm>
                <a:off x="2069742" y="3800873"/>
                <a:ext cx="40149" cy="3430"/>
              </a:xfrm>
              <a:custGeom>
                <a:avLst/>
                <a:gdLst>
                  <a:gd name="connsiteX0" fmla="*/ 32917 w 40149"/>
                  <a:gd name="connsiteY0" fmla="*/ 3431 h 3430"/>
                  <a:gd name="connsiteX1" fmla="*/ 0 w 40149"/>
                  <a:gd name="connsiteY1" fmla="*/ 3431 h 3430"/>
                  <a:gd name="connsiteX2" fmla="*/ 7387 w 40149"/>
                  <a:gd name="connsiteY2" fmla="*/ 0 h 3430"/>
                  <a:gd name="connsiteX3" fmla="*/ 40149 w 40149"/>
                  <a:gd name="connsiteY3" fmla="*/ 0 h 3430"/>
                  <a:gd name="connsiteX4" fmla="*/ 32917 w 4014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9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7387" y="0"/>
                    </a:lnTo>
                    <a:lnTo>
                      <a:pt x="40149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8" name="Freeform: Shape 3687">
                <a:extLst>
                  <a:ext uri="{FF2B5EF4-FFF2-40B4-BE49-F238E27FC236}">
                    <a16:creationId xmlns:a16="http://schemas.microsoft.com/office/drawing/2014/main" id="{C627AC91-7F3F-23ED-296E-925E9C0DF870}"/>
                  </a:ext>
                </a:extLst>
              </p:cNvPr>
              <p:cNvSpPr/>
              <p:nvPr/>
            </p:nvSpPr>
            <p:spPr>
              <a:xfrm>
                <a:off x="2128621" y="3800873"/>
                <a:ext cx="39902" cy="3430"/>
              </a:xfrm>
              <a:custGeom>
                <a:avLst/>
                <a:gdLst>
                  <a:gd name="connsiteX0" fmla="*/ 32917 w 39902"/>
                  <a:gd name="connsiteY0" fmla="*/ 3431 h 3430"/>
                  <a:gd name="connsiteX1" fmla="*/ 0 w 39902"/>
                  <a:gd name="connsiteY1" fmla="*/ 3431 h 3430"/>
                  <a:gd name="connsiteX2" fmla="*/ 7109 w 39902"/>
                  <a:gd name="connsiteY2" fmla="*/ 0 h 3430"/>
                  <a:gd name="connsiteX3" fmla="*/ 39902 w 39902"/>
                  <a:gd name="connsiteY3" fmla="*/ 0 h 3430"/>
                  <a:gd name="connsiteX4" fmla="*/ 32917 w 3990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02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7109" y="0"/>
                    </a:lnTo>
                    <a:lnTo>
                      <a:pt x="39902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C07657A8-C9F8-F381-1B0E-662C979949DA}"/>
                  </a:ext>
                </a:extLst>
              </p:cNvPr>
              <p:cNvSpPr/>
              <p:nvPr/>
            </p:nvSpPr>
            <p:spPr>
              <a:xfrm>
                <a:off x="2187501" y="3800873"/>
                <a:ext cx="39623" cy="3430"/>
              </a:xfrm>
              <a:custGeom>
                <a:avLst/>
                <a:gdLst>
                  <a:gd name="connsiteX0" fmla="*/ 32917 w 39623"/>
                  <a:gd name="connsiteY0" fmla="*/ 3431 h 3430"/>
                  <a:gd name="connsiteX1" fmla="*/ 0 w 39623"/>
                  <a:gd name="connsiteY1" fmla="*/ 3431 h 3430"/>
                  <a:gd name="connsiteX2" fmla="*/ 6861 w 39623"/>
                  <a:gd name="connsiteY2" fmla="*/ 0 h 3430"/>
                  <a:gd name="connsiteX3" fmla="*/ 39624 w 39623"/>
                  <a:gd name="connsiteY3" fmla="*/ 0 h 3430"/>
                  <a:gd name="connsiteX4" fmla="*/ 32917 w 3962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3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6861" y="0"/>
                    </a:lnTo>
                    <a:lnTo>
                      <a:pt x="39624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753EA22A-A647-FBF3-5658-A92DBAAC6027}"/>
                  </a:ext>
                </a:extLst>
              </p:cNvPr>
              <p:cNvSpPr/>
              <p:nvPr/>
            </p:nvSpPr>
            <p:spPr>
              <a:xfrm>
                <a:off x="2246380" y="3800873"/>
                <a:ext cx="39345" cy="3430"/>
              </a:xfrm>
              <a:custGeom>
                <a:avLst/>
                <a:gdLst>
                  <a:gd name="connsiteX0" fmla="*/ 32917 w 39345"/>
                  <a:gd name="connsiteY0" fmla="*/ 3431 h 3430"/>
                  <a:gd name="connsiteX1" fmla="*/ 0 w 39345"/>
                  <a:gd name="connsiteY1" fmla="*/ 3431 h 3430"/>
                  <a:gd name="connsiteX2" fmla="*/ 6583 w 39345"/>
                  <a:gd name="connsiteY2" fmla="*/ 0 h 3430"/>
                  <a:gd name="connsiteX3" fmla="*/ 39346 w 39345"/>
                  <a:gd name="connsiteY3" fmla="*/ 0 h 3430"/>
                  <a:gd name="connsiteX4" fmla="*/ 32917 w 3934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45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6583" y="0"/>
                    </a:lnTo>
                    <a:lnTo>
                      <a:pt x="39346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2445A0A6-1D1B-E53E-4D90-D584D11307B2}"/>
                  </a:ext>
                </a:extLst>
              </p:cNvPr>
              <p:cNvSpPr/>
              <p:nvPr/>
            </p:nvSpPr>
            <p:spPr>
              <a:xfrm>
                <a:off x="2305260" y="3800873"/>
                <a:ext cx="39098" cy="3430"/>
              </a:xfrm>
              <a:custGeom>
                <a:avLst/>
                <a:gdLst>
                  <a:gd name="connsiteX0" fmla="*/ 32917 w 39098"/>
                  <a:gd name="connsiteY0" fmla="*/ 3431 h 3430"/>
                  <a:gd name="connsiteX1" fmla="*/ 0 w 39098"/>
                  <a:gd name="connsiteY1" fmla="*/ 3431 h 3430"/>
                  <a:gd name="connsiteX2" fmla="*/ 6305 w 39098"/>
                  <a:gd name="connsiteY2" fmla="*/ 0 h 3430"/>
                  <a:gd name="connsiteX3" fmla="*/ 39099 w 39098"/>
                  <a:gd name="connsiteY3" fmla="*/ 0 h 3430"/>
                  <a:gd name="connsiteX4" fmla="*/ 32917 w 3909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6305" y="0"/>
                    </a:lnTo>
                    <a:lnTo>
                      <a:pt x="39099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95429770-31DE-20F3-73AE-2246EE52F86C}"/>
                  </a:ext>
                </a:extLst>
              </p:cNvPr>
              <p:cNvSpPr/>
              <p:nvPr/>
            </p:nvSpPr>
            <p:spPr>
              <a:xfrm>
                <a:off x="2364139" y="3800873"/>
                <a:ext cx="38820" cy="3430"/>
              </a:xfrm>
              <a:custGeom>
                <a:avLst/>
                <a:gdLst>
                  <a:gd name="connsiteX0" fmla="*/ 32886 w 38820"/>
                  <a:gd name="connsiteY0" fmla="*/ 3431 h 3430"/>
                  <a:gd name="connsiteX1" fmla="*/ 0 w 38820"/>
                  <a:gd name="connsiteY1" fmla="*/ 3431 h 3430"/>
                  <a:gd name="connsiteX2" fmla="*/ 6058 w 38820"/>
                  <a:gd name="connsiteY2" fmla="*/ 0 h 3430"/>
                  <a:gd name="connsiteX3" fmla="*/ 38820 w 38820"/>
                  <a:gd name="connsiteY3" fmla="*/ 0 h 3430"/>
                  <a:gd name="connsiteX4" fmla="*/ 32886 w 3882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20" h="3430">
                    <a:moveTo>
                      <a:pt x="32886" y="3431"/>
                    </a:moveTo>
                    <a:lnTo>
                      <a:pt x="0" y="3431"/>
                    </a:lnTo>
                    <a:lnTo>
                      <a:pt x="6058" y="0"/>
                    </a:lnTo>
                    <a:lnTo>
                      <a:pt x="38820" y="0"/>
                    </a:lnTo>
                    <a:lnTo>
                      <a:pt x="3288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67D0B171-E64D-2022-F2D6-6B83A85756E4}"/>
                  </a:ext>
                </a:extLst>
              </p:cNvPr>
              <p:cNvSpPr/>
              <p:nvPr/>
            </p:nvSpPr>
            <p:spPr>
              <a:xfrm>
                <a:off x="2422988" y="3800873"/>
                <a:ext cx="38572" cy="3430"/>
              </a:xfrm>
              <a:custGeom>
                <a:avLst/>
                <a:gdLst>
                  <a:gd name="connsiteX0" fmla="*/ 32917 w 38572"/>
                  <a:gd name="connsiteY0" fmla="*/ 3431 h 3430"/>
                  <a:gd name="connsiteX1" fmla="*/ 0 w 38572"/>
                  <a:gd name="connsiteY1" fmla="*/ 3431 h 3430"/>
                  <a:gd name="connsiteX2" fmla="*/ 5811 w 38572"/>
                  <a:gd name="connsiteY2" fmla="*/ 0 h 3430"/>
                  <a:gd name="connsiteX3" fmla="*/ 38573 w 38572"/>
                  <a:gd name="connsiteY3" fmla="*/ 0 h 3430"/>
                  <a:gd name="connsiteX4" fmla="*/ 32917 w 3857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72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5811" y="0"/>
                    </a:lnTo>
                    <a:lnTo>
                      <a:pt x="38573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7A702F70-E682-C1F1-E954-BF1682B57E08}"/>
                  </a:ext>
                </a:extLst>
              </p:cNvPr>
              <p:cNvSpPr/>
              <p:nvPr/>
            </p:nvSpPr>
            <p:spPr>
              <a:xfrm>
                <a:off x="2481867" y="3800873"/>
                <a:ext cx="38325" cy="3430"/>
              </a:xfrm>
              <a:custGeom>
                <a:avLst/>
                <a:gdLst>
                  <a:gd name="connsiteX0" fmla="*/ 32917 w 38325"/>
                  <a:gd name="connsiteY0" fmla="*/ 3431 h 3430"/>
                  <a:gd name="connsiteX1" fmla="*/ 0 w 38325"/>
                  <a:gd name="connsiteY1" fmla="*/ 3431 h 3430"/>
                  <a:gd name="connsiteX2" fmla="*/ 5563 w 38325"/>
                  <a:gd name="connsiteY2" fmla="*/ 0 h 3430"/>
                  <a:gd name="connsiteX3" fmla="*/ 38326 w 38325"/>
                  <a:gd name="connsiteY3" fmla="*/ 0 h 3430"/>
                  <a:gd name="connsiteX4" fmla="*/ 32917 w 3832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5563" y="0"/>
                    </a:lnTo>
                    <a:lnTo>
                      <a:pt x="38326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D180DD30-F3C7-CEDC-2E60-02C447EF44CC}"/>
                  </a:ext>
                </a:extLst>
              </p:cNvPr>
              <p:cNvSpPr/>
              <p:nvPr/>
            </p:nvSpPr>
            <p:spPr>
              <a:xfrm>
                <a:off x="2540747" y="3800873"/>
                <a:ext cx="38047" cy="3430"/>
              </a:xfrm>
              <a:custGeom>
                <a:avLst/>
                <a:gdLst>
                  <a:gd name="connsiteX0" fmla="*/ 32917 w 38047"/>
                  <a:gd name="connsiteY0" fmla="*/ 3431 h 3430"/>
                  <a:gd name="connsiteX1" fmla="*/ 0 w 38047"/>
                  <a:gd name="connsiteY1" fmla="*/ 3431 h 3430"/>
                  <a:gd name="connsiteX2" fmla="*/ 5285 w 38047"/>
                  <a:gd name="connsiteY2" fmla="*/ 0 h 3430"/>
                  <a:gd name="connsiteX3" fmla="*/ 38048 w 38047"/>
                  <a:gd name="connsiteY3" fmla="*/ 0 h 3430"/>
                  <a:gd name="connsiteX4" fmla="*/ 32917 w 3804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47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5285" y="0"/>
                    </a:lnTo>
                    <a:lnTo>
                      <a:pt x="38048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FADB013E-6F44-D51E-88F9-126FECD00BB9}"/>
                  </a:ext>
                </a:extLst>
              </p:cNvPr>
              <p:cNvSpPr/>
              <p:nvPr/>
            </p:nvSpPr>
            <p:spPr>
              <a:xfrm>
                <a:off x="2599626" y="3800873"/>
                <a:ext cx="37769" cy="3430"/>
              </a:xfrm>
              <a:custGeom>
                <a:avLst/>
                <a:gdLst>
                  <a:gd name="connsiteX0" fmla="*/ 32917 w 37769"/>
                  <a:gd name="connsiteY0" fmla="*/ 3431 h 3430"/>
                  <a:gd name="connsiteX1" fmla="*/ 0 w 37769"/>
                  <a:gd name="connsiteY1" fmla="*/ 3431 h 3430"/>
                  <a:gd name="connsiteX2" fmla="*/ 5007 w 37769"/>
                  <a:gd name="connsiteY2" fmla="*/ 0 h 3430"/>
                  <a:gd name="connsiteX3" fmla="*/ 37770 w 37769"/>
                  <a:gd name="connsiteY3" fmla="*/ 0 h 3430"/>
                  <a:gd name="connsiteX4" fmla="*/ 32917 w 3776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5007" y="0"/>
                    </a:lnTo>
                    <a:lnTo>
                      <a:pt x="37770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B4783314-2949-3956-637F-ACDFA543520B}"/>
                  </a:ext>
                </a:extLst>
              </p:cNvPr>
              <p:cNvSpPr/>
              <p:nvPr/>
            </p:nvSpPr>
            <p:spPr>
              <a:xfrm>
                <a:off x="2658506" y="3800873"/>
                <a:ext cx="37522" cy="3430"/>
              </a:xfrm>
              <a:custGeom>
                <a:avLst/>
                <a:gdLst>
                  <a:gd name="connsiteX0" fmla="*/ 32917 w 37522"/>
                  <a:gd name="connsiteY0" fmla="*/ 3431 h 3430"/>
                  <a:gd name="connsiteX1" fmla="*/ 0 w 37522"/>
                  <a:gd name="connsiteY1" fmla="*/ 3431 h 3430"/>
                  <a:gd name="connsiteX2" fmla="*/ 4760 w 37522"/>
                  <a:gd name="connsiteY2" fmla="*/ 0 h 3430"/>
                  <a:gd name="connsiteX3" fmla="*/ 37522 w 37522"/>
                  <a:gd name="connsiteY3" fmla="*/ 0 h 3430"/>
                  <a:gd name="connsiteX4" fmla="*/ 32917 w 3752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4760" y="0"/>
                    </a:lnTo>
                    <a:lnTo>
                      <a:pt x="37522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FD2D6E5D-D6CB-D983-F408-3BA0EAF55DEE}"/>
                  </a:ext>
                </a:extLst>
              </p:cNvPr>
              <p:cNvSpPr/>
              <p:nvPr/>
            </p:nvSpPr>
            <p:spPr>
              <a:xfrm>
                <a:off x="2717386" y="3800873"/>
                <a:ext cx="37243" cy="3430"/>
              </a:xfrm>
              <a:custGeom>
                <a:avLst/>
                <a:gdLst>
                  <a:gd name="connsiteX0" fmla="*/ 32917 w 37243"/>
                  <a:gd name="connsiteY0" fmla="*/ 3431 h 3430"/>
                  <a:gd name="connsiteX1" fmla="*/ 0 w 37243"/>
                  <a:gd name="connsiteY1" fmla="*/ 3431 h 3430"/>
                  <a:gd name="connsiteX2" fmla="*/ 4482 w 37243"/>
                  <a:gd name="connsiteY2" fmla="*/ 0 h 3430"/>
                  <a:gd name="connsiteX3" fmla="*/ 37244 w 37243"/>
                  <a:gd name="connsiteY3" fmla="*/ 0 h 3430"/>
                  <a:gd name="connsiteX4" fmla="*/ 32917 w 3724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3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4482" y="0"/>
                    </a:lnTo>
                    <a:lnTo>
                      <a:pt x="37244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2390BC26-6090-4779-2B2E-807645C454D3}"/>
                  </a:ext>
                </a:extLst>
              </p:cNvPr>
              <p:cNvSpPr/>
              <p:nvPr/>
            </p:nvSpPr>
            <p:spPr>
              <a:xfrm>
                <a:off x="2776265" y="3800873"/>
                <a:ext cx="36965" cy="3430"/>
              </a:xfrm>
              <a:custGeom>
                <a:avLst/>
                <a:gdLst>
                  <a:gd name="connsiteX0" fmla="*/ 32917 w 36965"/>
                  <a:gd name="connsiteY0" fmla="*/ 3431 h 3430"/>
                  <a:gd name="connsiteX1" fmla="*/ 0 w 36965"/>
                  <a:gd name="connsiteY1" fmla="*/ 3431 h 3430"/>
                  <a:gd name="connsiteX2" fmla="*/ 4203 w 36965"/>
                  <a:gd name="connsiteY2" fmla="*/ 0 h 3430"/>
                  <a:gd name="connsiteX3" fmla="*/ 36966 w 36965"/>
                  <a:gd name="connsiteY3" fmla="*/ 0 h 3430"/>
                  <a:gd name="connsiteX4" fmla="*/ 32917 w 3696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5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4203" y="0"/>
                    </a:lnTo>
                    <a:lnTo>
                      <a:pt x="36966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C8963B74-D07D-F567-F138-0FBF4B47F51C}"/>
                  </a:ext>
                </a:extLst>
              </p:cNvPr>
              <p:cNvSpPr/>
              <p:nvPr/>
            </p:nvSpPr>
            <p:spPr>
              <a:xfrm>
                <a:off x="2835145" y="3800873"/>
                <a:ext cx="36718" cy="3430"/>
              </a:xfrm>
              <a:custGeom>
                <a:avLst/>
                <a:gdLst>
                  <a:gd name="connsiteX0" fmla="*/ 32917 w 36718"/>
                  <a:gd name="connsiteY0" fmla="*/ 3431 h 3430"/>
                  <a:gd name="connsiteX1" fmla="*/ 0 w 36718"/>
                  <a:gd name="connsiteY1" fmla="*/ 3431 h 3430"/>
                  <a:gd name="connsiteX2" fmla="*/ 3956 w 36718"/>
                  <a:gd name="connsiteY2" fmla="*/ 0 h 3430"/>
                  <a:gd name="connsiteX3" fmla="*/ 36719 w 36718"/>
                  <a:gd name="connsiteY3" fmla="*/ 0 h 3430"/>
                  <a:gd name="connsiteX4" fmla="*/ 32917 w 3671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3956" y="0"/>
                    </a:lnTo>
                    <a:lnTo>
                      <a:pt x="36719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C78505A2-F64C-BB64-A05E-7DB053B937D6}"/>
                  </a:ext>
                </a:extLst>
              </p:cNvPr>
              <p:cNvSpPr/>
              <p:nvPr/>
            </p:nvSpPr>
            <p:spPr>
              <a:xfrm>
                <a:off x="2894024" y="3800873"/>
                <a:ext cx="36440" cy="3430"/>
              </a:xfrm>
              <a:custGeom>
                <a:avLst/>
                <a:gdLst>
                  <a:gd name="connsiteX0" fmla="*/ 32917 w 36440"/>
                  <a:gd name="connsiteY0" fmla="*/ 3431 h 3430"/>
                  <a:gd name="connsiteX1" fmla="*/ 0 w 36440"/>
                  <a:gd name="connsiteY1" fmla="*/ 3431 h 3430"/>
                  <a:gd name="connsiteX2" fmla="*/ 3678 w 36440"/>
                  <a:gd name="connsiteY2" fmla="*/ 0 h 3430"/>
                  <a:gd name="connsiteX3" fmla="*/ 36441 w 36440"/>
                  <a:gd name="connsiteY3" fmla="*/ 0 h 3430"/>
                  <a:gd name="connsiteX4" fmla="*/ 32917 w 3644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3678" y="0"/>
                    </a:lnTo>
                    <a:lnTo>
                      <a:pt x="36441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9DFACC28-5CAC-6B63-6406-F9A62F3B0CC5}"/>
                  </a:ext>
                </a:extLst>
              </p:cNvPr>
              <p:cNvSpPr/>
              <p:nvPr/>
            </p:nvSpPr>
            <p:spPr>
              <a:xfrm>
                <a:off x="2952904" y="3800873"/>
                <a:ext cx="36162" cy="3430"/>
              </a:xfrm>
              <a:custGeom>
                <a:avLst/>
                <a:gdLst>
                  <a:gd name="connsiteX0" fmla="*/ 32917 w 36162"/>
                  <a:gd name="connsiteY0" fmla="*/ 3431 h 3430"/>
                  <a:gd name="connsiteX1" fmla="*/ 0 w 36162"/>
                  <a:gd name="connsiteY1" fmla="*/ 3431 h 3430"/>
                  <a:gd name="connsiteX2" fmla="*/ 3400 w 36162"/>
                  <a:gd name="connsiteY2" fmla="*/ 0 h 3430"/>
                  <a:gd name="connsiteX3" fmla="*/ 36162 w 36162"/>
                  <a:gd name="connsiteY3" fmla="*/ 0 h 3430"/>
                  <a:gd name="connsiteX4" fmla="*/ 32917 w 3616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3400" y="0"/>
                    </a:lnTo>
                    <a:lnTo>
                      <a:pt x="36162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5CD87F18-2030-5816-A69D-B1E82F1FA23B}"/>
                  </a:ext>
                </a:extLst>
              </p:cNvPr>
              <p:cNvSpPr/>
              <p:nvPr/>
            </p:nvSpPr>
            <p:spPr>
              <a:xfrm>
                <a:off x="3011783" y="3800873"/>
                <a:ext cx="35914" cy="3430"/>
              </a:xfrm>
              <a:custGeom>
                <a:avLst/>
                <a:gdLst>
                  <a:gd name="connsiteX0" fmla="*/ 32886 w 35914"/>
                  <a:gd name="connsiteY0" fmla="*/ 3431 h 3430"/>
                  <a:gd name="connsiteX1" fmla="*/ 0 w 35914"/>
                  <a:gd name="connsiteY1" fmla="*/ 3431 h 3430"/>
                  <a:gd name="connsiteX2" fmla="*/ 3153 w 35914"/>
                  <a:gd name="connsiteY2" fmla="*/ 0 h 3430"/>
                  <a:gd name="connsiteX3" fmla="*/ 35915 w 35914"/>
                  <a:gd name="connsiteY3" fmla="*/ 0 h 3430"/>
                  <a:gd name="connsiteX4" fmla="*/ 32886 w 35914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430">
                    <a:moveTo>
                      <a:pt x="32886" y="3431"/>
                    </a:moveTo>
                    <a:lnTo>
                      <a:pt x="0" y="3431"/>
                    </a:lnTo>
                    <a:lnTo>
                      <a:pt x="3153" y="0"/>
                    </a:lnTo>
                    <a:lnTo>
                      <a:pt x="35915" y="0"/>
                    </a:lnTo>
                    <a:lnTo>
                      <a:pt x="3288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79ECF414-E9CB-61D8-1861-76D3EB3EBF34}"/>
                  </a:ext>
                </a:extLst>
              </p:cNvPr>
              <p:cNvSpPr/>
              <p:nvPr/>
            </p:nvSpPr>
            <p:spPr>
              <a:xfrm>
                <a:off x="3070632" y="3800873"/>
                <a:ext cx="35667" cy="3430"/>
              </a:xfrm>
              <a:custGeom>
                <a:avLst/>
                <a:gdLst>
                  <a:gd name="connsiteX0" fmla="*/ 32917 w 35667"/>
                  <a:gd name="connsiteY0" fmla="*/ 3431 h 3430"/>
                  <a:gd name="connsiteX1" fmla="*/ 0 w 35667"/>
                  <a:gd name="connsiteY1" fmla="*/ 3431 h 3430"/>
                  <a:gd name="connsiteX2" fmla="*/ 2905 w 35667"/>
                  <a:gd name="connsiteY2" fmla="*/ 0 h 3430"/>
                  <a:gd name="connsiteX3" fmla="*/ 35668 w 35667"/>
                  <a:gd name="connsiteY3" fmla="*/ 0 h 3430"/>
                  <a:gd name="connsiteX4" fmla="*/ 32917 w 3566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67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2905" y="0"/>
                    </a:lnTo>
                    <a:lnTo>
                      <a:pt x="35668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F497B6B4-F325-C885-4E3A-DE02D2F7CF6D}"/>
                  </a:ext>
                </a:extLst>
              </p:cNvPr>
              <p:cNvSpPr/>
              <p:nvPr/>
            </p:nvSpPr>
            <p:spPr>
              <a:xfrm>
                <a:off x="3129512" y="3800873"/>
                <a:ext cx="35389" cy="3430"/>
              </a:xfrm>
              <a:custGeom>
                <a:avLst/>
                <a:gdLst>
                  <a:gd name="connsiteX0" fmla="*/ 32917 w 35389"/>
                  <a:gd name="connsiteY0" fmla="*/ 3431 h 3430"/>
                  <a:gd name="connsiteX1" fmla="*/ 0 w 35389"/>
                  <a:gd name="connsiteY1" fmla="*/ 3431 h 3430"/>
                  <a:gd name="connsiteX2" fmla="*/ 2627 w 35389"/>
                  <a:gd name="connsiteY2" fmla="*/ 0 h 3430"/>
                  <a:gd name="connsiteX3" fmla="*/ 35389 w 35389"/>
                  <a:gd name="connsiteY3" fmla="*/ 0 h 3430"/>
                  <a:gd name="connsiteX4" fmla="*/ 32917 w 3538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2627" y="0"/>
                    </a:lnTo>
                    <a:lnTo>
                      <a:pt x="35389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E0E28962-DF97-3CF1-DD3B-E2537CEEB122}"/>
                  </a:ext>
                </a:extLst>
              </p:cNvPr>
              <p:cNvSpPr/>
              <p:nvPr/>
            </p:nvSpPr>
            <p:spPr>
              <a:xfrm>
                <a:off x="3188391" y="3800873"/>
                <a:ext cx="35142" cy="3430"/>
              </a:xfrm>
              <a:custGeom>
                <a:avLst/>
                <a:gdLst>
                  <a:gd name="connsiteX0" fmla="*/ 32917 w 35142"/>
                  <a:gd name="connsiteY0" fmla="*/ 3431 h 3430"/>
                  <a:gd name="connsiteX1" fmla="*/ 0 w 35142"/>
                  <a:gd name="connsiteY1" fmla="*/ 3431 h 3430"/>
                  <a:gd name="connsiteX2" fmla="*/ 2380 w 35142"/>
                  <a:gd name="connsiteY2" fmla="*/ 0 h 3430"/>
                  <a:gd name="connsiteX3" fmla="*/ 35142 w 35142"/>
                  <a:gd name="connsiteY3" fmla="*/ 0 h 3430"/>
                  <a:gd name="connsiteX4" fmla="*/ 32917 w 3514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42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2380" y="0"/>
                    </a:lnTo>
                    <a:lnTo>
                      <a:pt x="35142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C54989A8-7CE6-751D-7E56-70C5E7FFA0DE}"/>
                  </a:ext>
                </a:extLst>
              </p:cNvPr>
              <p:cNvSpPr/>
              <p:nvPr/>
            </p:nvSpPr>
            <p:spPr>
              <a:xfrm>
                <a:off x="3247271" y="3800873"/>
                <a:ext cx="34864" cy="3430"/>
              </a:xfrm>
              <a:custGeom>
                <a:avLst/>
                <a:gdLst>
                  <a:gd name="connsiteX0" fmla="*/ 32917 w 34864"/>
                  <a:gd name="connsiteY0" fmla="*/ 3431 h 3430"/>
                  <a:gd name="connsiteX1" fmla="*/ 0 w 34864"/>
                  <a:gd name="connsiteY1" fmla="*/ 3431 h 3430"/>
                  <a:gd name="connsiteX2" fmla="*/ 2102 w 34864"/>
                  <a:gd name="connsiteY2" fmla="*/ 0 h 3430"/>
                  <a:gd name="connsiteX3" fmla="*/ 34864 w 34864"/>
                  <a:gd name="connsiteY3" fmla="*/ 0 h 3430"/>
                  <a:gd name="connsiteX4" fmla="*/ 32917 w 34864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4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2102" y="0"/>
                    </a:lnTo>
                    <a:lnTo>
                      <a:pt x="34864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2EEAE137-8EE9-2B73-97C7-D54DC8E31321}"/>
                  </a:ext>
                </a:extLst>
              </p:cNvPr>
              <p:cNvSpPr/>
              <p:nvPr/>
            </p:nvSpPr>
            <p:spPr>
              <a:xfrm>
                <a:off x="3306150" y="3800873"/>
                <a:ext cx="34585" cy="3430"/>
              </a:xfrm>
              <a:custGeom>
                <a:avLst/>
                <a:gdLst>
                  <a:gd name="connsiteX0" fmla="*/ 32917 w 34585"/>
                  <a:gd name="connsiteY0" fmla="*/ 3431 h 3430"/>
                  <a:gd name="connsiteX1" fmla="*/ 0 w 34585"/>
                  <a:gd name="connsiteY1" fmla="*/ 3431 h 3430"/>
                  <a:gd name="connsiteX2" fmla="*/ 1823 w 34585"/>
                  <a:gd name="connsiteY2" fmla="*/ 0 h 3430"/>
                  <a:gd name="connsiteX3" fmla="*/ 34586 w 34585"/>
                  <a:gd name="connsiteY3" fmla="*/ 0 h 3430"/>
                  <a:gd name="connsiteX4" fmla="*/ 32917 w 3458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85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1823" y="0"/>
                    </a:lnTo>
                    <a:lnTo>
                      <a:pt x="34586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B52C0601-F280-06CC-8236-A725E5DCC80B}"/>
                  </a:ext>
                </a:extLst>
              </p:cNvPr>
              <p:cNvSpPr/>
              <p:nvPr/>
            </p:nvSpPr>
            <p:spPr>
              <a:xfrm>
                <a:off x="3365030" y="3800873"/>
                <a:ext cx="34338" cy="3430"/>
              </a:xfrm>
              <a:custGeom>
                <a:avLst/>
                <a:gdLst>
                  <a:gd name="connsiteX0" fmla="*/ 32917 w 34338"/>
                  <a:gd name="connsiteY0" fmla="*/ 3431 h 3430"/>
                  <a:gd name="connsiteX1" fmla="*/ 0 w 34338"/>
                  <a:gd name="connsiteY1" fmla="*/ 3431 h 3430"/>
                  <a:gd name="connsiteX2" fmla="*/ 1576 w 34338"/>
                  <a:gd name="connsiteY2" fmla="*/ 0 h 3430"/>
                  <a:gd name="connsiteX3" fmla="*/ 34339 w 34338"/>
                  <a:gd name="connsiteY3" fmla="*/ 0 h 3430"/>
                  <a:gd name="connsiteX4" fmla="*/ 32917 w 3433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1576" y="0"/>
                    </a:lnTo>
                    <a:lnTo>
                      <a:pt x="34339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8AD88569-9168-25F8-AE06-D7E275EFAD7B}"/>
                  </a:ext>
                </a:extLst>
              </p:cNvPr>
              <p:cNvSpPr/>
              <p:nvPr/>
            </p:nvSpPr>
            <p:spPr>
              <a:xfrm>
                <a:off x="3423909" y="3800873"/>
                <a:ext cx="34060" cy="3430"/>
              </a:xfrm>
              <a:custGeom>
                <a:avLst/>
                <a:gdLst>
                  <a:gd name="connsiteX0" fmla="*/ 32917 w 34060"/>
                  <a:gd name="connsiteY0" fmla="*/ 3431 h 3430"/>
                  <a:gd name="connsiteX1" fmla="*/ 0 w 34060"/>
                  <a:gd name="connsiteY1" fmla="*/ 3431 h 3430"/>
                  <a:gd name="connsiteX2" fmla="*/ 1298 w 34060"/>
                  <a:gd name="connsiteY2" fmla="*/ 0 h 3430"/>
                  <a:gd name="connsiteX3" fmla="*/ 34061 w 34060"/>
                  <a:gd name="connsiteY3" fmla="*/ 0 h 3430"/>
                  <a:gd name="connsiteX4" fmla="*/ 32917 w 3406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0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1298" y="0"/>
                    </a:lnTo>
                    <a:lnTo>
                      <a:pt x="34061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8F5EFEF7-2951-ED2A-1EEB-1B0DAE45F5A9}"/>
                  </a:ext>
                </a:extLst>
              </p:cNvPr>
              <p:cNvSpPr/>
              <p:nvPr/>
            </p:nvSpPr>
            <p:spPr>
              <a:xfrm>
                <a:off x="3482789" y="3800873"/>
                <a:ext cx="33813" cy="3430"/>
              </a:xfrm>
              <a:custGeom>
                <a:avLst/>
                <a:gdLst>
                  <a:gd name="connsiteX0" fmla="*/ 32917 w 33813"/>
                  <a:gd name="connsiteY0" fmla="*/ 3431 h 3430"/>
                  <a:gd name="connsiteX1" fmla="*/ 0 w 33813"/>
                  <a:gd name="connsiteY1" fmla="*/ 3431 h 3430"/>
                  <a:gd name="connsiteX2" fmla="*/ 1020 w 33813"/>
                  <a:gd name="connsiteY2" fmla="*/ 0 h 3430"/>
                  <a:gd name="connsiteX3" fmla="*/ 33813 w 33813"/>
                  <a:gd name="connsiteY3" fmla="*/ 0 h 3430"/>
                  <a:gd name="connsiteX4" fmla="*/ 32917 w 3381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13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1020" y="0"/>
                    </a:lnTo>
                    <a:lnTo>
                      <a:pt x="33813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6317B56D-D652-C6BC-2E2A-384E8DC0F64A}"/>
                  </a:ext>
                </a:extLst>
              </p:cNvPr>
              <p:cNvSpPr/>
              <p:nvPr/>
            </p:nvSpPr>
            <p:spPr>
              <a:xfrm>
                <a:off x="3541668" y="3800873"/>
                <a:ext cx="33534" cy="3430"/>
              </a:xfrm>
              <a:custGeom>
                <a:avLst/>
                <a:gdLst>
                  <a:gd name="connsiteX0" fmla="*/ 32917 w 33534"/>
                  <a:gd name="connsiteY0" fmla="*/ 3431 h 3430"/>
                  <a:gd name="connsiteX1" fmla="*/ 0 w 33534"/>
                  <a:gd name="connsiteY1" fmla="*/ 3431 h 3430"/>
                  <a:gd name="connsiteX2" fmla="*/ 773 w 33534"/>
                  <a:gd name="connsiteY2" fmla="*/ 0 h 3430"/>
                  <a:gd name="connsiteX3" fmla="*/ 33535 w 33534"/>
                  <a:gd name="connsiteY3" fmla="*/ 0 h 3430"/>
                  <a:gd name="connsiteX4" fmla="*/ 32917 w 33534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34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773" y="0"/>
                    </a:lnTo>
                    <a:lnTo>
                      <a:pt x="33535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3BB9D5F8-5CBB-460C-7281-041A415A6DD0}"/>
                  </a:ext>
                </a:extLst>
              </p:cNvPr>
              <p:cNvSpPr/>
              <p:nvPr/>
            </p:nvSpPr>
            <p:spPr>
              <a:xfrm>
                <a:off x="3600548" y="3800873"/>
                <a:ext cx="33256" cy="3430"/>
              </a:xfrm>
              <a:custGeom>
                <a:avLst/>
                <a:gdLst>
                  <a:gd name="connsiteX0" fmla="*/ 32917 w 33256"/>
                  <a:gd name="connsiteY0" fmla="*/ 3431 h 3430"/>
                  <a:gd name="connsiteX1" fmla="*/ 0 w 33256"/>
                  <a:gd name="connsiteY1" fmla="*/ 3431 h 3430"/>
                  <a:gd name="connsiteX2" fmla="*/ 494 w 33256"/>
                  <a:gd name="connsiteY2" fmla="*/ 0 h 3430"/>
                  <a:gd name="connsiteX3" fmla="*/ 33257 w 33256"/>
                  <a:gd name="connsiteY3" fmla="*/ 0 h 3430"/>
                  <a:gd name="connsiteX4" fmla="*/ 32917 w 33256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6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494" y="0"/>
                    </a:lnTo>
                    <a:lnTo>
                      <a:pt x="33257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79292F7A-1326-E2F9-CA9A-5143876DAEF1}"/>
                  </a:ext>
                </a:extLst>
              </p:cNvPr>
              <p:cNvSpPr/>
              <p:nvPr/>
            </p:nvSpPr>
            <p:spPr>
              <a:xfrm>
                <a:off x="3659427" y="3800873"/>
                <a:ext cx="33009" cy="3430"/>
              </a:xfrm>
              <a:custGeom>
                <a:avLst/>
                <a:gdLst>
                  <a:gd name="connsiteX0" fmla="*/ 32886 w 33009"/>
                  <a:gd name="connsiteY0" fmla="*/ 3431 h 3430"/>
                  <a:gd name="connsiteX1" fmla="*/ 0 w 33009"/>
                  <a:gd name="connsiteY1" fmla="*/ 3431 h 3430"/>
                  <a:gd name="connsiteX2" fmla="*/ 217 w 33009"/>
                  <a:gd name="connsiteY2" fmla="*/ 0 h 3430"/>
                  <a:gd name="connsiteX3" fmla="*/ 33010 w 33009"/>
                  <a:gd name="connsiteY3" fmla="*/ 0 h 3430"/>
                  <a:gd name="connsiteX4" fmla="*/ 32886 w 3300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09" h="3430">
                    <a:moveTo>
                      <a:pt x="32886" y="3431"/>
                    </a:moveTo>
                    <a:lnTo>
                      <a:pt x="0" y="3431"/>
                    </a:lnTo>
                    <a:lnTo>
                      <a:pt x="217" y="0"/>
                    </a:lnTo>
                    <a:lnTo>
                      <a:pt x="33010" y="0"/>
                    </a:lnTo>
                    <a:lnTo>
                      <a:pt x="3288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7D4D0B7E-F22F-A91E-DA5A-37D1E80ED877}"/>
                  </a:ext>
                </a:extLst>
              </p:cNvPr>
              <p:cNvSpPr/>
              <p:nvPr/>
            </p:nvSpPr>
            <p:spPr>
              <a:xfrm>
                <a:off x="3718276" y="3800873"/>
                <a:ext cx="32916" cy="3430"/>
              </a:xfrm>
              <a:custGeom>
                <a:avLst/>
                <a:gdLst>
                  <a:gd name="connsiteX0" fmla="*/ 32917 w 32916"/>
                  <a:gd name="connsiteY0" fmla="*/ 3431 h 3430"/>
                  <a:gd name="connsiteX1" fmla="*/ 0 w 32916"/>
                  <a:gd name="connsiteY1" fmla="*/ 3431 h 3430"/>
                  <a:gd name="connsiteX2" fmla="*/ 0 w 32916"/>
                  <a:gd name="connsiteY2" fmla="*/ 0 h 3430"/>
                  <a:gd name="connsiteX3" fmla="*/ 32762 w 32916"/>
                  <a:gd name="connsiteY3" fmla="*/ 0 h 3430"/>
                  <a:gd name="connsiteX4" fmla="*/ 32917 w 32916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16" h="3430">
                    <a:moveTo>
                      <a:pt x="32917" y="3431"/>
                    </a:moveTo>
                    <a:lnTo>
                      <a:pt x="0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291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5BD58A0E-5D82-D95A-B34E-A49E2C3D41A0}"/>
                  </a:ext>
                </a:extLst>
              </p:cNvPr>
              <p:cNvSpPr/>
              <p:nvPr/>
            </p:nvSpPr>
            <p:spPr>
              <a:xfrm>
                <a:off x="3776877" y="3800873"/>
                <a:ext cx="33195" cy="3430"/>
              </a:xfrm>
              <a:custGeom>
                <a:avLst/>
                <a:gdLst>
                  <a:gd name="connsiteX0" fmla="*/ 33195 w 33195"/>
                  <a:gd name="connsiteY0" fmla="*/ 3431 h 3430"/>
                  <a:gd name="connsiteX1" fmla="*/ 278 w 33195"/>
                  <a:gd name="connsiteY1" fmla="*/ 3431 h 3430"/>
                  <a:gd name="connsiteX2" fmla="*/ 0 w 33195"/>
                  <a:gd name="connsiteY2" fmla="*/ 0 h 3430"/>
                  <a:gd name="connsiteX3" fmla="*/ 32762 w 33195"/>
                  <a:gd name="connsiteY3" fmla="*/ 0 h 3430"/>
                  <a:gd name="connsiteX4" fmla="*/ 33195 w 3319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95" h="3430">
                    <a:moveTo>
                      <a:pt x="33195" y="3431"/>
                    </a:moveTo>
                    <a:lnTo>
                      <a:pt x="278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3195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379345CD-105B-0D2F-7BB3-CCCBDCCC913A}"/>
                  </a:ext>
                </a:extLst>
              </p:cNvPr>
              <p:cNvSpPr/>
              <p:nvPr/>
            </p:nvSpPr>
            <p:spPr>
              <a:xfrm>
                <a:off x="3835479" y="3800873"/>
                <a:ext cx="33473" cy="3430"/>
              </a:xfrm>
              <a:custGeom>
                <a:avLst/>
                <a:gdLst>
                  <a:gd name="connsiteX0" fmla="*/ 33473 w 33473"/>
                  <a:gd name="connsiteY0" fmla="*/ 3431 h 3430"/>
                  <a:gd name="connsiteX1" fmla="*/ 557 w 33473"/>
                  <a:gd name="connsiteY1" fmla="*/ 3431 h 3430"/>
                  <a:gd name="connsiteX2" fmla="*/ 0 w 33473"/>
                  <a:gd name="connsiteY2" fmla="*/ 0 h 3430"/>
                  <a:gd name="connsiteX3" fmla="*/ 32794 w 33473"/>
                  <a:gd name="connsiteY3" fmla="*/ 0 h 3430"/>
                  <a:gd name="connsiteX4" fmla="*/ 33473 w 3347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73" h="3430">
                    <a:moveTo>
                      <a:pt x="33473" y="3431"/>
                    </a:moveTo>
                    <a:lnTo>
                      <a:pt x="557" y="3431"/>
                    </a:lnTo>
                    <a:lnTo>
                      <a:pt x="0" y="0"/>
                    </a:lnTo>
                    <a:lnTo>
                      <a:pt x="32794" y="0"/>
                    </a:lnTo>
                    <a:lnTo>
                      <a:pt x="33473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C350044A-0851-D47F-3570-ED3655E1FAB7}"/>
                  </a:ext>
                </a:extLst>
              </p:cNvPr>
              <p:cNvSpPr/>
              <p:nvPr/>
            </p:nvSpPr>
            <p:spPr>
              <a:xfrm>
                <a:off x="3894111" y="3800873"/>
                <a:ext cx="33720" cy="3430"/>
              </a:xfrm>
              <a:custGeom>
                <a:avLst/>
                <a:gdLst>
                  <a:gd name="connsiteX0" fmla="*/ 33720 w 33720"/>
                  <a:gd name="connsiteY0" fmla="*/ 3431 h 3430"/>
                  <a:gd name="connsiteX1" fmla="*/ 804 w 33720"/>
                  <a:gd name="connsiteY1" fmla="*/ 3431 h 3430"/>
                  <a:gd name="connsiteX2" fmla="*/ 0 w 33720"/>
                  <a:gd name="connsiteY2" fmla="*/ 0 h 3430"/>
                  <a:gd name="connsiteX3" fmla="*/ 32762 w 33720"/>
                  <a:gd name="connsiteY3" fmla="*/ 0 h 3430"/>
                  <a:gd name="connsiteX4" fmla="*/ 33720 w 3372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0" h="3430">
                    <a:moveTo>
                      <a:pt x="33720" y="3431"/>
                    </a:moveTo>
                    <a:lnTo>
                      <a:pt x="804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3720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3C4667D5-BDE1-A325-15EC-0CFCD048B5CB}"/>
                  </a:ext>
                </a:extLst>
              </p:cNvPr>
              <p:cNvSpPr/>
              <p:nvPr/>
            </p:nvSpPr>
            <p:spPr>
              <a:xfrm>
                <a:off x="3952713" y="3800873"/>
                <a:ext cx="33998" cy="3430"/>
              </a:xfrm>
              <a:custGeom>
                <a:avLst/>
                <a:gdLst>
                  <a:gd name="connsiteX0" fmla="*/ 33999 w 33998"/>
                  <a:gd name="connsiteY0" fmla="*/ 3431 h 3430"/>
                  <a:gd name="connsiteX1" fmla="*/ 1082 w 33998"/>
                  <a:gd name="connsiteY1" fmla="*/ 3431 h 3430"/>
                  <a:gd name="connsiteX2" fmla="*/ 0 w 33998"/>
                  <a:gd name="connsiteY2" fmla="*/ 0 h 3430"/>
                  <a:gd name="connsiteX3" fmla="*/ 32762 w 33998"/>
                  <a:gd name="connsiteY3" fmla="*/ 0 h 3430"/>
                  <a:gd name="connsiteX4" fmla="*/ 33999 w 3399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98" h="3430">
                    <a:moveTo>
                      <a:pt x="33999" y="3431"/>
                    </a:moveTo>
                    <a:lnTo>
                      <a:pt x="1082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3999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9947E439-6FD7-BA84-9000-4D97FBC95FE8}"/>
                  </a:ext>
                </a:extLst>
              </p:cNvPr>
              <p:cNvSpPr/>
              <p:nvPr/>
            </p:nvSpPr>
            <p:spPr>
              <a:xfrm>
                <a:off x="4011345" y="3800873"/>
                <a:ext cx="34246" cy="3430"/>
              </a:xfrm>
              <a:custGeom>
                <a:avLst/>
                <a:gdLst>
                  <a:gd name="connsiteX0" fmla="*/ 34246 w 34246"/>
                  <a:gd name="connsiteY0" fmla="*/ 3431 h 3430"/>
                  <a:gd name="connsiteX1" fmla="*/ 1329 w 34246"/>
                  <a:gd name="connsiteY1" fmla="*/ 3431 h 3430"/>
                  <a:gd name="connsiteX2" fmla="*/ 0 w 34246"/>
                  <a:gd name="connsiteY2" fmla="*/ 0 h 3430"/>
                  <a:gd name="connsiteX3" fmla="*/ 32762 w 34246"/>
                  <a:gd name="connsiteY3" fmla="*/ 0 h 3430"/>
                  <a:gd name="connsiteX4" fmla="*/ 34246 w 34246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6" h="3430">
                    <a:moveTo>
                      <a:pt x="34246" y="3431"/>
                    </a:moveTo>
                    <a:lnTo>
                      <a:pt x="1329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424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E349CF94-CE0F-DDAE-9FCB-66A4C9CBFDA4}"/>
                  </a:ext>
                </a:extLst>
              </p:cNvPr>
              <p:cNvSpPr/>
              <p:nvPr/>
            </p:nvSpPr>
            <p:spPr>
              <a:xfrm>
                <a:off x="4069946" y="3800873"/>
                <a:ext cx="34523" cy="3430"/>
              </a:xfrm>
              <a:custGeom>
                <a:avLst/>
                <a:gdLst>
                  <a:gd name="connsiteX0" fmla="*/ 34524 w 34523"/>
                  <a:gd name="connsiteY0" fmla="*/ 3431 h 3430"/>
                  <a:gd name="connsiteX1" fmla="*/ 1607 w 34523"/>
                  <a:gd name="connsiteY1" fmla="*/ 3431 h 3430"/>
                  <a:gd name="connsiteX2" fmla="*/ 0 w 34523"/>
                  <a:gd name="connsiteY2" fmla="*/ 0 h 3430"/>
                  <a:gd name="connsiteX3" fmla="*/ 32762 w 34523"/>
                  <a:gd name="connsiteY3" fmla="*/ 0 h 3430"/>
                  <a:gd name="connsiteX4" fmla="*/ 34524 w 3452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3" h="3430">
                    <a:moveTo>
                      <a:pt x="34524" y="3431"/>
                    </a:moveTo>
                    <a:lnTo>
                      <a:pt x="1607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4524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0C68BF20-D755-1BC4-4922-8A6D75CCD5D6}"/>
                  </a:ext>
                </a:extLst>
              </p:cNvPr>
              <p:cNvSpPr/>
              <p:nvPr/>
            </p:nvSpPr>
            <p:spPr>
              <a:xfrm>
                <a:off x="4128548" y="3800873"/>
                <a:ext cx="34802" cy="3430"/>
              </a:xfrm>
              <a:custGeom>
                <a:avLst/>
                <a:gdLst>
                  <a:gd name="connsiteX0" fmla="*/ 34802 w 34802"/>
                  <a:gd name="connsiteY0" fmla="*/ 3431 h 3430"/>
                  <a:gd name="connsiteX1" fmla="*/ 1885 w 34802"/>
                  <a:gd name="connsiteY1" fmla="*/ 3431 h 3430"/>
                  <a:gd name="connsiteX2" fmla="*/ 0 w 34802"/>
                  <a:gd name="connsiteY2" fmla="*/ 0 h 3430"/>
                  <a:gd name="connsiteX3" fmla="*/ 32762 w 34802"/>
                  <a:gd name="connsiteY3" fmla="*/ 0 h 3430"/>
                  <a:gd name="connsiteX4" fmla="*/ 34802 w 3480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430">
                    <a:moveTo>
                      <a:pt x="34802" y="3431"/>
                    </a:moveTo>
                    <a:lnTo>
                      <a:pt x="1885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4802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4B7213A5-C6CB-EDC1-2485-1528D1721964}"/>
                  </a:ext>
                </a:extLst>
              </p:cNvPr>
              <p:cNvSpPr/>
              <p:nvPr/>
            </p:nvSpPr>
            <p:spPr>
              <a:xfrm>
                <a:off x="4187180" y="3800873"/>
                <a:ext cx="35049" cy="3430"/>
              </a:xfrm>
              <a:custGeom>
                <a:avLst/>
                <a:gdLst>
                  <a:gd name="connsiteX0" fmla="*/ 35049 w 35049"/>
                  <a:gd name="connsiteY0" fmla="*/ 3431 h 3430"/>
                  <a:gd name="connsiteX1" fmla="*/ 2133 w 35049"/>
                  <a:gd name="connsiteY1" fmla="*/ 3431 h 3430"/>
                  <a:gd name="connsiteX2" fmla="*/ 0 w 35049"/>
                  <a:gd name="connsiteY2" fmla="*/ 0 h 3430"/>
                  <a:gd name="connsiteX3" fmla="*/ 32762 w 35049"/>
                  <a:gd name="connsiteY3" fmla="*/ 0 h 3430"/>
                  <a:gd name="connsiteX4" fmla="*/ 35049 w 3504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430">
                    <a:moveTo>
                      <a:pt x="35049" y="3431"/>
                    </a:moveTo>
                    <a:lnTo>
                      <a:pt x="2133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5049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509E49F2-DA2E-DC48-3B06-F6A9C89EFF29}"/>
                  </a:ext>
                </a:extLst>
              </p:cNvPr>
              <p:cNvSpPr/>
              <p:nvPr/>
            </p:nvSpPr>
            <p:spPr>
              <a:xfrm>
                <a:off x="4245781" y="3800873"/>
                <a:ext cx="35327" cy="3430"/>
              </a:xfrm>
              <a:custGeom>
                <a:avLst/>
                <a:gdLst>
                  <a:gd name="connsiteX0" fmla="*/ 35328 w 35327"/>
                  <a:gd name="connsiteY0" fmla="*/ 3431 h 3430"/>
                  <a:gd name="connsiteX1" fmla="*/ 2411 w 35327"/>
                  <a:gd name="connsiteY1" fmla="*/ 3431 h 3430"/>
                  <a:gd name="connsiteX2" fmla="*/ 0 w 35327"/>
                  <a:gd name="connsiteY2" fmla="*/ 0 h 3430"/>
                  <a:gd name="connsiteX3" fmla="*/ 32763 w 35327"/>
                  <a:gd name="connsiteY3" fmla="*/ 0 h 3430"/>
                  <a:gd name="connsiteX4" fmla="*/ 35328 w 3532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430">
                    <a:moveTo>
                      <a:pt x="35328" y="3431"/>
                    </a:moveTo>
                    <a:lnTo>
                      <a:pt x="2411" y="3431"/>
                    </a:lnTo>
                    <a:lnTo>
                      <a:pt x="0" y="0"/>
                    </a:lnTo>
                    <a:lnTo>
                      <a:pt x="32763" y="0"/>
                    </a:lnTo>
                    <a:lnTo>
                      <a:pt x="35328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5C8EF04D-D688-F429-CDC2-DB1F59F76E4A}"/>
                  </a:ext>
                </a:extLst>
              </p:cNvPr>
              <p:cNvSpPr/>
              <p:nvPr/>
            </p:nvSpPr>
            <p:spPr>
              <a:xfrm>
                <a:off x="4304383" y="3800873"/>
                <a:ext cx="35575" cy="3430"/>
              </a:xfrm>
              <a:custGeom>
                <a:avLst/>
                <a:gdLst>
                  <a:gd name="connsiteX0" fmla="*/ 35575 w 35575"/>
                  <a:gd name="connsiteY0" fmla="*/ 3431 h 3430"/>
                  <a:gd name="connsiteX1" fmla="*/ 2689 w 35575"/>
                  <a:gd name="connsiteY1" fmla="*/ 3431 h 3430"/>
                  <a:gd name="connsiteX2" fmla="*/ 0 w 35575"/>
                  <a:gd name="connsiteY2" fmla="*/ 0 h 3430"/>
                  <a:gd name="connsiteX3" fmla="*/ 32762 w 35575"/>
                  <a:gd name="connsiteY3" fmla="*/ 0 h 3430"/>
                  <a:gd name="connsiteX4" fmla="*/ 35575 w 3557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430">
                    <a:moveTo>
                      <a:pt x="35575" y="3431"/>
                    </a:moveTo>
                    <a:lnTo>
                      <a:pt x="2689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5575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A183E6CB-FEB3-39D9-6035-474485AFB03A}"/>
                  </a:ext>
                </a:extLst>
              </p:cNvPr>
              <p:cNvSpPr/>
              <p:nvPr/>
            </p:nvSpPr>
            <p:spPr>
              <a:xfrm>
                <a:off x="4363015" y="3800873"/>
                <a:ext cx="35822" cy="3430"/>
              </a:xfrm>
              <a:custGeom>
                <a:avLst/>
                <a:gdLst>
                  <a:gd name="connsiteX0" fmla="*/ 35822 w 35822"/>
                  <a:gd name="connsiteY0" fmla="*/ 3431 h 3430"/>
                  <a:gd name="connsiteX1" fmla="*/ 2905 w 35822"/>
                  <a:gd name="connsiteY1" fmla="*/ 3431 h 3430"/>
                  <a:gd name="connsiteX2" fmla="*/ 0 w 35822"/>
                  <a:gd name="connsiteY2" fmla="*/ 0 h 3430"/>
                  <a:gd name="connsiteX3" fmla="*/ 32762 w 35822"/>
                  <a:gd name="connsiteY3" fmla="*/ 0 h 3430"/>
                  <a:gd name="connsiteX4" fmla="*/ 35822 w 3582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430">
                    <a:moveTo>
                      <a:pt x="35822" y="3431"/>
                    </a:moveTo>
                    <a:lnTo>
                      <a:pt x="2905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5822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5D793BB6-AC87-2A38-D179-048332547090}"/>
                  </a:ext>
                </a:extLst>
              </p:cNvPr>
              <p:cNvSpPr/>
              <p:nvPr/>
            </p:nvSpPr>
            <p:spPr>
              <a:xfrm>
                <a:off x="4421616" y="3800873"/>
                <a:ext cx="36100" cy="3430"/>
              </a:xfrm>
              <a:custGeom>
                <a:avLst/>
                <a:gdLst>
                  <a:gd name="connsiteX0" fmla="*/ 36101 w 36100"/>
                  <a:gd name="connsiteY0" fmla="*/ 3431 h 3430"/>
                  <a:gd name="connsiteX1" fmla="*/ 3184 w 36100"/>
                  <a:gd name="connsiteY1" fmla="*/ 3431 h 3430"/>
                  <a:gd name="connsiteX2" fmla="*/ 0 w 36100"/>
                  <a:gd name="connsiteY2" fmla="*/ 0 h 3430"/>
                  <a:gd name="connsiteX3" fmla="*/ 32763 w 36100"/>
                  <a:gd name="connsiteY3" fmla="*/ 0 h 3430"/>
                  <a:gd name="connsiteX4" fmla="*/ 36101 w 3610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430">
                    <a:moveTo>
                      <a:pt x="36101" y="3431"/>
                    </a:moveTo>
                    <a:lnTo>
                      <a:pt x="3184" y="3431"/>
                    </a:lnTo>
                    <a:lnTo>
                      <a:pt x="0" y="0"/>
                    </a:lnTo>
                    <a:lnTo>
                      <a:pt x="32763" y="0"/>
                    </a:lnTo>
                    <a:lnTo>
                      <a:pt x="36101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35EB3B28-AF71-BEDE-414E-6D4CC5B107C0}"/>
                  </a:ext>
                </a:extLst>
              </p:cNvPr>
              <p:cNvSpPr/>
              <p:nvPr/>
            </p:nvSpPr>
            <p:spPr>
              <a:xfrm>
                <a:off x="4480218" y="3800873"/>
                <a:ext cx="36378" cy="3430"/>
              </a:xfrm>
              <a:custGeom>
                <a:avLst/>
                <a:gdLst>
                  <a:gd name="connsiteX0" fmla="*/ 36378 w 36378"/>
                  <a:gd name="connsiteY0" fmla="*/ 3431 h 3430"/>
                  <a:gd name="connsiteX1" fmla="*/ 3462 w 36378"/>
                  <a:gd name="connsiteY1" fmla="*/ 3431 h 3430"/>
                  <a:gd name="connsiteX2" fmla="*/ 0 w 36378"/>
                  <a:gd name="connsiteY2" fmla="*/ 0 h 3430"/>
                  <a:gd name="connsiteX3" fmla="*/ 32762 w 36378"/>
                  <a:gd name="connsiteY3" fmla="*/ 0 h 3430"/>
                  <a:gd name="connsiteX4" fmla="*/ 36378 w 3637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430">
                    <a:moveTo>
                      <a:pt x="36378" y="3431"/>
                    </a:moveTo>
                    <a:lnTo>
                      <a:pt x="3462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6378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D730A54B-8CB7-730D-F6E6-B5D8DF4ADBE8}"/>
                  </a:ext>
                </a:extLst>
              </p:cNvPr>
              <p:cNvSpPr/>
              <p:nvPr/>
            </p:nvSpPr>
            <p:spPr>
              <a:xfrm>
                <a:off x="4538850" y="3800873"/>
                <a:ext cx="36625" cy="3430"/>
              </a:xfrm>
              <a:custGeom>
                <a:avLst/>
                <a:gdLst>
                  <a:gd name="connsiteX0" fmla="*/ 36626 w 36625"/>
                  <a:gd name="connsiteY0" fmla="*/ 3431 h 3430"/>
                  <a:gd name="connsiteX1" fmla="*/ 3709 w 36625"/>
                  <a:gd name="connsiteY1" fmla="*/ 3431 h 3430"/>
                  <a:gd name="connsiteX2" fmla="*/ 0 w 36625"/>
                  <a:gd name="connsiteY2" fmla="*/ 0 h 3430"/>
                  <a:gd name="connsiteX3" fmla="*/ 32762 w 36625"/>
                  <a:gd name="connsiteY3" fmla="*/ 0 h 3430"/>
                  <a:gd name="connsiteX4" fmla="*/ 36626 w 3662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3430">
                    <a:moveTo>
                      <a:pt x="36626" y="3431"/>
                    </a:moveTo>
                    <a:lnTo>
                      <a:pt x="3709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662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BE7313F0-9452-88AA-A813-84F3FB5E06F9}"/>
                  </a:ext>
                </a:extLst>
              </p:cNvPr>
              <p:cNvSpPr/>
              <p:nvPr/>
            </p:nvSpPr>
            <p:spPr>
              <a:xfrm>
                <a:off x="4597451" y="3800873"/>
                <a:ext cx="36904" cy="3430"/>
              </a:xfrm>
              <a:custGeom>
                <a:avLst/>
                <a:gdLst>
                  <a:gd name="connsiteX0" fmla="*/ 36904 w 36904"/>
                  <a:gd name="connsiteY0" fmla="*/ 3431 h 3430"/>
                  <a:gd name="connsiteX1" fmla="*/ 3987 w 36904"/>
                  <a:gd name="connsiteY1" fmla="*/ 3431 h 3430"/>
                  <a:gd name="connsiteX2" fmla="*/ 0 w 36904"/>
                  <a:gd name="connsiteY2" fmla="*/ 0 h 3430"/>
                  <a:gd name="connsiteX3" fmla="*/ 32762 w 36904"/>
                  <a:gd name="connsiteY3" fmla="*/ 0 h 3430"/>
                  <a:gd name="connsiteX4" fmla="*/ 36904 w 36904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4" h="3430">
                    <a:moveTo>
                      <a:pt x="36904" y="3431"/>
                    </a:moveTo>
                    <a:lnTo>
                      <a:pt x="3987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6904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0CD6C4FE-9BEE-6EC6-54B4-5CB357CED7EA}"/>
                  </a:ext>
                </a:extLst>
              </p:cNvPr>
              <p:cNvSpPr/>
              <p:nvPr/>
            </p:nvSpPr>
            <p:spPr>
              <a:xfrm>
                <a:off x="4656053" y="3800873"/>
                <a:ext cx="37181" cy="3430"/>
              </a:xfrm>
              <a:custGeom>
                <a:avLst/>
                <a:gdLst>
                  <a:gd name="connsiteX0" fmla="*/ 37182 w 37181"/>
                  <a:gd name="connsiteY0" fmla="*/ 3431 h 3430"/>
                  <a:gd name="connsiteX1" fmla="*/ 4265 w 37181"/>
                  <a:gd name="connsiteY1" fmla="*/ 3431 h 3430"/>
                  <a:gd name="connsiteX2" fmla="*/ 0 w 37181"/>
                  <a:gd name="connsiteY2" fmla="*/ 0 h 3430"/>
                  <a:gd name="connsiteX3" fmla="*/ 32762 w 37181"/>
                  <a:gd name="connsiteY3" fmla="*/ 0 h 3430"/>
                  <a:gd name="connsiteX4" fmla="*/ 37182 w 37181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1" h="3430">
                    <a:moveTo>
                      <a:pt x="37182" y="3431"/>
                    </a:moveTo>
                    <a:lnTo>
                      <a:pt x="4265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7182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2" name="Freeform: Shape 3731">
                <a:extLst>
                  <a:ext uri="{FF2B5EF4-FFF2-40B4-BE49-F238E27FC236}">
                    <a16:creationId xmlns:a16="http://schemas.microsoft.com/office/drawing/2014/main" id="{0FFB8F6F-9167-295E-A307-048B4E477A24}"/>
                  </a:ext>
                </a:extLst>
              </p:cNvPr>
              <p:cNvSpPr/>
              <p:nvPr/>
            </p:nvSpPr>
            <p:spPr>
              <a:xfrm>
                <a:off x="4714685" y="3800873"/>
                <a:ext cx="37429" cy="3430"/>
              </a:xfrm>
              <a:custGeom>
                <a:avLst/>
                <a:gdLst>
                  <a:gd name="connsiteX0" fmla="*/ 37429 w 37429"/>
                  <a:gd name="connsiteY0" fmla="*/ 3431 h 3430"/>
                  <a:gd name="connsiteX1" fmla="*/ 4512 w 37429"/>
                  <a:gd name="connsiteY1" fmla="*/ 3431 h 3430"/>
                  <a:gd name="connsiteX2" fmla="*/ 0 w 37429"/>
                  <a:gd name="connsiteY2" fmla="*/ 0 h 3430"/>
                  <a:gd name="connsiteX3" fmla="*/ 32762 w 37429"/>
                  <a:gd name="connsiteY3" fmla="*/ 0 h 3430"/>
                  <a:gd name="connsiteX4" fmla="*/ 37429 w 3742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29" h="3430">
                    <a:moveTo>
                      <a:pt x="37429" y="3431"/>
                    </a:moveTo>
                    <a:lnTo>
                      <a:pt x="4512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7429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3" name="Freeform: Shape 3732">
                <a:extLst>
                  <a:ext uri="{FF2B5EF4-FFF2-40B4-BE49-F238E27FC236}">
                    <a16:creationId xmlns:a16="http://schemas.microsoft.com/office/drawing/2014/main" id="{C7AEB910-361A-2CCD-94C6-53F251A4099A}"/>
                  </a:ext>
                </a:extLst>
              </p:cNvPr>
              <p:cNvSpPr/>
              <p:nvPr/>
            </p:nvSpPr>
            <p:spPr>
              <a:xfrm>
                <a:off x="4773286" y="3800873"/>
                <a:ext cx="37707" cy="3430"/>
              </a:xfrm>
              <a:custGeom>
                <a:avLst/>
                <a:gdLst>
                  <a:gd name="connsiteX0" fmla="*/ 37707 w 37707"/>
                  <a:gd name="connsiteY0" fmla="*/ 3431 h 3430"/>
                  <a:gd name="connsiteX1" fmla="*/ 4791 w 37707"/>
                  <a:gd name="connsiteY1" fmla="*/ 3431 h 3430"/>
                  <a:gd name="connsiteX2" fmla="*/ 0 w 37707"/>
                  <a:gd name="connsiteY2" fmla="*/ 0 h 3430"/>
                  <a:gd name="connsiteX3" fmla="*/ 32762 w 37707"/>
                  <a:gd name="connsiteY3" fmla="*/ 0 h 3430"/>
                  <a:gd name="connsiteX4" fmla="*/ 37707 w 3770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07" h="3430">
                    <a:moveTo>
                      <a:pt x="37707" y="3431"/>
                    </a:moveTo>
                    <a:lnTo>
                      <a:pt x="4791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770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8B3E9895-10FD-668E-641E-D2A4752CEFB5}"/>
                  </a:ext>
                </a:extLst>
              </p:cNvPr>
              <p:cNvSpPr/>
              <p:nvPr/>
            </p:nvSpPr>
            <p:spPr>
              <a:xfrm>
                <a:off x="4831888" y="3800873"/>
                <a:ext cx="37985" cy="3430"/>
              </a:xfrm>
              <a:custGeom>
                <a:avLst/>
                <a:gdLst>
                  <a:gd name="connsiteX0" fmla="*/ 37986 w 37985"/>
                  <a:gd name="connsiteY0" fmla="*/ 3431 h 3430"/>
                  <a:gd name="connsiteX1" fmla="*/ 5069 w 37985"/>
                  <a:gd name="connsiteY1" fmla="*/ 3431 h 3430"/>
                  <a:gd name="connsiteX2" fmla="*/ 0 w 37985"/>
                  <a:gd name="connsiteY2" fmla="*/ 0 h 3430"/>
                  <a:gd name="connsiteX3" fmla="*/ 32763 w 37985"/>
                  <a:gd name="connsiteY3" fmla="*/ 0 h 3430"/>
                  <a:gd name="connsiteX4" fmla="*/ 37986 w 3798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85" h="3430">
                    <a:moveTo>
                      <a:pt x="37986" y="3431"/>
                    </a:moveTo>
                    <a:lnTo>
                      <a:pt x="5069" y="3431"/>
                    </a:lnTo>
                    <a:lnTo>
                      <a:pt x="0" y="0"/>
                    </a:lnTo>
                    <a:lnTo>
                      <a:pt x="32763" y="0"/>
                    </a:lnTo>
                    <a:lnTo>
                      <a:pt x="3798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5" name="Freeform: Shape 3734">
                <a:extLst>
                  <a:ext uri="{FF2B5EF4-FFF2-40B4-BE49-F238E27FC236}">
                    <a16:creationId xmlns:a16="http://schemas.microsoft.com/office/drawing/2014/main" id="{55F14459-7A14-8350-3FE1-564C5F328121}"/>
                  </a:ext>
                </a:extLst>
              </p:cNvPr>
              <p:cNvSpPr/>
              <p:nvPr/>
            </p:nvSpPr>
            <p:spPr>
              <a:xfrm>
                <a:off x="4890520" y="3800873"/>
                <a:ext cx="38233" cy="3430"/>
              </a:xfrm>
              <a:custGeom>
                <a:avLst/>
                <a:gdLst>
                  <a:gd name="connsiteX0" fmla="*/ 38233 w 38233"/>
                  <a:gd name="connsiteY0" fmla="*/ 3431 h 3430"/>
                  <a:gd name="connsiteX1" fmla="*/ 5316 w 38233"/>
                  <a:gd name="connsiteY1" fmla="*/ 3431 h 3430"/>
                  <a:gd name="connsiteX2" fmla="*/ 0 w 38233"/>
                  <a:gd name="connsiteY2" fmla="*/ 0 h 3430"/>
                  <a:gd name="connsiteX3" fmla="*/ 32762 w 38233"/>
                  <a:gd name="connsiteY3" fmla="*/ 0 h 3430"/>
                  <a:gd name="connsiteX4" fmla="*/ 38233 w 3823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3" h="3430">
                    <a:moveTo>
                      <a:pt x="38233" y="3431"/>
                    </a:moveTo>
                    <a:lnTo>
                      <a:pt x="5316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8233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6" name="Freeform: Shape 3735">
                <a:extLst>
                  <a:ext uri="{FF2B5EF4-FFF2-40B4-BE49-F238E27FC236}">
                    <a16:creationId xmlns:a16="http://schemas.microsoft.com/office/drawing/2014/main" id="{E5444679-1D10-E12E-C8C4-391934805CB5}"/>
                  </a:ext>
                </a:extLst>
              </p:cNvPr>
              <p:cNvSpPr/>
              <p:nvPr/>
            </p:nvSpPr>
            <p:spPr>
              <a:xfrm>
                <a:off x="4949121" y="3800873"/>
                <a:ext cx="38480" cy="3430"/>
              </a:xfrm>
              <a:custGeom>
                <a:avLst/>
                <a:gdLst>
                  <a:gd name="connsiteX0" fmla="*/ 38480 w 38480"/>
                  <a:gd name="connsiteY0" fmla="*/ 3431 h 3430"/>
                  <a:gd name="connsiteX1" fmla="*/ 5594 w 38480"/>
                  <a:gd name="connsiteY1" fmla="*/ 3431 h 3430"/>
                  <a:gd name="connsiteX2" fmla="*/ 0 w 38480"/>
                  <a:gd name="connsiteY2" fmla="*/ 0 h 3430"/>
                  <a:gd name="connsiteX3" fmla="*/ 32762 w 38480"/>
                  <a:gd name="connsiteY3" fmla="*/ 0 h 3430"/>
                  <a:gd name="connsiteX4" fmla="*/ 38480 w 38480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3430">
                    <a:moveTo>
                      <a:pt x="38480" y="3431"/>
                    </a:moveTo>
                    <a:lnTo>
                      <a:pt x="5594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8480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7" name="Freeform: Shape 3736">
                <a:extLst>
                  <a:ext uri="{FF2B5EF4-FFF2-40B4-BE49-F238E27FC236}">
                    <a16:creationId xmlns:a16="http://schemas.microsoft.com/office/drawing/2014/main" id="{660E722A-E973-10E1-EFEB-8E820DF55BCC}"/>
                  </a:ext>
                </a:extLst>
              </p:cNvPr>
              <p:cNvSpPr/>
              <p:nvPr/>
            </p:nvSpPr>
            <p:spPr>
              <a:xfrm>
                <a:off x="5007723" y="3800873"/>
                <a:ext cx="38758" cy="3430"/>
              </a:xfrm>
              <a:custGeom>
                <a:avLst/>
                <a:gdLst>
                  <a:gd name="connsiteX0" fmla="*/ 38759 w 38758"/>
                  <a:gd name="connsiteY0" fmla="*/ 3431 h 3430"/>
                  <a:gd name="connsiteX1" fmla="*/ 5873 w 38758"/>
                  <a:gd name="connsiteY1" fmla="*/ 3431 h 3430"/>
                  <a:gd name="connsiteX2" fmla="*/ 0 w 38758"/>
                  <a:gd name="connsiteY2" fmla="*/ 0 h 3430"/>
                  <a:gd name="connsiteX3" fmla="*/ 32762 w 38758"/>
                  <a:gd name="connsiteY3" fmla="*/ 0 h 3430"/>
                  <a:gd name="connsiteX4" fmla="*/ 38759 w 38758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58" h="3430">
                    <a:moveTo>
                      <a:pt x="38759" y="3431"/>
                    </a:moveTo>
                    <a:lnTo>
                      <a:pt x="5873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8759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8" name="Freeform: Shape 3737">
                <a:extLst>
                  <a:ext uri="{FF2B5EF4-FFF2-40B4-BE49-F238E27FC236}">
                    <a16:creationId xmlns:a16="http://schemas.microsoft.com/office/drawing/2014/main" id="{15B41AA8-2AB0-50AE-84BB-3A11991D797B}"/>
                  </a:ext>
                </a:extLst>
              </p:cNvPr>
              <p:cNvSpPr/>
              <p:nvPr/>
            </p:nvSpPr>
            <p:spPr>
              <a:xfrm>
                <a:off x="5066355" y="3800873"/>
                <a:ext cx="39005" cy="3430"/>
              </a:xfrm>
              <a:custGeom>
                <a:avLst/>
                <a:gdLst>
                  <a:gd name="connsiteX0" fmla="*/ 39006 w 39005"/>
                  <a:gd name="connsiteY0" fmla="*/ 3431 h 3430"/>
                  <a:gd name="connsiteX1" fmla="*/ 6089 w 39005"/>
                  <a:gd name="connsiteY1" fmla="*/ 3431 h 3430"/>
                  <a:gd name="connsiteX2" fmla="*/ 0 w 39005"/>
                  <a:gd name="connsiteY2" fmla="*/ 0 h 3430"/>
                  <a:gd name="connsiteX3" fmla="*/ 32762 w 39005"/>
                  <a:gd name="connsiteY3" fmla="*/ 0 h 3430"/>
                  <a:gd name="connsiteX4" fmla="*/ 39006 w 3900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3430">
                    <a:moveTo>
                      <a:pt x="39006" y="3431"/>
                    </a:moveTo>
                    <a:lnTo>
                      <a:pt x="6089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900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9" name="Freeform: Shape 3738">
                <a:extLst>
                  <a:ext uri="{FF2B5EF4-FFF2-40B4-BE49-F238E27FC236}">
                    <a16:creationId xmlns:a16="http://schemas.microsoft.com/office/drawing/2014/main" id="{AEC222F1-F001-C926-F251-EDB73D123AD0}"/>
                  </a:ext>
                </a:extLst>
              </p:cNvPr>
              <p:cNvSpPr/>
              <p:nvPr/>
            </p:nvSpPr>
            <p:spPr>
              <a:xfrm>
                <a:off x="5124957" y="3800873"/>
                <a:ext cx="39283" cy="3430"/>
              </a:xfrm>
              <a:custGeom>
                <a:avLst/>
                <a:gdLst>
                  <a:gd name="connsiteX0" fmla="*/ 39284 w 39283"/>
                  <a:gd name="connsiteY0" fmla="*/ 3431 h 3430"/>
                  <a:gd name="connsiteX1" fmla="*/ 6367 w 39283"/>
                  <a:gd name="connsiteY1" fmla="*/ 3431 h 3430"/>
                  <a:gd name="connsiteX2" fmla="*/ 0 w 39283"/>
                  <a:gd name="connsiteY2" fmla="*/ 0 h 3430"/>
                  <a:gd name="connsiteX3" fmla="*/ 32762 w 39283"/>
                  <a:gd name="connsiteY3" fmla="*/ 0 h 3430"/>
                  <a:gd name="connsiteX4" fmla="*/ 39284 w 39283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83" h="3430">
                    <a:moveTo>
                      <a:pt x="39284" y="3431"/>
                    </a:moveTo>
                    <a:lnTo>
                      <a:pt x="6367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39284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2FBAE7FF-EEC6-C6D7-0D4C-40C1F977B18B}"/>
                  </a:ext>
                </a:extLst>
              </p:cNvPr>
              <p:cNvSpPr/>
              <p:nvPr/>
            </p:nvSpPr>
            <p:spPr>
              <a:xfrm>
                <a:off x="5183558" y="3800873"/>
                <a:ext cx="39562" cy="3430"/>
              </a:xfrm>
              <a:custGeom>
                <a:avLst/>
                <a:gdLst>
                  <a:gd name="connsiteX0" fmla="*/ 39562 w 39562"/>
                  <a:gd name="connsiteY0" fmla="*/ 3431 h 3430"/>
                  <a:gd name="connsiteX1" fmla="*/ 6645 w 39562"/>
                  <a:gd name="connsiteY1" fmla="*/ 3431 h 3430"/>
                  <a:gd name="connsiteX2" fmla="*/ 0 w 39562"/>
                  <a:gd name="connsiteY2" fmla="*/ 0 h 3430"/>
                  <a:gd name="connsiteX3" fmla="*/ 32793 w 39562"/>
                  <a:gd name="connsiteY3" fmla="*/ 0 h 3430"/>
                  <a:gd name="connsiteX4" fmla="*/ 39562 w 39562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2" h="3430">
                    <a:moveTo>
                      <a:pt x="39562" y="3431"/>
                    </a:moveTo>
                    <a:lnTo>
                      <a:pt x="6645" y="3431"/>
                    </a:lnTo>
                    <a:lnTo>
                      <a:pt x="0" y="0"/>
                    </a:lnTo>
                    <a:lnTo>
                      <a:pt x="32793" y="0"/>
                    </a:lnTo>
                    <a:lnTo>
                      <a:pt x="39562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DB715A3C-1704-BB43-8A95-6A54E846058C}"/>
                  </a:ext>
                </a:extLst>
              </p:cNvPr>
              <p:cNvSpPr/>
              <p:nvPr/>
            </p:nvSpPr>
            <p:spPr>
              <a:xfrm>
                <a:off x="5242190" y="3800873"/>
                <a:ext cx="39809" cy="3430"/>
              </a:xfrm>
              <a:custGeom>
                <a:avLst/>
                <a:gdLst>
                  <a:gd name="connsiteX0" fmla="*/ 39809 w 39809"/>
                  <a:gd name="connsiteY0" fmla="*/ 3431 h 3430"/>
                  <a:gd name="connsiteX1" fmla="*/ 6893 w 39809"/>
                  <a:gd name="connsiteY1" fmla="*/ 3431 h 3430"/>
                  <a:gd name="connsiteX2" fmla="*/ 0 w 39809"/>
                  <a:gd name="connsiteY2" fmla="*/ 0 h 3430"/>
                  <a:gd name="connsiteX3" fmla="*/ 32763 w 39809"/>
                  <a:gd name="connsiteY3" fmla="*/ 0 h 3430"/>
                  <a:gd name="connsiteX4" fmla="*/ 39809 w 39809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09" h="3430">
                    <a:moveTo>
                      <a:pt x="39809" y="3431"/>
                    </a:moveTo>
                    <a:lnTo>
                      <a:pt x="6893" y="3431"/>
                    </a:lnTo>
                    <a:lnTo>
                      <a:pt x="0" y="0"/>
                    </a:lnTo>
                    <a:lnTo>
                      <a:pt x="32763" y="0"/>
                    </a:lnTo>
                    <a:lnTo>
                      <a:pt x="39809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AC5CC6F6-187A-CB35-CF20-B85EBF20C12B}"/>
                  </a:ext>
                </a:extLst>
              </p:cNvPr>
              <p:cNvSpPr/>
              <p:nvPr/>
            </p:nvSpPr>
            <p:spPr>
              <a:xfrm>
                <a:off x="5300792" y="3800873"/>
                <a:ext cx="40087" cy="3430"/>
              </a:xfrm>
              <a:custGeom>
                <a:avLst/>
                <a:gdLst>
                  <a:gd name="connsiteX0" fmla="*/ 40087 w 40087"/>
                  <a:gd name="connsiteY0" fmla="*/ 3431 h 3430"/>
                  <a:gd name="connsiteX1" fmla="*/ 7170 w 40087"/>
                  <a:gd name="connsiteY1" fmla="*/ 3431 h 3430"/>
                  <a:gd name="connsiteX2" fmla="*/ 0 w 40087"/>
                  <a:gd name="connsiteY2" fmla="*/ 0 h 3430"/>
                  <a:gd name="connsiteX3" fmla="*/ 32762 w 40087"/>
                  <a:gd name="connsiteY3" fmla="*/ 0 h 3430"/>
                  <a:gd name="connsiteX4" fmla="*/ 40087 w 40087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87" h="3430">
                    <a:moveTo>
                      <a:pt x="40087" y="3431"/>
                    </a:moveTo>
                    <a:lnTo>
                      <a:pt x="7170" y="3431"/>
                    </a:lnTo>
                    <a:lnTo>
                      <a:pt x="0" y="0"/>
                    </a:lnTo>
                    <a:lnTo>
                      <a:pt x="32762" y="0"/>
                    </a:lnTo>
                    <a:lnTo>
                      <a:pt x="40087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D5EC750A-9CC2-67DC-DBBA-F76F7D452CC0}"/>
                  </a:ext>
                </a:extLst>
              </p:cNvPr>
              <p:cNvSpPr/>
              <p:nvPr/>
            </p:nvSpPr>
            <p:spPr>
              <a:xfrm>
                <a:off x="5359393" y="3800873"/>
                <a:ext cx="40365" cy="3430"/>
              </a:xfrm>
              <a:custGeom>
                <a:avLst/>
                <a:gdLst>
                  <a:gd name="connsiteX0" fmla="*/ 40366 w 40365"/>
                  <a:gd name="connsiteY0" fmla="*/ 3431 h 3430"/>
                  <a:gd name="connsiteX1" fmla="*/ 7449 w 40365"/>
                  <a:gd name="connsiteY1" fmla="*/ 3431 h 3430"/>
                  <a:gd name="connsiteX2" fmla="*/ 0 w 40365"/>
                  <a:gd name="connsiteY2" fmla="*/ 0 h 3430"/>
                  <a:gd name="connsiteX3" fmla="*/ 32793 w 40365"/>
                  <a:gd name="connsiteY3" fmla="*/ 0 h 3430"/>
                  <a:gd name="connsiteX4" fmla="*/ 40366 w 40365"/>
                  <a:gd name="connsiteY4" fmla="*/ 3431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65" h="3430">
                    <a:moveTo>
                      <a:pt x="40366" y="3431"/>
                    </a:moveTo>
                    <a:lnTo>
                      <a:pt x="7449" y="3431"/>
                    </a:lnTo>
                    <a:lnTo>
                      <a:pt x="0" y="0"/>
                    </a:lnTo>
                    <a:lnTo>
                      <a:pt x="32793" y="0"/>
                    </a:lnTo>
                    <a:lnTo>
                      <a:pt x="40366" y="343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4" name="Freeform: Shape 3743">
                <a:extLst>
                  <a:ext uri="{FF2B5EF4-FFF2-40B4-BE49-F238E27FC236}">
                    <a16:creationId xmlns:a16="http://schemas.microsoft.com/office/drawing/2014/main" id="{27E73649-FF25-1FDA-966B-26716E2EB34F}"/>
                  </a:ext>
                </a:extLst>
              </p:cNvPr>
              <p:cNvSpPr/>
              <p:nvPr/>
            </p:nvSpPr>
            <p:spPr>
              <a:xfrm>
                <a:off x="1939897" y="3806065"/>
                <a:ext cx="41014" cy="3492"/>
              </a:xfrm>
              <a:custGeom>
                <a:avLst/>
                <a:gdLst>
                  <a:gd name="connsiteX0" fmla="*/ 33133 w 41014"/>
                  <a:gd name="connsiteY0" fmla="*/ 3493 h 3492"/>
                  <a:gd name="connsiteX1" fmla="*/ 0 w 41014"/>
                  <a:gd name="connsiteY1" fmla="*/ 3493 h 3492"/>
                  <a:gd name="connsiteX2" fmla="*/ 8036 w 41014"/>
                  <a:gd name="connsiteY2" fmla="*/ 0 h 3492"/>
                  <a:gd name="connsiteX3" fmla="*/ 41015 w 41014"/>
                  <a:gd name="connsiteY3" fmla="*/ 0 h 3492"/>
                  <a:gd name="connsiteX4" fmla="*/ 33133 w 4101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14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8036" y="0"/>
                    </a:lnTo>
                    <a:lnTo>
                      <a:pt x="41015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5" name="Freeform: Shape 3744">
                <a:extLst>
                  <a:ext uri="{FF2B5EF4-FFF2-40B4-BE49-F238E27FC236}">
                    <a16:creationId xmlns:a16="http://schemas.microsoft.com/office/drawing/2014/main" id="{A41F01A4-88FB-E533-862D-70AC07BE4E4B}"/>
                  </a:ext>
                </a:extLst>
              </p:cNvPr>
              <p:cNvSpPr/>
              <p:nvPr/>
            </p:nvSpPr>
            <p:spPr>
              <a:xfrm>
                <a:off x="1999179" y="3806065"/>
                <a:ext cx="40736" cy="3492"/>
              </a:xfrm>
              <a:custGeom>
                <a:avLst/>
                <a:gdLst>
                  <a:gd name="connsiteX0" fmla="*/ 33133 w 40736"/>
                  <a:gd name="connsiteY0" fmla="*/ 3493 h 3492"/>
                  <a:gd name="connsiteX1" fmla="*/ 0 w 40736"/>
                  <a:gd name="connsiteY1" fmla="*/ 3493 h 3492"/>
                  <a:gd name="connsiteX2" fmla="*/ 7758 w 40736"/>
                  <a:gd name="connsiteY2" fmla="*/ 0 h 3492"/>
                  <a:gd name="connsiteX3" fmla="*/ 40737 w 40736"/>
                  <a:gd name="connsiteY3" fmla="*/ 0 h 3492"/>
                  <a:gd name="connsiteX4" fmla="*/ 33133 w 40736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7758" y="0"/>
                    </a:lnTo>
                    <a:lnTo>
                      <a:pt x="40737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6" name="Freeform: Shape 3745">
                <a:extLst>
                  <a:ext uri="{FF2B5EF4-FFF2-40B4-BE49-F238E27FC236}">
                    <a16:creationId xmlns:a16="http://schemas.microsoft.com/office/drawing/2014/main" id="{5B2B6070-2BEA-56C3-935F-64530161DEDF}"/>
                  </a:ext>
                </a:extLst>
              </p:cNvPr>
              <p:cNvSpPr/>
              <p:nvPr/>
            </p:nvSpPr>
            <p:spPr>
              <a:xfrm>
                <a:off x="2058460" y="3806065"/>
                <a:ext cx="40458" cy="3492"/>
              </a:xfrm>
              <a:custGeom>
                <a:avLst/>
                <a:gdLst>
                  <a:gd name="connsiteX0" fmla="*/ 33133 w 40458"/>
                  <a:gd name="connsiteY0" fmla="*/ 3493 h 3492"/>
                  <a:gd name="connsiteX1" fmla="*/ 0 w 40458"/>
                  <a:gd name="connsiteY1" fmla="*/ 3493 h 3492"/>
                  <a:gd name="connsiteX2" fmla="*/ 7480 w 40458"/>
                  <a:gd name="connsiteY2" fmla="*/ 0 h 3492"/>
                  <a:gd name="connsiteX3" fmla="*/ 40458 w 40458"/>
                  <a:gd name="connsiteY3" fmla="*/ 0 h 3492"/>
                  <a:gd name="connsiteX4" fmla="*/ 33133 w 4045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58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7480" y="0"/>
                    </a:lnTo>
                    <a:lnTo>
                      <a:pt x="40458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7" name="Freeform: Shape 3746">
                <a:extLst>
                  <a:ext uri="{FF2B5EF4-FFF2-40B4-BE49-F238E27FC236}">
                    <a16:creationId xmlns:a16="http://schemas.microsoft.com/office/drawing/2014/main" id="{3822157D-EB83-9963-B8B8-BA1A54746C1C}"/>
                  </a:ext>
                </a:extLst>
              </p:cNvPr>
              <p:cNvSpPr/>
              <p:nvPr/>
            </p:nvSpPr>
            <p:spPr>
              <a:xfrm>
                <a:off x="2117741" y="3806065"/>
                <a:ext cx="40211" cy="3492"/>
              </a:xfrm>
              <a:custGeom>
                <a:avLst/>
                <a:gdLst>
                  <a:gd name="connsiteX0" fmla="*/ 33133 w 40211"/>
                  <a:gd name="connsiteY0" fmla="*/ 3493 h 3492"/>
                  <a:gd name="connsiteX1" fmla="*/ 0 w 40211"/>
                  <a:gd name="connsiteY1" fmla="*/ 3493 h 3492"/>
                  <a:gd name="connsiteX2" fmla="*/ 7202 w 40211"/>
                  <a:gd name="connsiteY2" fmla="*/ 0 h 3492"/>
                  <a:gd name="connsiteX3" fmla="*/ 40211 w 40211"/>
                  <a:gd name="connsiteY3" fmla="*/ 0 h 3492"/>
                  <a:gd name="connsiteX4" fmla="*/ 33133 w 4021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11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7202" y="0"/>
                    </a:lnTo>
                    <a:lnTo>
                      <a:pt x="40211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8" name="Freeform: Shape 3747">
                <a:extLst>
                  <a:ext uri="{FF2B5EF4-FFF2-40B4-BE49-F238E27FC236}">
                    <a16:creationId xmlns:a16="http://schemas.microsoft.com/office/drawing/2014/main" id="{0C32C3C1-9A41-05FD-E323-F60A2FEB6303}"/>
                  </a:ext>
                </a:extLst>
              </p:cNvPr>
              <p:cNvSpPr/>
              <p:nvPr/>
            </p:nvSpPr>
            <p:spPr>
              <a:xfrm>
                <a:off x="2177023" y="3806065"/>
                <a:ext cx="39932" cy="3492"/>
              </a:xfrm>
              <a:custGeom>
                <a:avLst/>
                <a:gdLst>
                  <a:gd name="connsiteX0" fmla="*/ 33133 w 39932"/>
                  <a:gd name="connsiteY0" fmla="*/ 3493 h 3492"/>
                  <a:gd name="connsiteX1" fmla="*/ 0 w 39932"/>
                  <a:gd name="connsiteY1" fmla="*/ 3493 h 3492"/>
                  <a:gd name="connsiteX2" fmla="*/ 6954 w 39932"/>
                  <a:gd name="connsiteY2" fmla="*/ 0 h 3492"/>
                  <a:gd name="connsiteX3" fmla="*/ 39933 w 39932"/>
                  <a:gd name="connsiteY3" fmla="*/ 0 h 3492"/>
                  <a:gd name="connsiteX4" fmla="*/ 33133 w 3993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2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6954" y="0"/>
                    </a:lnTo>
                    <a:lnTo>
                      <a:pt x="39933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9" name="Freeform: Shape 3748">
                <a:extLst>
                  <a:ext uri="{FF2B5EF4-FFF2-40B4-BE49-F238E27FC236}">
                    <a16:creationId xmlns:a16="http://schemas.microsoft.com/office/drawing/2014/main" id="{5A52CD75-0587-DA46-BB20-30FA52D29EEF}"/>
                  </a:ext>
                </a:extLst>
              </p:cNvPr>
              <p:cNvSpPr/>
              <p:nvPr/>
            </p:nvSpPr>
            <p:spPr>
              <a:xfrm>
                <a:off x="2236304" y="3806065"/>
                <a:ext cx="39654" cy="3492"/>
              </a:xfrm>
              <a:custGeom>
                <a:avLst/>
                <a:gdLst>
                  <a:gd name="connsiteX0" fmla="*/ 33133 w 39654"/>
                  <a:gd name="connsiteY0" fmla="*/ 3493 h 3492"/>
                  <a:gd name="connsiteX1" fmla="*/ 0 w 39654"/>
                  <a:gd name="connsiteY1" fmla="*/ 3493 h 3492"/>
                  <a:gd name="connsiteX2" fmla="*/ 6676 w 39654"/>
                  <a:gd name="connsiteY2" fmla="*/ 0 h 3492"/>
                  <a:gd name="connsiteX3" fmla="*/ 39655 w 39654"/>
                  <a:gd name="connsiteY3" fmla="*/ 0 h 3492"/>
                  <a:gd name="connsiteX4" fmla="*/ 33133 w 3965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4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6676" y="0"/>
                    </a:lnTo>
                    <a:lnTo>
                      <a:pt x="39655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0" name="Freeform: Shape 3749">
                <a:extLst>
                  <a:ext uri="{FF2B5EF4-FFF2-40B4-BE49-F238E27FC236}">
                    <a16:creationId xmlns:a16="http://schemas.microsoft.com/office/drawing/2014/main" id="{9E47FDED-C3A4-269F-07AC-A9D4DA265722}"/>
                  </a:ext>
                </a:extLst>
              </p:cNvPr>
              <p:cNvSpPr/>
              <p:nvPr/>
            </p:nvSpPr>
            <p:spPr>
              <a:xfrm>
                <a:off x="2295585" y="3806065"/>
                <a:ext cx="39407" cy="3492"/>
              </a:xfrm>
              <a:custGeom>
                <a:avLst/>
                <a:gdLst>
                  <a:gd name="connsiteX0" fmla="*/ 33133 w 39407"/>
                  <a:gd name="connsiteY0" fmla="*/ 3493 h 3492"/>
                  <a:gd name="connsiteX1" fmla="*/ 0 w 39407"/>
                  <a:gd name="connsiteY1" fmla="*/ 3493 h 3492"/>
                  <a:gd name="connsiteX2" fmla="*/ 6398 w 39407"/>
                  <a:gd name="connsiteY2" fmla="*/ 0 h 3492"/>
                  <a:gd name="connsiteX3" fmla="*/ 39408 w 39407"/>
                  <a:gd name="connsiteY3" fmla="*/ 0 h 3492"/>
                  <a:gd name="connsiteX4" fmla="*/ 33133 w 3940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6398" y="0"/>
                    </a:lnTo>
                    <a:lnTo>
                      <a:pt x="39408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1" name="Freeform: Shape 3750">
                <a:extLst>
                  <a:ext uri="{FF2B5EF4-FFF2-40B4-BE49-F238E27FC236}">
                    <a16:creationId xmlns:a16="http://schemas.microsoft.com/office/drawing/2014/main" id="{19433A7B-1C2A-EF25-A55B-9FE28108D220}"/>
                  </a:ext>
                </a:extLst>
              </p:cNvPr>
              <p:cNvSpPr/>
              <p:nvPr/>
            </p:nvSpPr>
            <p:spPr>
              <a:xfrm>
                <a:off x="2354867" y="3806065"/>
                <a:ext cx="39129" cy="3492"/>
              </a:xfrm>
              <a:custGeom>
                <a:avLst/>
                <a:gdLst>
                  <a:gd name="connsiteX0" fmla="*/ 33133 w 39129"/>
                  <a:gd name="connsiteY0" fmla="*/ 3493 h 3492"/>
                  <a:gd name="connsiteX1" fmla="*/ 0 w 39129"/>
                  <a:gd name="connsiteY1" fmla="*/ 3493 h 3492"/>
                  <a:gd name="connsiteX2" fmla="*/ 6151 w 39129"/>
                  <a:gd name="connsiteY2" fmla="*/ 0 h 3492"/>
                  <a:gd name="connsiteX3" fmla="*/ 39129 w 39129"/>
                  <a:gd name="connsiteY3" fmla="*/ 0 h 3492"/>
                  <a:gd name="connsiteX4" fmla="*/ 33133 w 39129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9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6151" y="0"/>
                    </a:lnTo>
                    <a:lnTo>
                      <a:pt x="39129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2" name="Freeform: Shape 3751">
                <a:extLst>
                  <a:ext uri="{FF2B5EF4-FFF2-40B4-BE49-F238E27FC236}">
                    <a16:creationId xmlns:a16="http://schemas.microsoft.com/office/drawing/2014/main" id="{F38D34F5-5050-029C-0743-CB000287B735}"/>
                  </a:ext>
                </a:extLst>
              </p:cNvPr>
              <p:cNvSpPr/>
              <p:nvPr/>
            </p:nvSpPr>
            <p:spPr>
              <a:xfrm>
                <a:off x="2414148" y="3806065"/>
                <a:ext cx="38851" cy="3492"/>
              </a:xfrm>
              <a:custGeom>
                <a:avLst/>
                <a:gdLst>
                  <a:gd name="connsiteX0" fmla="*/ 33133 w 38851"/>
                  <a:gd name="connsiteY0" fmla="*/ 3493 h 3492"/>
                  <a:gd name="connsiteX1" fmla="*/ 0 w 38851"/>
                  <a:gd name="connsiteY1" fmla="*/ 3493 h 3492"/>
                  <a:gd name="connsiteX2" fmla="*/ 5872 w 38851"/>
                  <a:gd name="connsiteY2" fmla="*/ 0 h 3492"/>
                  <a:gd name="connsiteX3" fmla="*/ 38851 w 38851"/>
                  <a:gd name="connsiteY3" fmla="*/ 0 h 3492"/>
                  <a:gd name="connsiteX4" fmla="*/ 33133 w 3885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51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5872" y="0"/>
                    </a:lnTo>
                    <a:lnTo>
                      <a:pt x="38851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3" name="Freeform: Shape 3752">
                <a:extLst>
                  <a:ext uri="{FF2B5EF4-FFF2-40B4-BE49-F238E27FC236}">
                    <a16:creationId xmlns:a16="http://schemas.microsoft.com/office/drawing/2014/main" id="{D6AEE4BE-C1E6-C018-9E1E-B5B516D4DC0F}"/>
                  </a:ext>
                </a:extLst>
              </p:cNvPr>
              <p:cNvSpPr/>
              <p:nvPr/>
            </p:nvSpPr>
            <p:spPr>
              <a:xfrm>
                <a:off x="2473430" y="3806065"/>
                <a:ext cx="38603" cy="3492"/>
              </a:xfrm>
              <a:custGeom>
                <a:avLst/>
                <a:gdLst>
                  <a:gd name="connsiteX0" fmla="*/ 33133 w 38603"/>
                  <a:gd name="connsiteY0" fmla="*/ 3493 h 3492"/>
                  <a:gd name="connsiteX1" fmla="*/ 0 w 38603"/>
                  <a:gd name="connsiteY1" fmla="*/ 3493 h 3492"/>
                  <a:gd name="connsiteX2" fmla="*/ 5594 w 38603"/>
                  <a:gd name="connsiteY2" fmla="*/ 0 h 3492"/>
                  <a:gd name="connsiteX3" fmla="*/ 38604 w 38603"/>
                  <a:gd name="connsiteY3" fmla="*/ 0 h 3492"/>
                  <a:gd name="connsiteX4" fmla="*/ 33133 w 38603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5594" y="0"/>
                    </a:lnTo>
                    <a:lnTo>
                      <a:pt x="38604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4" name="Freeform: Shape 3753">
                <a:extLst>
                  <a:ext uri="{FF2B5EF4-FFF2-40B4-BE49-F238E27FC236}">
                    <a16:creationId xmlns:a16="http://schemas.microsoft.com/office/drawing/2014/main" id="{9E0D2680-391E-1874-51EF-CA8FF1057907}"/>
                  </a:ext>
                </a:extLst>
              </p:cNvPr>
              <p:cNvSpPr/>
              <p:nvPr/>
            </p:nvSpPr>
            <p:spPr>
              <a:xfrm>
                <a:off x="2532711" y="3806065"/>
                <a:ext cx="38325" cy="3492"/>
              </a:xfrm>
              <a:custGeom>
                <a:avLst/>
                <a:gdLst>
                  <a:gd name="connsiteX0" fmla="*/ 33133 w 38325"/>
                  <a:gd name="connsiteY0" fmla="*/ 3493 h 3492"/>
                  <a:gd name="connsiteX1" fmla="*/ 0 w 38325"/>
                  <a:gd name="connsiteY1" fmla="*/ 3493 h 3492"/>
                  <a:gd name="connsiteX2" fmla="*/ 5347 w 38325"/>
                  <a:gd name="connsiteY2" fmla="*/ 0 h 3492"/>
                  <a:gd name="connsiteX3" fmla="*/ 38326 w 38325"/>
                  <a:gd name="connsiteY3" fmla="*/ 0 h 3492"/>
                  <a:gd name="connsiteX4" fmla="*/ 33133 w 3832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5347" y="0"/>
                    </a:lnTo>
                    <a:lnTo>
                      <a:pt x="38326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4EBF17F1-1FDE-7584-D5B5-49D58A51FEC6}"/>
                  </a:ext>
                </a:extLst>
              </p:cNvPr>
              <p:cNvSpPr/>
              <p:nvPr/>
            </p:nvSpPr>
            <p:spPr>
              <a:xfrm>
                <a:off x="2591992" y="3806065"/>
                <a:ext cx="38047" cy="3492"/>
              </a:xfrm>
              <a:custGeom>
                <a:avLst/>
                <a:gdLst>
                  <a:gd name="connsiteX0" fmla="*/ 33133 w 38047"/>
                  <a:gd name="connsiteY0" fmla="*/ 3493 h 3492"/>
                  <a:gd name="connsiteX1" fmla="*/ 0 w 38047"/>
                  <a:gd name="connsiteY1" fmla="*/ 3493 h 3492"/>
                  <a:gd name="connsiteX2" fmla="*/ 5069 w 38047"/>
                  <a:gd name="connsiteY2" fmla="*/ 0 h 3492"/>
                  <a:gd name="connsiteX3" fmla="*/ 38048 w 38047"/>
                  <a:gd name="connsiteY3" fmla="*/ 0 h 3492"/>
                  <a:gd name="connsiteX4" fmla="*/ 33133 w 3804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47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5069" y="0"/>
                    </a:lnTo>
                    <a:lnTo>
                      <a:pt x="38048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AA878654-D2A2-877B-C312-05FE7A23C265}"/>
                  </a:ext>
                </a:extLst>
              </p:cNvPr>
              <p:cNvSpPr/>
              <p:nvPr/>
            </p:nvSpPr>
            <p:spPr>
              <a:xfrm>
                <a:off x="2651274" y="3806065"/>
                <a:ext cx="37800" cy="3492"/>
              </a:xfrm>
              <a:custGeom>
                <a:avLst/>
                <a:gdLst>
                  <a:gd name="connsiteX0" fmla="*/ 33133 w 37800"/>
                  <a:gd name="connsiteY0" fmla="*/ 3493 h 3492"/>
                  <a:gd name="connsiteX1" fmla="*/ 0 w 37800"/>
                  <a:gd name="connsiteY1" fmla="*/ 3493 h 3492"/>
                  <a:gd name="connsiteX2" fmla="*/ 4791 w 37800"/>
                  <a:gd name="connsiteY2" fmla="*/ 0 h 3492"/>
                  <a:gd name="connsiteX3" fmla="*/ 37800 w 37800"/>
                  <a:gd name="connsiteY3" fmla="*/ 0 h 3492"/>
                  <a:gd name="connsiteX4" fmla="*/ 33133 w 37800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0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4791" y="0"/>
                    </a:lnTo>
                    <a:lnTo>
                      <a:pt x="37800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099E62A7-E065-D62E-B436-24402BC52838}"/>
                  </a:ext>
                </a:extLst>
              </p:cNvPr>
              <p:cNvSpPr/>
              <p:nvPr/>
            </p:nvSpPr>
            <p:spPr>
              <a:xfrm>
                <a:off x="2710555" y="3806065"/>
                <a:ext cx="37522" cy="3492"/>
              </a:xfrm>
              <a:custGeom>
                <a:avLst/>
                <a:gdLst>
                  <a:gd name="connsiteX0" fmla="*/ 33133 w 37522"/>
                  <a:gd name="connsiteY0" fmla="*/ 3493 h 3492"/>
                  <a:gd name="connsiteX1" fmla="*/ 0 w 37522"/>
                  <a:gd name="connsiteY1" fmla="*/ 3493 h 3492"/>
                  <a:gd name="connsiteX2" fmla="*/ 4544 w 37522"/>
                  <a:gd name="connsiteY2" fmla="*/ 0 h 3492"/>
                  <a:gd name="connsiteX3" fmla="*/ 37522 w 37522"/>
                  <a:gd name="connsiteY3" fmla="*/ 0 h 3492"/>
                  <a:gd name="connsiteX4" fmla="*/ 33133 w 3752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4544" y="0"/>
                    </a:lnTo>
                    <a:lnTo>
                      <a:pt x="37522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E1405746-5FEA-3C62-0C53-6059AF93D9E3}"/>
                  </a:ext>
                </a:extLst>
              </p:cNvPr>
              <p:cNvSpPr/>
              <p:nvPr/>
            </p:nvSpPr>
            <p:spPr>
              <a:xfrm>
                <a:off x="2769836" y="3806065"/>
                <a:ext cx="37244" cy="3492"/>
              </a:xfrm>
              <a:custGeom>
                <a:avLst/>
                <a:gdLst>
                  <a:gd name="connsiteX0" fmla="*/ 33133 w 37244"/>
                  <a:gd name="connsiteY0" fmla="*/ 3493 h 3492"/>
                  <a:gd name="connsiteX1" fmla="*/ 0 w 37244"/>
                  <a:gd name="connsiteY1" fmla="*/ 3493 h 3492"/>
                  <a:gd name="connsiteX2" fmla="*/ 4265 w 37244"/>
                  <a:gd name="connsiteY2" fmla="*/ 0 h 3492"/>
                  <a:gd name="connsiteX3" fmla="*/ 37244 w 37244"/>
                  <a:gd name="connsiteY3" fmla="*/ 0 h 3492"/>
                  <a:gd name="connsiteX4" fmla="*/ 33133 w 3724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4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4265" y="0"/>
                    </a:lnTo>
                    <a:lnTo>
                      <a:pt x="37244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320DD04-5AE9-EA73-94CE-DEB82E9E72A7}"/>
                  </a:ext>
                </a:extLst>
              </p:cNvPr>
              <p:cNvSpPr/>
              <p:nvPr/>
            </p:nvSpPr>
            <p:spPr>
              <a:xfrm>
                <a:off x="2829118" y="3806065"/>
                <a:ext cx="36996" cy="3492"/>
              </a:xfrm>
              <a:custGeom>
                <a:avLst/>
                <a:gdLst>
                  <a:gd name="connsiteX0" fmla="*/ 33133 w 36996"/>
                  <a:gd name="connsiteY0" fmla="*/ 3493 h 3492"/>
                  <a:gd name="connsiteX1" fmla="*/ 0 w 36996"/>
                  <a:gd name="connsiteY1" fmla="*/ 3493 h 3492"/>
                  <a:gd name="connsiteX2" fmla="*/ 3987 w 36996"/>
                  <a:gd name="connsiteY2" fmla="*/ 0 h 3492"/>
                  <a:gd name="connsiteX3" fmla="*/ 36997 w 36996"/>
                  <a:gd name="connsiteY3" fmla="*/ 0 h 3492"/>
                  <a:gd name="connsiteX4" fmla="*/ 33133 w 36996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3987" y="0"/>
                    </a:lnTo>
                    <a:lnTo>
                      <a:pt x="36997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1E362507-EF09-E9C6-B4CE-EA18F01510CB}"/>
                  </a:ext>
                </a:extLst>
              </p:cNvPr>
              <p:cNvSpPr/>
              <p:nvPr/>
            </p:nvSpPr>
            <p:spPr>
              <a:xfrm>
                <a:off x="2888399" y="3806065"/>
                <a:ext cx="36718" cy="3492"/>
              </a:xfrm>
              <a:custGeom>
                <a:avLst/>
                <a:gdLst>
                  <a:gd name="connsiteX0" fmla="*/ 33133 w 36718"/>
                  <a:gd name="connsiteY0" fmla="*/ 3493 h 3492"/>
                  <a:gd name="connsiteX1" fmla="*/ 0 w 36718"/>
                  <a:gd name="connsiteY1" fmla="*/ 3493 h 3492"/>
                  <a:gd name="connsiteX2" fmla="*/ 3709 w 36718"/>
                  <a:gd name="connsiteY2" fmla="*/ 0 h 3492"/>
                  <a:gd name="connsiteX3" fmla="*/ 36719 w 36718"/>
                  <a:gd name="connsiteY3" fmla="*/ 0 h 3492"/>
                  <a:gd name="connsiteX4" fmla="*/ 33133 w 3671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3709" y="0"/>
                    </a:lnTo>
                    <a:lnTo>
                      <a:pt x="36719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11960461-EE1F-4FC4-EEDB-5BCDD1CE17E3}"/>
                  </a:ext>
                </a:extLst>
              </p:cNvPr>
              <p:cNvSpPr/>
              <p:nvPr/>
            </p:nvSpPr>
            <p:spPr>
              <a:xfrm>
                <a:off x="2947680" y="3806065"/>
                <a:ext cx="36440" cy="3492"/>
              </a:xfrm>
              <a:custGeom>
                <a:avLst/>
                <a:gdLst>
                  <a:gd name="connsiteX0" fmla="*/ 33133 w 36440"/>
                  <a:gd name="connsiteY0" fmla="*/ 3493 h 3492"/>
                  <a:gd name="connsiteX1" fmla="*/ 0 w 36440"/>
                  <a:gd name="connsiteY1" fmla="*/ 3493 h 3492"/>
                  <a:gd name="connsiteX2" fmla="*/ 3462 w 36440"/>
                  <a:gd name="connsiteY2" fmla="*/ 0 h 3492"/>
                  <a:gd name="connsiteX3" fmla="*/ 36440 w 36440"/>
                  <a:gd name="connsiteY3" fmla="*/ 0 h 3492"/>
                  <a:gd name="connsiteX4" fmla="*/ 33133 w 36440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3462" y="0"/>
                    </a:lnTo>
                    <a:lnTo>
                      <a:pt x="36440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BD984274-40A2-A9DA-8FAE-07FFED020C32}"/>
                  </a:ext>
                </a:extLst>
              </p:cNvPr>
              <p:cNvSpPr/>
              <p:nvPr/>
            </p:nvSpPr>
            <p:spPr>
              <a:xfrm>
                <a:off x="3006962" y="3806065"/>
                <a:ext cx="36162" cy="3492"/>
              </a:xfrm>
              <a:custGeom>
                <a:avLst/>
                <a:gdLst>
                  <a:gd name="connsiteX0" fmla="*/ 33133 w 36162"/>
                  <a:gd name="connsiteY0" fmla="*/ 3493 h 3492"/>
                  <a:gd name="connsiteX1" fmla="*/ 0 w 36162"/>
                  <a:gd name="connsiteY1" fmla="*/ 3493 h 3492"/>
                  <a:gd name="connsiteX2" fmla="*/ 3183 w 36162"/>
                  <a:gd name="connsiteY2" fmla="*/ 0 h 3492"/>
                  <a:gd name="connsiteX3" fmla="*/ 36162 w 36162"/>
                  <a:gd name="connsiteY3" fmla="*/ 0 h 3492"/>
                  <a:gd name="connsiteX4" fmla="*/ 33133 w 3616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3183" y="0"/>
                    </a:lnTo>
                    <a:lnTo>
                      <a:pt x="36162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B3E84F9C-0EDA-653E-13A8-772FEE5DA1B1}"/>
                  </a:ext>
                </a:extLst>
              </p:cNvPr>
              <p:cNvSpPr/>
              <p:nvPr/>
            </p:nvSpPr>
            <p:spPr>
              <a:xfrm>
                <a:off x="3066243" y="3806065"/>
                <a:ext cx="35915" cy="3492"/>
              </a:xfrm>
              <a:custGeom>
                <a:avLst/>
                <a:gdLst>
                  <a:gd name="connsiteX0" fmla="*/ 33133 w 35915"/>
                  <a:gd name="connsiteY0" fmla="*/ 3493 h 3492"/>
                  <a:gd name="connsiteX1" fmla="*/ 0 w 35915"/>
                  <a:gd name="connsiteY1" fmla="*/ 3493 h 3492"/>
                  <a:gd name="connsiteX2" fmla="*/ 2905 w 35915"/>
                  <a:gd name="connsiteY2" fmla="*/ 0 h 3492"/>
                  <a:gd name="connsiteX3" fmla="*/ 35915 w 35915"/>
                  <a:gd name="connsiteY3" fmla="*/ 0 h 3492"/>
                  <a:gd name="connsiteX4" fmla="*/ 33133 w 3591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5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2905" y="0"/>
                    </a:lnTo>
                    <a:lnTo>
                      <a:pt x="35915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4AF4B902-5082-958A-0FDC-8EBAF16E3663}"/>
                  </a:ext>
                </a:extLst>
              </p:cNvPr>
              <p:cNvSpPr/>
              <p:nvPr/>
            </p:nvSpPr>
            <p:spPr>
              <a:xfrm>
                <a:off x="3125524" y="3806065"/>
                <a:ext cx="35636" cy="3492"/>
              </a:xfrm>
              <a:custGeom>
                <a:avLst/>
                <a:gdLst>
                  <a:gd name="connsiteX0" fmla="*/ 33133 w 35636"/>
                  <a:gd name="connsiteY0" fmla="*/ 3493 h 3492"/>
                  <a:gd name="connsiteX1" fmla="*/ 0 w 35636"/>
                  <a:gd name="connsiteY1" fmla="*/ 3493 h 3492"/>
                  <a:gd name="connsiteX2" fmla="*/ 2658 w 35636"/>
                  <a:gd name="connsiteY2" fmla="*/ 0 h 3492"/>
                  <a:gd name="connsiteX3" fmla="*/ 35637 w 35636"/>
                  <a:gd name="connsiteY3" fmla="*/ 0 h 3492"/>
                  <a:gd name="connsiteX4" fmla="*/ 33133 w 35636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2658" y="0"/>
                    </a:lnTo>
                    <a:lnTo>
                      <a:pt x="35637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2444CE9F-51B7-4C8C-3BC6-8CC33B0163B0}"/>
                  </a:ext>
                </a:extLst>
              </p:cNvPr>
              <p:cNvSpPr/>
              <p:nvPr/>
            </p:nvSpPr>
            <p:spPr>
              <a:xfrm>
                <a:off x="3184806" y="3806065"/>
                <a:ext cx="35358" cy="3492"/>
              </a:xfrm>
              <a:custGeom>
                <a:avLst/>
                <a:gdLst>
                  <a:gd name="connsiteX0" fmla="*/ 33133 w 35358"/>
                  <a:gd name="connsiteY0" fmla="*/ 3493 h 3492"/>
                  <a:gd name="connsiteX1" fmla="*/ 0 w 35358"/>
                  <a:gd name="connsiteY1" fmla="*/ 3493 h 3492"/>
                  <a:gd name="connsiteX2" fmla="*/ 2380 w 35358"/>
                  <a:gd name="connsiteY2" fmla="*/ 0 h 3492"/>
                  <a:gd name="connsiteX3" fmla="*/ 35358 w 35358"/>
                  <a:gd name="connsiteY3" fmla="*/ 0 h 3492"/>
                  <a:gd name="connsiteX4" fmla="*/ 33133 w 3535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8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2380" y="0"/>
                    </a:lnTo>
                    <a:lnTo>
                      <a:pt x="35358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A0406831-B29F-79A4-8480-6FFEA0AD3A10}"/>
                  </a:ext>
                </a:extLst>
              </p:cNvPr>
              <p:cNvSpPr/>
              <p:nvPr/>
            </p:nvSpPr>
            <p:spPr>
              <a:xfrm>
                <a:off x="3244087" y="3806065"/>
                <a:ext cx="35111" cy="3492"/>
              </a:xfrm>
              <a:custGeom>
                <a:avLst/>
                <a:gdLst>
                  <a:gd name="connsiteX0" fmla="*/ 33133 w 35111"/>
                  <a:gd name="connsiteY0" fmla="*/ 3493 h 3492"/>
                  <a:gd name="connsiteX1" fmla="*/ 0 w 35111"/>
                  <a:gd name="connsiteY1" fmla="*/ 3493 h 3492"/>
                  <a:gd name="connsiteX2" fmla="*/ 2102 w 35111"/>
                  <a:gd name="connsiteY2" fmla="*/ 0 h 3492"/>
                  <a:gd name="connsiteX3" fmla="*/ 35111 w 35111"/>
                  <a:gd name="connsiteY3" fmla="*/ 0 h 3492"/>
                  <a:gd name="connsiteX4" fmla="*/ 33133 w 3511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1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2102" y="0"/>
                    </a:lnTo>
                    <a:lnTo>
                      <a:pt x="35111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2C2F34C7-658F-8E3D-E9B0-ADFDC074D4C9}"/>
                  </a:ext>
                </a:extLst>
              </p:cNvPr>
              <p:cNvSpPr/>
              <p:nvPr/>
            </p:nvSpPr>
            <p:spPr>
              <a:xfrm>
                <a:off x="3303369" y="3806065"/>
                <a:ext cx="34833" cy="3492"/>
              </a:xfrm>
              <a:custGeom>
                <a:avLst/>
                <a:gdLst>
                  <a:gd name="connsiteX0" fmla="*/ 33133 w 34833"/>
                  <a:gd name="connsiteY0" fmla="*/ 3493 h 3492"/>
                  <a:gd name="connsiteX1" fmla="*/ 0 w 34833"/>
                  <a:gd name="connsiteY1" fmla="*/ 3493 h 3492"/>
                  <a:gd name="connsiteX2" fmla="*/ 1854 w 34833"/>
                  <a:gd name="connsiteY2" fmla="*/ 0 h 3492"/>
                  <a:gd name="connsiteX3" fmla="*/ 34833 w 34833"/>
                  <a:gd name="connsiteY3" fmla="*/ 0 h 3492"/>
                  <a:gd name="connsiteX4" fmla="*/ 33133 w 34833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3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1854" y="0"/>
                    </a:lnTo>
                    <a:lnTo>
                      <a:pt x="34833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009C67DB-3D69-AAD9-B367-082904EEA33D}"/>
                  </a:ext>
                </a:extLst>
              </p:cNvPr>
              <p:cNvSpPr/>
              <p:nvPr/>
            </p:nvSpPr>
            <p:spPr>
              <a:xfrm>
                <a:off x="3362650" y="3806065"/>
                <a:ext cx="34555" cy="3492"/>
              </a:xfrm>
              <a:custGeom>
                <a:avLst/>
                <a:gdLst>
                  <a:gd name="connsiteX0" fmla="*/ 33134 w 34555"/>
                  <a:gd name="connsiteY0" fmla="*/ 3493 h 3492"/>
                  <a:gd name="connsiteX1" fmla="*/ 0 w 34555"/>
                  <a:gd name="connsiteY1" fmla="*/ 3493 h 3492"/>
                  <a:gd name="connsiteX2" fmla="*/ 1576 w 34555"/>
                  <a:gd name="connsiteY2" fmla="*/ 0 h 3492"/>
                  <a:gd name="connsiteX3" fmla="*/ 34555 w 34555"/>
                  <a:gd name="connsiteY3" fmla="*/ 0 h 3492"/>
                  <a:gd name="connsiteX4" fmla="*/ 33134 w 3455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492">
                    <a:moveTo>
                      <a:pt x="33134" y="3493"/>
                    </a:moveTo>
                    <a:lnTo>
                      <a:pt x="0" y="3493"/>
                    </a:lnTo>
                    <a:lnTo>
                      <a:pt x="1576" y="0"/>
                    </a:lnTo>
                    <a:lnTo>
                      <a:pt x="34555" y="0"/>
                    </a:lnTo>
                    <a:lnTo>
                      <a:pt x="3313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85920B9F-9EA5-19B7-F424-1ACC1A510A70}"/>
                  </a:ext>
                </a:extLst>
              </p:cNvPr>
              <p:cNvSpPr/>
              <p:nvPr/>
            </p:nvSpPr>
            <p:spPr>
              <a:xfrm>
                <a:off x="3421931" y="3806065"/>
                <a:ext cx="34307" cy="3492"/>
              </a:xfrm>
              <a:custGeom>
                <a:avLst/>
                <a:gdLst>
                  <a:gd name="connsiteX0" fmla="*/ 33133 w 34307"/>
                  <a:gd name="connsiteY0" fmla="*/ 3493 h 3492"/>
                  <a:gd name="connsiteX1" fmla="*/ 0 w 34307"/>
                  <a:gd name="connsiteY1" fmla="*/ 3493 h 3492"/>
                  <a:gd name="connsiteX2" fmla="*/ 1298 w 34307"/>
                  <a:gd name="connsiteY2" fmla="*/ 0 h 3492"/>
                  <a:gd name="connsiteX3" fmla="*/ 34308 w 34307"/>
                  <a:gd name="connsiteY3" fmla="*/ 0 h 3492"/>
                  <a:gd name="connsiteX4" fmla="*/ 33133 w 3430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07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1298" y="0"/>
                    </a:lnTo>
                    <a:lnTo>
                      <a:pt x="34308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E4F18BF3-4436-195E-FCC5-6F003D16D71D}"/>
                  </a:ext>
                </a:extLst>
              </p:cNvPr>
              <p:cNvSpPr/>
              <p:nvPr/>
            </p:nvSpPr>
            <p:spPr>
              <a:xfrm>
                <a:off x="3481212" y="3806065"/>
                <a:ext cx="34029" cy="3492"/>
              </a:xfrm>
              <a:custGeom>
                <a:avLst/>
                <a:gdLst>
                  <a:gd name="connsiteX0" fmla="*/ 33134 w 34029"/>
                  <a:gd name="connsiteY0" fmla="*/ 3493 h 3492"/>
                  <a:gd name="connsiteX1" fmla="*/ 0 w 34029"/>
                  <a:gd name="connsiteY1" fmla="*/ 3493 h 3492"/>
                  <a:gd name="connsiteX2" fmla="*/ 1051 w 34029"/>
                  <a:gd name="connsiteY2" fmla="*/ 0 h 3492"/>
                  <a:gd name="connsiteX3" fmla="*/ 34030 w 34029"/>
                  <a:gd name="connsiteY3" fmla="*/ 0 h 3492"/>
                  <a:gd name="connsiteX4" fmla="*/ 33134 w 34029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29" h="3492">
                    <a:moveTo>
                      <a:pt x="33134" y="3493"/>
                    </a:moveTo>
                    <a:lnTo>
                      <a:pt x="0" y="3493"/>
                    </a:lnTo>
                    <a:lnTo>
                      <a:pt x="1051" y="0"/>
                    </a:lnTo>
                    <a:lnTo>
                      <a:pt x="34030" y="0"/>
                    </a:lnTo>
                    <a:lnTo>
                      <a:pt x="3313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23EBD344-A61A-F7AA-C041-D40E322F491C}"/>
                  </a:ext>
                </a:extLst>
              </p:cNvPr>
              <p:cNvSpPr/>
              <p:nvPr/>
            </p:nvSpPr>
            <p:spPr>
              <a:xfrm>
                <a:off x="3540494" y="3806065"/>
                <a:ext cx="33751" cy="3492"/>
              </a:xfrm>
              <a:custGeom>
                <a:avLst/>
                <a:gdLst>
                  <a:gd name="connsiteX0" fmla="*/ 33133 w 33751"/>
                  <a:gd name="connsiteY0" fmla="*/ 3493 h 3492"/>
                  <a:gd name="connsiteX1" fmla="*/ 0 w 33751"/>
                  <a:gd name="connsiteY1" fmla="*/ 3493 h 3492"/>
                  <a:gd name="connsiteX2" fmla="*/ 773 w 33751"/>
                  <a:gd name="connsiteY2" fmla="*/ 0 h 3492"/>
                  <a:gd name="connsiteX3" fmla="*/ 33752 w 33751"/>
                  <a:gd name="connsiteY3" fmla="*/ 0 h 3492"/>
                  <a:gd name="connsiteX4" fmla="*/ 33133 w 3375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51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773" y="0"/>
                    </a:lnTo>
                    <a:lnTo>
                      <a:pt x="33752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136B7BEB-464C-99BF-9FA6-3720C161D40D}"/>
                  </a:ext>
                </a:extLst>
              </p:cNvPr>
              <p:cNvSpPr/>
              <p:nvPr/>
            </p:nvSpPr>
            <p:spPr>
              <a:xfrm>
                <a:off x="3599775" y="3806065"/>
                <a:ext cx="33504" cy="3492"/>
              </a:xfrm>
              <a:custGeom>
                <a:avLst/>
                <a:gdLst>
                  <a:gd name="connsiteX0" fmla="*/ 33133 w 33504"/>
                  <a:gd name="connsiteY0" fmla="*/ 3493 h 3492"/>
                  <a:gd name="connsiteX1" fmla="*/ 0 w 33504"/>
                  <a:gd name="connsiteY1" fmla="*/ 3493 h 3492"/>
                  <a:gd name="connsiteX2" fmla="*/ 494 w 33504"/>
                  <a:gd name="connsiteY2" fmla="*/ 0 h 3492"/>
                  <a:gd name="connsiteX3" fmla="*/ 33504 w 33504"/>
                  <a:gd name="connsiteY3" fmla="*/ 0 h 3492"/>
                  <a:gd name="connsiteX4" fmla="*/ 33133 w 3350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04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494" y="0"/>
                    </a:lnTo>
                    <a:lnTo>
                      <a:pt x="33504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B892C7A0-B7FA-F73A-A468-6F19C1FD7000}"/>
                  </a:ext>
                </a:extLst>
              </p:cNvPr>
              <p:cNvSpPr/>
              <p:nvPr/>
            </p:nvSpPr>
            <p:spPr>
              <a:xfrm>
                <a:off x="3659057" y="3806065"/>
                <a:ext cx="33225" cy="3492"/>
              </a:xfrm>
              <a:custGeom>
                <a:avLst/>
                <a:gdLst>
                  <a:gd name="connsiteX0" fmla="*/ 33133 w 33225"/>
                  <a:gd name="connsiteY0" fmla="*/ 3493 h 3492"/>
                  <a:gd name="connsiteX1" fmla="*/ 0 w 33225"/>
                  <a:gd name="connsiteY1" fmla="*/ 3493 h 3492"/>
                  <a:gd name="connsiteX2" fmla="*/ 247 w 33225"/>
                  <a:gd name="connsiteY2" fmla="*/ 0 h 3492"/>
                  <a:gd name="connsiteX3" fmla="*/ 33226 w 33225"/>
                  <a:gd name="connsiteY3" fmla="*/ 0 h 3492"/>
                  <a:gd name="connsiteX4" fmla="*/ 33133 w 3322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5" h="3492">
                    <a:moveTo>
                      <a:pt x="33133" y="3493"/>
                    </a:moveTo>
                    <a:lnTo>
                      <a:pt x="0" y="3493"/>
                    </a:lnTo>
                    <a:lnTo>
                      <a:pt x="247" y="0"/>
                    </a:lnTo>
                    <a:lnTo>
                      <a:pt x="33226" y="0"/>
                    </a:lnTo>
                    <a:lnTo>
                      <a:pt x="3313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56B3C8A-924E-90FA-9130-E1C267986995}"/>
                  </a:ext>
                </a:extLst>
              </p:cNvPr>
              <p:cNvSpPr/>
              <p:nvPr/>
            </p:nvSpPr>
            <p:spPr>
              <a:xfrm>
                <a:off x="3718307" y="3806065"/>
                <a:ext cx="33164" cy="3492"/>
              </a:xfrm>
              <a:custGeom>
                <a:avLst/>
                <a:gdLst>
                  <a:gd name="connsiteX0" fmla="*/ 33164 w 33164"/>
                  <a:gd name="connsiteY0" fmla="*/ 3493 h 3492"/>
                  <a:gd name="connsiteX1" fmla="*/ 31 w 33164"/>
                  <a:gd name="connsiteY1" fmla="*/ 3493 h 3492"/>
                  <a:gd name="connsiteX2" fmla="*/ 0 w 33164"/>
                  <a:gd name="connsiteY2" fmla="*/ 0 h 3492"/>
                  <a:gd name="connsiteX3" fmla="*/ 32978 w 33164"/>
                  <a:gd name="connsiteY3" fmla="*/ 0 h 3492"/>
                  <a:gd name="connsiteX4" fmla="*/ 33164 w 3316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4" h="3492">
                    <a:moveTo>
                      <a:pt x="33164" y="3493"/>
                    </a:moveTo>
                    <a:lnTo>
                      <a:pt x="31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316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37C06560-A98A-2EDC-1A2B-0603F99667C6}"/>
                  </a:ext>
                </a:extLst>
              </p:cNvPr>
              <p:cNvSpPr/>
              <p:nvPr/>
            </p:nvSpPr>
            <p:spPr>
              <a:xfrm>
                <a:off x="3777310" y="3806065"/>
                <a:ext cx="33442" cy="3492"/>
              </a:xfrm>
              <a:custGeom>
                <a:avLst/>
                <a:gdLst>
                  <a:gd name="connsiteX0" fmla="*/ 33442 w 33442"/>
                  <a:gd name="connsiteY0" fmla="*/ 3493 h 3492"/>
                  <a:gd name="connsiteX1" fmla="*/ 309 w 33442"/>
                  <a:gd name="connsiteY1" fmla="*/ 3493 h 3492"/>
                  <a:gd name="connsiteX2" fmla="*/ 0 w 33442"/>
                  <a:gd name="connsiteY2" fmla="*/ 0 h 3492"/>
                  <a:gd name="connsiteX3" fmla="*/ 32979 w 33442"/>
                  <a:gd name="connsiteY3" fmla="*/ 0 h 3492"/>
                  <a:gd name="connsiteX4" fmla="*/ 33442 w 3344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42" h="3492">
                    <a:moveTo>
                      <a:pt x="33442" y="3493"/>
                    </a:moveTo>
                    <a:lnTo>
                      <a:pt x="309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3442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539665BA-5FA4-DAD4-AB39-5658823358D1}"/>
                  </a:ext>
                </a:extLst>
              </p:cNvPr>
              <p:cNvSpPr/>
              <p:nvPr/>
            </p:nvSpPr>
            <p:spPr>
              <a:xfrm>
                <a:off x="3836313" y="3806065"/>
                <a:ext cx="33720" cy="3492"/>
              </a:xfrm>
              <a:custGeom>
                <a:avLst/>
                <a:gdLst>
                  <a:gd name="connsiteX0" fmla="*/ 33721 w 33720"/>
                  <a:gd name="connsiteY0" fmla="*/ 3493 h 3492"/>
                  <a:gd name="connsiteX1" fmla="*/ 587 w 33720"/>
                  <a:gd name="connsiteY1" fmla="*/ 3493 h 3492"/>
                  <a:gd name="connsiteX2" fmla="*/ 0 w 33720"/>
                  <a:gd name="connsiteY2" fmla="*/ 0 h 3492"/>
                  <a:gd name="connsiteX3" fmla="*/ 33010 w 33720"/>
                  <a:gd name="connsiteY3" fmla="*/ 0 h 3492"/>
                  <a:gd name="connsiteX4" fmla="*/ 33721 w 33720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0" h="3492">
                    <a:moveTo>
                      <a:pt x="33721" y="3493"/>
                    </a:moveTo>
                    <a:lnTo>
                      <a:pt x="587" y="3493"/>
                    </a:lnTo>
                    <a:lnTo>
                      <a:pt x="0" y="0"/>
                    </a:lnTo>
                    <a:lnTo>
                      <a:pt x="33010" y="0"/>
                    </a:lnTo>
                    <a:lnTo>
                      <a:pt x="33721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1CEB1E84-AAFD-8925-7F01-05A3FBAFC02A}"/>
                  </a:ext>
                </a:extLst>
              </p:cNvPr>
              <p:cNvSpPr/>
              <p:nvPr/>
            </p:nvSpPr>
            <p:spPr>
              <a:xfrm>
                <a:off x="3895347" y="3806065"/>
                <a:ext cx="33968" cy="3492"/>
              </a:xfrm>
              <a:custGeom>
                <a:avLst/>
                <a:gdLst>
                  <a:gd name="connsiteX0" fmla="*/ 33968 w 33968"/>
                  <a:gd name="connsiteY0" fmla="*/ 3493 h 3492"/>
                  <a:gd name="connsiteX1" fmla="*/ 804 w 33968"/>
                  <a:gd name="connsiteY1" fmla="*/ 3493 h 3492"/>
                  <a:gd name="connsiteX2" fmla="*/ 0 w 33968"/>
                  <a:gd name="connsiteY2" fmla="*/ 0 h 3492"/>
                  <a:gd name="connsiteX3" fmla="*/ 32979 w 33968"/>
                  <a:gd name="connsiteY3" fmla="*/ 0 h 3492"/>
                  <a:gd name="connsiteX4" fmla="*/ 33968 w 3396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8" h="3492">
                    <a:moveTo>
                      <a:pt x="33968" y="3493"/>
                    </a:moveTo>
                    <a:lnTo>
                      <a:pt x="804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3968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3F49C80F-7310-5B78-94CE-32B7BF59A099}"/>
                  </a:ext>
                </a:extLst>
              </p:cNvPr>
              <p:cNvSpPr/>
              <p:nvPr/>
            </p:nvSpPr>
            <p:spPr>
              <a:xfrm>
                <a:off x="3954351" y="3806065"/>
                <a:ext cx="34245" cy="3492"/>
              </a:xfrm>
              <a:custGeom>
                <a:avLst/>
                <a:gdLst>
                  <a:gd name="connsiteX0" fmla="*/ 34246 w 34245"/>
                  <a:gd name="connsiteY0" fmla="*/ 3493 h 3492"/>
                  <a:gd name="connsiteX1" fmla="*/ 1082 w 34245"/>
                  <a:gd name="connsiteY1" fmla="*/ 3493 h 3492"/>
                  <a:gd name="connsiteX2" fmla="*/ 0 w 34245"/>
                  <a:gd name="connsiteY2" fmla="*/ 0 h 3492"/>
                  <a:gd name="connsiteX3" fmla="*/ 32978 w 34245"/>
                  <a:gd name="connsiteY3" fmla="*/ 0 h 3492"/>
                  <a:gd name="connsiteX4" fmla="*/ 34246 w 3424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5" h="3492">
                    <a:moveTo>
                      <a:pt x="34246" y="3493"/>
                    </a:moveTo>
                    <a:lnTo>
                      <a:pt x="1082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4246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2835D970-019B-DCD2-5993-3E9630BD09EF}"/>
                  </a:ext>
                </a:extLst>
              </p:cNvPr>
              <p:cNvSpPr/>
              <p:nvPr/>
            </p:nvSpPr>
            <p:spPr>
              <a:xfrm>
                <a:off x="4013354" y="3806065"/>
                <a:ext cx="34524" cy="3492"/>
              </a:xfrm>
              <a:custGeom>
                <a:avLst/>
                <a:gdLst>
                  <a:gd name="connsiteX0" fmla="*/ 34524 w 34524"/>
                  <a:gd name="connsiteY0" fmla="*/ 3493 h 3492"/>
                  <a:gd name="connsiteX1" fmla="*/ 1360 w 34524"/>
                  <a:gd name="connsiteY1" fmla="*/ 3493 h 3492"/>
                  <a:gd name="connsiteX2" fmla="*/ 0 w 34524"/>
                  <a:gd name="connsiteY2" fmla="*/ 0 h 3492"/>
                  <a:gd name="connsiteX3" fmla="*/ 33010 w 34524"/>
                  <a:gd name="connsiteY3" fmla="*/ 0 h 3492"/>
                  <a:gd name="connsiteX4" fmla="*/ 34524 w 3452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4" h="3492">
                    <a:moveTo>
                      <a:pt x="34524" y="3493"/>
                    </a:moveTo>
                    <a:lnTo>
                      <a:pt x="1360" y="3493"/>
                    </a:lnTo>
                    <a:lnTo>
                      <a:pt x="0" y="0"/>
                    </a:lnTo>
                    <a:lnTo>
                      <a:pt x="33010" y="0"/>
                    </a:lnTo>
                    <a:lnTo>
                      <a:pt x="3452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66FB467D-E82E-BB1C-FB1E-FB76712BC890}"/>
                  </a:ext>
                </a:extLst>
              </p:cNvPr>
              <p:cNvSpPr/>
              <p:nvPr/>
            </p:nvSpPr>
            <p:spPr>
              <a:xfrm>
                <a:off x="4072388" y="3806065"/>
                <a:ext cx="34771" cy="3492"/>
              </a:xfrm>
              <a:custGeom>
                <a:avLst/>
                <a:gdLst>
                  <a:gd name="connsiteX0" fmla="*/ 34771 w 34771"/>
                  <a:gd name="connsiteY0" fmla="*/ 3493 h 3492"/>
                  <a:gd name="connsiteX1" fmla="*/ 1607 w 34771"/>
                  <a:gd name="connsiteY1" fmla="*/ 3493 h 3492"/>
                  <a:gd name="connsiteX2" fmla="*/ 0 w 34771"/>
                  <a:gd name="connsiteY2" fmla="*/ 0 h 3492"/>
                  <a:gd name="connsiteX3" fmla="*/ 32979 w 34771"/>
                  <a:gd name="connsiteY3" fmla="*/ 0 h 3492"/>
                  <a:gd name="connsiteX4" fmla="*/ 34771 w 3477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1" h="3492">
                    <a:moveTo>
                      <a:pt x="34771" y="3493"/>
                    </a:moveTo>
                    <a:lnTo>
                      <a:pt x="1607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4771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7AAB3889-92E6-4C65-A276-59C6CFE4B56B}"/>
                  </a:ext>
                </a:extLst>
              </p:cNvPr>
              <p:cNvSpPr/>
              <p:nvPr/>
            </p:nvSpPr>
            <p:spPr>
              <a:xfrm>
                <a:off x="4131391" y="3806065"/>
                <a:ext cx="35049" cy="3492"/>
              </a:xfrm>
              <a:custGeom>
                <a:avLst/>
                <a:gdLst>
                  <a:gd name="connsiteX0" fmla="*/ 35049 w 35049"/>
                  <a:gd name="connsiteY0" fmla="*/ 3493 h 3492"/>
                  <a:gd name="connsiteX1" fmla="*/ 1885 w 35049"/>
                  <a:gd name="connsiteY1" fmla="*/ 3493 h 3492"/>
                  <a:gd name="connsiteX2" fmla="*/ 0 w 35049"/>
                  <a:gd name="connsiteY2" fmla="*/ 0 h 3492"/>
                  <a:gd name="connsiteX3" fmla="*/ 32978 w 35049"/>
                  <a:gd name="connsiteY3" fmla="*/ 0 h 3492"/>
                  <a:gd name="connsiteX4" fmla="*/ 35049 w 35049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492">
                    <a:moveTo>
                      <a:pt x="35049" y="3493"/>
                    </a:moveTo>
                    <a:lnTo>
                      <a:pt x="1885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5049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69EF78B1-9990-5479-DF48-0F9C7A941FB7}"/>
                  </a:ext>
                </a:extLst>
              </p:cNvPr>
              <p:cNvSpPr/>
              <p:nvPr/>
            </p:nvSpPr>
            <p:spPr>
              <a:xfrm>
                <a:off x="4190394" y="3806065"/>
                <a:ext cx="35327" cy="3492"/>
              </a:xfrm>
              <a:custGeom>
                <a:avLst/>
                <a:gdLst>
                  <a:gd name="connsiteX0" fmla="*/ 35328 w 35327"/>
                  <a:gd name="connsiteY0" fmla="*/ 3493 h 3492"/>
                  <a:gd name="connsiteX1" fmla="*/ 2163 w 35327"/>
                  <a:gd name="connsiteY1" fmla="*/ 3493 h 3492"/>
                  <a:gd name="connsiteX2" fmla="*/ 0 w 35327"/>
                  <a:gd name="connsiteY2" fmla="*/ 0 h 3492"/>
                  <a:gd name="connsiteX3" fmla="*/ 33009 w 35327"/>
                  <a:gd name="connsiteY3" fmla="*/ 0 h 3492"/>
                  <a:gd name="connsiteX4" fmla="*/ 35328 w 3532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492">
                    <a:moveTo>
                      <a:pt x="35328" y="3493"/>
                    </a:moveTo>
                    <a:lnTo>
                      <a:pt x="2163" y="3493"/>
                    </a:lnTo>
                    <a:lnTo>
                      <a:pt x="0" y="0"/>
                    </a:lnTo>
                    <a:lnTo>
                      <a:pt x="33009" y="0"/>
                    </a:lnTo>
                    <a:lnTo>
                      <a:pt x="35328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F943DA26-942D-466F-D5AD-9428CC2E8576}"/>
                  </a:ext>
                </a:extLst>
              </p:cNvPr>
              <p:cNvSpPr/>
              <p:nvPr/>
            </p:nvSpPr>
            <p:spPr>
              <a:xfrm>
                <a:off x="4249428" y="3806065"/>
                <a:ext cx="35575" cy="3492"/>
              </a:xfrm>
              <a:custGeom>
                <a:avLst/>
                <a:gdLst>
                  <a:gd name="connsiteX0" fmla="*/ 35575 w 35575"/>
                  <a:gd name="connsiteY0" fmla="*/ 3493 h 3492"/>
                  <a:gd name="connsiteX1" fmla="*/ 2411 w 35575"/>
                  <a:gd name="connsiteY1" fmla="*/ 3493 h 3492"/>
                  <a:gd name="connsiteX2" fmla="*/ 0 w 35575"/>
                  <a:gd name="connsiteY2" fmla="*/ 0 h 3492"/>
                  <a:gd name="connsiteX3" fmla="*/ 32979 w 35575"/>
                  <a:gd name="connsiteY3" fmla="*/ 0 h 3492"/>
                  <a:gd name="connsiteX4" fmla="*/ 35575 w 3557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492">
                    <a:moveTo>
                      <a:pt x="35575" y="3493"/>
                    </a:moveTo>
                    <a:lnTo>
                      <a:pt x="2411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5575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394AE5FB-23E3-739A-2C7B-3A5D42688E9A}"/>
                  </a:ext>
                </a:extLst>
              </p:cNvPr>
              <p:cNvSpPr/>
              <p:nvPr/>
            </p:nvSpPr>
            <p:spPr>
              <a:xfrm>
                <a:off x="4308431" y="3806065"/>
                <a:ext cx="35853" cy="3492"/>
              </a:xfrm>
              <a:custGeom>
                <a:avLst/>
                <a:gdLst>
                  <a:gd name="connsiteX0" fmla="*/ 35853 w 35853"/>
                  <a:gd name="connsiteY0" fmla="*/ 3493 h 3492"/>
                  <a:gd name="connsiteX1" fmla="*/ 2689 w 35853"/>
                  <a:gd name="connsiteY1" fmla="*/ 3493 h 3492"/>
                  <a:gd name="connsiteX2" fmla="*/ 0 w 35853"/>
                  <a:gd name="connsiteY2" fmla="*/ 0 h 3492"/>
                  <a:gd name="connsiteX3" fmla="*/ 32979 w 35853"/>
                  <a:gd name="connsiteY3" fmla="*/ 0 h 3492"/>
                  <a:gd name="connsiteX4" fmla="*/ 35853 w 35853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492">
                    <a:moveTo>
                      <a:pt x="35853" y="3493"/>
                    </a:moveTo>
                    <a:lnTo>
                      <a:pt x="2689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585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1DDBC017-AE3A-37DC-FD4D-05894E83609B}"/>
                  </a:ext>
                </a:extLst>
              </p:cNvPr>
              <p:cNvSpPr/>
              <p:nvPr/>
            </p:nvSpPr>
            <p:spPr>
              <a:xfrm>
                <a:off x="4367435" y="3806065"/>
                <a:ext cx="36131" cy="3492"/>
              </a:xfrm>
              <a:custGeom>
                <a:avLst/>
                <a:gdLst>
                  <a:gd name="connsiteX0" fmla="*/ 36131 w 36131"/>
                  <a:gd name="connsiteY0" fmla="*/ 3493 h 3492"/>
                  <a:gd name="connsiteX1" fmla="*/ 2967 w 36131"/>
                  <a:gd name="connsiteY1" fmla="*/ 3493 h 3492"/>
                  <a:gd name="connsiteX2" fmla="*/ 0 w 36131"/>
                  <a:gd name="connsiteY2" fmla="*/ 0 h 3492"/>
                  <a:gd name="connsiteX3" fmla="*/ 33009 w 36131"/>
                  <a:gd name="connsiteY3" fmla="*/ 0 h 3492"/>
                  <a:gd name="connsiteX4" fmla="*/ 36131 w 3613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492">
                    <a:moveTo>
                      <a:pt x="36131" y="3493"/>
                    </a:moveTo>
                    <a:lnTo>
                      <a:pt x="2967" y="3493"/>
                    </a:lnTo>
                    <a:lnTo>
                      <a:pt x="0" y="0"/>
                    </a:lnTo>
                    <a:lnTo>
                      <a:pt x="33009" y="0"/>
                    </a:lnTo>
                    <a:lnTo>
                      <a:pt x="36131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C840E7AC-F988-ABE0-DF6A-1210CAA43724}"/>
                  </a:ext>
                </a:extLst>
              </p:cNvPr>
              <p:cNvSpPr/>
              <p:nvPr/>
            </p:nvSpPr>
            <p:spPr>
              <a:xfrm>
                <a:off x="4426469" y="3806065"/>
                <a:ext cx="36378" cy="3492"/>
              </a:xfrm>
              <a:custGeom>
                <a:avLst/>
                <a:gdLst>
                  <a:gd name="connsiteX0" fmla="*/ 36379 w 36378"/>
                  <a:gd name="connsiteY0" fmla="*/ 3493 h 3492"/>
                  <a:gd name="connsiteX1" fmla="*/ 3214 w 36378"/>
                  <a:gd name="connsiteY1" fmla="*/ 3493 h 3492"/>
                  <a:gd name="connsiteX2" fmla="*/ 0 w 36378"/>
                  <a:gd name="connsiteY2" fmla="*/ 0 h 3492"/>
                  <a:gd name="connsiteX3" fmla="*/ 32978 w 36378"/>
                  <a:gd name="connsiteY3" fmla="*/ 0 h 3492"/>
                  <a:gd name="connsiteX4" fmla="*/ 36379 w 3637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492">
                    <a:moveTo>
                      <a:pt x="36379" y="3493"/>
                    </a:moveTo>
                    <a:lnTo>
                      <a:pt x="3214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6379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6848B176-F15F-4005-D07A-F9840758978C}"/>
                  </a:ext>
                </a:extLst>
              </p:cNvPr>
              <p:cNvSpPr/>
              <p:nvPr/>
            </p:nvSpPr>
            <p:spPr>
              <a:xfrm>
                <a:off x="4485472" y="3806065"/>
                <a:ext cx="36656" cy="3492"/>
              </a:xfrm>
              <a:custGeom>
                <a:avLst/>
                <a:gdLst>
                  <a:gd name="connsiteX0" fmla="*/ 36657 w 36656"/>
                  <a:gd name="connsiteY0" fmla="*/ 3493 h 3492"/>
                  <a:gd name="connsiteX1" fmla="*/ 3493 w 36656"/>
                  <a:gd name="connsiteY1" fmla="*/ 3493 h 3492"/>
                  <a:gd name="connsiteX2" fmla="*/ 0 w 36656"/>
                  <a:gd name="connsiteY2" fmla="*/ 0 h 3492"/>
                  <a:gd name="connsiteX3" fmla="*/ 32979 w 36656"/>
                  <a:gd name="connsiteY3" fmla="*/ 0 h 3492"/>
                  <a:gd name="connsiteX4" fmla="*/ 36657 w 36656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492">
                    <a:moveTo>
                      <a:pt x="36657" y="3493"/>
                    </a:moveTo>
                    <a:lnTo>
                      <a:pt x="3493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6657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D1D94F5-C699-BF4A-550E-93BC8567A98C}"/>
                  </a:ext>
                </a:extLst>
              </p:cNvPr>
              <p:cNvSpPr/>
              <p:nvPr/>
            </p:nvSpPr>
            <p:spPr>
              <a:xfrm>
                <a:off x="4544475" y="3806065"/>
                <a:ext cx="36935" cy="3492"/>
              </a:xfrm>
              <a:custGeom>
                <a:avLst/>
                <a:gdLst>
                  <a:gd name="connsiteX0" fmla="*/ 36935 w 36935"/>
                  <a:gd name="connsiteY0" fmla="*/ 3493 h 3492"/>
                  <a:gd name="connsiteX1" fmla="*/ 3771 w 36935"/>
                  <a:gd name="connsiteY1" fmla="*/ 3493 h 3492"/>
                  <a:gd name="connsiteX2" fmla="*/ 0 w 36935"/>
                  <a:gd name="connsiteY2" fmla="*/ 0 h 3492"/>
                  <a:gd name="connsiteX3" fmla="*/ 33010 w 36935"/>
                  <a:gd name="connsiteY3" fmla="*/ 0 h 3492"/>
                  <a:gd name="connsiteX4" fmla="*/ 36935 w 3693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492">
                    <a:moveTo>
                      <a:pt x="36935" y="3493"/>
                    </a:moveTo>
                    <a:lnTo>
                      <a:pt x="3771" y="3493"/>
                    </a:lnTo>
                    <a:lnTo>
                      <a:pt x="0" y="0"/>
                    </a:lnTo>
                    <a:lnTo>
                      <a:pt x="33010" y="0"/>
                    </a:lnTo>
                    <a:lnTo>
                      <a:pt x="36935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B46B8DB1-A94A-0BAC-348F-2B051C071E6E}"/>
                  </a:ext>
                </a:extLst>
              </p:cNvPr>
              <p:cNvSpPr/>
              <p:nvPr/>
            </p:nvSpPr>
            <p:spPr>
              <a:xfrm>
                <a:off x="4603479" y="3806065"/>
                <a:ext cx="37212" cy="3492"/>
              </a:xfrm>
              <a:custGeom>
                <a:avLst/>
                <a:gdLst>
                  <a:gd name="connsiteX0" fmla="*/ 37213 w 37212"/>
                  <a:gd name="connsiteY0" fmla="*/ 3493 h 3492"/>
                  <a:gd name="connsiteX1" fmla="*/ 4049 w 37212"/>
                  <a:gd name="connsiteY1" fmla="*/ 3493 h 3492"/>
                  <a:gd name="connsiteX2" fmla="*/ 0 w 37212"/>
                  <a:gd name="connsiteY2" fmla="*/ 0 h 3492"/>
                  <a:gd name="connsiteX3" fmla="*/ 33009 w 37212"/>
                  <a:gd name="connsiteY3" fmla="*/ 0 h 3492"/>
                  <a:gd name="connsiteX4" fmla="*/ 37213 w 3721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2" h="3492">
                    <a:moveTo>
                      <a:pt x="37213" y="3493"/>
                    </a:moveTo>
                    <a:lnTo>
                      <a:pt x="4049" y="3493"/>
                    </a:lnTo>
                    <a:lnTo>
                      <a:pt x="0" y="0"/>
                    </a:lnTo>
                    <a:lnTo>
                      <a:pt x="33009" y="0"/>
                    </a:lnTo>
                    <a:lnTo>
                      <a:pt x="3721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5FB0989F-B34E-49A5-45E0-A0138FEF2C75}"/>
                  </a:ext>
                </a:extLst>
              </p:cNvPr>
              <p:cNvSpPr/>
              <p:nvPr/>
            </p:nvSpPr>
            <p:spPr>
              <a:xfrm>
                <a:off x="4662513" y="3806065"/>
                <a:ext cx="37460" cy="3492"/>
              </a:xfrm>
              <a:custGeom>
                <a:avLst/>
                <a:gdLst>
                  <a:gd name="connsiteX0" fmla="*/ 37460 w 37460"/>
                  <a:gd name="connsiteY0" fmla="*/ 3493 h 3492"/>
                  <a:gd name="connsiteX1" fmla="*/ 4296 w 37460"/>
                  <a:gd name="connsiteY1" fmla="*/ 3493 h 3492"/>
                  <a:gd name="connsiteX2" fmla="*/ 0 w 37460"/>
                  <a:gd name="connsiteY2" fmla="*/ 0 h 3492"/>
                  <a:gd name="connsiteX3" fmla="*/ 32978 w 37460"/>
                  <a:gd name="connsiteY3" fmla="*/ 0 h 3492"/>
                  <a:gd name="connsiteX4" fmla="*/ 37460 w 37460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60" h="3492">
                    <a:moveTo>
                      <a:pt x="37460" y="3493"/>
                    </a:moveTo>
                    <a:lnTo>
                      <a:pt x="4296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7460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F95FEF89-C2C6-5638-3997-B2C49D307826}"/>
                  </a:ext>
                </a:extLst>
              </p:cNvPr>
              <p:cNvSpPr/>
              <p:nvPr/>
            </p:nvSpPr>
            <p:spPr>
              <a:xfrm>
                <a:off x="4721516" y="3806065"/>
                <a:ext cx="37738" cy="3492"/>
              </a:xfrm>
              <a:custGeom>
                <a:avLst/>
                <a:gdLst>
                  <a:gd name="connsiteX0" fmla="*/ 37738 w 37738"/>
                  <a:gd name="connsiteY0" fmla="*/ 3493 h 3492"/>
                  <a:gd name="connsiteX1" fmla="*/ 4574 w 37738"/>
                  <a:gd name="connsiteY1" fmla="*/ 3493 h 3492"/>
                  <a:gd name="connsiteX2" fmla="*/ 0 w 37738"/>
                  <a:gd name="connsiteY2" fmla="*/ 0 h 3492"/>
                  <a:gd name="connsiteX3" fmla="*/ 32979 w 37738"/>
                  <a:gd name="connsiteY3" fmla="*/ 0 h 3492"/>
                  <a:gd name="connsiteX4" fmla="*/ 37738 w 37738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38" h="3492">
                    <a:moveTo>
                      <a:pt x="37738" y="3493"/>
                    </a:moveTo>
                    <a:lnTo>
                      <a:pt x="4574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7738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5D1531C3-2B0C-61CE-B92A-EA803EF91F2B}"/>
                  </a:ext>
                </a:extLst>
              </p:cNvPr>
              <p:cNvSpPr/>
              <p:nvPr/>
            </p:nvSpPr>
            <p:spPr>
              <a:xfrm>
                <a:off x="4780519" y="3806065"/>
                <a:ext cx="38016" cy="3492"/>
              </a:xfrm>
              <a:custGeom>
                <a:avLst/>
                <a:gdLst>
                  <a:gd name="connsiteX0" fmla="*/ 38017 w 38016"/>
                  <a:gd name="connsiteY0" fmla="*/ 3493 h 3492"/>
                  <a:gd name="connsiteX1" fmla="*/ 4853 w 38016"/>
                  <a:gd name="connsiteY1" fmla="*/ 3493 h 3492"/>
                  <a:gd name="connsiteX2" fmla="*/ 0 w 38016"/>
                  <a:gd name="connsiteY2" fmla="*/ 0 h 3492"/>
                  <a:gd name="connsiteX3" fmla="*/ 33010 w 38016"/>
                  <a:gd name="connsiteY3" fmla="*/ 0 h 3492"/>
                  <a:gd name="connsiteX4" fmla="*/ 38017 w 38016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6" h="3492">
                    <a:moveTo>
                      <a:pt x="38017" y="3493"/>
                    </a:moveTo>
                    <a:lnTo>
                      <a:pt x="4853" y="3493"/>
                    </a:lnTo>
                    <a:lnTo>
                      <a:pt x="0" y="0"/>
                    </a:lnTo>
                    <a:lnTo>
                      <a:pt x="33010" y="0"/>
                    </a:lnTo>
                    <a:lnTo>
                      <a:pt x="38017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39DF3D49-3275-6670-1B00-5ECE00CE6487}"/>
                  </a:ext>
                </a:extLst>
              </p:cNvPr>
              <p:cNvSpPr/>
              <p:nvPr/>
            </p:nvSpPr>
            <p:spPr>
              <a:xfrm>
                <a:off x="4839553" y="3806065"/>
                <a:ext cx="38263" cy="3492"/>
              </a:xfrm>
              <a:custGeom>
                <a:avLst/>
                <a:gdLst>
                  <a:gd name="connsiteX0" fmla="*/ 38264 w 38263"/>
                  <a:gd name="connsiteY0" fmla="*/ 3493 h 3492"/>
                  <a:gd name="connsiteX1" fmla="*/ 5100 w 38263"/>
                  <a:gd name="connsiteY1" fmla="*/ 3493 h 3492"/>
                  <a:gd name="connsiteX2" fmla="*/ 0 w 38263"/>
                  <a:gd name="connsiteY2" fmla="*/ 0 h 3492"/>
                  <a:gd name="connsiteX3" fmla="*/ 32978 w 38263"/>
                  <a:gd name="connsiteY3" fmla="*/ 0 h 3492"/>
                  <a:gd name="connsiteX4" fmla="*/ 38264 w 38263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63" h="3492">
                    <a:moveTo>
                      <a:pt x="38264" y="3493"/>
                    </a:moveTo>
                    <a:lnTo>
                      <a:pt x="5100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826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5138DEFC-0D7D-79E9-66C1-3412B4A4DB42}"/>
                  </a:ext>
                </a:extLst>
              </p:cNvPr>
              <p:cNvSpPr/>
              <p:nvPr/>
            </p:nvSpPr>
            <p:spPr>
              <a:xfrm>
                <a:off x="4898556" y="3806065"/>
                <a:ext cx="38542" cy="3492"/>
              </a:xfrm>
              <a:custGeom>
                <a:avLst/>
                <a:gdLst>
                  <a:gd name="connsiteX0" fmla="*/ 38542 w 38542"/>
                  <a:gd name="connsiteY0" fmla="*/ 3493 h 3492"/>
                  <a:gd name="connsiteX1" fmla="*/ 5378 w 38542"/>
                  <a:gd name="connsiteY1" fmla="*/ 3493 h 3492"/>
                  <a:gd name="connsiteX2" fmla="*/ 0 w 38542"/>
                  <a:gd name="connsiteY2" fmla="*/ 0 h 3492"/>
                  <a:gd name="connsiteX3" fmla="*/ 32978 w 38542"/>
                  <a:gd name="connsiteY3" fmla="*/ 0 h 3492"/>
                  <a:gd name="connsiteX4" fmla="*/ 38542 w 3854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2" h="3492">
                    <a:moveTo>
                      <a:pt x="38542" y="3493"/>
                    </a:moveTo>
                    <a:lnTo>
                      <a:pt x="5378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8542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0243748F-68CD-EB66-2536-F15F3442CCDF}"/>
                  </a:ext>
                </a:extLst>
              </p:cNvPr>
              <p:cNvSpPr/>
              <p:nvPr/>
            </p:nvSpPr>
            <p:spPr>
              <a:xfrm>
                <a:off x="4957559" y="3806065"/>
                <a:ext cx="38820" cy="3492"/>
              </a:xfrm>
              <a:custGeom>
                <a:avLst/>
                <a:gdLst>
                  <a:gd name="connsiteX0" fmla="*/ 38821 w 38820"/>
                  <a:gd name="connsiteY0" fmla="*/ 3493 h 3492"/>
                  <a:gd name="connsiteX1" fmla="*/ 5656 w 38820"/>
                  <a:gd name="connsiteY1" fmla="*/ 3493 h 3492"/>
                  <a:gd name="connsiteX2" fmla="*/ 0 w 38820"/>
                  <a:gd name="connsiteY2" fmla="*/ 0 h 3492"/>
                  <a:gd name="connsiteX3" fmla="*/ 33010 w 38820"/>
                  <a:gd name="connsiteY3" fmla="*/ 0 h 3492"/>
                  <a:gd name="connsiteX4" fmla="*/ 38821 w 38820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20" h="3492">
                    <a:moveTo>
                      <a:pt x="38821" y="3493"/>
                    </a:moveTo>
                    <a:lnTo>
                      <a:pt x="5656" y="3493"/>
                    </a:lnTo>
                    <a:lnTo>
                      <a:pt x="0" y="0"/>
                    </a:lnTo>
                    <a:lnTo>
                      <a:pt x="33010" y="0"/>
                    </a:lnTo>
                    <a:lnTo>
                      <a:pt x="38821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63F1E048-1893-EF5A-D955-9DBE4012E0B4}"/>
                  </a:ext>
                </a:extLst>
              </p:cNvPr>
              <p:cNvSpPr/>
              <p:nvPr/>
            </p:nvSpPr>
            <p:spPr>
              <a:xfrm>
                <a:off x="5016593" y="3806065"/>
                <a:ext cx="39067" cy="3492"/>
              </a:xfrm>
              <a:custGeom>
                <a:avLst/>
                <a:gdLst>
                  <a:gd name="connsiteX0" fmla="*/ 39068 w 39067"/>
                  <a:gd name="connsiteY0" fmla="*/ 3493 h 3492"/>
                  <a:gd name="connsiteX1" fmla="*/ 5904 w 39067"/>
                  <a:gd name="connsiteY1" fmla="*/ 3493 h 3492"/>
                  <a:gd name="connsiteX2" fmla="*/ 0 w 39067"/>
                  <a:gd name="connsiteY2" fmla="*/ 0 h 3492"/>
                  <a:gd name="connsiteX3" fmla="*/ 32979 w 39067"/>
                  <a:gd name="connsiteY3" fmla="*/ 0 h 3492"/>
                  <a:gd name="connsiteX4" fmla="*/ 39068 w 3906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3492">
                    <a:moveTo>
                      <a:pt x="39068" y="3493"/>
                    </a:moveTo>
                    <a:lnTo>
                      <a:pt x="5904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9068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6BD9E5CA-5954-0331-853B-41EEFFBDFA1E}"/>
                  </a:ext>
                </a:extLst>
              </p:cNvPr>
              <p:cNvSpPr/>
              <p:nvPr/>
            </p:nvSpPr>
            <p:spPr>
              <a:xfrm>
                <a:off x="5075597" y="3806065"/>
                <a:ext cx="39345" cy="3492"/>
              </a:xfrm>
              <a:custGeom>
                <a:avLst/>
                <a:gdLst>
                  <a:gd name="connsiteX0" fmla="*/ 39346 w 39345"/>
                  <a:gd name="connsiteY0" fmla="*/ 3493 h 3492"/>
                  <a:gd name="connsiteX1" fmla="*/ 6182 w 39345"/>
                  <a:gd name="connsiteY1" fmla="*/ 3493 h 3492"/>
                  <a:gd name="connsiteX2" fmla="*/ 0 w 39345"/>
                  <a:gd name="connsiteY2" fmla="*/ 0 h 3492"/>
                  <a:gd name="connsiteX3" fmla="*/ 32978 w 39345"/>
                  <a:gd name="connsiteY3" fmla="*/ 0 h 3492"/>
                  <a:gd name="connsiteX4" fmla="*/ 39346 w 39345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45" h="3492">
                    <a:moveTo>
                      <a:pt x="39346" y="3493"/>
                    </a:moveTo>
                    <a:lnTo>
                      <a:pt x="6182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39346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E56A5FB6-E147-8B4D-8995-48C92D97AD48}"/>
                  </a:ext>
                </a:extLst>
              </p:cNvPr>
              <p:cNvSpPr/>
              <p:nvPr/>
            </p:nvSpPr>
            <p:spPr>
              <a:xfrm>
                <a:off x="5134600" y="3806065"/>
                <a:ext cx="39623" cy="3492"/>
              </a:xfrm>
              <a:custGeom>
                <a:avLst/>
                <a:gdLst>
                  <a:gd name="connsiteX0" fmla="*/ 39624 w 39623"/>
                  <a:gd name="connsiteY0" fmla="*/ 3493 h 3492"/>
                  <a:gd name="connsiteX1" fmla="*/ 6460 w 39623"/>
                  <a:gd name="connsiteY1" fmla="*/ 3493 h 3492"/>
                  <a:gd name="connsiteX2" fmla="*/ 0 w 39623"/>
                  <a:gd name="connsiteY2" fmla="*/ 0 h 3492"/>
                  <a:gd name="connsiteX3" fmla="*/ 33009 w 39623"/>
                  <a:gd name="connsiteY3" fmla="*/ 0 h 3492"/>
                  <a:gd name="connsiteX4" fmla="*/ 39624 w 39623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3" h="3492">
                    <a:moveTo>
                      <a:pt x="39624" y="3493"/>
                    </a:moveTo>
                    <a:lnTo>
                      <a:pt x="6460" y="3493"/>
                    </a:lnTo>
                    <a:lnTo>
                      <a:pt x="0" y="0"/>
                    </a:lnTo>
                    <a:lnTo>
                      <a:pt x="33009" y="0"/>
                    </a:lnTo>
                    <a:lnTo>
                      <a:pt x="39624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1F891D06-BDCD-5FBE-26B9-77E70A5D518D}"/>
                  </a:ext>
                </a:extLst>
              </p:cNvPr>
              <p:cNvSpPr/>
              <p:nvPr/>
            </p:nvSpPr>
            <p:spPr>
              <a:xfrm>
                <a:off x="5193634" y="3806065"/>
                <a:ext cx="39871" cy="3492"/>
              </a:xfrm>
              <a:custGeom>
                <a:avLst/>
                <a:gdLst>
                  <a:gd name="connsiteX0" fmla="*/ 39871 w 39871"/>
                  <a:gd name="connsiteY0" fmla="*/ 3493 h 3492"/>
                  <a:gd name="connsiteX1" fmla="*/ 6707 w 39871"/>
                  <a:gd name="connsiteY1" fmla="*/ 3493 h 3492"/>
                  <a:gd name="connsiteX2" fmla="*/ 0 w 39871"/>
                  <a:gd name="connsiteY2" fmla="*/ 0 h 3492"/>
                  <a:gd name="connsiteX3" fmla="*/ 32979 w 39871"/>
                  <a:gd name="connsiteY3" fmla="*/ 0 h 3492"/>
                  <a:gd name="connsiteX4" fmla="*/ 39871 w 39871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1" h="3492">
                    <a:moveTo>
                      <a:pt x="39871" y="3493"/>
                    </a:moveTo>
                    <a:lnTo>
                      <a:pt x="6707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39871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5A4486B7-6EC0-FE3F-7212-BE61E16FEE0B}"/>
                  </a:ext>
                </a:extLst>
              </p:cNvPr>
              <p:cNvSpPr/>
              <p:nvPr/>
            </p:nvSpPr>
            <p:spPr>
              <a:xfrm>
                <a:off x="5252637" y="3806065"/>
                <a:ext cx="40149" cy="3492"/>
              </a:xfrm>
              <a:custGeom>
                <a:avLst/>
                <a:gdLst>
                  <a:gd name="connsiteX0" fmla="*/ 40149 w 40149"/>
                  <a:gd name="connsiteY0" fmla="*/ 3493 h 3492"/>
                  <a:gd name="connsiteX1" fmla="*/ 6985 w 40149"/>
                  <a:gd name="connsiteY1" fmla="*/ 3493 h 3492"/>
                  <a:gd name="connsiteX2" fmla="*/ 0 w 40149"/>
                  <a:gd name="connsiteY2" fmla="*/ 0 h 3492"/>
                  <a:gd name="connsiteX3" fmla="*/ 32979 w 40149"/>
                  <a:gd name="connsiteY3" fmla="*/ 0 h 3492"/>
                  <a:gd name="connsiteX4" fmla="*/ 40149 w 40149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9" h="3492">
                    <a:moveTo>
                      <a:pt x="40149" y="3493"/>
                    </a:moveTo>
                    <a:lnTo>
                      <a:pt x="6985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40149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1" name="Freeform: Shape 3800">
                <a:extLst>
                  <a:ext uri="{FF2B5EF4-FFF2-40B4-BE49-F238E27FC236}">
                    <a16:creationId xmlns:a16="http://schemas.microsoft.com/office/drawing/2014/main" id="{C321ED69-74F4-B75D-FA9F-C765EA44A648}"/>
                  </a:ext>
                </a:extLst>
              </p:cNvPr>
              <p:cNvSpPr/>
              <p:nvPr/>
            </p:nvSpPr>
            <p:spPr>
              <a:xfrm>
                <a:off x="5311640" y="3806065"/>
                <a:ext cx="40427" cy="3492"/>
              </a:xfrm>
              <a:custGeom>
                <a:avLst/>
                <a:gdLst>
                  <a:gd name="connsiteX0" fmla="*/ 40427 w 40427"/>
                  <a:gd name="connsiteY0" fmla="*/ 3493 h 3492"/>
                  <a:gd name="connsiteX1" fmla="*/ 7263 w 40427"/>
                  <a:gd name="connsiteY1" fmla="*/ 3493 h 3492"/>
                  <a:gd name="connsiteX2" fmla="*/ 0 w 40427"/>
                  <a:gd name="connsiteY2" fmla="*/ 0 h 3492"/>
                  <a:gd name="connsiteX3" fmla="*/ 33009 w 40427"/>
                  <a:gd name="connsiteY3" fmla="*/ 0 h 3492"/>
                  <a:gd name="connsiteX4" fmla="*/ 40427 w 40427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27" h="3492">
                    <a:moveTo>
                      <a:pt x="40427" y="3493"/>
                    </a:moveTo>
                    <a:lnTo>
                      <a:pt x="7263" y="3493"/>
                    </a:lnTo>
                    <a:lnTo>
                      <a:pt x="0" y="0"/>
                    </a:lnTo>
                    <a:lnTo>
                      <a:pt x="33009" y="0"/>
                    </a:lnTo>
                    <a:lnTo>
                      <a:pt x="40427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23C52C28-DFCC-3648-0603-ED483A55856B}"/>
                  </a:ext>
                </a:extLst>
              </p:cNvPr>
              <p:cNvSpPr/>
              <p:nvPr/>
            </p:nvSpPr>
            <p:spPr>
              <a:xfrm>
                <a:off x="5370674" y="3806065"/>
                <a:ext cx="40674" cy="3492"/>
              </a:xfrm>
              <a:custGeom>
                <a:avLst/>
                <a:gdLst>
                  <a:gd name="connsiteX0" fmla="*/ 40675 w 40674"/>
                  <a:gd name="connsiteY0" fmla="*/ 3493 h 3492"/>
                  <a:gd name="connsiteX1" fmla="*/ 7510 w 40674"/>
                  <a:gd name="connsiteY1" fmla="*/ 3493 h 3492"/>
                  <a:gd name="connsiteX2" fmla="*/ 0 w 40674"/>
                  <a:gd name="connsiteY2" fmla="*/ 0 h 3492"/>
                  <a:gd name="connsiteX3" fmla="*/ 32978 w 40674"/>
                  <a:gd name="connsiteY3" fmla="*/ 0 h 3492"/>
                  <a:gd name="connsiteX4" fmla="*/ 40675 w 40674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74" h="3492">
                    <a:moveTo>
                      <a:pt x="40675" y="3493"/>
                    </a:moveTo>
                    <a:lnTo>
                      <a:pt x="7510" y="3493"/>
                    </a:lnTo>
                    <a:lnTo>
                      <a:pt x="0" y="0"/>
                    </a:lnTo>
                    <a:lnTo>
                      <a:pt x="32978" y="0"/>
                    </a:lnTo>
                    <a:lnTo>
                      <a:pt x="40675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C65C6F60-7FAF-723B-7C3F-D8FC448F21CB}"/>
                  </a:ext>
                </a:extLst>
              </p:cNvPr>
              <p:cNvSpPr/>
              <p:nvPr/>
            </p:nvSpPr>
            <p:spPr>
              <a:xfrm>
                <a:off x="5429677" y="3806065"/>
                <a:ext cx="40952" cy="3492"/>
              </a:xfrm>
              <a:custGeom>
                <a:avLst/>
                <a:gdLst>
                  <a:gd name="connsiteX0" fmla="*/ 40953 w 40952"/>
                  <a:gd name="connsiteY0" fmla="*/ 3493 h 3492"/>
                  <a:gd name="connsiteX1" fmla="*/ 7789 w 40952"/>
                  <a:gd name="connsiteY1" fmla="*/ 3493 h 3492"/>
                  <a:gd name="connsiteX2" fmla="*/ 0 w 40952"/>
                  <a:gd name="connsiteY2" fmla="*/ 0 h 3492"/>
                  <a:gd name="connsiteX3" fmla="*/ 32979 w 40952"/>
                  <a:gd name="connsiteY3" fmla="*/ 0 h 3492"/>
                  <a:gd name="connsiteX4" fmla="*/ 40953 w 40952"/>
                  <a:gd name="connsiteY4" fmla="*/ 3493 h 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3492">
                    <a:moveTo>
                      <a:pt x="40953" y="3493"/>
                    </a:moveTo>
                    <a:lnTo>
                      <a:pt x="7789" y="3493"/>
                    </a:lnTo>
                    <a:lnTo>
                      <a:pt x="0" y="0"/>
                    </a:lnTo>
                    <a:lnTo>
                      <a:pt x="32979" y="0"/>
                    </a:lnTo>
                    <a:lnTo>
                      <a:pt x="40953" y="349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2FF6A581-DDDB-AC93-71E3-89FC0C369C80}"/>
                  </a:ext>
                </a:extLst>
              </p:cNvPr>
              <p:cNvSpPr/>
              <p:nvPr/>
            </p:nvSpPr>
            <p:spPr>
              <a:xfrm>
                <a:off x="2822998" y="3811351"/>
                <a:ext cx="37274" cy="3554"/>
              </a:xfrm>
              <a:custGeom>
                <a:avLst/>
                <a:gdLst>
                  <a:gd name="connsiteX0" fmla="*/ 33350 w 37274"/>
                  <a:gd name="connsiteY0" fmla="*/ 3554 h 3554"/>
                  <a:gd name="connsiteX1" fmla="*/ 0 w 37274"/>
                  <a:gd name="connsiteY1" fmla="*/ 3554 h 3554"/>
                  <a:gd name="connsiteX2" fmla="*/ 4049 w 37274"/>
                  <a:gd name="connsiteY2" fmla="*/ 0 h 3554"/>
                  <a:gd name="connsiteX3" fmla="*/ 37275 w 37274"/>
                  <a:gd name="connsiteY3" fmla="*/ 0 h 3554"/>
                  <a:gd name="connsiteX4" fmla="*/ 33350 w 37274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554">
                    <a:moveTo>
                      <a:pt x="33350" y="3554"/>
                    </a:moveTo>
                    <a:lnTo>
                      <a:pt x="0" y="3554"/>
                    </a:lnTo>
                    <a:lnTo>
                      <a:pt x="4049" y="0"/>
                    </a:lnTo>
                    <a:lnTo>
                      <a:pt x="37275" y="0"/>
                    </a:lnTo>
                    <a:lnTo>
                      <a:pt x="3335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ADD78884-64D8-F6DD-D621-AAC40FEBB767}"/>
                  </a:ext>
                </a:extLst>
              </p:cNvPr>
              <p:cNvSpPr/>
              <p:nvPr/>
            </p:nvSpPr>
            <p:spPr>
              <a:xfrm>
                <a:off x="2882681" y="3811351"/>
                <a:ext cx="36996" cy="3554"/>
              </a:xfrm>
              <a:custGeom>
                <a:avLst/>
                <a:gdLst>
                  <a:gd name="connsiteX0" fmla="*/ 33380 w 36996"/>
                  <a:gd name="connsiteY0" fmla="*/ 3554 h 3554"/>
                  <a:gd name="connsiteX1" fmla="*/ 0 w 36996"/>
                  <a:gd name="connsiteY1" fmla="*/ 3554 h 3554"/>
                  <a:gd name="connsiteX2" fmla="*/ 3802 w 36996"/>
                  <a:gd name="connsiteY2" fmla="*/ 0 h 3554"/>
                  <a:gd name="connsiteX3" fmla="*/ 36997 w 36996"/>
                  <a:gd name="connsiteY3" fmla="*/ 0 h 3554"/>
                  <a:gd name="connsiteX4" fmla="*/ 33380 w 36996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554">
                    <a:moveTo>
                      <a:pt x="33380" y="3554"/>
                    </a:moveTo>
                    <a:lnTo>
                      <a:pt x="0" y="3554"/>
                    </a:lnTo>
                    <a:lnTo>
                      <a:pt x="3802" y="0"/>
                    </a:lnTo>
                    <a:lnTo>
                      <a:pt x="36997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7D86D95C-8FB7-E680-3FBE-C53A755353DA}"/>
                  </a:ext>
                </a:extLst>
              </p:cNvPr>
              <p:cNvSpPr/>
              <p:nvPr/>
            </p:nvSpPr>
            <p:spPr>
              <a:xfrm>
                <a:off x="2942364" y="3811351"/>
                <a:ext cx="36749" cy="3554"/>
              </a:xfrm>
              <a:custGeom>
                <a:avLst/>
                <a:gdLst>
                  <a:gd name="connsiteX0" fmla="*/ 33380 w 36749"/>
                  <a:gd name="connsiteY0" fmla="*/ 3554 h 3554"/>
                  <a:gd name="connsiteX1" fmla="*/ 0 w 36749"/>
                  <a:gd name="connsiteY1" fmla="*/ 3554 h 3554"/>
                  <a:gd name="connsiteX2" fmla="*/ 3524 w 36749"/>
                  <a:gd name="connsiteY2" fmla="*/ 0 h 3554"/>
                  <a:gd name="connsiteX3" fmla="*/ 36750 w 36749"/>
                  <a:gd name="connsiteY3" fmla="*/ 0 h 3554"/>
                  <a:gd name="connsiteX4" fmla="*/ 33380 w 36749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49" h="3554">
                    <a:moveTo>
                      <a:pt x="33380" y="3554"/>
                    </a:moveTo>
                    <a:lnTo>
                      <a:pt x="0" y="3554"/>
                    </a:lnTo>
                    <a:lnTo>
                      <a:pt x="3524" y="0"/>
                    </a:lnTo>
                    <a:lnTo>
                      <a:pt x="36750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7" name="Freeform: Shape 3806">
                <a:extLst>
                  <a:ext uri="{FF2B5EF4-FFF2-40B4-BE49-F238E27FC236}">
                    <a16:creationId xmlns:a16="http://schemas.microsoft.com/office/drawing/2014/main" id="{D970A26F-60FA-4461-E8C4-9338FE06E3D8}"/>
                  </a:ext>
                </a:extLst>
              </p:cNvPr>
              <p:cNvSpPr/>
              <p:nvPr/>
            </p:nvSpPr>
            <p:spPr>
              <a:xfrm>
                <a:off x="3002078" y="3811351"/>
                <a:ext cx="36440" cy="3554"/>
              </a:xfrm>
              <a:custGeom>
                <a:avLst/>
                <a:gdLst>
                  <a:gd name="connsiteX0" fmla="*/ 33350 w 36440"/>
                  <a:gd name="connsiteY0" fmla="*/ 3554 h 3554"/>
                  <a:gd name="connsiteX1" fmla="*/ 0 w 36440"/>
                  <a:gd name="connsiteY1" fmla="*/ 3554 h 3554"/>
                  <a:gd name="connsiteX2" fmla="*/ 3214 w 36440"/>
                  <a:gd name="connsiteY2" fmla="*/ 0 h 3554"/>
                  <a:gd name="connsiteX3" fmla="*/ 36440 w 36440"/>
                  <a:gd name="connsiteY3" fmla="*/ 0 h 3554"/>
                  <a:gd name="connsiteX4" fmla="*/ 33350 w 36440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554">
                    <a:moveTo>
                      <a:pt x="33350" y="3554"/>
                    </a:moveTo>
                    <a:lnTo>
                      <a:pt x="0" y="3554"/>
                    </a:lnTo>
                    <a:lnTo>
                      <a:pt x="3214" y="0"/>
                    </a:lnTo>
                    <a:lnTo>
                      <a:pt x="36440" y="0"/>
                    </a:lnTo>
                    <a:lnTo>
                      <a:pt x="3335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8" name="Freeform: Shape 3807">
                <a:extLst>
                  <a:ext uri="{FF2B5EF4-FFF2-40B4-BE49-F238E27FC236}">
                    <a16:creationId xmlns:a16="http://schemas.microsoft.com/office/drawing/2014/main" id="{4A9F55B9-B9AB-F762-C7DF-7C6EBC63910E}"/>
                  </a:ext>
                </a:extLst>
              </p:cNvPr>
              <p:cNvSpPr/>
              <p:nvPr/>
            </p:nvSpPr>
            <p:spPr>
              <a:xfrm>
                <a:off x="3061761" y="3811351"/>
                <a:ext cx="36193" cy="3554"/>
              </a:xfrm>
              <a:custGeom>
                <a:avLst/>
                <a:gdLst>
                  <a:gd name="connsiteX0" fmla="*/ 33350 w 36193"/>
                  <a:gd name="connsiteY0" fmla="*/ 3554 h 3554"/>
                  <a:gd name="connsiteX1" fmla="*/ 0 w 36193"/>
                  <a:gd name="connsiteY1" fmla="*/ 3554 h 3554"/>
                  <a:gd name="connsiteX2" fmla="*/ 2967 w 36193"/>
                  <a:gd name="connsiteY2" fmla="*/ 0 h 3554"/>
                  <a:gd name="connsiteX3" fmla="*/ 36193 w 36193"/>
                  <a:gd name="connsiteY3" fmla="*/ 0 h 3554"/>
                  <a:gd name="connsiteX4" fmla="*/ 33350 w 36193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3" h="3554">
                    <a:moveTo>
                      <a:pt x="33350" y="3554"/>
                    </a:moveTo>
                    <a:lnTo>
                      <a:pt x="0" y="3554"/>
                    </a:lnTo>
                    <a:lnTo>
                      <a:pt x="2967" y="0"/>
                    </a:lnTo>
                    <a:lnTo>
                      <a:pt x="36193" y="0"/>
                    </a:lnTo>
                    <a:lnTo>
                      <a:pt x="3335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D05F7A78-A724-9FCC-D089-8B88F12E0196}"/>
                  </a:ext>
                </a:extLst>
              </p:cNvPr>
              <p:cNvSpPr/>
              <p:nvPr/>
            </p:nvSpPr>
            <p:spPr>
              <a:xfrm>
                <a:off x="3121445" y="3811351"/>
                <a:ext cx="35914" cy="3554"/>
              </a:xfrm>
              <a:custGeom>
                <a:avLst/>
                <a:gdLst>
                  <a:gd name="connsiteX0" fmla="*/ 33380 w 35914"/>
                  <a:gd name="connsiteY0" fmla="*/ 3554 h 3554"/>
                  <a:gd name="connsiteX1" fmla="*/ 0 w 35914"/>
                  <a:gd name="connsiteY1" fmla="*/ 3554 h 3554"/>
                  <a:gd name="connsiteX2" fmla="*/ 2689 w 35914"/>
                  <a:gd name="connsiteY2" fmla="*/ 0 h 3554"/>
                  <a:gd name="connsiteX3" fmla="*/ 35915 w 35914"/>
                  <a:gd name="connsiteY3" fmla="*/ 0 h 3554"/>
                  <a:gd name="connsiteX4" fmla="*/ 33380 w 35914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554">
                    <a:moveTo>
                      <a:pt x="33380" y="3554"/>
                    </a:moveTo>
                    <a:lnTo>
                      <a:pt x="0" y="3554"/>
                    </a:lnTo>
                    <a:lnTo>
                      <a:pt x="2689" y="0"/>
                    </a:lnTo>
                    <a:lnTo>
                      <a:pt x="35915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D088A7DA-DE55-499D-3BB8-FC3AE5DEDF18}"/>
                  </a:ext>
                </a:extLst>
              </p:cNvPr>
              <p:cNvSpPr/>
              <p:nvPr/>
            </p:nvSpPr>
            <p:spPr>
              <a:xfrm>
                <a:off x="3181128" y="3811351"/>
                <a:ext cx="35667" cy="3554"/>
              </a:xfrm>
              <a:custGeom>
                <a:avLst/>
                <a:gdLst>
                  <a:gd name="connsiteX0" fmla="*/ 33381 w 35667"/>
                  <a:gd name="connsiteY0" fmla="*/ 3554 h 3554"/>
                  <a:gd name="connsiteX1" fmla="*/ 0 w 35667"/>
                  <a:gd name="connsiteY1" fmla="*/ 3554 h 3554"/>
                  <a:gd name="connsiteX2" fmla="*/ 2442 w 35667"/>
                  <a:gd name="connsiteY2" fmla="*/ 0 h 3554"/>
                  <a:gd name="connsiteX3" fmla="*/ 35668 w 35667"/>
                  <a:gd name="connsiteY3" fmla="*/ 0 h 3554"/>
                  <a:gd name="connsiteX4" fmla="*/ 33381 w 35667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67" h="3554">
                    <a:moveTo>
                      <a:pt x="33381" y="3554"/>
                    </a:moveTo>
                    <a:lnTo>
                      <a:pt x="0" y="3554"/>
                    </a:lnTo>
                    <a:lnTo>
                      <a:pt x="2442" y="0"/>
                    </a:lnTo>
                    <a:lnTo>
                      <a:pt x="35668" y="0"/>
                    </a:lnTo>
                    <a:lnTo>
                      <a:pt x="33381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1" name="Freeform: Shape 3810">
                <a:extLst>
                  <a:ext uri="{FF2B5EF4-FFF2-40B4-BE49-F238E27FC236}">
                    <a16:creationId xmlns:a16="http://schemas.microsoft.com/office/drawing/2014/main" id="{5619A620-8111-C2DB-66B2-7863AA4B895E}"/>
                  </a:ext>
                </a:extLst>
              </p:cNvPr>
              <p:cNvSpPr/>
              <p:nvPr/>
            </p:nvSpPr>
            <p:spPr>
              <a:xfrm>
                <a:off x="3240842" y="3811351"/>
                <a:ext cx="35358" cy="3554"/>
              </a:xfrm>
              <a:custGeom>
                <a:avLst/>
                <a:gdLst>
                  <a:gd name="connsiteX0" fmla="*/ 33349 w 35358"/>
                  <a:gd name="connsiteY0" fmla="*/ 3554 h 3554"/>
                  <a:gd name="connsiteX1" fmla="*/ 0 w 35358"/>
                  <a:gd name="connsiteY1" fmla="*/ 3554 h 3554"/>
                  <a:gd name="connsiteX2" fmla="*/ 2132 w 35358"/>
                  <a:gd name="connsiteY2" fmla="*/ 0 h 3554"/>
                  <a:gd name="connsiteX3" fmla="*/ 35358 w 35358"/>
                  <a:gd name="connsiteY3" fmla="*/ 0 h 3554"/>
                  <a:gd name="connsiteX4" fmla="*/ 33349 w 35358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8" h="3554">
                    <a:moveTo>
                      <a:pt x="33349" y="3554"/>
                    </a:moveTo>
                    <a:lnTo>
                      <a:pt x="0" y="3554"/>
                    </a:lnTo>
                    <a:lnTo>
                      <a:pt x="2132" y="0"/>
                    </a:lnTo>
                    <a:lnTo>
                      <a:pt x="35358" y="0"/>
                    </a:lnTo>
                    <a:lnTo>
                      <a:pt x="33349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2" name="Freeform: Shape 3811">
                <a:extLst>
                  <a:ext uri="{FF2B5EF4-FFF2-40B4-BE49-F238E27FC236}">
                    <a16:creationId xmlns:a16="http://schemas.microsoft.com/office/drawing/2014/main" id="{BDF4BA99-425F-2FD4-2320-A0DBC1C684E7}"/>
                  </a:ext>
                </a:extLst>
              </p:cNvPr>
              <p:cNvSpPr/>
              <p:nvPr/>
            </p:nvSpPr>
            <p:spPr>
              <a:xfrm>
                <a:off x="3300525" y="3811351"/>
                <a:ext cx="35080" cy="3554"/>
              </a:xfrm>
              <a:custGeom>
                <a:avLst/>
                <a:gdLst>
                  <a:gd name="connsiteX0" fmla="*/ 33350 w 35080"/>
                  <a:gd name="connsiteY0" fmla="*/ 3554 h 3554"/>
                  <a:gd name="connsiteX1" fmla="*/ 0 w 35080"/>
                  <a:gd name="connsiteY1" fmla="*/ 3554 h 3554"/>
                  <a:gd name="connsiteX2" fmla="*/ 1885 w 35080"/>
                  <a:gd name="connsiteY2" fmla="*/ 0 h 3554"/>
                  <a:gd name="connsiteX3" fmla="*/ 35080 w 35080"/>
                  <a:gd name="connsiteY3" fmla="*/ 0 h 3554"/>
                  <a:gd name="connsiteX4" fmla="*/ 33350 w 35080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554">
                    <a:moveTo>
                      <a:pt x="33350" y="3554"/>
                    </a:moveTo>
                    <a:lnTo>
                      <a:pt x="0" y="3554"/>
                    </a:lnTo>
                    <a:lnTo>
                      <a:pt x="1885" y="0"/>
                    </a:lnTo>
                    <a:lnTo>
                      <a:pt x="35080" y="0"/>
                    </a:lnTo>
                    <a:lnTo>
                      <a:pt x="3335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3" name="Freeform: Shape 3812">
                <a:extLst>
                  <a:ext uri="{FF2B5EF4-FFF2-40B4-BE49-F238E27FC236}">
                    <a16:creationId xmlns:a16="http://schemas.microsoft.com/office/drawing/2014/main" id="{8CA83D96-B299-8493-C686-6370B2E11590}"/>
                  </a:ext>
                </a:extLst>
              </p:cNvPr>
              <p:cNvSpPr/>
              <p:nvPr/>
            </p:nvSpPr>
            <p:spPr>
              <a:xfrm>
                <a:off x="3360208" y="3811351"/>
                <a:ext cx="34832" cy="3554"/>
              </a:xfrm>
              <a:custGeom>
                <a:avLst/>
                <a:gdLst>
                  <a:gd name="connsiteX0" fmla="*/ 33380 w 34832"/>
                  <a:gd name="connsiteY0" fmla="*/ 3554 h 3554"/>
                  <a:gd name="connsiteX1" fmla="*/ 0 w 34832"/>
                  <a:gd name="connsiteY1" fmla="*/ 3554 h 3554"/>
                  <a:gd name="connsiteX2" fmla="*/ 1607 w 34832"/>
                  <a:gd name="connsiteY2" fmla="*/ 0 h 3554"/>
                  <a:gd name="connsiteX3" fmla="*/ 34833 w 34832"/>
                  <a:gd name="connsiteY3" fmla="*/ 0 h 3554"/>
                  <a:gd name="connsiteX4" fmla="*/ 33380 w 34832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2" h="3554">
                    <a:moveTo>
                      <a:pt x="33380" y="3554"/>
                    </a:moveTo>
                    <a:lnTo>
                      <a:pt x="0" y="3554"/>
                    </a:lnTo>
                    <a:lnTo>
                      <a:pt x="1607" y="0"/>
                    </a:lnTo>
                    <a:lnTo>
                      <a:pt x="34833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4" name="Freeform: Shape 3813">
                <a:extLst>
                  <a:ext uri="{FF2B5EF4-FFF2-40B4-BE49-F238E27FC236}">
                    <a16:creationId xmlns:a16="http://schemas.microsoft.com/office/drawing/2014/main" id="{AA4AB89D-7C0A-7B46-4D4C-644264A30491}"/>
                  </a:ext>
                </a:extLst>
              </p:cNvPr>
              <p:cNvSpPr/>
              <p:nvPr/>
            </p:nvSpPr>
            <p:spPr>
              <a:xfrm>
                <a:off x="3419891" y="3811351"/>
                <a:ext cx="34555" cy="3554"/>
              </a:xfrm>
              <a:custGeom>
                <a:avLst/>
                <a:gdLst>
                  <a:gd name="connsiteX0" fmla="*/ 33381 w 34555"/>
                  <a:gd name="connsiteY0" fmla="*/ 3554 h 3554"/>
                  <a:gd name="connsiteX1" fmla="*/ 0 w 34555"/>
                  <a:gd name="connsiteY1" fmla="*/ 3554 h 3554"/>
                  <a:gd name="connsiteX2" fmla="*/ 1360 w 34555"/>
                  <a:gd name="connsiteY2" fmla="*/ 0 h 3554"/>
                  <a:gd name="connsiteX3" fmla="*/ 34555 w 34555"/>
                  <a:gd name="connsiteY3" fmla="*/ 0 h 3554"/>
                  <a:gd name="connsiteX4" fmla="*/ 33381 w 34555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55" h="3554">
                    <a:moveTo>
                      <a:pt x="33381" y="3554"/>
                    </a:moveTo>
                    <a:lnTo>
                      <a:pt x="0" y="3554"/>
                    </a:lnTo>
                    <a:lnTo>
                      <a:pt x="1360" y="0"/>
                    </a:lnTo>
                    <a:lnTo>
                      <a:pt x="34555" y="0"/>
                    </a:lnTo>
                    <a:lnTo>
                      <a:pt x="33381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5" name="Freeform: Shape 3814">
                <a:extLst>
                  <a:ext uri="{FF2B5EF4-FFF2-40B4-BE49-F238E27FC236}">
                    <a16:creationId xmlns:a16="http://schemas.microsoft.com/office/drawing/2014/main" id="{0EBFF802-63E3-C9B0-9D09-66EC165A502B}"/>
                  </a:ext>
                </a:extLst>
              </p:cNvPr>
              <p:cNvSpPr/>
              <p:nvPr/>
            </p:nvSpPr>
            <p:spPr>
              <a:xfrm>
                <a:off x="3479605" y="3811351"/>
                <a:ext cx="34276" cy="3554"/>
              </a:xfrm>
              <a:custGeom>
                <a:avLst/>
                <a:gdLst>
                  <a:gd name="connsiteX0" fmla="*/ 33349 w 34276"/>
                  <a:gd name="connsiteY0" fmla="*/ 3554 h 3554"/>
                  <a:gd name="connsiteX1" fmla="*/ 0 w 34276"/>
                  <a:gd name="connsiteY1" fmla="*/ 3554 h 3554"/>
                  <a:gd name="connsiteX2" fmla="*/ 1051 w 34276"/>
                  <a:gd name="connsiteY2" fmla="*/ 0 h 3554"/>
                  <a:gd name="connsiteX3" fmla="*/ 34277 w 34276"/>
                  <a:gd name="connsiteY3" fmla="*/ 0 h 3554"/>
                  <a:gd name="connsiteX4" fmla="*/ 33349 w 34276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76" h="3554">
                    <a:moveTo>
                      <a:pt x="33349" y="3554"/>
                    </a:moveTo>
                    <a:lnTo>
                      <a:pt x="0" y="3554"/>
                    </a:lnTo>
                    <a:lnTo>
                      <a:pt x="1051" y="0"/>
                    </a:lnTo>
                    <a:lnTo>
                      <a:pt x="34277" y="0"/>
                    </a:lnTo>
                    <a:lnTo>
                      <a:pt x="33349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6" name="Freeform: Shape 3815">
                <a:extLst>
                  <a:ext uri="{FF2B5EF4-FFF2-40B4-BE49-F238E27FC236}">
                    <a16:creationId xmlns:a16="http://schemas.microsoft.com/office/drawing/2014/main" id="{654BB9C4-BF6A-1650-4408-0A6AC760D548}"/>
                  </a:ext>
                </a:extLst>
              </p:cNvPr>
              <p:cNvSpPr/>
              <p:nvPr/>
            </p:nvSpPr>
            <p:spPr>
              <a:xfrm>
                <a:off x="3539288" y="3811351"/>
                <a:ext cx="33998" cy="3554"/>
              </a:xfrm>
              <a:custGeom>
                <a:avLst/>
                <a:gdLst>
                  <a:gd name="connsiteX0" fmla="*/ 33350 w 33998"/>
                  <a:gd name="connsiteY0" fmla="*/ 3554 h 3554"/>
                  <a:gd name="connsiteX1" fmla="*/ 0 w 33998"/>
                  <a:gd name="connsiteY1" fmla="*/ 3554 h 3554"/>
                  <a:gd name="connsiteX2" fmla="*/ 804 w 33998"/>
                  <a:gd name="connsiteY2" fmla="*/ 0 h 3554"/>
                  <a:gd name="connsiteX3" fmla="*/ 33999 w 33998"/>
                  <a:gd name="connsiteY3" fmla="*/ 0 h 3554"/>
                  <a:gd name="connsiteX4" fmla="*/ 33350 w 33998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98" h="3554">
                    <a:moveTo>
                      <a:pt x="33350" y="3554"/>
                    </a:moveTo>
                    <a:lnTo>
                      <a:pt x="0" y="3554"/>
                    </a:lnTo>
                    <a:lnTo>
                      <a:pt x="804" y="0"/>
                    </a:lnTo>
                    <a:lnTo>
                      <a:pt x="33999" y="0"/>
                    </a:lnTo>
                    <a:lnTo>
                      <a:pt x="3335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7" name="Freeform: Shape 3816">
                <a:extLst>
                  <a:ext uri="{FF2B5EF4-FFF2-40B4-BE49-F238E27FC236}">
                    <a16:creationId xmlns:a16="http://schemas.microsoft.com/office/drawing/2014/main" id="{6F3A1325-BF74-16B1-B684-EDC630182E2A}"/>
                  </a:ext>
                </a:extLst>
              </p:cNvPr>
              <p:cNvSpPr/>
              <p:nvPr/>
            </p:nvSpPr>
            <p:spPr>
              <a:xfrm>
                <a:off x="3598972" y="3811351"/>
                <a:ext cx="33751" cy="3554"/>
              </a:xfrm>
              <a:custGeom>
                <a:avLst/>
                <a:gdLst>
                  <a:gd name="connsiteX0" fmla="*/ 33380 w 33751"/>
                  <a:gd name="connsiteY0" fmla="*/ 3554 h 3554"/>
                  <a:gd name="connsiteX1" fmla="*/ 0 w 33751"/>
                  <a:gd name="connsiteY1" fmla="*/ 3554 h 3554"/>
                  <a:gd name="connsiteX2" fmla="*/ 525 w 33751"/>
                  <a:gd name="connsiteY2" fmla="*/ 0 h 3554"/>
                  <a:gd name="connsiteX3" fmla="*/ 33751 w 33751"/>
                  <a:gd name="connsiteY3" fmla="*/ 0 h 3554"/>
                  <a:gd name="connsiteX4" fmla="*/ 33380 w 33751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51" h="3554">
                    <a:moveTo>
                      <a:pt x="33380" y="3554"/>
                    </a:moveTo>
                    <a:lnTo>
                      <a:pt x="0" y="3554"/>
                    </a:lnTo>
                    <a:lnTo>
                      <a:pt x="525" y="0"/>
                    </a:lnTo>
                    <a:lnTo>
                      <a:pt x="33751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8" name="Freeform: Shape 3817">
                <a:extLst>
                  <a:ext uri="{FF2B5EF4-FFF2-40B4-BE49-F238E27FC236}">
                    <a16:creationId xmlns:a16="http://schemas.microsoft.com/office/drawing/2014/main" id="{7474A3DA-E13E-E2F4-F5E9-4B500591F397}"/>
                  </a:ext>
                </a:extLst>
              </p:cNvPr>
              <p:cNvSpPr/>
              <p:nvPr/>
            </p:nvSpPr>
            <p:spPr>
              <a:xfrm>
                <a:off x="3658655" y="3811351"/>
                <a:ext cx="33473" cy="3554"/>
              </a:xfrm>
              <a:custGeom>
                <a:avLst/>
                <a:gdLst>
                  <a:gd name="connsiteX0" fmla="*/ 33381 w 33473"/>
                  <a:gd name="connsiteY0" fmla="*/ 3554 h 3554"/>
                  <a:gd name="connsiteX1" fmla="*/ 0 w 33473"/>
                  <a:gd name="connsiteY1" fmla="*/ 3554 h 3554"/>
                  <a:gd name="connsiteX2" fmla="*/ 247 w 33473"/>
                  <a:gd name="connsiteY2" fmla="*/ 0 h 3554"/>
                  <a:gd name="connsiteX3" fmla="*/ 33473 w 33473"/>
                  <a:gd name="connsiteY3" fmla="*/ 0 h 3554"/>
                  <a:gd name="connsiteX4" fmla="*/ 33381 w 33473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73" h="3554">
                    <a:moveTo>
                      <a:pt x="33381" y="3554"/>
                    </a:moveTo>
                    <a:lnTo>
                      <a:pt x="0" y="3554"/>
                    </a:lnTo>
                    <a:lnTo>
                      <a:pt x="247" y="0"/>
                    </a:lnTo>
                    <a:lnTo>
                      <a:pt x="33473" y="0"/>
                    </a:lnTo>
                    <a:lnTo>
                      <a:pt x="33381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9" name="Freeform: Shape 3818">
                <a:extLst>
                  <a:ext uri="{FF2B5EF4-FFF2-40B4-BE49-F238E27FC236}">
                    <a16:creationId xmlns:a16="http://schemas.microsoft.com/office/drawing/2014/main" id="{69591913-6825-87C2-B3F6-25CCAE2E7BB7}"/>
                  </a:ext>
                </a:extLst>
              </p:cNvPr>
              <p:cNvSpPr/>
              <p:nvPr/>
            </p:nvSpPr>
            <p:spPr>
              <a:xfrm>
                <a:off x="3718338" y="3811351"/>
                <a:ext cx="33380" cy="3554"/>
              </a:xfrm>
              <a:custGeom>
                <a:avLst/>
                <a:gdLst>
                  <a:gd name="connsiteX0" fmla="*/ 33380 w 33380"/>
                  <a:gd name="connsiteY0" fmla="*/ 3554 h 3554"/>
                  <a:gd name="connsiteX1" fmla="*/ 31 w 33380"/>
                  <a:gd name="connsiteY1" fmla="*/ 3554 h 3554"/>
                  <a:gd name="connsiteX2" fmla="*/ 0 w 33380"/>
                  <a:gd name="connsiteY2" fmla="*/ 0 h 3554"/>
                  <a:gd name="connsiteX3" fmla="*/ 33226 w 33380"/>
                  <a:gd name="connsiteY3" fmla="*/ 0 h 3554"/>
                  <a:gd name="connsiteX4" fmla="*/ 33380 w 33380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80" h="3554">
                    <a:moveTo>
                      <a:pt x="33380" y="3554"/>
                    </a:moveTo>
                    <a:lnTo>
                      <a:pt x="31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338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0" name="Freeform: Shape 3819">
                <a:extLst>
                  <a:ext uri="{FF2B5EF4-FFF2-40B4-BE49-F238E27FC236}">
                    <a16:creationId xmlns:a16="http://schemas.microsoft.com/office/drawing/2014/main" id="{375AEADA-918B-1968-BF3E-D81EABD4BDEE}"/>
                  </a:ext>
                </a:extLst>
              </p:cNvPr>
              <p:cNvSpPr/>
              <p:nvPr/>
            </p:nvSpPr>
            <p:spPr>
              <a:xfrm>
                <a:off x="3777743" y="3811351"/>
                <a:ext cx="33658" cy="3554"/>
              </a:xfrm>
              <a:custGeom>
                <a:avLst/>
                <a:gdLst>
                  <a:gd name="connsiteX0" fmla="*/ 33659 w 33658"/>
                  <a:gd name="connsiteY0" fmla="*/ 3554 h 3554"/>
                  <a:gd name="connsiteX1" fmla="*/ 309 w 33658"/>
                  <a:gd name="connsiteY1" fmla="*/ 3554 h 3554"/>
                  <a:gd name="connsiteX2" fmla="*/ 0 w 33658"/>
                  <a:gd name="connsiteY2" fmla="*/ 0 h 3554"/>
                  <a:gd name="connsiteX3" fmla="*/ 33226 w 33658"/>
                  <a:gd name="connsiteY3" fmla="*/ 0 h 3554"/>
                  <a:gd name="connsiteX4" fmla="*/ 33659 w 33658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58" h="3554">
                    <a:moveTo>
                      <a:pt x="33659" y="3554"/>
                    </a:moveTo>
                    <a:lnTo>
                      <a:pt x="309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3659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1" name="Freeform: Shape 3820">
                <a:extLst>
                  <a:ext uri="{FF2B5EF4-FFF2-40B4-BE49-F238E27FC236}">
                    <a16:creationId xmlns:a16="http://schemas.microsoft.com/office/drawing/2014/main" id="{4F30E307-84DD-1DED-B3B6-22021AAAC0DA}"/>
                  </a:ext>
                </a:extLst>
              </p:cNvPr>
              <p:cNvSpPr/>
              <p:nvPr/>
            </p:nvSpPr>
            <p:spPr>
              <a:xfrm>
                <a:off x="3837179" y="3811351"/>
                <a:ext cx="33936" cy="3554"/>
              </a:xfrm>
              <a:custGeom>
                <a:avLst/>
                <a:gdLst>
                  <a:gd name="connsiteX0" fmla="*/ 33937 w 33936"/>
                  <a:gd name="connsiteY0" fmla="*/ 3554 h 3554"/>
                  <a:gd name="connsiteX1" fmla="*/ 557 w 33936"/>
                  <a:gd name="connsiteY1" fmla="*/ 3554 h 3554"/>
                  <a:gd name="connsiteX2" fmla="*/ 0 w 33936"/>
                  <a:gd name="connsiteY2" fmla="*/ 0 h 3554"/>
                  <a:gd name="connsiteX3" fmla="*/ 33195 w 33936"/>
                  <a:gd name="connsiteY3" fmla="*/ 0 h 3554"/>
                  <a:gd name="connsiteX4" fmla="*/ 33937 w 33936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36" h="3554">
                    <a:moveTo>
                      <a:pt x="33937" y="3554"/>
                    </a:moveTo>
                    <a:lnTo>
                      <a:pt x="557" y="3554"/>
                    </a:lnTo>
                    <a:lnTo>
                      <a:pt x="0" y="0"/>
                    </a:lnTo>
                    <a:lnTo>
                      <a:pt x="33195" y="0"/>
                    </a:lnTo>
                    <a:lnTo>
                      <a:pt x="33937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2" name="Freeform: Shape 3821">
                <a:extLst>
                  <a:ext uri="{FF2B5EF4-FFF2-40B4-BE49-F238E27FC236}">
                    <a16:creationId xmlns:a16="http://schemas.microsoft.com/office/drawing/2014/main" id="{1E64AFBA-A0BB-BF53-7A67-91C40F3D4974}"/>
                  </a:ext>
                </a:extLst>
              </p:cNvPr>
              <p:cNvSpPr/>
              <p:nvPr/>
            </p:nvSpPr>
            <p:spPr>
              <a:xfrm>
                <a:off x="3896584" y="3811351"/>
                <a:ext cx="34215" cy="3554"/>
              </a:xfrm>
              <a:custGeom>
                <a:avLst/>
                <a:gdLst>
                  <a:gd name="connsiteX0" fmla="*/ 34215 w 34215"/>
                  <a:gd name="connsiteY0" fmla="*/ 3554 h 3554"/>
                  <a:gd name="connsiteX1" fmla="*/ 835 w 34215"/>
                  <a:gd name="connsiteY1" fmla="*/ 3554 h 3554"/>
                  <a:gd name="connsiteX2" fmla="*/ 0 w 34215"/>
                  <a:gd name="connsiteY2" fmla="*/ 0 h 3554"/>
                  <a:gd name="connsiteX3" fmla="*/ 33226 w 34215"/>
                  <a:gd name="connsiteY3" fmla="*/ 0 h 3554"/>
                  <a:gd name="connsiteX4" fmla="*/ 34215 w 34215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15" h="3554">
                    <a:moveTo>
                      <a:pt x="34215" y="3554"/>
                    </a:moveTo>
                    <a:lnTo>
                      <a:pt x="835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4215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3" name="Freeform: Shape 3822">
                <a:extLst>
                  <a:ext uri="{FF2B5EF4-FFF2-40B4-BE49-F238E27FC236}">
                    <a16:creationId xmlns:a16="http://schemas.microsoft.com/office/drawing/2014/main" id="{10F0F488-77DF-DF4B-537E-5E4A6B8D4ED4}"/>
                  </a:ext>
                </a:extLst>
              </p:cNvPr>
              <p:cNvSpPr/>
              <p:nvPr/>
            </p:nvSpPr>
            <p:spPr>
              <a:xfrm>
                <a:off x="3956019" y="3811351"/>
                <a:ext cx="34462" cy="3554"/>
              </a:xfrm>
              <a:custGeom>
                <a:avLst/>
                <a:gdLst>
                  <a:gd name="connsiteX0" fmla="*/ 34462 w 34462"/>
                  <a:gd name="connsiteY0" fmla="*/ 3554 h 3554"/>
                  <a:gd name="connsiteX1" fmla="*/ 1113 w 34462"/>
                  <a:gd name="connsiteY1" fmla="*/ 3554 h 3554"/>
                  <a:gd name="connsiteX2" fmla="*/ 0 w 34462"/>
                  <a:gd name="connsiteY2" fmla="*/ 0 h 3554"/>
                  <a:gd name="connsiteX3" fmla="*/ 33195 w 34462"/>
                  <a:gd name="connsiteY3" fmla="*/ 0 h 3554"/>
                  <a:gd name="connsiteX4" fmla="*/ 34462 w 34462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62" h="3554">
                    <a:moveTo>
                      <a:pt x="34462" y="3554"/>
                    </a:moveTo>
                    <a:lnTo>
                      <a:pt x="1113" y="3554"/>
                    </a:lnTo>
                    <a:lnTo>
                      <a:pt x="0" y="0"/>
                    </a:lnTo>
                    <a:lnTo>
                      <a:pt x="33195" y="0"/>
                    </a:lnTo>
                    <a:lnTo>
                      <a:pt x="34462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4" name="Freeform: Shape 3823">
                <a:extLst>
                  <a:ext uri="{FF2B5EF4-FFF2-40B4-BE49-F238E27FC236}">
                    <a16:creationId xmlns:a16="http://schemas.microsoft.com/office/drawing/2014/main" id="{D7DB468A-9F92-2C94-CCA0-AA2F905E6A09}"/>
                  </a:ext>
                </a:extLst>
              </p:cNvPr>
              <p:cNvSpPr/>
              <p:nvPr/>
            </p:nvSpPr>
            <p:spPr>
              <a:xfrm>
                <a:off x="4015425" y="3811351"/>
                <a:ext cx="34740" cy="3554"/>
              </a:xfrm>
              <a:custGeom>
                <a:avLst/>
                <a:gdLst>
                  <a:gd name="connsiteX0" fmla="*/ 34740 w 34740"/>
                  <a:gd name="connsiteY0" fmla="*/ 3554 h 3554"/>
                  <a:gd name="connsiteX1" fmla="*/ 1391 w 34740"/>
                  <a:gd name="connsiteY1" fmla="*/ 3554 h 3554"/>
                  <a:gd name="connsiteX2" fmla="*/ 0 w 34740"/>
                  <a:gd name="connsiteY2" fmla="*/ 0 h 3554"/>
                  <a:gd name="connsiteX3" fmla="*/ 33226 w 34740"/>
                  <a:gd name="connsiteY3" fmla="*/ 0 h 3554"/>
                  <a:gd name="connsiteX4" fmla="*/ 34740 w 34740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40" h="3554">
                    <a:moveTo>
                      <a:pt x="34740" y="3554"/>
                    </a:moveTo>
                    <a:lnTo>
                      <a:pt x="1391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4740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0A50A20B-A96A-9D25-0D97-F5E6AFCDEEF2}"/>
                  </a:ext>
                </a:extLst>
              </p:cNvPr>
              <p:cNvSpPr/>
              <p:nvPr/>
            </p:nvSpPr>
            <p:spPr>
              <a:xfrm>
                <a:off x="4074861" y="3811351"/>
                <a:ext cx="35018" cy="3554"/>
              </a:xfrm>
              <a:custGeom>
                <a:avLst/>
                <a:gdLst>
                  <a:gd name="connsiteX0" fmla="*/ 35019 w 35018"/>
                  <a:gd name="connsiteY0" fmla="*/ 3554 h 3554"/>
                  <a:gd name="connsiteX1" fmla="*/ 1638 w 35018"/>
                  <a:gd name="connsiteY1" fmla="*/ 3554 h 3554"/>
                  <a:gd name="connsiteX2" fmla="*/ 0 w 35018"/>
                  <a:gd name="connsiteY2" fmla="*/ 0 h 3554"/>
                  <a:gd name="connsiteX3" fmla="*/ 33195 w 35018"/>
                  <a:gd name="connsiteY3" fmla="*/ 0 h 3554"/>
                  <a:gd name="connsiteX4" fmla="*/ 35019 w 35018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8" h="3554">
                    <a:moveTo>
                      <a:pt x="35019" y="3554"/>
                    </a:moveTo>
                    <a:lnTo>
                      <a:pt x="1638" y="3554"/>
                    </a:lnTo>
                    <a:lnTo>
                      <a:pt x="0" y="0"/>
                    </a:lnTo>
                    <a:lnTo>
                      <a:pt x="33195" y="0"/>
                    </a:lnTo>
                    <a:lnTo>
                      <a:pt x="35019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6" name="Freeform: Shape 3825">
                <a:extLst>
                  <a:ext uri="{FF2B5EF4-FFF2-40B4-BE49-F238E27FC236}">
                    <a16:creationId xmlns:a16="http://schemas.microsoft.com/office/drawing/2014/main" id="{86BBB808-DF93-B552-8231-93E5C099B3D1}"/>
                  </a:ext>
                </a:extLst>
              </p:cNvPr>
              <p:cNvSpPr/>
              <p:nvPr/>
            </p:nvSpPr>
            <p:spPr>
              <a:xfrm>
                <a:off x="4134265" y="3811351"/>
                <a:ext cx="35296" cy="3554"/>
              </a:xfrm>
              <a:custGeom>
                <a:avLst/>
                <a:gdLst>
                  <a:gd name="connsiteX0" fmla="*/ 35297 w 35296"/>
                  <a:gd name="connsiteY0" fmla="*/ 3554 h 3554"/>
                  <a:gd name="connsiteX1" fmla="*/ 1916 w 35296"/>
                  <a:gd name="connsiteY1" fmla="*/ 3554 h 3554"/>
                  <a:gd name="connsiteX2" fmla="*/ 0 w 35296"/>
                  <a:gd name="connsiteY2" fmla="*/ 0 h 3554"/>
                  <a:gd name="connsiteX3" fmla="*/ 33226 w 35296"/>
                  <a:gd name="connsiteY3" fmla="*/ 0 h 3554"/>
                  <a:gd name="connsiteX4" fmla="*/ 35297 w 35296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3554">
                    <a:moveTo>
                      <a:pt x="35297" y="3554"/>
                    </a:moveTo>
                    <a:lnTo>
                      <a:pt x="1916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5297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7" name="Freeform: Shape 3826">
                <a:extLst>
                  <a:ext uri="{FF2B5EF4-FFF2-40B4-BE49-F238E27FC236}">
                    <a16:creationId xmlns:a16="http://schemas.microsoft.com/office/drawing/2014/main" id="{2096631E-BC95-F4E3-8F6A-7028BC4E58F1}"/>
                  </a:ext>
                </a:extLst>
              </p:cNvPr>
              <p:cNvSpPr/>
              <p:nvPr/>
            </p:nvSpPr>
            <p:spPr>
              <a:xfrm>
                <a:off x="4193701" y="3811351"/>
                <a:ext cx="35544" cy="3554"/>
              </a:xfrm>
              <a:custGeom>
                <a:avLst/>
                <a:gdLst>
                  <a:gd name="connsiteX0" fmla="*/ 35544 w 35544"/>
                  <a:gd name="connsiteY0" fmla="*/ 3554 h 3554"/>
                  <a:gd name="connsiteX1" fmla="*/ 2195 w 35544"/>
                  <a:gd name="connsiteY1" fmla="*/ 3554 h 3554"/>
                  <a:gd name="connsiteX2" fmla="*/ 0 w 35544"/>
                  <a:gd name="connsiteY2" fmla="*/ 0 h 3554"/>
                  <a:gd name="connsiteX3" fmla="*/ 33195 w 35544"/>
                  <a:gd name="connsiteY3" fmla="*/ 0 h 3554"/>
                  <a:gd name="connsiteX4" fmla="*/ 35544 w 35544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554">
                    <a:moveTo>
                      <a:pt x="35544" y="3554"/>
                    </a:moveTo>
                    <a:lnTo>
                      <a:pt x="2195" y="3554"/>
                    </a:lnTo>
                    <a:lnTo>
                      <a:pt x="0" y="0"/>
                    </a:lnTo>
                    <a:lnTo>
                      <a:pt x="33195" y="0"/>
                    </a:lnTo>
                    <a:lnTo>
                      <a:pt x="35544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8" name="Freeform: Shape 3827">
                <a:extLst>
                  <a:ext uri="{FF2B5EF4-FFF2-40B4-BE49-F238E27FC236}">
                    <a16:creationId xmlns:a16="http://schemas.microsoft.com/office/drawing/2014/main" id="{F4B4CE6B-A679-9251-E545-4201F22618C3}"/>
                  </a:ext>
                </a:extLst>
              </p:cNvPr>
              <p:cNvSpPr/>
              <p:nvPr/>
            </p:nvSpPr>
            <p:spPr>
              <a:xfrm>
                <a:off x="4253106" y="3811351"/>
                <a:ext cx="35853" cy="3554"/>
              </a:xfrm>
              <a:custGeom>
                <a:avLst/>
                <a:gdLst>
                  <a:gd name="connsiteX0" fmla="*/ 35853 w 35853"/>
                  <a:gd name="connsiteY0" fmla="*/ 3554 h 3554"/>
                  <a:gd name="connsiteX1" fmla="*/ 2473 w 35853"/>
                  <a:gd name="connsiteY1" fmla="*/ 3554 h 3554"/>
                  <a:gd name="connsiteX2" fmla="*/ 0 w 35853"/>
                  <a:gd name="connsiteY2" fmla="*/ 0 h 3554"/>
                  <a:gd name="connsiteX3" fmla="*/ 33226 w 35853"/>
                  <a:gd name="connsiteY3" fmla="*/ 0 h 3554"/>
                  <a:gd name="connsiteX4" fmla="*/ 35853 w 35853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554">
                    <a:moveTo>
                      <a:pt x="35853" y="3554"/>
                    </a:moveTo>
                    <a:lnTo>
                      <a:pt x="2473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5853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9" name="Freeform: Shape 3828">
                <a:extLst>
                  <a:ext uri="{FF2B5EF4-FFF2-40B4-BE49-F238E27FC236}">
                    <a16:creationId xmlns:a16="http://schemas.microsoft.com/office/drawing/2014/main" id="{8ED37002-2BC4-AFF0-ED2C-7B1878B75946}"/>
                  </a:ext>
                </a:extLst>
              </p:cNvPr>
              <p:cNvSpPr/>
              <p:nvPr/>
            </p:nvSpPr>
            <p:spPr>
              <a:xfrm>
                <a:off x="4312511" y="3811351"/>
                <a:ext cx="36131" cy="3554"/>
              </a:xfrm>
              <a:custGeom>
                <a:avLst/>
                <a:gdLst>
                  <a:gd name="connsiteX0" fmla="*/ 36131 w 36131"/>
                  <a:gd name="connsiteY0" fmla="*/ 3554 h 3554"/>
                  <a:gd name="connsiteX1" fmla="*/ 2751 w 36131"/>
                  <a:gd name="connsiteY1" fmla="*/ 3554 h 3554"/>
                  <a:gd name="connsiteX2" fmla="*/ 0 w 36131"/>
                  <a:gd name="connsiteY2" fmla="*/ 0 h 3554"/>
                  <a:gd name="connsiteX3" fmla="*/ 33226 w 36131"/>
                  <a:gd name="connsiteY3" fmla="*/ 0 h 3554"/>
                  <a:gd name="connsiteX4" fmla="*/ 36131 w 36131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554">
                    <a:moveTo>
                      <a:pt x="36131" y="3554"/>
                    </a:moveTo>
                    <a:lnTo>
                      <a:pt x="2751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6131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0" name="Freeform: Shape 3829">
                <a:extLst>
                  <a:ext uri="{FF2B5EF4-FFF2-40B4-BE49-F238E27FC236}">
                    <a16:creationId xmlns:a16="http://schemas.microsoft.com/office/drawing/2014/main" id="{25271E12-64DB-979C-9756-F96B3E255B2F}"/>
                  </a:ext>
                </a:extLst>
              </p:cNvPr>
              <p:cNvSpPr/>
              <p:nvPr/>
            </p:nvSpPr>
            <p:spPr>
              <a:xfrm>
                <a:off x="4371947" y="3811351"/>
                <a:ext cx="36378" cy="3554"/>
              </a:xfrm>
              <a:custGeom>
                <a:avLst/>
                <a:gdLst>
                  <a:gd name="connsiteX0" fmla="*/ 36379 w 36378"/>
                  <a:gd name="connsiteY0" fmla="*/ 3554 h 3554"/>
                  <a:gd name="connsiteX1" fmla="*/ 2998 w 36378"/>
                  <a:gd name="connsiteY1" fmla="*/ 3554 h 3554"/>
                  <a:gd name="connsiteX2" fmla="*/ 0 w 36378"/>
                  <a:gd name="connsiteY2" fmla="*/ 0 h 3554"/>
                  <a:gd name="connsiteX3" fmla="*/ 33226 w 36378"/>
                  <a:gd name="connsiteY3" fmla="*/ 0 h 3554"/>
                  <a:gd name="connsiteX4" fmla="*/ 36379 w 36378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554">
                    <a:moveTo>
                      <a:pt x="36379" y="3554"/>
                    </a:moveTo>
                    <a:lnTo>
                      <a:pt x="2998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6379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1" name="Freeform: Shape 3830">
                <a:extLst>
                  <a:ext uri="{FF2B5EF4-FFF2-40B4-BE49-F238E27FC236}">
                    <a16:creationId xmlns:a16="http://schemas.microsoft.com/office/drawing/2014/main" id="{AC9A7D07-B39C-BAB8-B593-E51F311655C8}"/>
                  </a:ext>
                </a:extLst>
              </p:cNvPr>
              <p:cNvSpPr/>
              <p:nvPr/>
            </p:nvSpPr>
            <p:spPr>
              <a:xfrm>
                <a:off x="4431352" y="3811351"/>
                <a:ext cx="36656" cy="3554"/>
              </a:xfrm>
              <a:custGeom>
                <a:avLst/>
                <a:gdLst>
                  <a:gd name="connsiteX0" fmla="*/ 36657 w 36656"/>
                  <a:gd name="connsiteY0" fmla="*/ 3554 h 3554"/>
                  <a:gd name="connsiteX1" fmla="*/ 3307 w 36656"/>
                  <a:gd name="connsiteY1" fmla="*/ 3554 h 3554"/>
                  <a:gd name="connsiteX2" fmla="*/ 0 w 36656"/>
                  <a:gd name="connsiteY2" fmla="*/ 0 h 3554"/>
                  <a:gd name="connsiteX3" fmla="*/ 33226 w 36656"/>
                  <a:gd name="connsiteY3" fmla="*/ 0 h 3554"/>
                  <a:gd name="connsiteX4" fmla="*/ 36657 w 36656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554">
                    <a:moveTo>
                      <a:pt x="36657" y="3554"/>
                    </a:moveTo>
                    <a:lnTo>
                      <a:pt x="3307" y="3554"/>
                    </a:lnTo>
                    <a:lnTo>
                      <a:pt x="0" y="0"/>
                    </a:lnTo>
                    <a:lnTo>
                      <a:pt x="33226" y="0"/>
                    </a:lnTo>
                    <a:lnTo>
                      <a:pt x="36657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D4C2DBC0-98D9-B164-9A0D-9F86B5D45A04}"/>
                  </a:ext>
                </a:extLst>
              </p:cNvPr>
              <p:cNvSpPr/>
              <p:nvPr/>
            </p:nvSpPr>
            <p:spPr>
              <a:xfrm>
                <a:off x="4490788" y="3811351"/>
                <a:ext cx="36935" cy="3554"/>
              </a:xfrm>
              <a:custGeom>
                <a:avLst/>
                <a:gdLst>
                  <a:gd name="connsiteX0" fmla="*/ 36935 w 36935"/>
                  <a:gd name="connsiteY0" fmla="*/ 3554 h 3554"/>
                  <a:gd name="connsiteX1" fmla="*/ 3554 w 36935"/>
                  <a:gd name="connsiteY1" fmla="*/ 3554 h 3554"/>
                  <a:gd name="connsiteX2" fmla="*/ 0 w 36935"/>
                  <a:gd name="connsiteY2" fmla="*/ 0 h 3554"/>
                  <a:gd name="connsiteX3" fmla="*/ 33195 w 36935"/>
                  <a:gd name="connsiteY3" fmla="*/ 0 h 3554"/>
                  <a:gd name="connsiteX4" fmla="*/ 36935 w 36935"/>
                  <a:gd name="connsiteY4" fmla="*/ 3554 h 3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554">
                    <a:moveTo>
                      <a:pt x="36935" y="3554"/>
                    </a:moveTo>
                    <a:lnTo>
                      <a:pt x="3554" y="3554"/>
                    </a:lnTo>
                    <a:lnTo>
                      <a:pt x="0" y="0"/>
                    </a:lnTo>
                    <a:lnTo>
                      <a:pt x="33195" y="0"/>
                    </a:lnTo>
                    <a:lnTo>
                      <a:pt x="36935" y="355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14FADFD8-B860-DA37-61E0-751C9CBD5410}"/>
                  </a:ext>
                </a:extLst>
              </p:cNvPr>
              <p:cNvSpPr/>
              <p:nvPr/>
            </p:nvSpPr>
            <p:spPr>
              <a:xfrm>
                <a:off x="2816785" y="3816698"/>
                <a:ext cx="37553" cy="3585"/>
              </a:xfrm>
              <a:custGeom>
                <a:avLst/>
                <a:gdLst>
                  <a:gd name="connsiteX0" fmla="*/ 33597 w 37553"/>
                  <a:gd name="connsiteY0" fmla="*/ 3585 h 3585"/>
                  <a:gd name="connsiteX1" fmla="*/ 0 w 37553"/>
                  <a:gd name="connsiteY1" fmla="*/ 3585 h 3585"/>
                  <a:gd name="connsiteX2" fmla="*/ 4111 w 37553"/>
                  <a:gd name="connsiteY2" fmla="*/ 0 h 3585"/>
                  <a:gd name="connsiteX3" fmla="*/ 37553 w 37553"/>
                  <a:gd name="connsiteY3" fmla="*/ 0 h 3585"/>
                  <a:gd name="connsiteX4" fmla="*/ 33597 w 37553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53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4111" y="0"/>
                    </a:lnTo>
                    <a:lnTo>
                      <a:pt x="37553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4" name="Freeform: Shape 3833">
                <a:extLst>
                  <a:ext uri="{FF2B5EF4-FFF2-40B4-BE49-F238E27FC236}">
                    <a16:creationId xmlns:a16="http://schemas.microsoft.com/office/drawing/2014/main" id="{CCA4490D-03B4-1504-3EDB-4C26D658515F}"/>
                  </a:ext>
                </a:extLst>
              </p:cNvPr>
              <p:cNvSpPr/>
              <p:nvPr/>
            </p:nvSpPr>
            <p:spPr>
              <a:xfrm>
                <a:off x="2876901" y="3816698"/>
                <a:ext cx="37274" cy="3585"/>
              </a:xfrm>
              <a:custGeom>
                <a:avLst/>
                <a:gdLst>
                  <a:gd name="connsiteX0" fmla="*/ 33597 w 37274"/>
                  <a:gd name="connsiteY0" fmla="*/ 3585 h 3585"/>
                  <a:gd name="connsiteX1" fmla="*/ 0 w 37274"/>
                  <a:gd name="connsiteY1" fmla="*/ 3585 h 3585"/>
                  <a:gd name="connsiteX2" fmla="*/ 3833 w 37274"/>
                  <a:gd name="connsiteY2" fmla="*/ 0 h 3585"/>
                  <a:gd name="connsiteX3" fmla="*/ 37275 w 37274"/>
                  <a:gd name="connsiteY3" fmla="*/ 0 h 3585"/>
                  <a:gd name="connsiteX4" fmla="*/ 33597 w 37274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3833" y="0"/>
                    </a:lnTo>
                    <a:lnTo>
                      <a:pt x="37275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BD1DBC8C-2D1E-9967-03E2-095D1BDAFB0D}"/>
                  </a:ext>
                </a:extLst>
              </p:cNvPr>
              <p:cNvSpPr/>
              <p:nvPr/>
            </p:nvSpPr>
            <p:spPr>
              <a:xfrm>
                <a:off x="2937017" y="3816698"/>
                <a:ext cx="36996" cy="3585"/>
              </a:xfrm>
              <a:custGeom>
                <a:avLst/>
                <a:gdLst>
                  <a:gd name="connsiteX0" fmla="*/ 33597 w 36996"/>
                  <a:gd name="connsiteY0" fmla="*/ 3585 h 3585"/>
                  <a:gd name="connsiteX1" fmla="*/ 0 w 36996"/>
                  <a:gd name="connsiteY1" fmla="*/ 3585 h 3585"/>
                  <a:gd name="connsiteX2" fmla="*/ 3554 w 36996"/>
                  <a:gd name="connsiteY2" fmla="*/ 0 h 3585"/>
                  <a:gd name="connsiteX3" fmla="*/ 36997 w 36996"/>
                  <a:gd name="connsiteY3" fmla="*/ 0 h 3585"/>
                  <a:gd name="connsiteX4" fmla="*/ 33597 w 36996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3554" y="0"/>
                    </a:lnTo>
                    <a:lnTo>
                      <a:pt x="36997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97A6A095-FAFD-4CFA-3314-5F7E8F161821}"/>
                  </a:ext>
                </a:extLst>
              </p:cNvPr>
              <p:cNvSpPr/>
              <p:nvPr/>
            </p:nvSpPr>
            <p:spPr>
              <a:xfrm>
                <a:off x="2997102" y="3816698"/>
                <a:ext cx="36749" cy="3585"/>
              </a:xfrm>
              <a:custGeom>
                <a:avLst/>
                <a:gdLst>
                  <a:gd name="connsiteX0" fmla="*/ 33597 w 36749"/>
                  <a:gd name="connsiteY0" fmla="*/ 3585 h 3585"/>
                  <a:gd name="connsiteX1" fmla="*/ 0 w 36749"/>
                  <a:gd name="connsiteY1" fmla="*/ 3585 h 3585"/>
                  <a:gd name="connsiteX2" fmla="*/ 3307 w 36749"/>
                  <a:gd name="connsiteY2" fmla="*/ 0 h 3585"/>
                  <a:gd name="connsiteX3" fmla="*/ 36750 w 36749"/>
                  <a:gd name="connsiteY3" fmla="*/ 0 h 3585"/>
                  <a:gd name="connsiteX4" fmla="*/ 33597 w 36749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49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3307" y="0"/>
                    </a:lnTo>
                    <a:lnTo>
                      <a:pt x="36750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47743FA1-1498-D3A4-88B5-124F33D23668}"/>
                  </a:ext>
                </a:extLst>
              </p:cNvPr>
              <p:cNvSpPr/>
              <p:nvPr/>
            </p:nvSpPr>
            <p:spPr>
              <a:xfrm>
                <a:off x="3057218" y="3816698"/>
                <a:ext cx="36471" cy="3585"/>
              </a:xfrm>
              <a:custGeom>
                <a:avLst/>
                <a:gdLst>
                  <a:gd name="connsiteX0" fmla="*/ 33597 w 36471"/>
                  <a:gd name="connsiteY0" fmla="*/ 3585 h 3585"/>
                  <a:gd name="connsiteX1" fmla="*/ 0 w 36471"/>
                  <a:gd name="connsiteY1" fmla="*/ 3585 h 3585"/>
                  <a:gd name="connsiteX2" fmla="*/ 2998 w 36471"/>
                  <a:gd name="connsiteY2" fmla="*/ 0 h 3585"/>
                  <a:gd name="connsiteX3" fmla="*/ 36471 w 36471"/>
                  <a:gd name="connsiteY3" fmla="*/ 0 h 3585"/>
                  <a:gd name="connsiteX4" fmla="*/ 33597 w 36471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71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2998" y="0"/>
                    </a:lnTo>
                    <a:lnTo>
                      <a:pt x="36471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A0F9D190-E43A-B79F-471B-9D359A3B8BED}"/>
                  </a:ext>
                </a:extLst>
              </p:cNvPr>
              <p:cNvSpPr/>
              <p:nvPr/>
            </p:nvSpPr>
            <p:spPr>
              <a:xfrm>
                <a:off x="3117334" y="3816698"/>
                <a:ext cx="36162" cy="3585"/>
              </a:xfrm>
              <a:custGeom>
                <a:avLst/>
                <a:gdLst>
                  <a:gd name="connsiteX0" fmla="*/ 33597 w 36162"/>
                  <a:gd name="connsiteY0" fmla="*/ 3585 h 3585"/>
                  <a:gd name="connsiteX1" fmla="*/ 0 w 36162"/>
                  <a:gd name="connsiteY1" fmla="*/ 3585 h 3585"/>
                  <a:gd name="connsiteX2" fmla="*/ 2720 w 36162"/>
                  <a:gd name="connsiteY2" fmla="*/ 0 h 3585"/>
                  <a:gd name="connsiteX3" fmla="*/ 36162 w 36162"/>
                  <a:gd name="connsiteY3" fmla="*/ 0 h 3585"/>
                  <a:gd name="connsiteX4" fmla="*/ 33597 w 36162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2720" y="0"/>
                    </a:lnTo>
                    <a:lnTo>
                      <a:pt x="36162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51E3F0BF-4A35-8461-541B-4E9A4CDD45CB}"/>
                  </a:ext>
                </a:extLst>
              </p:cNvPr>
              <p:cNvSpPr/>
              <p:nvPr/>
            </p:nvSpPr>
            <p:spPr>
              <a:xfrm>
                <a:off x="3177419" y="3816698"/>
                <a:ext cx="35914" cy="3585"/>
              </a:xfrm>
              <a:custGeom>
                <a:avLst/>
                <a:gdLst>
                  <a:gd name="connsiteX0" fmla="*/ 33597 w 35914"/>
                  <a:gd name="connsiteY0" fmla="*/ 3585 h 3585"/>
                  <a:gd name="connsiteX1" fmla="*/ 0 w 35914"/>
                  <a:gd name="connsiteY1" fmla="*/ 3585 h 3585"/>
                  <a:gd name="connsiteX2" fmla="*/ 2472 w 35914"/>
                  <a:gd name="connsiteY2" fmla="*/ 0 h 3585"/>
                  <a:gd name="connsiteX3" fmla="*/ 35915 w 35914"/>
                  <a:gd name="connsiteY3" fmla="*/ 0 h 3585"/>
                  <a:gd name="connsiteX4" fmla="*/ 33597 w 35914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14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2472" y="0"/>
                    </a:lnTo>
                    <a:lnTo>
                      <a:pt x="35915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0" name="Freeform: Shape 3839">
                <a:extLst>
                  <a:ext uri="{FF2B5EF4-FFF2-40B4-BE49-F238E27FC236}">
                    <a16:creationId xmlns:a16="http://schemas.microsoft.com/office/drawing/2014/main" id="{FE1BCB0F-2C6F-EF71-D690-FA78BD1CDC7F}"/>
                  </a:ext>
                </a:extLst>
              </p:cNvPr>
              <p:cNvSpPr/>
              <p:nvPr/>
            </p:nvSpPr>
            <p:spPr>
              <a:xfrm>
                <a:off x="3237535" y="3816698"/>
                <a:ext cx="35636" cy="3585"/>
              </a:xfrm>
              <a:custGeom>
                <a:avLst/>
                <a:gdLst>
                  <a:gd name="connsiteX0" fmla="*/ 33597 w 35636"/>
                  <a:gd name="connsiteY0" fmla="*/ 3585 h 3585"/>
                  <a:gd name="connsiteX1" fmla="*/ 0 w 35636"/>
                  <a:gd name="connsiteY1" fmla="*/ 3585 h 3585"/>
                  <a:gd name="connsiteX2" fmla="*/ 2194 w 35636"/>
                  <a:gd name="connsiteY2" fmla="*/ 0 h 3585"/>
                  <a:gd name="connsiteX3" fmla="*/ 35637 w 35636"/>
                  <a:gd name="connsiteY3" fmla="*/ 0 h 3585"/>
                  <a:gd name="connsiteX4" fmla="*/ 33597 w 35636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2194" y="0"/>
                    </a:lnTo>
                    <a:lnTo>
                      <a:pt x="35637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1C8B3D7D-9F3C-5C1B-532C-5FBC6262FD38}"/>
                  </a:ext>
                </a:extLst>
              </p:cNvPr>
              <p:cNvSpPr/>
              <p:nvPr/>
            </p:nvSpPr>
            <p:spPr>
              <a:xfrm>
                <a:off x="3297651" y="3816698"/>
                <a:ext cx="35358" cy="3585"/>
              </a:xfrm>
              <a:custGeom>
                <a:avLst/>
                <a:gdLst>
                  <a:gd name="connsiteX0" fmla="*/ 33597 w 35358"/>
                  <a:gd name="connsiteY0" fmla="*/ 3585 h 3585"/>
                  <a:gd name="connsiteX1" fmla="*/ 0 w 35358"/>
                  <a:gd name="connsiteY1" fmla="*/ 3585 h 3585"/>
                  <a:gd name="connsiteX2" fmla="*/ 1916 w 35358"/>
                  <a:gd name="connsiteY2" fmla="*/ 0 h 3585"/>
                  <a:gd name="connsiteX3" fmla="*/ 35358 w 35358"/>
                  <a:gd name="connsiteY3" fmla="*/ 0 h 3585"/>
                  <a:gd name="connsiteX4" fmla="*/ 33597 w 35358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58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1916" y="0"/>
                    </a:lnTo>
                    <a:lnTo>
                      <a:pt x="35358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7B47E379-C01F-15FB-ACF1-C6FA1061FC18}"/>
                  </a:ext>
                </a:extLst>
              </p:cNvPr>
              <p:cNvSpPr/>
              <p:nvPr/>
            </p:nvSpPr>
            <p:spPr>
              <a:xfrm>
                <a:off x="3357735" y="3816698"/>
                <a:ext cx="35080" cy="3585"/>
              </a:xfrm>
              <a:custGeom>
                <a:avLst/>
                <a:gdLst>
                  <a:gd name="connsiteX0" fmla="*/ 33628 w 35080"/>
                  <a:gd name="connsiteY0" fmla="*/ 3585 h 3585"/>
                  <a:gd name="connsiteX1" fmla="*/ 0 w 35080"/>
                  <a:gd name="connsiteY1" fmla="*/ 3585 h 3585"/>
                  <a:gd name="connsiteX2" fmla="*/ 1638 w 35080"/>
                  <a:gd name="connsiteY2" fmla="*/ 0 h 3585"/>
                  <a:gd name="connsiteX3" fmla="*/ 35080 w 35080"/>
                  <a:gd name="connsiteY3" fmla="*/ 0 h 3585"/>
                  <a:gd name="connsiteX4" fmla="*/ 33628 w 35080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585">
                    <a:moveTo>
                      <a:pt x="33628" y="3585"/>
                    </a:moveTo>
                    <a:lnTo>
                      <a:pt x="0" y="3585"/>
                    </a:lnTo>
                    <a:lnTo>
                      <a:pt x="1638" y="0"/>
                    </a:lnTo>
                    <a:lnTo>
                      <a:pt x="35080" y="0"/>
                    </a:lnTo>
                    <a:lnTo>
                      <a:pt x="33628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3" name="Freeform: Shape 3842">
                <a:extLst>
                  <a:ext uri="{FF2B5EF4-FFF2-40B4-BE49-F238E27FC236}">
                    <a16:creationId xmlns:a16="http://schemas.microsoft.com/office/drawing/2014/main" id="{FE9240BD-79E1-A6D0-AB82-F45BD7236E30}"/>
                  </a:ext>
                </a:extLst>
              </p:cNvPr>
              <p:cNvSpPr/>
              <p:nvPr/>
            </p:nvSpPr>
            <p:spPr>
              <a:xfrm>
                <a:off x="3417851" y="3816698"/>
                <a:ext cx="34802" cy="3585"/>
              </a:xfrm>
              <a:custGeom>
                <a:avLst/>
                <a:gdLst>
                  <a:gd name="connsiteX0" fmla="*/ 33597 w 34802"/>
                  <a:gd name="connsiteY0" fmla="*/ 3585 h 3585"/>
                  <a:gd name="connsiteX1" fmla="*/ 0 w 34802"/>
                  <a:gd name="connsiteY1" fmla="*/ 3585 h 3585"/>
                  <a:gd name="connsiteX2" fmla="*/ 1360 w 34802"/>
                  <a:gd name="connsiteY2" fmla="*/ 0 h 3585"/>
                  <a:gd name="connsiteX3" fmla="*/ 34802 w 34802"/>
                  <a:gd name="connsiteY3" fmla="*/ 0 h 3585"/>
                  <a:gd name="connsiteX4" fmla="*/ 33597 w 34802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1360" y="0"/>
                    </a:lnTo>
                    <a:lnTo>
                      <a:pt x="34802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330574C4-466C-1097-7492-D3A0B7556DE2}"/>
                  </a:ext>
                </a:extLst>
              </p:cNvPr>
              <p:cNvSpPr/>
              <p:nvPr/>
            </p:nvSpPr>
            <p:spPr>
              <a:xfrm>
                <a:off x="3477967" y="3816698"/>
                <a:ext cx="34523" cy="3585"/>
              </a:xfrm>
              <a:custGeom>
                <a:avLst/>
                <a:gdLst>
                  <a:gd name="connsiteX0" fmla="*/ 33597 w 34523"/>
                  <a:gd name="connsiteY0" fmla="*/ 3585 h 3585"/>
                  <a:gd name="connsiteX1" fmla="*/ 0 w 34523"/>
                  <a:gd name="connsiteY1" fmla="*/ 3585 h 3585"/>
                  <a:gd name="connsiteX2" fmla="*/ 1082 w 34523"/>
                  <a:gd name="connsiteY2" fmla="*/ 0 h 3585"/>
                  <a:gd name="connsiteX3" fmla="*/ 34524 w 34523"/>
                  <a:gd name="connsiteY3" fmla="*/ 0 h 3585"/>
                  <a:gd name="connsiteX4" fmla="*/ 33597 w 34523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23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1082" y="0"/>
                    </a:lnTo>
                    <a:lnTo>
                      <a:pt x="34524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DF57D1B5-C2C7-1E3E-5778-3AA52E3D735C}"/>
                  </a:ext>
                </a:extLst>
              </p:cNvPr>
              <p:cNvSpPr/>
              <p:nvPr/>
            </p:nvSpPr>
            <p:spPr>
              <a:xfrm>
                <a:off x="3538083" y="3816698"/>
                <a:ext cx="34246" cy="3585"/>
              </a:xfrm>
              <a:custGeom>
                <a:avLst/>
                <a:gdLst>
                  <a:gd name="connsiteX0" fmla="*/ 33597 w 34246"/>
                  <a:gd name="connsiteY0" fmla="*/ 3585 h 3585"/>
                  <a:gd name="connsiteX1" fmla="*/ 0 w 34246"/>
                  <a:gd name="connsiteY1" fmla="*/ 3585 h 3585"/>
                  <a:gd name="connsiteX2" fmla="*/ 804 w 34246"/>
                  <a:gd name="connsiteY2" fmla="*/ 0 h 3585"/>
                  <a:gd name="connsiteX3" fmla="*/ 34246 w 34246"/>
                  <a:gd name="connsiteY3" fmla="*/ 0 h 3585"/>
                  <a:gd name="connsiteX4" fmla="*/ 33597 w 34246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6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804" y="0"/>
                    </a:lnTo>
                    <a:lnTo>
                      <a:pt x="34246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6" name="Freeform: Shape 3845">
                <a:extLst>
                  <a:ext uri="{FF2B5EF4-FFF2-40B4-BE49-F238E27FC236}">
                    <a16:creationId xmlns:a16="http://schemas.microsoft.com/office/drawing/2014/main" id="{8852B9DD-641D-23C7-0537-6518B725408C}"/>
                  </a:ext>
                </a:extLst>
              </p:cNvPr>
              <p:cNvSpPr/>
              <p:nvPr/>
            </p:nvSpPr>
            <p:spPr>
              <a:xfrm>
                <a:off x="3598168" y="3816698"/>
                <a:ext cx="33998" cy="3585"/>
              </a:xfrm>
              <a:custGeom>
                <a:avLst/>
                <a:gdLst>
                  <a:gd name="connsiteX0" fmla="*/ 33597 w 33998"/>
                  <a:gd name="connsiteY0" fmla="*/ 3585 h 3585"/>
                  <a:gd name="connsiteX1" fmla="*/ 0 w 33998"/>
                  <a:gd name="connsiteY1" fmla="*/ 3585 h 3585"/>
                  <a:gd name="connsiteX2" fmla="*/ 525 w 33998"/>
                  <a:gd name="connsiteY2" fmla="*/ 0 h 3585"/>
                  <a:gd name="connsiteX3" fmla="*/ 33999 w 33998"/>
                  <a:gd name="connsiteY3" fmla="*/ 0 h 3585"/>
                  <a:gd name="connsiteX4" fmla="*/ 33597 w 33998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98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525" y="0"/>
                    </a:lnTo>
                    <a:lnTo>
                      <a:pt x="33999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7" name="Freeform: Shape 3846">
                <a:extLst>
                  <a:ext uri="{FF2B5EF4-FFF2-40B4-BE49-F238E27FC236}">
                    <a16:creationId xmlns:a16="http://schemas.microsoft.com/office/drawing/2014/main" id="{A4BE619A-6A7C-7926-BCAD-2EEDCEFA87A9}"/>
                  </a:ext>
                </a:extLst>
              </p:cNvPr>
              <p:cNvSpPr/>
              <p:nvPr/>
            </p:nvSpPr>
            <p:spPr>
              <a:xfrm>
                <a:off x="3658284" y="3816698"/>
                <a:ext cx="33689" cy="3585"/>
              </a:xfrm>
              <a:custGeom>
                <a:avLst/>
                <a:gdLst>
                  <a:gd name="connsiteX0" fmla="*/ 33597 w 33689"/>
                  <a:gd name="connsiteY0" fmla="*/ 3585 h 3585"/>
                  <a:gd name="connsiteX1" fmla="*/ 0 w 33689"/>
                  <a:gd name="connsiteY1" fmla="*/ 3585 h 3585"/>
                  <a:gd name="connsiteX2" fmla="*/ 247 w 33689"/>
                  <a:gd name="connsiteY2" fmla="*/ 0 h 3585"/>
                  <a:gd name="connsiteX3" fmla="*/ 33690 w 33689"/>
                  <a:gd name="connsiteY3" fmla="*/ 0 h 3585"/>
                  <a:gd name="connsiteX4" fmla="*/ 33597 w 33689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9" h="3585">
                    <a:moveTo>
                      <a:pt x="33597" y="3585"/>
                    </a:moveTo>
                    <a:lnTo>
                      <a:pt x="0" y="3585"/>
                    </a:lnTo>
                    <a:lnTo>
                      <a:pt x="247" y="0"/>
                    </a:lnTo>
                    <a:lnTo>
                      <a:pt x="33690" y="0"/>
                    </a:lnTo>
                    <a:lnTo>
                      <a:pt x="3359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A252FF49-EB78-C975-52CE-9D05ABDB4514}"/>
                  </a:ext>
                </a:extLst>
              </p:cNvPr>
              <p:cNvSpPr/>
              <p:nvPr/>
            </p:nvSpPr>
            <p:spPr>
              <a:xfrm>
                <a:off x="3718369" y="3816698"/>
                <a:ext cx="33627" cy="3585"/>
              </a:xfrm>
              <a:custGeom>
                <a:avLst/>
                <a:gdLst>
                  <a:gd name="connsiteX0" fmla="*/ 33628 w 33627"/>
                  <a:gd name="connsiteY0" fmla="*/ 3585 h 3585"/>
                  <a:gd name="connsiteX1" fmla="*/ 31 w 33627"/>
                  <a:gd name="connsiteY1" fmla="*/ 3585 h 3585"/>
                  <a:gd name="connsiteX2" fmla="*/ 0 w 33627"/>
                  <a:gd name="connsiteY2" fmla="*/ 0 h 3585"/>
                  <a:gd name="connsiteX3" fmla="*/ 33442 w 33627"/>
                  <a:gd name="connsiteY3" fmla="*/ 0 h 3585"/>
                  <a:gd name="connsiteX4" fmla="*/ 33628 w 33627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27" h="3585">
                    <a:moveTo>
                      <a:pt x="33628" y="3585"/>
                    </a:moveTo>
                    <a:lnTo>
                      <a:pt x="31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3628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0D430664-DBC9-6FF8-C67E-CF26A8E4BB33}"/>
                  </a:ext>
                </a:extLst>
              </p:cNvPr>
              <p:cNvSpPr/>
              <p:nvPr/>
            </p:nvSpPr>
            <p:spPr>
              <a:xfrm>
                <a:off x="3778207" y="3816698"/>
                <a:ext cx="33905" cy="3585"/>
              </a:xfrm>
              <a:custGeom>
                <a:avLst/>
                <a:gdLst>
                  <a:gd name="connsiteX0" fmla="*/ 33906 w 33905"/>
                  <a:gd name="connsiteY0" fmla="*/ 3585 h 3585"/>
                  <a:gd name="connsiteX1" fmla="*/ 278 w 33905"/>
                  <a:gd name="connsiteY1" fmla="*/ 3585 h 3585"/>
                  <a:gd name="connsiteX2" fmla="*/ 0 w 33905"/>
                  <a:gd name="connsiteY2" fmla="*/ 0 h 3585"/>
                  <a:gd name="connsiteX3" fmla="*/ 33442 w 33905"/>
                  <a:gd name="connsiteY3" fmla="*/ 0 h 3585"/>
                  <a:gd name="connsiteX4" fmla="*/ 33906 w 33905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5" h="3585">
                    <a:moveTo>
                      <a:pt x="33906" y="3585"/>
                    </a:moveTo>
                    <a:lnTo>
                      <a:pt x="278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3906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0" name="Freeform: Shape 3849">
                <a:extLst>
                  <a:ext uri="{FF2B5EF4-FFF2-40B4-BE49-F238E27FC236}">
                    <a16:creationId xmlns:a16="http://schemas.microsoft.com/office/drawing/2014/main" id="{9A34A25B-1598-1AC4-25E6-5CFFAB60A41D}"/>
                  </a:ext>
                </a:extLst>
              </p:cNvPr>
              <p:cNvSpPr/>
              <p:nvPr/>
            </p:nvSpPr>
            <p:spPr>
              <a:xfrm>
                <a:off x="3838044" y="3816698"/>
                <a:ext cx="34153" cy="3585"/>
              </a:xfrm>
              <a:custGeom>
                <a:avLst/>
                <a:gdLst>
                  <a:gd name="connsiteX0" fmla="*/ 34153 w 34153"/>
                  <a:gd name="connsiteY0" fmla="*/ 3585 h 3585"/>
                  <a:gd name="connsiteX1" fmla="*/ 556 w 34153"/>
                  <a:gd name="connsiteY1" fmla="*/ 3585 h 3585"/>
                  <a:gd name="connsiteX2" fmla="*/ 0 w 34153"/>
                  <a:gd name="connsiteY2" fmla="*/ 0 h 3585"/>
                  <a:gd name="connsiteX3" fmla="*/ 33442 w 34153"/>
                  <a:gd name="connsiteY3" fmla="*/ 0 h 3585"/>
                  <a:gd name="connsiteX4" fmla="*/ 34153 w 34153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585">
                    <a:moveTo>
                      <a:pt x="34153" y="3585"/>
                    </a:moveTo>
                    <a:lnTo>
                      <a:pt x="556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4153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1044EE58-B9CD-050F-E2E0-19F1A680B6ED}"/>
                  </a:ext>
                </a:extLst>
              </p:cNvPr>
              <p:cNvSpPr/>
              <p:nvPr/>
            </p:nvSpPr>
            <p:spPr>
              <a:xfrm>
                <a:off x="3897851" y="3816698"/>
                <a:ext cx="34462" cy="3585"/>
              </a:xfrm>
              <a:custGeom>
                <a:avLst/>
                <a:gdLst>
                  <a:gd name="connsiteX0" fmla="*/ 34462 w 34462"/>
                  <a:gd name="connsiteY0" fmla="*/ 3585 h 3585"/>
                  <a:gd name="connsiteX1" fmla="*/ 866 w 34462"/>
                  <a:gd name="connsiteY1" fmla="*/ 3585 h 3585"/>
                  <a:gd name="connsiteX2" fmla="*/ 0 w 34462"/>
                  <a:gd name="connsiteY2" fmla="*/ 0 h 3585"/>
                  <a:gd name="connsiteX3" fmla="*/ 33442 w 34462"/>
                  <a:gd name="connsiteY3" fmla="*/ 0 h 3585"/>
                  <a:gd name="connsiteX4" fmla="*/ 34462 w 34462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62" h="3585">
                    <a:moveTo>
                      <a:pt x="34462" y="3585"/>
                    </a:moveTo>
                    <a:lnTo>
                      <a:pt x="866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4462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F88E9F35-1F76-0155-FB04-392C527567DC}"/>
                  </a:ext>
                </a:extLst>
              </p:cNvPr>
              <p:cNvSpPr/>
              <p:nvPr/>
            </p:nvSpPr>
            <p:spPr>
              <a:xfrm>
                <a:off x="3957689" y="3816698"/>
                <a:ext cx="34740" cy="3585"/>
              </a:xfrm>
              <a:custGeom>
                <a:avLst/>
                <a:gdLst>
                  <a:gd name="connsiteX0" fmla="*/ 34740 w 34740"/>
                  <a:gd name="connsiteY0" fmla="*/ 3585 h 3585"/>
                  <a:gd name="connsiteX1" fmla="*/ 1113 w 34740"/>
                  <a:gd name="connsiteY1" fmla="*/ 3585 h 3585"/>
                  <a:gd name="connsiteX2" fmla="*/ 0 w 34740"/>
                  <a:gd name="connsiteY2" fmla="*/ 0 h 3585"/>
                  <a:gd name="connsiteX3" fmla="*/ 33443 w 34740"/>
                  <a:gd name="connsiteY3" fmla="*/ 0 h 3585"/>
                  <a:gd name="connsiteX4" fmla="*/ 34740 w 34740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40" h="3585">
                    <a:moveTo>
                      <a:pt x="34740" y="3585"/>
                    </a:moveTo>
                    <a:lnTo>
                      <a:pt x="1113" y="3585"/>
                    </a:lnTo>
                    <a:lnTo>
                      <a:pt x="0" y="0"/>
                    </a:lnTo>
                    <a:lnTo>
                      <a:pt x="33443" y="0"/>
                    </a:lnTo>
                    <a:lnTo>
                      <a:pt x="34740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3" name="Freeform: Shape 3852">
                <a:extLst>
                  <a:ext uri="{FF2B5EF4-FFF2-40B4-BE49-F238E27FC236}">
                    <a16:creationId xmlns:a16="http://schemas.microsoft.com/office/drawing/2014/main" id="{925A3980-42BC-8B57-6D4F-CC0AF5683CEC}"/>
                  </a:ext>
                </a:extLst>
              </p:cNvPr>
              <p:cNvSpPr/>
              <p:nvPr/>
            </p:nvSpPr>
            <p:spPr>
              <a:xfrm>
                <a:off x="4017526" y="3816698"/>
                <a:ext cx="34987" cy="3585"/>
              </a:xfrm>
              <a:custGeom>
                <a:avLst/>
                <a:gdLst>
                  <a:gd name="connsiteX0" fmla="*/ 34988 w 34987"/>
                  <a:gd name="connsiteY0" fmla="*/ 3585 h 3585"/>
                  <a:gd name="connsiteX1" fmla="*/ 1391 w 34987"/>
                  <a:gd name="connsiteY1" fmla="*/ 3585 h 3585"/>
                  <a:gd name="connsiteX2" fmla="*/ 0 w 34987"/>
                  <a:gd name="connsiteY2" fmla="*/ 0 h 3585"/>
                  <a:gd name="connsiteX3" fmla="*/ 33443 w 34987"/>
                  <a:gd name="connsiteY3" fmla="*/ 0 h 3585"/>
                  <a:gd name="connsiteX4" fmla="*/ 34988 w 34987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87" h="3585">
                    <a:moveTo>
                      <a:pt x="34988" y="3585"/>
                    </a:moveTo>
                    <a:lnTo>
                      <a:pt x="1391" y="3585"/>
                    </a:lnTo>
                    <a:lnTo>
                      <a:pt x="0" y="0"/>
                    </a:lnTo>
                    <a:lnTo>
                      <a:pt x="33443" y="0"/>
                    </a:lnTo>
                    <a:lnTo>
                      <a:pt x="34988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5BBDDCB0-C16E-6D62-E96A-0CC4E2FE72FA}"/>
                  </a:ext>
                </a:extLst>
              </p:cNvPr>
              <p:cNvSpPr/>
              <p:nvPr/>
            </p:nvSpPr>
            <p:spPr>
              <a:xfrm>
                <a:off x="4077364" y="3816698"/>
                <a:ext cx="35266" cy="3585"/>
              </a:xfrm>
              <a:custGeom>
                <a:avLst/>
                <a:gdLst>
                  <a:gd name="connsiteX0" fmla="*/ 35266 w 35266"/>
                  <a:gd name="connsiteY0" fmla="*/ 3585 h 3585"/>
                  <a:gd name="connsiteX1" fmla="*/ 1669 w 35266"/>
                  <a:gd name="connsiteY1" fmla="*/ 3585 h 3585"/>
                  <a:gd name="connsiteX2" fmla="*/ 0 w 35266"/>
                  <a:gd name="connsiteY2" fmla="*/ 0 h 3585"/>
                  <a:gd name="connsiteX3" fmla="*/ 33443 w 35266"/>
                  <a:gd name="connsiteY3" fmla="*/ 0 h 3585"/>
                  <a:gd name="connsiteX4" fmla="*/ 35266 w 35266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6" h="3585">
                    <a:moveTo>
                      <a:pt x="35266" y="3585"/>
                    </a:moveTo>
                    <a:lnTo>
                      <a:pt x="1669" y="3585"/>
                    </a:lnTo>
                    <a:lnTo>
                      <a:pt x="0" y="0"/>
                    </a:lnTo>
                    <a:lnTo>
                      <a:pt x="33443" y="0"/>
                    </a:lnTo>
                    <a:lnTo>
                      <a:pt x="35266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45B2C0E9-80AC-9828-5EDD-7DF95007E5DC}"/>
                  </a:ext>
                </a:extLst>
              </p:cNvPr>
              <p:cNvSpPr/>
              <p:nvPr/>
            </p:nvSpPr>
            <p:spPr>
              <a:xfrm>
                <a:off x="4137171" y="3816698"/>
                <a:ext cx="35574" cy="3585"/>
              </a:xfrm>
              <a:custGeom>
                <a:avLst/>
                <a:gdLst>
                  <a:gd name="connsiteX0" fmla="*/ 35575 w 35574"/>
                  <a:gd name="connsiteY0" fmla="*/ 3585 h 3585"/>
                  <a:gd name="connsiteX1" fmla="*/ 1978 w 35574"/>
                  <a:gd name="connsiteY1" fmla="*/ 3585 h 3585"/>
                  <a:gd name="connsiteX2" fmla="*/ 0 w 35574"/>
                  <a:gd name="connsiteY2" fmla="*/ 0 h 3585"/>
                  <a:gd name="connsiteX3" fmla="*/ 33473 w 35574"/>
                  <a:gd name="connsiteY3" fmla="*/ 0 h 3585"/>
                  <a:gd name="connsiteX4" fmla="*/ 35575 w 35574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4" h="3585">
                    <a:moveTo>
                      <a:pt x="35575" y="3585"/>
                    </a:moveTo>
                    <a:lnTo>
                      <a:pt x="1978" y="3585"/>
                    </a:lnTo>
                    <a:lnTo>
                      <a:pt x="0" y="0"/>
                    </a:lnTo>
                    <a:lnTo>
                      <a:pt x="33473" y="0"/>
                    </a:lnTo>
                    <a:lnTo>
                      <a:pt x="35575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D3575E06-A2E8-C9D4-3DEA-50CDF9DD5B37}"/>
                  </a:ext>
                </a:extLst>
              </p:cNvPr>
              <p:cNvSpPr/>
              <p:nvPr/>
            </p:nvSpPr>
            <p:spPr>
              <a:xfrm>
                <a:off x="4197009" y="3816698"/>
                <a:ext cx="35822" cy="3585"/>
              </a:xfrm>
              <a:custGeom>
                <a:avLst/>
                <a:gdLst>
                  <a:gd name="connsiteX0" fmla="*/ 35822 w 35822"/>
                  <a:gd name="connsiteY0" fmla="*/ 3585 h 3585"/>
                  <a:gd name="connsiteX1" fmla="*/ 2225 w 35822"/>
                  <a:gd name="connsiteY1" fmla="*/ 3585 h 3585"/>
                  <a:gd name="connsiteX2" fmla="*/ 0 w 35822"/>
                  <a:gd name="connsiteY2" fmla="*/ 0 h 3585"/>
                  <a:gd name="connsiteX3" fmla="*/ 33442 w 35822"/>
                  <a:gd name="connsiteY3" fmla="*/ 0 h 3585"/>
                  <a:gd name="connsiteX4" fmla="*/ 35822 w 35822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585">
                    <a:moveTo>
                      <a:pt x="35822" y="3585"/>
                    </a:moveTo>
                    <a:lnTo>
                      <a:pt x="2225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5822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C0107EC0-D68B-82F7-5FF3-0DA46876C145}"/>
                  </a:ext>
                </a:extLst>
              </p:cNvPr>
              <p:cNvSpPr/>
              <p:nvPr/>
            </p:nvSpPr>
            <p:spPr>
              <a:xfrm>
                <a:off x="4256846" y="3816698"/>
                <a:ext cx="36100" cy="3585"/>
              </a:xfrm>
              <a:custGeom>
                <a:avLst/>
                <a:gdLst>
                  <a:gd name="connsiteX0" fmla="*/ 36100 w 36100"/>
                  <a:gd name="connsiteY0" fmla="*/ 3585 h 3585"/>
                  <a:gd name="connsiteX1" fmla="*/ 2503 w 36100"/>
                  <a:gd name="connsiteY1" fmla="*/ 3585 h 3585"/>
                  <a:gd name="connsiteX2" fmla="*/ 0 w 36100"/>
                  <a:gd name="connsiteY2" fmla="*/ 0 h 3585"/>
                  <a:gd name="connsiteX3" fmla="*/ 33442 w 36100"/>
                  <a:gd name="connsiteY3" fmla="*/ 0 h 3585"/>
                  <a:gd name="connsiteX4" fmla="*/ 36100 w 36100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585">
                    <a:moveTo>
                      <a:pt x="36100" y="3585"/>
                    </a:moveTo>
                    <a:lnTo>
                      <a:pt x="2503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6100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45427C40-F863-F7F4-E49B-E69195A2A7AF}"/>
                  </a:ext>
                </a:extLst>
              </p:cNvPr>
              <p:cNvSpPr/>
              <p:nvPr/>
            </p:nvSpPr>
            <p:spPr>
              <a:xfrm>
                <a:off x="4316684" y="3816698"/>
                <a:ext cx="36378" cy="3585"/>
              </a:xfrm>
              <a:custGeom>
                <a:avLst/>
                <a:gdLst>
                  <a:gd name="connsiteX0" fmla="*/ 36379 w 36378"/>
                  <a:gd name="connsiteY0" fmla="*/ 3585 h 3585"/>
                  <a:gd name="connsiteX1" fmla="*/ 2782 w 36378"/>
                  <a:gd name="connsiteY1" fmla="*/ 3585 h 3585"/>
                  <a:gd name="connsiteX2" fmla="*/ 0 w 36378"/>
                  <a:gd name="connsiteY2" fmla="*/ 0 h 3585"/>
                  <a:gd name="connsiteX3" fmla="*/ 33442 w 36378"/>
                  <a:gd name="connsiteY3" fmla="*/ 0 h 3585"/>
                  <a:gd name="connsiteX4" fmla="*/ 36379 w 36378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585">
                    <a:moveTo>
                      <a:pt x="36379" y="3585"/>
                    </a:moveTo>
                    <a:lnTo>
                      <a:pt x="2782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6379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9" name="Freeform: Shape 3858">
                <a:extLst>
                  <a:ext uri="{FF2B5EF4-FFF2-40B4-BE49-F238E27FC236}">
                    <a16:creationId xmlns:a16="http://schemas.microsoft.com/office/drawing/2014/main" id="{5996902B-2216-C632-0B50-5459668B87DB}"/>
                  </a:ext>
                </a:extLst>
              </p:cNvPr>
              <p:cNvSpPr/>
              <p:nvPr/>
            </p:nvSpPr>
            <p:spPr>
              <a:xfrm>
                <a:off x="4376522" y="3816698"/>
                <a:ext cx="36656" cy="3585"/>
              </a:xfrm>
              <a:custGeom>
                <a:avLst/>
                <a:gdLst>
                  <a:gd name="connsiteX0" fmla="*/ 36657 w 36656"/>
                  <a:gd name="connsiteY0" fmla="*/ 3585 h 3585"/>
                  <a:gd name="connsiteX1" fmla="*/ 3029 w 36656"/>
                  <a:gd name="connsiteY1" fmla="*/ 3585 h 3585"/>
                  <a:gd name="connsiteX2" fmla="*/ 0 w 36656"/>
                  <a:gd name="connsiteY2" fmla="*/ 0 h 3585"/>
                  <a:gd name="connsiteX3" fmla="*/ 33442 w 36656"/>
                  <a:gd name="connsiteY3" fmla="*/ 0 h 3585"/>
                  <a:gd name="connsiteX4" fmla="*/ 36657 w 36656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585">
                    <a:moveTo>
                      <a:pt x="36657" y="3585"/>
                    </a:moveTo>
                    <a:lnTo>
                      <a:pt x="3029" y="3585"/>
                    </a:lnTo>
                    <a:lnTo>
                      <a:pt x="0" y="0"/>
                    </a:lnTo>
                    <a:lnTo>
                      <a:pt x="33442" y="0"/>
                    </a:lnTo>
                    <a:lnTo>
                      <a:pt x="36657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0" name="Freeform: Shape 3859">
                <a:extLst>
                  <a:ext uri="{FF2B5EF4-FFF2-40B4-BE49-F238E27FC236}">
                    <a16:creationId xmlns:a16="http://schemas.microsoft.com/office/drawing/2014/main" id="{DE2C09CC-5C38-0EB2-DAD6-076E080F4632}"/>
                  </a:ext>
                </a:extLst>
              </p:cNvPr>
              <p:cNvSpPr/>
              <p:nvPr/>
            </p:nvSpPr>
            <p:spPr>
              <a:xfrm>
                <a:off x="4436328" y="3816698"/>
                <a:ext cx="36935" cy="3585"/>
              </a:xfrm>
              <a:custGeom>
                <a:avLst/>
                <a:gdLst>
                  <a:gd name="connsiteX0" fmla="*/ 36935 w 36935"/>
                  <a:gd name="connsiteY0" fmla="*/ 3585 h 3585"/>
                  <a:gd name="connsiteX1" fmla="*/ 3338 w 36935"/>
                  <a:gd name="connsiteY1" fmla="*/ 3585 h 3585"/>
                  <a:gd name="connsiteX2" fmla="*/ 0 w 36935"/>
                  <a:gd name="connsiteY2" fmla="*/ 0 h 3585"/>
                  <a:gd name="connsiteX3" fmla="*/ 33443 w 36935"/>
                  <a:gd name="connsiteY3" fmla="*/ 0 h 3585"/>
                  <a:gd name="connsiteX4" fmla="*/ 36935 w 36935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585">
                    <a:moveTo>
                      <a:pt x="36935" y="3585"/>
                    </a:moveTo>
                    <a:lnTo>
                      <a:pt x="3338" y="3585"/>
                    </a:lnTo>
                    <a:lnTo>
                      <a:pt x="0" y="0"/>
                    </a:lnTo>
                    <a:lnTo>
                      <a:pt x="33443" y="0"/>
                    </a:lnTo>
                    <a:lnTo>
                      <a:pt x="36935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5EB358E7-A045-FF62-93BB-6386234C75F4}"/>
                  </a:ext>
                </a:extLst>
              </p:cNvPr>
              <p:cNvSpPr/>
              <p:nvPr/>
            </p:nvSpPr>
            <p:spPr>
              <a:xfrm>
                <a:off x="4496166" y="3816698"/>
                <a:ext cx="37213" cy="3585"/>
              </a:xfrm>
              <a:custGeom>
                <a:avLst/>
                <a:gdLst>
                  <a:gd name="connsiteX0" fmla="*/ 37213 w 37213"/>
                  <a:gd name="connsiteY0" fmla="*/ 3585 h 3585"/>
                  <a:gd name="connsiteX1" fmla="*/ 3616 w 37213"/>
                  <a:gd name="connsiteY1" fmla="*/ 3585 h 3585"/>
                  <a:gd name="connsiteX2" fmla="*/ 0 w 37213"/>
                  <a:gd name="connsiteY2" fmla="*/ 0 h 3585"/>
                  <a:gd name="connsiteX3" fmla="*/ 33443 w 37213"/>
                  <a:gd name="connsiteY3" fmla="*/ 0 h 3585"/>
                  <a:gd name="connsiteX4" fmla="*/ 37213 w 37213"/>
                  <a:gd name="connsiteY4" fmla="*/ 3585 h 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3" h="3585">
                    <a:moveTo>
                      <a:pt x="37213" y="3585"/>
                    </a:moveTo>
                    <a:lnTo>
                      <a:pt x="3616" y="3585"/>
                    </a:lnTo>
                    <a:lnTo>
                      <a:pt x="0" y="0"/>
                    </a:lnTo>
                    <a:lnTo>
                      <a:pt x="33443" y="0"/>
                    </a:lnTo>
                    <a:lnTo>
                      <a:pt x="37213" y="358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B2B54726-F530-7070-3AFD-BB7F1E550540}"/>
                  </a:ext>
                </a:extLst>
              </p:cNvPr>
              <p:cNvSpPr/>
              <p:nvPr/>
            </p:nvSpPr>
            <p:spPr>
              <a:xfrm>
                <a:off x="2810511" y="3822138"/>
                <a:ext cx="37831" cy="3647"/>
              </a:xfrm>
              <a:custGeom>
                <a:avLst/>
                <a:gdLst>
                  <a:gd name="connsiteX0" fmla="*/ 33813 w 37831"/>
                  <a:gd name="connsiteY0" fmla="*/ 3647 h 3647"/>
                  <a:gd name="connsiteX1" fmla="*/ 0 w 37831"/>
                  <a:gd name="connsiteY1" fmla="*/ 3647 h 3647"/>
                  <a:gd name="connsiteX2" fmla="*/ 4172 w 37831"/>
                  <a:gd name="connsiteY2" fmla="*/ 0 h 3647"/>
                  <a:gd name="connsiteX3" fmla="*/ 37831 w 37831"/>
                  <a:gd name="connsiteY3" fmla="*/ 0 h 3647"/>
                  <a:gd name="connsiteX4" fmla="*/ 33813 w 37831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31" h="3647">
                    <a:moveTo>
                      <a:pt x="33813" y="3647"/>
                    </a:moveTo>
                    <a:lnTo>
                      <a:pt x="0" y="3647"/>
                    </a:lnTo>
                    <a:lnTo>
                      <a:pt x="4172" y="0"/>
                    </a:lnTo>
                    <a:lnTo>
                      <a:pt x="37831" y="0"/>
                    </a:lnTo>
                    <a:lnTo>
                      <a:pt x="3381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C43B0D8E-E7A0-D00D-9D12-1A39D02FFA66}"/>
                  </a:ext>
                </a:extLst>
              </p:cNvPr>
              <p:cNvSpPr/>
              <p:nvPr/>
            </p:nvSpPr>
            <p:spPr>
              <a:xfrm>
                <a:off x="2871029" y="3822138"/>
                <a:ext cx="37583" cy="3647"/>
              </a:xfrm>
              <a:custGeom>
                <a:avLst/>
                <a:gdLst>
                  <a:gd name="connsiteX0" fmla="*/ 33844 w 37583"/>
                  <a:gd name="connsiteY0" fmla="*/ 3647 h 3647"/>
                  <a:gd name="connsiteX1" fmla="*/ 0 w 37583"/>
                  <a:gd name="connsiteY1" fmla="*/ 3647 h 3647"/>
                  <a:gd name="connsiteX2" fmla="*/ 3894 w 37583"/>
                  <a:gd name="connsiteY2" fmla="*/ 0 h 3647"/>
                  <a:gd name="connsiteX3" fmla="*/ 37584 w 37583"/>
                  <a:gd name="connsiteY3" fmla="*/ 0 h 3647"/>
                  <a:gd name="connsiteX4" fmla="*/ 33844 w 37583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3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3894" y="0"/>
                    </a:lnTo>
                    <a:lnTo>
                      <a:pt x="37584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4" name="Freeform: Shape 3863">
                <a:extLst>
                  <a:ext uri="{FF2B5EF4-FFF2-40B4-BE49-F238E27FC236}">
                    <a16:creationId xmlns:a16="http://schemas.microsoft.com/office/drawing/2014/main" id="{4C0C467E-FE64-BCE8-E2C1-765230EE53D6}"/>
                  </a:ext>
                </a:extLst>
              </p:cNvPr>
              <p:cNvSpPr/>
              <p:nvPr/>
            </p:nvSpPr>
            <p:spPr>
              <a:xfrm>
                <a:off x="2931546" y="3822138"/>
                <a:ext cx="37305" cy="3647"/>
              </a:xfrm>
              <a:custGeom>
                <a:avLst/>
                <a:gdLst>
                  <a:gd name="connsiteX0" fmla="*/ 33844 w 37305"/>
                  <a:gd name="connsiteY0" fmla="*/ 3647 h 3647"/>
                  <a:gd name="connsiteX1" fmla="*/ 0 w 37305"/>
                  <a:gd name="connsiteY1" fmla="*/ 3647 h 3647"/>
                  <a:gd name="connsiteX2" fmla="*/ 3616 w 37305"/>
                  <a:gd name="connsiteY2" fmla="*/ 0 h 3647"/>
                  <a:gd name="connsiteX3" fmla="*/ 37306 w 37305"/>
                  <a:gd name="connsiteY3" fmla="*/ 0 h 3647"/>
                  <a:gd name="connsiteX4" fmla="*/ 33844 w 37305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5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3616" y="0"/>
                    </a:lnTo>
                    <a:lnTo>
                      <a:pt x="37306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5" name="Freeform: Shape 3864">
                <a:extLst>
                  <a:ext uri="{FF2B5EF4-FFF2-40B4-BE49-F238E27FC236}">
                    <a16:creationId xmlns:a16="http://schemas.microsoft.com/office/drawing/2014/main" id="{2BB433A8-D1BE-B06C-6C9A-995282A86A0B}"/>
                  </a:ext>
                </a:extLst>
              </p:cNvPr>
              <p:cNvSpPr/>
              <p:nvPr/>
            </p:nvSpPr>
            <p:spPr>
              <a:xfrm>
                <a:off x="2992095" y="3822138"/>
                <a:ext cx="36996" cy="3647"/>
              </a:xfrm>
              <a:custGeom>
                <a:avLst/>
                <a:gdLst>
                  <a:gd name="connsiteX0" fmla="*/ 33813 w 36996"/>
                  <a:gd name="connsiteY0" fmla="*/ 3647 h 3647"/>
                  <a:gd name="connsiteX1" fmla="*/ 0 w 36996"/>
                  <a:gd name="connsiteY1" fmla="*/ 3647 h 3647"/>
                  <a:gd name="connsiteX2" fmla="*/ 3338 w 36996"/>
                  <a:gd name="connsiteY2" fmla="*/ 0 h 3647"/>
                  <a:gd name="connsiteX3" fmla="*/ 36997 w 36996"/>
                  <a:gd name="connsiteY3" fmla="*/ 0 h 3647"/>
                  <a:gd name="connsiteX4" fmla="*/ 33813 w 36996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647">
                    <a:moveTo>
                      <a:pt x="33813" y="3647"/>
                    </a:moveTo>
                    <a:lnTo>
                      <a:pt x="0" y="3647"/>
                    </a:lnTo>
                    <a:lnTo>
                      <a:pt x="3338" y="0"/>
                    </a:lnTo>
                    <a:lnTo>
                      <a:pt x="36997" y="0"/>
                    </a:lnTo>
                    <a:lnTo>
                      <a:pt x="3381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6" name="Freeform: Shape 3865">
                <a:extLst>
                  <a:ext uri="{FF2B5EF4-FFF2-40B4-BE49-F238E27FC236}">
                    <a16:creationId xmlns:a16="http://schemas.microsoft.com/office/drawing/2014/main" id="{A523316E-46E0-26A5-449A-18FA383E3671}"/>
                  </a:ext>
                </a:extLst>
              </p:cNvPr>
              <p:cNvSpPr/>
              <p:nvPr/>
            </p:nvSpPr>
            <p:spPr>
              <a:xfrm>
                <a:off x="3052613" y="3822138"/>
                <a:ext cx="36749" cy="3647"/>
              </a:xfrm>
              <a:custGeom>
                <a:avLst/>
                <a:gdLst>
                  <a:gd name="connsiteX0" fmla="*/ 33844 w 36749"/>
                  <a:gd name="connsiteY0" fmla="*/ 3647 h 3647"/>
                  <a:gd name="connsiteX1" fmla="*/ 0 w 36749"/>
                  <a:gd name="connsiteY1" fmla="*/ 3647 h 3647"/>
                  <a:gd name="connsiteX2" fmla="*/ 3060 w 36749"/>
                  <a:gd name="connsiteY2" fmla="*/ 0 h 3647"/>
                  <a:gd name="connsiteX3" fmla="*/ 36749 w 36749"/>
                  <a:gd name="connsiteY3" fmla="*/ 0 h 3647"/>
                  <a:gd name="connsiteX4" fmla="*/ 33844 w 36749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49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3060" y="0"/>
                    </a:lnTo>
                    <a:lnTo>
                      <a:pt x="36749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7" name="Freeform: Shape 3866">
                <a:extLst>
                  <a:ext uri="{FF2B5EF4-FFF2-40B4-BE49-F238E27FC236}">
                    <a16:creationId xmlns:a16="http://schemas.microsoft.com/office/drawing/2014/main" id="{6611DFCA-6296-749A-67BE-FCA19D1B4D2F}"/>
                  </a:ext>
                </a:extLst>
              </p:cNvPr>
              <p:cNvSpPr/>
              <p:nvPr/>
            </p:nvSpPr>
            <p:spPr>
              <a:xfrm>
                <a:off x="3113130" y="3822138"/>
                <a:ext cx="36471" cy="3647"/>
              </a:xfrm>
              <a:custGeom>
                <a:avLst/>
                <a:gdLst>
                  <a:gd name="connsiteX0" fmla="*/ 33844 w 36471"/>
                  <a:gd name="connsiteY0" fmla="*/ 3647 h 3647"/>
                  <a:gd name="connsiteX1" fmla="*/ 0 w 36471"/>
                  <a:gd name="connsiteY1" fmla="*/ 3647 h 3647"/>
                  <a:gd name="connsiteX2" fmla="*/ 2782 w 36471"/>
                  <a:gd name="connsiteY2" fmla="*/ 0 h 3647"/>
                  <a:gd name="connsiteX3" fmla="*/ 36471 w 36471"/>
                  <a:gd name="connsiteY3" fmla="*/ 0 h 3647"/>
                  <a:gd name="connsiteX4" fmla="*/ 33844 w 36471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71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2782" y="0"/>
                    </a:lnTo>
                    <a:lnTo>
                      <a:pt x="36471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8" name="Freeform: Shape 3867">
                <a:extLst>
                  <a:ext uri="{FF2B5EF4-FFF2-40B4-BE49-F238E27FC236}">
                    <a16:creationId xmlns:a16="http://schemas.microsoft.com/office/drawing/2014/main" id="{0814482C-BECC-7002-AC24-E3798183BC88}"/>
                  </a:ext>
                </a:extLst>
              </p:cNvPr>
              <p:cNvSpPr/>
              <p:nvPr/>
            </p:nvSpPr>
            <p:spPr>
              <a:xfrm>
                <a:off x="3173679" y="3822138"/>
                <a:ext cx="36162" cy="3647"/>
              </a:xfrm>
              <a:custGeom>
                <a:avLst/>
                <a:gdLst>
                  <a:gd name="connsiteX0" fmla="*/ 33813 w 36162"/>
                  <a:gd name="connsiteY0" fmla="*/ 3647 h 3647"/>
                  <a:gd name="connsiteX1" fmla="*/ 0 w 36162"/>
                  <a:gd name="connsiteY1" fmla="*/ 3647 h 3647"/>
                  <a:gd name="connsiteX2" fmla="*/ 2473 w 36162"/>
                  <a:gd name="connsiteY2" fmla="*/ 0 h 3647"/>
                  <a:gd name="connsiteX3" fmla="*/ 36162 w 36162"/>
                  <a:gd name="connsiteY3" fmla="*/ 0 h 3647"/>
                  <a:gd name="connsiteX4" fmla="*/ 33813 w 36162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647">
                    <a:moveTo>
                      <a:pt x="33813" y="3647"/>
                    </a:moveTo>
                    <a:lnTo>
                      <a:pt x="0" y="3647"/>
                    </a:lnTo>
                    <a:lnTo>
                      <a:pt x="2473" y="0"/>
                    </a:lnTo>
                    <a:lnTo>
                      <a:pt x="36162" y="0"/>
                    </a:lnTo>
                    <a:lnTo>
                      <a:pt x="3381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9" name="Freeform: Shape 3868">
                <a:extLst>
                  <a:ext uri="{FF2B5EF4-FFF2-40B4-BE49-F238E27FC236}">
                    <a16:creationId xmlns:a16="http://schemas.microsoft.com/office/drawing/2014/main" id="{A921FE9D-7BEE-CA13-5DE3-C3CBDFA44471}"/>
                  </a:ext>
                </a:extLst>
              </p:cNvPr>
              <p:cNvSpPr/>
              <p:nvPr/>
            </p:nvSpPr>
            <p:spPr>
              <a:xfrm>
                <a:off x="3234197" y="3822138"/>
                <a:ext cx="35884" cy="3647"/>
              </a:xfrm>
              <a:custGeom>
                <a:avLst/>
                <a:gdLst>
                  <a:gd name="connsiteX0" fmla="*/ 33844 w 35884"/>
                  <a:gd name="connsiteY0" fmla="*/ 3647 h 3647"/>
                  <a:gd name="connsiteX1" fmla="*/ 0 w 35884"/>
                  <a:gd name="connsiteY1" fmla="*/ 3647 h 3647"/>
                  <a:gd name="connsiteX2" fmla="*/ 2225 w 35884"/>
                  <a:gd name="connsiteY2" fmla="*/ 0 h 3647"/>
                  <a:gd name="connsiteX3" fmla="*/ 35884 w 35884"/>
                  <a:gd name="connsiteY3" fmla="*/ 0 h 3647"/>
                  <a:gd name="connsiteX4" fmla="*/ 33844 w 35884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84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2225" y="0"/>
                    </a:lnTo>
                    <a:lnTo>
                      <a:pt x="35884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0" name="Freeform: Shape 3869">
                <a:extLst>
                  <a:ext uri="{FF2B5EF4-FFF2-40B4-BE49-F238E27FC236}">
                    <a16:creationId xmlns:a16="http://schemas.microsoft.com/office/drawing/2014/main" id="{159041FF-1D71-162F-8250-1EC6687D590E}"/>
                  </a:ext>
                </a:extLst>
              </p:cNvPr>
              <p:cNvSpPr/>
              <p:nvPr/>
            </p:nvSpPr>
            <p:spPr>
              <a:xfrm>
                <a:off x="3294714" y="3822138"/>
                <a:ext cx="35636" cy="3647"/>
              </a:xfrm>
              <a:custGeom>
                <a:avLst/>
                <a:gdLst>
                  <a:gd name="connsiteX0" fmla="*/ 33844 w 35636"/>
                  <a:gd name="connsiteY0" fmla="*/ 3647 h 3647"/>
                  <a:gd name="connsiteX1" fmla="*/ 0 w 35636"/>
                  <a:gd name="connsiteY1" fmla="*/ 3647 h 3647"/>
                  <a:gd name="connsiteX2" fmla="*/ 1947 w 35636"/>
                  <a:gd name="connsiteY2" fmla="*/ 0 h 3647"/>
                  <a:gd name="connsiteX3" fmla="*/ 35637 w 35636"/>
                  <a:gd name="connsiteY3" fmla="*/ 0 h 3647"/>
                  <a:gd name="connsiteX4" fmla="*/ 33844 w 35636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36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1947" y="0"/>
                    </a:lnTo>
                    <a:lnTo>
                      <a:pt x="35637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1" name="Freeform: Shape 3870">
                <a:extLst>
                  <a:ext uri="{FF2B5EF4-FFF2-40B4-BE49-F238E27FC236}">
                    <a16:creationId xmlns:a16="http://schemas.microsoft.com/office/drawing/2014/main" id="{C903386C-F9EE-EC7D-CF91-99114EAB7B19}"/>
                  </a:ext>
                </a:extLst>
              </p:cNvPr>
              <p:cNvSpPr/>
              <p:nvPr/>
            </p:nvSpPr>
            <p:spPr>
              <a:xfrm>
                <a:off x="3355263" y="3822138"/>
                <a:ext cx="35327" cy="3647"/>
              </a:xfrm>
              <a:custGeom>
                <a:avLst/>
                <a:gdLst>
                  <a:gd name="connsiteX0" fmla="*/ 33813 w 35327"/>
                  <a:gd name="connsiteY0" fmla="*/ 3647 h 3647"/>
                  <a:gd name="connsiteX1" fmla="*/ 0 w 35327"/>
                  <a:gd name="connsiteY1" fmla="*/ 3647 h 3647"/>
                  <a:gd name="connsiteX2" fmla="*/ 1638 w 35327"/>
                  <a:gd name="connsiteY2" fmla="*/ 0 h 3647"/>
                  <a:gd name="connsiteX3" fmla="*/ 35328 w 35327"/>
                  <a:gd name="connsiteY3" fmla="*/ 0 h 3647"/>
                  <a:gd name="connsiteX4" fmla="*/ 33813 w 35327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647">
                    <a:moveTo>
                      <a:pt x="33813" y="3647"/>
                    </a:moveTo>
                    <a:lnTo>
                      <a:pt x="0" y="3647"/>
                    </a:lnTo>
                    <a:lnTo>
                      <a:pt x="1638" y="0"/>
                    </a:lnTo>
                    <a:lnTo>
                      <a:pt x="35328" y="0"/>
                    </a:lnTo>
                    <a:lnTo>
                      <a:pt x="3381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2" name="Freeform: Shape 3871">
                <a:extLst>
                  <a:ext uri="{FF2B5EF4-FFF2-40B4-BE49-F238E27FC236}">
                    <a16:creationId xmlns:a16="http://schemas.microsoft.com/office/drawing/2014/main" id="{74B04786-99CB-2371-1ADA-377977205173}"/>
                  </a:ext>
                </a:extLst>
              </p:cNvPr>
              <p:cNvSpPr/>
              <p:nvPr/>
            </p:nvSpPr>
            <p:spPr>
              <a:xfrm>
                <a:off x="3415781" y="3822138"/>
                <a:ext cx="35049" cy="3647"/>
              </a:xfrm>
              <a:custGeom>
                <a:avLst/>
                <a:gdLst>
                  <a:gd name="connsiteX0" fmla="*/ 33844 w 35049"/>
                  <a:gd name="connsiteY0" fmla="*/ 3647 h 3647"/>
                  <a:gd name="connsiteX1" fmla="*/ 0 w 35049"/>
                  <a:gd name="connsiteY1" fmla="*/ 3647 h 3647"/>
                  <a:gd name="connsiteX2" fmla="*/ 1391 w 35049"/>
                  <a:gd name="connsiteY2" fmla="*/ 0 h 3647"/>
                  <a:gd name="connsiteX3" fmla="*/ 35049 w 35049"/>
                  <a:gd name="connsiteY3" fmla="*/ 0 h 3647"/>
                  <a:gd name="connsiteX4" fmla="*/ 33844 w 35049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1391" y="0"/>
                    </a:lnTo>
                    <a:lnTo>
                      <a:pt x="35049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3" name="Freeform: Shape 3872">
                <a:extLst>
                  <a:ext uri="{FF2B5EF4-FFF2-40B4-BE49-F238E27FC236}">
                    <a16:creationId xmlns:a16="http://schemas.microsoft.com/office/drawing/2014/main" id="{B7F1E65E-8221-EF15-8FFD-064BCBC1760E}"/>
                  </a:ext>
                </a:extLst>
              </p:cNvPr>
              <p:cNvSpPr/>
              <p:nvPr/>
            </p:nvSpPr>
            <p:spPr>
              <a:xfrm>
                <a:off x="3476298" y="3822138"/>
                <a:ext cx="34802" cy="3647"/>
              </a:xfrm>
              <a:custGeom>
                <a:avLst/>
                <a:gdLst>
                  <a:gd name="connsiteX0" fmla="*/ 33844 w 34802"/>
                  <a:gd name="connsiteY0" fmla="*/ 3647 h 3647"/>
                  <a:gd name="connsiteX1" fmla="*/ 0 w 34802"/>
                  <a:gd name="connsiteY1" fmla="*/ 3647 h 3647"/>
                  <a:gd name="connsiteX2" fmla="*/ 1113 w 34802"/>
                  <a:gd name="connsiteY2" fmla="*/ 0 h 3647"/>
                  <a:gd name="connsiteX3" fmla="*/ 34802 w 34802"/>
                  <a:gd name="connsiteY3" fmla="*/ 0 h 3647"/>
                  <a:gd name="connsiteX4" fmla="*/ 33844 w 34802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2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1113" y="0"/>
                    </a:lnTo>
                    <a:lnTo>
                      <a:pt x="34802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4" name="Freeform: Shape 3873">
                <a:extLst>
                  <a:ext uri="{FF2B5EF4-FFF2-40B4-BE49-F238E27FC236}">
                    <a16:creationId xmlns:a16="http://schemas.microsoft.com/office/drawing/2014/main" id="{8D1C4E8D-8154-A4A4-04FA-1659A3A0E090}"/>
                  </a:ext>
                </a:extLst>
              </p:cNvPr>
              <p:cNvSpPr/>
              <p:nvPr/>
            </p:nvSpPr>
            <p:spPr>
              <a:xfrm>
                <a:off x="3536847" y="3822138"/>
                <a:ext cx="34493" cy="3647"/>
              </a:xfrm>
              <a:custGeom>
                <a:avLst/>
                <a:gdLst>
                  <a:gd name="connsiteX0" fmla="*/ 33844 w 34493"/>
                  <a:gd name="connsiteY0" fmla="*/ 3647 h 3647"/>
                  <a:gd name="connsiteX1" fmla="*/ 0 w 34493"/>
                  <a:gd name="connsiteY1" fmla="*/ 3647 h 3647"/>
                  <a:gd name="connsiteX2" fmla="*/ 804 w 34493"/>
                  <a:gd name="connsiteY2" fmla="*/ 0 h 3647"/>
                  <a:gd name="connsiteX3" fmla="*/ 34493 w 34493"/>
                  <a:gd name="connsiteY3" fmla="*/ 0 h 3647"/>
                  <a:gd name="connsiteX4" fmla="*/ 33844 w 34493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93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804" y="0"/>
                    </a:lnTo>
                    <a:lnTo>
                      <a:pt x="34493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0D837518-A8A4-578C-24B2-B25BBBF1DC91}"/>
                  </a:ext>
                </a:extLst>
              </p:cNvPr>
              <p:cNvSpPr/>
              <p:nvPr/>
            </p:nvSpPr>
            <p:spPr>
              <a:xfrm>
                <a:off x="3597364" y="3822138"/>
                <a:ext cx="34214" cy="3647"/>
              </a:xfrm>
              <a:custGeom>
                <a:avLst/>
                <a:gdLst>
                  <a:gd name="connsiteX0" fmla="*/ 33844 w 34214"/>
                  <a:gd name="connsiteY0" fmla="*/ 3647 h 3647"/>
                  <a:gd name="connsiteX1" fmla="*/ 0 w 34214"/>
                  <a:gd name="connsiteY1" fmla="*/ 3647 h 3647"/>
                  <a:gd name="connsiteX2" fmla="*/ 525 w 34214"/>
                  <a:gd name="connsiteY2" fmla="*/ 0 h 3647"/>
                  <a:gd name="connsiteX3" fmla="*/ 34215 w 34214"/>
                  <a:gd name="connsiteY3" fmla="*/ 0 h 3647"/>
                  <a:gd name="connsiteX4" fmla="*/ 33844 w 34214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14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525" y="0"/>
                    </a:lnTo>
                    <a:lnTo>
                      <a:pt x="34215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6" name="Freeform: Shape 3875">
                <a:extLst>
                  <a:ext uri="{FF2B5EF4-FFF2-40B4-BE49-F238E27FC236}">
                    <a16:creationId xmlns:a16="http://schemas.microsoft.com/office/drawing/2014/main" id="{99469400-8A34-ABF5-6EF9-70BD644914D5}"/>
                  </a:ext>
                </a:extLst>
              </p:cNvPr>
              <p:cNvSpPr/>
              <p:nvPr/>
            </p:nvSpPr>
            <p:spPr>
              <a:xfrm>
                <a:off x="3657882" y="3822138"/>
                <a:ext cx="33936" cy="3647"/>
              </a:xfrm>
              <a:custGeom>
                <a:avLst/>
                <a:gdLst>
                  <a:gd name="connsiteX0" fmla="*/ 33844 w 33936"/>
                  <a:gd name="connsiteY0" fmla="*/ 3647 h 3647"/>
                  <a:gd name="connsiteX1" fmla="*/ 0 w 33936"/>
                  <a:gd name="connsiteY1" fmla="*/ 3647 h 3647"/>
                  <a:gd name="connsiteX2" fmla="*/ 278 w 33936"/>
                  <a:gd name="connsiteY2" fmla="*/ 0 h 3647"/>
                  <a:gd name="connsiteX3" fmla="*/ 33937 w 33936"/>
                  <a:gd name="connsiteY3" fmla="*/ 0 h 3647"/>
                  <a:gd name="connsiteX4" fmla="*/ 33844 w 33936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36" h="3647">
                    <a:moveTo>
                      <a:pt x="33844" y="3647"/>
                    </a:moveTo>
                    <a:lnTo>
                      <a:pt x="0" y="3647"/>
                    </a:lnTo>
                    <a:lnTo>
                      <a:pt x="278" y="0"/>
                    </a:lnTo>
                    <a:lnTo>
                      <a:pt x="33937" y="0"/>
                    </a:lnTo>
                    <a:lnTo>
                      <a:pt x="338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7" name="Freeform: Shape 3876">
                <a:extLst>
                  <a:ext uri="{FF2B5EF4-FFF2-40B4-BE49-F238E27FC236}">
                    <a16:creationId xmlns:a16="http://schemas.microsoft.com/office/drawing/2014/main" id="{4D86EC7B-0640-0AEC-36F7-1C8EBAE61C03}"/>
                  </a:ext>
                </a:extLst>
              </p:cNvPr>
              <p:cNvSpPr/>
              <p:nvPr/>
            </p:nvSpPr>
            <p:spPr>
              <a:xfrm>
                <a:off x="3718400" y="3822138"/>
                <a:ext cx="33875" cy="3647"/>
              </a:xfrm>
              <a:custGeom>
                <a:avLst/>
                <a:gdLst>
                  <a:gd name="connsiteX0" fmla="*/ 33875 w 33875"/>
                  <a:gd name="connsiteY0" fmla="*/ 3647 h 3647"/>
                  <a:gd name="connsiteX1" fmla="*/ 31 w 33875"/>
                  <a:gd name="connsiteY1" fmla="*/ 3647 h 3647"/>
                  <a:gd name="connsiteX2" fmla="*/ 0 w 33875"/>
                  <a:gd name="connsiteY2" fmla="*/ 0 h 3647"/>
                  <a:gd name="connsiteX3" fmla="*/ 33690 w 33875"/>
                  <a:gd name="connsiteY3" fmla="*/ 0 h 3647"/>
                  <a:gd name="connsiteX4" fmla="*/ 33875 w 33875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75" h="3647">
                    <a:moveTo>
                      <a:pt x="33875" y="3647"/>
                    </a:moveTo>
                    <a:lnTo>
                      <a:pt x="31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3875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8" name="Freeform: Shape 3877">
                <a:extLst>
                  <a:ext uri="{FF2B5EF4-FFF2-40B4-BE49-F238E27FC236}">
                    <a16:creationId xmlns:a16="http://schemas.microsoft.com/office/drawing/2014/main" id="{597014C8-864B-D043-BDE2-D53282C42E96}"/>
                  </a:ext>
                </a:extLst>
              </p:cNvPr>
              <p:cNvSpPr/>
              <p:nvPr/>
            </p:nvSpPr>
            <p:spPr>
              <a:xfrm>
                <a:off x="3778639" y="3822138"/>
                <a:ext cx="34153" cy="3647"/>
              </a:xfrm>
              <a:custGeom>
                <a:avLst/>
                <a:gdLst>
                  <a:gd name="connsiteX0" fmla="*/ 34153 w 34153"/>
                  <a:gd name="connsiteY0" fmla="*/ 3647 h 3647"/>
                  <a:gd name="connsiteX1" fmla="*/ 309 w 34153"/>
                  <a:gd name="connsiteY1" fmla="*/ 3647 h 3647"/>
                  <a:gd name="connsiteX2" fmla="*/ 0 w 34153"/>
                  <a:gd name="connsiteY2" fmla="*/ 0 h 3647"/>
                  <a:gd name="connsiteX3" fmla="*/ 33689 w 34153"/>
                  <a:gd name="connsiteY3" fmla="*/ 0 h 3647"/>
                  <a:gd name="connsiteX4" fmla="*/ 34153 w 34153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53" h="3647">
                    <a:moveTo>
                      <a:pt x="34153" y="3647"/>
                    </a:moveTo>
                    <a:lnTo>
                      <a:pt x="309" y="3647"/>
                    </a:lnTo>
                    <a:lnTo>
                      <a:pt x="0" y="0"/>
                    </a:lnTo>
                    <a:lnTo>
                      <a:pt x="33689" y="0"/>
                    </a:lnTo>
                    <a:lnTo>
                      <a:pt x="3415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9" name="Freeform: Shape 3878">
                <a:extLst>
                  <a:ext uri="{FF2B5EF4-FFF2-40B4-BE49-F238E27FC236}">
                    <a16:creationId xmlns:a16="http://schemas.microsoft.com/office/drawing/2014/main" id="{5360C57A-EAD5-CF81-E4AD-C23FF7C8AD76}"/>
                  </a:ext>
                </a:extLst>
              </p:cNvPr>
              <p:cNvSpPr/>
              <p:nvPr/>
            </p:nvSpPr>
            <p:spPr>
              <a:xfrm>
                <a:off x="3838910" y="3822138"/>
                <a:ext cx="34400" cy="3647"/>
              </a:xfrm>
              <a:custGeom>
                <a:avLst/>
                <a:gdLst>
                  <a:gd name="connsiteX0" fmla="*/ 34401 w 34400"/>
                  <a:gd name="connsiteY0" fmla="*/ 3647 h 3647"/>
                  <a:gd name="connsiteX1" fmla="*/ 556 w 34400"/>
                  <a:gd name="connsiteY1" fmla="*/ 3647 h 3647"/>
                  <a:gd name="connsiteX2" fmla="*/ 0 w 34400"/>
                  <a:gd name="connsiteY2" fmla="*/ 0 h 3647"/>
                  <a:gd name="connsiteX3" fmla="*/ 33658 w 34400"/>
                  <a:gd name="connsiteY3" fmla="*/ 0 h 3647"/>
                  <a:gd name="connsiteX4" fmla="*/ 34401 w 34400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647">
                    <a:moveTo>
                      <a:pt x="34401" y="3647"/>
                    </a:moveTo>
                    <a:lnTo>
                      <a:pt x="556" y="3647"/>
                    </a:lnTo>
                    <a:lnTo>
                      <a:pt x="0" y="0"/>
                    </a:lnTo>
                    <a:lnTo>
                      <a:pt x="33658" y="0"/>
                    </a:lnTo>
                    <a:lnTo>
                      <a:pt x="34401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0" name="Freeform: Shape 3879">
                <a:extLst>
                  <a:ext uri="{FF2B5EF4-FFF2-40B4-BE49-F238E27FC236}">
                    <a16:creationId xmlns:a16="http://schemas.microsoft.com/office/drawing/2014/main" id="{E3324C1C-0A1F-7F05-C1B9-B6AA20066FAA}"/>
                  </a:ext>
                </a:extLst>
              </p:cNvPr>
              <p:cNvSpPr/>
              <p:nvPr/>
            </p:nvSpPr>
            <p:spPr>
              <a:xfrm>
                <a:off x="3899149" y="3822138"/>
                <a:ext cx="34709" cy="3647"/>
              </a:xfrm>
              <a:custGeom>
                <a:avLst/>
                <a:gdLst>
                  <a:gd name="connsiteX0" fmla="*/ 34710 w 34709"/>
                  <a:gd name="connsiteY0" fmla="*/ 3647 h 3647"/>
                  <a:gd name="connsiteX1" fmla="*/ 865 w 34709"/>
                  <a:gd name="connsiteY1" fmla="*/ 3647 h 3647"/>
                  <a:gd name="connsiteX2" fmla="*/ 0 w 34709"/>
                  <a:gd name="connsiteY2" fmla="*/ 0 h 3647"/>
                  <a:gd name="connsiteX3" fmla="*/ 33689 w 34709"/>
                  <a:gd name="connsiteY3" fmla="*/ 0 h 3647"/>
                  <a:gd name="connsiteX4" fmla="*/ 34710 w 34709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09" h="3647">
                    <a:moveTo>
                      <a:pt x="34710" y="3647"/>
                    </a:moveTo>
                    <a:lnTo>
                      <a:pt x="865" y="3647"/>
                    </a:lnTo>
                    <a:lnTo>
                      <a:pt x="0" y="0"/>
                    </a:lnTo>
                    <a:lnTo>
                      <a:pt x="33689" y="0"/>
                    </a:lnTo>
                    <a:lnTo>
                      <a:pt x="34710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ADD699B0-CB40-0FAB-75AB-8F0068AC43B0}"/>
                  </a:ext>
                </a:extLst>
              </p:cNvPr>
              <p:cNvSpPr/>
              <p:nvPr/>
            </p:nvSpPr>
            <p:spPr>
              <a:xfrm>
                <a:off x="3959389" y="3822138"/>
                <a:ext cx="34987" cy="3647"/>
              </a:xfrm>
              <a:custGeom>
                <a:avLst/>
                <a:gdLst>
                  <a:gd name="connsiteX0" fmla="*/ 34988 w 34987"/>
                  <a:gd name="connsiteY0" fmla="*/ 3647 h 3647"/>
                  <a:gd name="connsiteX1" fmla="*/ 1144 w 34987"/>
                  <a:gd name="connsiteY1" fmla="*/ 3647 h 3647"/>
                  <a:gd name="connsiteX2" fmla="*/ 0 w 34987"/>
                  <a:gd name="connsiteY2" fmla="*/ 0 h 3647"/>
                  <a:gd name="connsiteX3" fmla="*/ 33690 w 34987"/>
                  <a:gd name="connsiteY3" fmla="*/ 0 h 3647"/>
                  <a:gd name="connsiteX4" fmla="*/ 34988 w 34987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87" h="3647">
                    <a:moveTo>
                      <a:pt x="34988" y="3647"/>
                    </a:moveTo>
                    <a:lnTo>
                      <a:pt x="1144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4988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620DA2B7-A0B3-EE6F-6E16-C6FD14CCE621}"/>
                  </a:ext>
                </a:extLst>
              </p:cNvPr>
              <p:cNvSpPr/>
              <p:nvPr/>
            </p:nvSpPr>
            <p:spPr>
              <a:xfrm>
                <a:off x="4019628" y="3822138"/>
                <a:ext cx="35266" cy="3647"/>
              </a:xfrm>
              <a:custGeom>
                <a:avLst/>
                <a:gdLst>
                  <a:gd name="connsiteX0" fmla="*/ 35266 w 35266"/>
                  <a:gd name="connsiteY0" fmla="*/ 3647 h 3647"/>
                  <a:gd name="connsiteX1" fmla="*/ 1422 w 35266"/>
                  <a:gd name="connsiteY1" fmla="*/ 3647 h 3647"/>
                  <a:gd name="connsiteX2" fmla="*/ 0 w 35266"/>
                  <a:gd name="connsiteY2" fmla="*/ 0 h 3647"/>
                  <a:gd name="connsiteX3" fmla="*/ 33690 w 35266"/>
                  <a:gd name="connsiteY3" fmla="*/ 0 h 3647"/>
                  <a:gd name="connsiteX4" fmla="*/ 35266 w 35266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6" h="3647">
                    <a:moveTo>
                      <a:pt x="35266" y="3647"/>
                    </a:moveTo>
                    <a:lnTo>
                      <a:pt x="1422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5266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3" name="Freeform: Shape 3882">
                <a:extLst>
                  <a:ext uri="{FF2B5EF4-FFF2-40B4-BE49-F238E27FC236}">
                    <a16:creationId xmlns:a16="http://schemas.microsoft.com/office/drawing/2014/main" id="{C1244F2F-8556-4F4A-7F6E-EA2F96C6E033}"/>
                  </a:ext>
                </a:extLst>
              </p:cNvPr>
              <p:cNvSpPr/>
              <p:nvPr/>
            </p:nvSpPr>
            <p:spPr>
              <a:xfrm>
                <a:off x="4079899" y="3822138"/>
                <a:ext cx="35544" cy="3647"/>
              </a:xfrm>
              <a:custGeom>
                <a:avLst/>
                <a:gdLst>
                  <a:gd name="connsiteX0" fmla="*/ 35544 w 35544"/>
                  <a:gd name="connsiteY0" fmla="*/ 3647 h 3647"/>
                  <a:gd name="connsiteX1" fmla="*/ 1700 w 35544"/>
                  <a:gd name="connsiteY1" fmla="*/ 3647 h 3647"/>
                  <a:gd name="connsiteX2" fmla="*/ 0 w 35544"/>
                  <a:gd name="connsiteY2" fmla="*/ 0 h 3647"/>
                  <a:gd name="connsiteX3" fmla="*/ 33659 w 35544"/>
                  <a:gd name="connsiteY3" fmla="*/ 0 h 3647"/>
                  <a:gd name="connsiteX4" fmla="*/ 35544 w 35544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647">
                    <a:moveTo>
                      <a:pt x="35544" y="3647"/>
                    </a:moveTo>
                    <a:lnTo>
                      <a:pt x="1700" y="3647"/>
                    </a:lnTo>
                    <a:lnTo>
                      <a:pt x="0" y="0"/>
                    </a:lnTo>
                    <a:lnTo>
                      <a:pt x="33659" y="0"/>
                    </a:lnTo>
                    <a:lnTo>
                      <a:pt x="35544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4" name="Freeform: Shape 3883">
                <a:extLst>
                  <a:ext uri="{FF2B5EF4-FFF2-40B4-BE49-F238E27FC236}">
                    <a16:creationId xmlns:a16="http://schemas.microsoft.com/office/drawing/2014/main" id="{4AC30404-1A74-1E2C-972E-3E2432A07E47}"/>
                  </a:ext>
                </a:extLst>
              </p:cNvPr>
              <p:cNvSpPr/>
              <p:nvPr/>
            </p:nvSpPr>
            <p:spPr>
              <a:xfrm>
                <a:off x="4140138" y="3822138"/>
                <a:ext cx="35822" cy="3647"/>
              </a:xfrm>
              <a:custGeom>
                <a:avLst/>
                <a:gdLst>
                  <a:gd name="connsiteX0" fmla="*/ 35822 w 35822"/>
                  <a:gd name="connsiteY0" fmla="*/ 3647 h 3647"/>
                  <a:gd name="connsiteX1" fmla="*/ 1978 w 35822"/>
                  <a:gd name="connsiteY1" fmla="*/ 3647 h 3647"/>
                  <a:gd name="connsiteX2" fmla="*/ 0 w 35822"/>
                  <a:gd name="connsiteY2" fmla="*/ 0 h 3647"/>
                  <a:gd name="connsiteX3" fmla="*/ 33690 w 35822"/>
                  <a:gd name="connsiteY3" fmla="*/ 0 h 3647"/>
                  <a:gd name="connsiteX4" fmla="*/ 35822 w 35822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647">
                    <a:moveTo>
                      <a:pt x="35822" y="3647"/>
                    </a:moveTo>
                    <a:lnTo>
                      <a:pt x="1978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5822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5" name="Freeform: Shape 3884">
                <a:extLst>
                  <a:ext uri="{FF2B5EF4-FFF2-40B4-BE49-F238E27FC236}">
                    <a16:creationId xmlns:a16="http://schemas.microsoft.com/office/drawing/2014/main" id="{3CF8D840-BFF2-C70B-3DD4-E84C0BBBE5A7}"/>
                  </a:ext>
                </a:extLst>
              </p:cNvPr>
              <p:cNvSpPr/>
              <p:nvPr/>
            </p:nvSpPr>
            <p:spPr>
              <a:xfrm>
                <a:off x="4200378" y="3822138"/>
                <a:ext cx="36100" cy="3647"/>
              </a:xfrm>
              <a:custGeom>
                <a:avLst/>
                <a:gdLst>
                  <a:gd name="connsiteX0" fmla="*/ 36101 w 36100"/>
                  <a:gd name="connsiteY0" fmla="*/ 3647 h 3647"/>
                  <a:gd name="connsiteX1" fmla="*/ 2256 w 36100"/>
                  <a:gd name="connsiteY1" fmla="*/ 3647 h 3647"/>
                  <a:gd name="connsiteX2" fmla="*/ 0 w 36100"/>
                  <a:gd name="connsiteY2" fmla="*/ 0 h 3647"/>
                  <a:gd name="connsiteX3" fmla="*/ 33690 w 36100"/>
                  <a:gd name="connsiteY3" fmla="*/ 0 h 3647"/>
                  <a:gd name="connsiteX4" fmla="*/ 36101 w 36100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647">
                    <a:moveTo>
                      <a:pt x="36101" y="3647"/>
                    </a:moveTo>
                    <a:lnTo>
                      <a:pt x="2256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6101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6" name="Freeform: Shape 3885">
                <a:extLst>
                  <a:ext uri="{FF2B5EF4-FFF2-40B4-BE49-F238E27FC236}">
                    <a16:creationId xmlns:a16="http://schemas.microsoft.com/office/drawing/2014/main" id="{26C4E7C8-3548-1BC4-81BB-57DBA5822BD1}"/>
                  </a:ext>
                </a:extLst>
              </p:cNvPr>
              <p:cNvSpPr/>
              <p:nvPr/>
            </p:nvSpPr>
            <p:spPr>
              <a:xfrm>
                <a:off x="4260648" y="3822138"/>
                <a:ext cx="36378" cy="3647"/>
              </a:xfrm>
              <a:custGeom>
                <a:avLst/>
                <a:gdLst>
                  <a:gd name="connsiteX0" fmla="*/ 36379 w 36378"/>
                  <a:gd name="connsiteY0" fmla="*/ 3647 h 3647"/>
                  <a:gd name="connsiteX1" fmla="*/ 2534 w 36378"/>
                  <a:gd name="connsiteY1" fmla="*/ 3647 h 3647"/>
                  <a:gd name="connsiteX2" fmla="*/ 0 w 36378"/>
                  <a:gd name="connsiteY2" fmla="*/ 0 h 3647"/>
                  <a:gd name="connsiteX3" fmla="*/ 33659 w 36378"/>
                  <a:gd name="connsiteY3" fmla="*/ 0 h 3647"/>
                  <a:gd name="connsiteX4" fmla="*/ 36379 w 36378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647">
                    <a:moveTo>
                      <a:pt x="36379" y="3647"/>
                    </a:moveTo>
                    <a:lnTo>
                      <a:pt x="2534" y="3647"/>
                    </a:lnTo>
                    <a:lnTo>
                      <a:pt x="0" y="0"/>
                    </a:lnTo>
                    <a:lnTo>
                      <a:pt x="33659" y="0"/>
                    </a:lnTo>
                    <a:lnTo>
                      <a:pt x="36379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7" name="Freeform: Shape 3886">
                <a:extLst>
                  <a:ext uri="{FF2B5EF4-FFF2-40B4-BE49-F238E27FC236}">
                    <a16:creationId xmlns:a16="http://schemas.microsoft.com/office/drawing/2014/main" id="{859DAC06-7328-D80C-7ED2-98FF71D925B4}"/>
                  </a:ext>
                </a:extLst>
              </p:cNvPr>
              <p:cNvSpPr/>
              <p:nvPr/>
            </p:nvSpPr>
            <p:spPr>
              <a:xfrm>
                <a:off x="4320887" y="3822138"/>
                <a:ext cx="36656" cy="3647"/>
              </a:xfrm>
              <a:custGeom>
                <a:avLst/>
                <a:gdLst>
                  <a:gd name="connsiteX0" fmla="*/ 36657 w 36656"/>
                  <a:gd name="connsiteY0" fmla="*/ 3647 h 3647"/>
                  <a:gd name="connsiteX1" fmla="*/ 2813 w 36656"/>
                  <a:gd name="connsiteY1" fmla="*/ 3647 h 3647"/>
                  <a:gd name="connsiteX2" fmla="*/ 0 w 36656"/>
                  <a:gd name="connsiteY2" fmla="*/ 0 h 3647"/>
                  <a:gd name="connsiteX3" fmla="*/ 33690 w 36656"/>
                  <a:gd name="connsiteY3" fmla="*/ 0 h 3647"/>
                  <a:gd name="connsiteX4" fmla="*/ 36657 w 36656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647">
                    <a:moveTo>
                      <a:pt x="36657" y="3647"/>
                    </a:moveTo>
                    <a:lnTo>
                      <a:pt x="2813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6657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8" name="Freeform: Shape 3887">
                <a:extLst>
                  <a:ext uri="{FF2B5EF4-FFF2-40B4-BE49-F238E27FC236}">
                    <a16:creationId xmlns:a16="http://schemas.microsoft.com/office/drawing/2014/main" id="{BBC7FEE3-6CD9-8FFE-C10C-E9B7CF3C09F4}"/>
                  </a:ext>
                </a:extLst>
              </p:cNvPr>
              <p:cNvSpPr/>
              <p:nvPr/>
            </p:nvSpPr>
            <p:spPr>
              <a:xfrm>
                <a:off x="4381127" y="3822138"/>
                <a:ext cx="36935" cy="3647"/>
              </a:xfrm>
              <a:custGeom>
                <a:avLst/>
                <a:gdLst>
                  <a:gd name="connsiteX0" fmla="*/ 36935 w 36935"/>
                  <a:gd name="connsiteY0" fmla="*/ 3647 h 3647"/>
                  <a:gd name="connsiteX1" fmla="*/ 3091 w 36935"/>
                  <a:gd name="connsiteY1" fmla="*/ 3647 h 3647"/>
                  <a:gd name="connsiteX2" fmla="*/ 0 w 36935"/>
                  <a:gd name="connsiteY2" fmla="*/ 0 h 3647"/>
                  <a:gd name="connsiteX3" fmla="*/ 33690 w 36935"/>
                  <a:gd name="connsiteY3" fmla="*/ 0 h 3647"/>
                  <a:gd name="connsiteX4" fmla="*/ 36935 w 36935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647">
                    <a:moveTo>
                      <a:pt x="36935" y="3647"/>
                    </a:moveTo>
                    <a:lnTo>
                      <a:pt x="3091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6935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AD3794C5-CE27-C975-F609-C444C40C9799}"/>
                  </a:ext>
                </a:extLst>
              </p:cNvPr>
              <p:cNvSpPr/>
              <p:nvPr/>
            </p:nvSpPr>
            <p:spPr>
              <a:xfrm>
                <a:off x="4441397" y="3822138"/>
                <a:ext cx="37213" cy="3647"/>
              </a:xfrm>
              <a:custGeom>
                <a:avLst/>
                <a:gdLst>
                  <a:gd name="connsiteX0" fmla="*/ 37213 w 37213"/>
                  <a:gd name="connsiteY0" fmla="*/ 3647 h 3647"/>
                  <a:gd name="connsiteX1" fmla="*/ 3369 w 37213"/>
                  <a:gd name="connsiteY1" fmla="*/ 3647 h 3647"/>
                  <a:gd name="connsiteX2" fmla="*/ 0 w 37213"/>
                  <a:gd name="connsiteY2" fmla="*/ 0 h 3647"/>
                  <a:gd name="connsiteX3" fmla="*/ 33659 w 37213"/>
                  <a:gd name="connsiteY3" fmla="*/ 0 h 3647"/>
                  <a:gd name="connsiteX4" fmla="*/ 37213 w 37213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3" h="3647">
                    <a:moveTo>
                      <a:pt x="37213" y="3647"/>
                    </a:moveTo>
                    <a:lnTo>
                      <a:pt x="3369" y="3647"/>
                    </a:lnTo>
                    <a:lnTo>
                      <a:pt x="0" y="0"/>
                    </a:lnTo>
                    <a:lnTo>
                      <a:pt x="33659" y="0"/>
                    </a:lnTo>
                    <a:lnTo>
                      <a:pt x="37213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D0A2F4DC-7501-C6E1-B5C4-61BED1A1D16B}"/>
                  </a:ext>
                </a:extLst>
              </p:cNvPr>
              <p:cNvSpPr/>
              <p:nvPr/>
            </p:nvSpPr>
            <p:spPr>
              <a:xfrm>
                <a:off x="4501637" y="3822138"/>
                <a:ext cx="37491" cy="3647"/>
              </a:xfrm>
              <a:custGeom>
                <a:avLst/>
                <a:gdLst>
                  <a:gd name="connsiteX0" fmla="*/ 37491 w 37491"/>
                  <a:gd name="connsiteY0" fmla="*/ 3647 h 3647"/>
                  <a:gd name="connsiteX1" fmla="*/ 3647 w 37491"/>
                  <a:gd name="connsiteY1" fmla="*/ 3647 h 3647"/>
                  <a:gd name="connsiteX2" fmla="*/ 0 w 37491"/>
                  <a:gd name="connsiteY2" fmla="*/ 0 h 3647"/>
                  <a:gd name="connsiteX3" fmla="*/ 33690 w 37491"/>
                  <a:gd name="connsiteY3" fmla="*/ 0 h 3647"/>
                  <a:gd name="connsiteX4" fmla="*/ 37491 w 37491"/>
                  <a:gd name="connsiteY4" fmla="*/ 3647 h 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647">
                    <a:moveTo>
                      <a:pt x="37491" y="3647"/>
                    </a:moveTo>
                    <a:lnTo>
                      <a:pt x="3647" y="3647"/>
                    </a:lnTo>
                    <a:lnTo>
                      <a:pt x="0" y="0"/>
                    </a:lnTo>
                    <a:lnTo>
                      <a:pt x="33690" y="0"/>
                    </a:lnTo>
                    <a:lnTo>
                      <a:pt x="37491" y="364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1" name="Freeform: Shape 3890">
                <a:extLst>
                  <a:ext uri="{FF2B5EF4-FFF2-40B4-BE49-F238E27FC236}">
                    <a16:creationId xmlns:a16="http://schemas.microsoft.com/office/drawing/2014/main" id="{2A645532-EFEC-27A2-8AD0-2D52C731C18C}"/>
                  </a:ext>
                </a:extLst>
              </p:cNvPr>
              <p:cNvSpPr/>
              <p:nvPr/>
            </p:nvSpPr>
            <p:spPr>
              <a:xfrm>
                <a:off x="2804113" y="3827639"/>
                <a:ext cx="38171" cy="3678"/>
              </a:xfrm>
              <a:custGeom>
                <a:avLst/>
                <a:gdLst>
                  <a:gd name="connsiteX0" fmla="*/ 34091 w 38171"/>
                  <a:gd name="connsiteY0" fmla="*/ 3678 h 3678"/>
                  <a:gd name="connsiteX1" fmla="*/ 0 w 38171"/>
                  <a:gd name="connsiteY1" fmla="*/ 3678 h 3678"/>
                  <a:gd name="connsiteX2" fmla="*/ 4234 w 38171"/>
                  <a:gd name="connsiteY2" fmla="*/ 0 h 3678"/>
                  <a:gd name="connsiteX3" fmla="*/ 38171 w 38171"/>
                  <a:gd name="connsiteY3" fmla="*/ 0 h 3678"/>
                  <a:gd name="connsiteX4" fmla="*/ 34091 w 3817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678">
                    <a:moveTo>
                      <a:pt x="34091" y="3678"/>
                    </a:moveTo>
                    <a:lnTo>
                      <a:pt x="0" y="3678"/>
                    </a:lnTo>
                    <a:lnTo>
                      <a:pt x="4234" y="0"/>
                    </a:lnTo>
                    <a:lnTo>
                      <a:pt x="38171" y="0"/>
                    </a:lnTo>
                    <a:lnTo>
                      <a:pt x="3409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2" name="Freeform: Shape 3891">
                <a:extLst>
                  <a:ext uri="{FF2B5EF4-FFF2-40B4-BE49-F238E27FC236}">
                    <a16:creationId xmlns:a16="http://schemas.microsoft.com/office/drawing/2014/main" id="{F3634CE7-4ADA-169F-09F4-A3D849D2A14A}"/>
                  </a:ext>
                </a:extLst>
              </p:cNvPr>
              <p:cNvSpPr/>
              <p:nvPr/>
            </p:nvSpPr>
            <p:spPr>
              <a:xfrm>
                <a:off x="2865063" y="3827639"/>
                <a:ext cx="37893" cy="3678"/>
              </a:xfrm>
              <a:custGeom>
                <a:avLst/>
                <a:gdLst>
                  <a:gd name="connsiteX0" fmla="*/ 34092 w 37893"/>
                  <a:gd name="connsiteY0" fmla="*/ 3678 h 3678"/>
                  <a:gd name="connsiteX1" fmla="*/ 0 w 37893"/>
                  <a:gd name="connsiteY1" fmla="*/ 3678 h 3678"/>
                  <a:gd name="connsiteX2" fmla="*/ 3956 w 37893"/>
                  <a:gd name="connsiteY2" fmla="*/ 0 h 3678"/>
                  <a:gd name="connsiteX3" fmla="*/ 37893 w 37893"/>
                  <a:gd name="connsiteY3" fmla="*/ 0 h 3678"/>
                  <a:gd name="connsiteX4" fmla="*/ 34092 w 37893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678">
                    <a:moveTo>
                      <a:pt x="34092" y="3678"/>
                    </a:moveTo>
                    <a:lnTo>
                      <a:pt x="0" y="3678"/>
                    </a:lnTo>
                    <a:lnTo>
                      <a:pt x="3956" y="0"/>
                    </a:lnTo>
                    <a:lnTo>
                      <a:pt x="37893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3" name="Freeform: Shape 3892">
                <a:extLst>
                  <a:ext uri="{FF2B5EF4-FFF2-40B4-BE49-F238E27FC236}">
                    <a16:creationId xmlns:a16="http://schemas.microsoft.com/office/drawing/2014/main" id="{8709DD58-5EF1-02D5-83B4-ABE43C08AFCA}"/>
                  </a:ext>
                </a:extLst>
              </p:cNvPr>
              <p:cNvSpPr/>
              <p:nvPr/>
            </p:nvSpPr>
            <p:spPr>
              <a:xfrm>
                <a:off x="2926045" y="3827639"/>
                <a:ext cx="37583" cy="3678"/>
              </a:xfrm>
              <a:custGeom>
                <a:avLst/>
                <a:gdLst>
                  <a:gd name="connsiteX0" fmla="*/ 34060 w 37583"/>
                  <a:gd name="connsiteY0" fmla="*/ 3678 h 3678"/>
                  <a:gd name="connsiteX1" fmla="*/ 0 w 37583"/>
                  <a:gd name="connsiteY1" fmla="*/ 3678 h 3678"/>
                  <a:gd name="connsiteX2" fmla="*/ 3647 w 37583"/>
                  <a:gd name="connsiteY2" fmla="*/ 0 h 3678"/>
                  <a:gd name="connsiteX3" fmla="*/ 37584 w 37583"/>
                  <a:gd name="connsiteY3" fmla="*/ 0 h 3678"/>
                  <a:gd name="connsiteX4" fmla="*/ 34060 w 37583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3" h="3678">
                    <a:moveTo>
                      <a:pt x="34060" y="3678"/>
                    </a:moveTo>
                    <a:lnTo>
                      <a:pt x="0" y="3678"/>
                    </a:lnTo>
                    <a:lnTo>
                      <a:pt x="3647" y="0"/>
                    </a:lnTo>
                    <a:lnTo>
                      <a:pt x="37584" y="0"/>
                    </a:lnTo>
                    <a:lnTo>
                      <a:pt x="34060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0C101F4C-75FD-8559-1410-831919082D93}"/>
                  </a:ext>
                </a:extLst>
              </p:cNvPr>
              <p:cNvSpPr/>
              <p:nvPr/>
            </p:nvSpPr>
            <p:spPr>
              <a:xfrm>
                <a:off x="2986995" y="3827639"/>
                <a:ext cx="37305" cy="3678"/>
              </a:xfrm>
              <a:custGeom>
                <a:avLst/>
                <a:gdLst>
                  <a:gd name="connsiteX0" fmla="*/ 34061 w 37305"/>
                  <a:gd name="connsiteY0" fmla="*/ 3678 h 3678"/>
                  <a:gd name="connsiteX1" fmla="*/ 0 w 37305"/>
                  <a:gd name="connsiteY1" fmla="*/ 3678 h 3678"/>
                  <a:gd name="connsiteX2" fmla="*/ 3369 w 37305"/>
                  <a:gd name="connsiteY2" fmla="*/ 0 h 3678"/>
                  <a:gd name="connsiteX3" fmla="*/ 37306 w 37305"/>
                  <a:gd name="connsiteY3" fmla="*/ 0 h 3678"/>
                  <a:gd name="connsiteX4" fmla="*/ 34061 w 37305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5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3369" y="0"/>
                    </a:lnTo>
                    <a:lnTo>
                      <a:pt x="37306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D3846B4-44CC-26BC-DDD3-7A9F73979692}"/>
                  </a:ext>
                </a:extLst>
              </p:cNvPr>
              <p:cNvSpPr/>
              <p:nvPr/>
            </p:nvSpPr>
            <p:spPr>
              <a:xfrm>
                <a:off x="3047946" y="3827639"/>
                <a:ext cx="37027" cy="3678"/>
              </a:xfrm>
              <a:custGeom>
                <a:avLst/>
                <a:gdLst>
                  <a:gd name="connsiteX0" fmla="*/ 34060 w 37027"/>
                  <a:gd name="connsiteY0" fmla="*/ 3678 h 3678"/>
                  <a:gd name="connsiteX1" fmla="*/ 0 w 37027"/>
                  <a:gd name="connsiteY1" fmla="*/ 3678 h 3678"/>
                  <a:gd name="connsiteX2" fmla="*/ 3091 w 37027"/>
                  <a:gd name="connsiteY2" fmla="*/ 0 h 3678"/>
                  <a:gd name="connsiteX3" fmla="*/ 37028 w 37027"/>
                  <a:gd name="connsiteY3" fmla="*/ 0 h 3678"/>
                  <a:gd name="connsiteX4" fmla="*/ 34060 w 37027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27" h="3678">
                    <a:moveTo>
                      <a:pt x="34060" y="3678"/>
                    </a:moveTo>
                    <a:lnTo>
                      <a:pt x="0" y="3678"/>
                    </a:lnTo>
                    <a:lnTo>
                      <a:pt x="3091" y="0"/>
                    </a:lnTo>
                    <a:lnTo>
                      <a:pt x="37028" y="0"/>
                    </a:lnTo>
                    <a:lnTo>
                      <a:pt x="34060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6" name="Freeform: Shape 3895">
                <a:extLst>
                  <a:ext uri="{FF2B5EF4-FFF2-40B4-BE49-F238E27FC236}">
                    <a16:creationId xmlns:a16="http://schemas.microsoft.com/office/drawing/2014/main" id="{123F18B8-17D2-E404-A717-65DB41C6F4E7}"/>
                  </a:ext>
                </a:extLst>
              </p:cNvPr>
              <p:cNvSpPr/>
              <p:nvPr/>
            </p:nvSpPr>
            <p:spPr>
              <a:xfrm>
                <a:off x="3108896" y="3827639"/>
                <a:ext cx="36749" cy="3678"/>
              </a:xfrm>
              <a:custGeom>
                <a:avLst/>
                <a:gdLst>
                  <a:gd name="connsiteX0" fmla="*/ 34092 w 36749"/>
                  <a:gd name="connsiteY0" fmla="*/ 3678 h 3678"/>
                  <a:gd name="connsiteX1" fmla="*/ 0 w 36749"/>
                  <a:gd name="connsiteY1" fmla="*/ 3678 h 3678"/>
                  <a:gd name="connsiteX2" fmla="*/ 2813 w 36749"/>
                  <a:gd name="connsiteY2" fmla="*/ 0 h 3678"/>
                  <a:gd name="connsiteX3" fmla="*/ 36750 w 36749"/>
                  <a:gd name="connsiteY3" fmla="*/ 0 h 3678"/>
                  <a:gd name="connsiteX4" fmla="*/ 34092 w 36749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49" h="3678">
                    <a:moveTo>
                      <a:pt x="34092" y="3678"/>
                    </a:moveTo>
                    <a:lnTo>
                      <a:pt x="0" y="3678"/>
                    </a:lnTo>
                    <a:lnTo>
                      <a:pt x="2813" y="0"/>
                    </a:lnTo>
                    <a:lnTo>
                      <a:pt x="36750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7" name="Freeform: Shape 3896">
                <a:extLst>
                  <a:ext uri="{FF2B5EF4-FFF2-40B4-BE49-F238E27FC236}">
                    <a16:creationId xmlns:a16="http://schemas.microsoft.com/office/drawing/2014/main" id="{1CBF730C-5321-03F8-52F7-6D305FC29408}"/>
                  </a:ext>
                </a:extLst>
              </p:cNvPr>
              <p:cNvSpPr/>
              <p:nvPr/>
            </p:nvSpPr>
            <p:spPr>
              <a:xfrm>
                <a:off x="3169846" y="3827639"/>
                <a:ext cx="36471" cy="3678"/>
              </a:xfrm>
              <a:custGeom>
                <a:avLst/>
                <a:gdLst>
                  <a:gd name="connsiteX0" fmla="*/ 34092 w 36471"/>
                  <a:gd name="connsiteY0" fmla="*/ 3678 h 3678"/>
                  <a:gd name="connsiteX1" fmla="*/ 0 w 36471"/>
                  <a:gd name="connsiteY1" fmla="*/ 3678 h 3678"/>
                  <a:gd name="connsiteX2" fmla="*/ 2535 w 36471"/>
                  <a:gd name="connsiteY2" fmla="*/ 0 h 3678"/>
                  <a:gd name="connsiteX3" fmla="*/ 36471 w 36471"/>
                  <a:gd name="connsiteY3" fmla="*/ 0 h 3678"/>
                  <a:gd name="connsiteX4" fmla="*/ 34092 w 3647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71" h="3678">
                    <a:moveTo>
                      <a:pt x="34092" y="3678"/>
                    </a:moveTo>
                    <a:lnTo>
                      <a:pt x="0" y="3678"/>
                    </a:lnTo>
                    <a:lnTo>
                      <a:pt x="2535" y="0"/>
                    </a:lnTo>
                    <a:lnTo>
                      <a:pt x="36471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8" name="Freeform: Shape 3897">
                <a:extLst>
                  <a:ext uri="{FF2B5EF4-FFF2-40B4-BE49-F238E27FC236}">
                    <a16:creationId xmlns:a16="http://schemas.microsoft.com/office/drawing/2014/main" id="{229BC886-E203-357C-C8E3-66EC6EBFEAE8}"/>
                  </a:ext>
                </a:extLst>
              </p:cNvPr>
              <p:cNvSpPr/>
              <p:nvPr/>
            </p:nvSpPr>
            <p:spPr>
              <a:xfrm>
                <a:off x="3230827" y="3827639"/>
                <a:ext cx="36162" cy="3678"/>
              </a:xfrm>
              <a:custGeom>
                <a:avLst/>
                <a:gdLst>
                  <a:gd name="connsiteX0" fmla="*/ 34061 w 36162"/>
                  <a:gd name="connsiteY0" fmla="*/ 3678 h 3678"/>
                  <a:gd name="connsiteX1" fmla="*/ 0 w 36162"/>
                  <a:gd name="connsiteY1" fmla="*/ 3678 h 3678"/>
                  <a:gd name="connsiteX2" fmla="*/ 2226 w 36162"/>
                  <a:gd name="connsiteY2" fmla="*/ 0 h 3678"/>
                  <a:gd name="connsiteX3" fmla="*/ 36162 w 36162"/>
                  <a:gd name="connsiteY3" fmla="*/ 0 h 3678"/>
                  <a:gd name="connsiteX4" fmla="*/ 34061 w 36162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62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2226" y="0"/>
                    </a:lnTo>
                    <a:lnTo>
                      <a:pt x="36162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9" name="Freeform: Shape 3898">
                <a:extLst>
                  <a:ext uri="{FF2B5EF4-FFF2-40B4-BE49-F238E27FC236}">
                    <a16:creationId xmlns:a16="http://schemas.microsoft.com/office/drawing/2014/main" id="{09D8950E-1F1A-79B3-0DD9-CC1E811D5CBD}"/>
                  </a:ext>
                </a:extLst>
              </p:cNvPr>
              <p:cNvSpPr/>
              <p:nvPr/>
            </p:nvSpPr>
            <p:spPr>
              <a:xfrm>
                <a:off x="3291778" y="3827639"/>
                <a:ext cx="35884" cy="3678"/>
              </a:xfrm>
              <a:custGeom>
                <a:avLst/>
                <a:gdLst>
                  <a:gd name="connsiteX0" fmla="*/ 34061 w 35884"/>
                  <a:gd name="connsiteY0" fmla="*/ 3678 h 3678"/>
                  <a:gd name="connsiteX1" fmla="*/ 0 w 35884"/>
                  <a:gd name="connsiteY1" fmla="*/ 3678 h 3678"/>
                  <a:gd name="connsiteX2" fmla="*/ 1947 w 35884"/>
                  <a:gd name="connsiteY2" fmla="*/ 0 h 3678"/>
                  <a:gd name="connsiteX3" fmla="*/ 35884 w 35884"/>
                  <a:gd name="connsiteY3" fmla="*/ 0 h 3678"/>
                  <a:gd name="connsiteX4" fmla="*/ 34061 w 35884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84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1947" y="0"/>
                    </a:lnTo>
                    <a:lnTo>
                      <a:pt x="35884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0" name="Freeform: Shape 3899">
                <a:extLst>
                  <a:ext uri="{FF2B5EF4-FFF2-40B4-BE49-F238E27FC236}">
                    <a16:creationId xmlns:a16="http://schemas.microsoft.com/office/drawing/2014/main" id="{3FD659A5-5DF0-4930-F0C2-B97861AE340C}"/>
                  </a:ext>
                </a:extLst>
              </p:cNvPr>
              <p:cNvSpPr/>
              <p:nvPr/>
            </p:nvSpPr>
            <p:spPr>
              <a:xfrm>
                <a:off x="3352728" y="3827639"/>
                <a:ext cx="35605" cy="3678"/>
              </a:xfrm>
              <a:custGeom>
                <a:avLst/>
                <a:gdLst>
                  <a:gd name="connsiteX0" fmla="*/ 34061 w 35605"/>
                  <a:gd name="connsiteY0" fmla="*/ 3678 h 3678"/>
                  <a:gd name="connsiteX1" fmla="*/ 0 w 35605"/>
                  <a:gd name="connsiteY1" fmla="*/ 3678 h 3678"/>
                  <a:gd name="connsiteX2" fmla="*/ 1669 w 35605"/>
                  <a:gd name="connsiteY2" fmla="*/ 0 h 3678"/>
                  <a:gd name="connsiteX3" fmla="*/ 35606 w 35605"/>
                  <a:gd name="connsiteY3" fmla="*/ 0 h 3678"/>
                  <a:gd name="connsiteX4" fmla="*/ 34061 w 35605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05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1669" y="0"/>
                    </a:lnTo>
                    <a:lnTo>
                      <a:pt x="35606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1" name="Freeform: Shape 3900">
                <a:extLst>
                  <a:ext uri="{FF2B5EF4-FFF2-40B4-BE49-F238E27FC236}">
                    <a16:creationId xmlns:a16="http://schemas.microsoft.com/office/drawing/2014/main" id="{3FD4DB42-BA21-3F5F-61E3-6E5B1E0EE36D}"/>
                  </a:ext>
                </a:extLst>
              </p:cNvPr>
              <p:cNvSpPr/>
              <p:nvPr/>
            </p:nvSpPr>
            <p:spPr>
              <a:xfrm>
                <a:off x="3413679" y="3827639"/>
                <a:ext cx="35327" cy="3678"/>
              </a:xfrm>
              <a:custGeom>
                <a:avLst/>
                <a:gdLst>
                  <a:gd name="connsiteX0" fmla="*/ 34092 w 35327"/>
                  <a:gd name="connsiteY0" fmla="*/ 3678 h 3678"/>
                  <a:gd name="connsiteX1" fmla="*/ 0 w 35327"/>
                  <a:gd name="connsiteY1" fmla="*/ 3678 h 3678"/>
                  <a:gd name="connsiteX2" fmla="*/ 1391 w 35327"/>
                  <a:gd name="connsiteY2" fmla="*/ 0 h 3678"/>
                  <a:gd name="connsiteX3" fmla="*/ 35328 w 35327"/>
                  <a:gd name="connsiteY3" fmla="*/ 0 h 3678"/>
                  <a:gd name="connsiteX4" fmla="*/ 34092 w 35327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678">
                    <a:moveTo>
                      <a:pt x="34092" y="3678"/>
                    </a:moveTo>
                    <a:lnTo>
                      <a:pt x="0" y="3678"/>
                    </a:lnTo>
                    <a:lnTo>
                      <a:pt x="1391" y="0"/>
                    </a:lnTo>
                    <a:lnTo>
                      <a:pt x="35328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2" name="Freeform: Shape 3901">
                <a:extLst>
                  <a:ext uri="{FF2B5EF4-FFF2-40B4-BE49-F238E27FC236}">
                    <a16:creationId xmlns:a16="http://schemas.microsoft.com/office/drawing/2014/main" id="{169A41BA-0A90-CBF1-EA54-C12556B2829D}"/>
                  </a:ext>
                </a:extLst>
              </p:cNvPr>
              <p:cNvSpPr/>
              <p:nvPr/>
            </p:nvSpPr>
            <p:spPr>
              <a:xfrm>
                <a:off x="3474629" y="3827639"/>
                <a:ext cx="35049" cy="3678"/>
              </a:xfrm>
              <a:custGeom>
                <a:avLst/>
                <a:gdLst>
                  <a:gd name="connsiteX0" fmla="*/ 34092 w 35049"/>
                  <a:gd name="connsiteY0" fmla="*/ 3678 h 3678"/>
                  <a:gd name="connsiteX1" fmla="*/ 0 w 35049"/>
                  <a:gd name="connsiteY1" fmla="*/ 3678 h 3678"/>
                  <a:gd name="connsiteX2" fmla="*/ 1113 w 35049"/>
                  <a:gd name="connsiteY2" fmla="*/ 0 h 3678"/>
                  <a:gd name="connsiteX3" fmla="*/ 35050 w 35049"/>
                  <a:gd name="connsiteY3" fmla="*/ 0 h 3678"/>
                  <a:gd name="connsiteX4" fmla="*/ 34092 w 35049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49" h="3678">
                    <a:moveTo>
                      <a:pt x="34092" y="3678"/>
                    </a:moveTo>
                    <a:lnTo>
                      <a:pt x="0" y="3678"/>
                    </a:lnTo>
                    <a:lnTo>
                      <a:pt x="1113" y="0"/>
                    </a:lnTo>
                    <a:lnTo>
                      <a:pt x="35050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3" name="Freeform: Shape 3902">
                <a:extLst>
                  <a:ext uri="{FF2B5EF4-FFF2-40B4-BE49-F238E27FC236}">
                    <a16:creationId xmlns:a16="http://schemas.microsoft.com/office/drawing/2014/main" id="{BA1955FF-7EF6-38F4-24BE-182C05BDF3AE}"/>
                  </a:ext>
                </a:extLst>
              </p:cNvPr>
              <p:cNvSpPr/>
              <p:nvPr/>
            </p:nvSpPr>
            <p:spPr>
              <a:xfrm>
                <a:off x="3535580" y="3827639"/>
                <a:ext cx="34771" cy="3678"/>
              </a:xfrm>
              <a:custGeom>
                <a:avLst/>
                <a:gdLst>
                  <a:gd name="connsiteX0" fmla="*/ 34091 w 34771"/>
                  <a:gd name="connsiteY0" fmla="*/ 3678 h 3678"/>
                  <a:gd name="connsiteX1" fmla="*/ 0 w 34771"/>
                  <a:gd name="connsiteY1" fmla="*/ 3678 h 3678"/>
                  <a:gd name="connsiteX2" fmla="*/ 835 w 34771"/>
                  <a:gd name="connsiteY2" fmla="*/ 0 h 3678"/>
                  <a:gd name="connsiteX3" fmla="*/ 34771 w 34771"/>
                  <a:gd name="connsiteY3" fmla="*/ 0 h 3678"/>
                  <a:gd name="connsiteX4" fmla="*/ 34091 w 3477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1" h="3678">
                    <a:moveTo>
                      <a:pt x="34091" y="3678"/>
                    </a:moveTo>
                    <a:lnTo>
                      <a:pt x="0" y="3678"/>
                    </a:lnTo>
                    <a:lnTo>
                      <a:pt x="835" y="0"/>
                    </a:lnTo>
                    <a:lnTo>
                      <a:pt x="34771" y="0"/>
                    </a:lnTo>
                    <a:lnTo>
                      <a:pt x="3409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4" name="Freeform: Shape 3903">
                <a:extLst>
                  <a:ext uri="{FF2B5EF4-FFF2-40B4-BE49-F238E27FC236}">
                    <a16:creationId xmlns:a16="http://schemas.microsoft.com/office/drawing/2014/main" id="{6EB97FDF-FBB6-8E00-B7D3-66D1DBC4DF6D}"/>
                  </a:ext>
                </a:extLst>
              </p:cNvPr>
              <p:cNvSpPr/>
              <p:nvPr/>
            </p:nvSpPr>
            <p:spPr>
              <a:xfrm>
                <a:off x="3596561" y="3827639"/>
                <a:ext cx="34462" cy="3678"/>
              </a:xfrm>
              <a:custGeom>
                <a:avLst/>
                <a:gdLst>
                  <a:gd name="connsiteX0" fmla="*/ 34061 w 34462"/>
                  <a:gd name="connsiteY0" fmla="*/ 3678 h 3678"/>
                  <a:gd name="connsiteX1" fmla="*/ 0 w 34462"/>
                  <a:gd name="connsiteY1" fmla="*/ 3678 h 3678"/>
                  <a:gd name="connsiteX2" fmla="*/ 525 w 34462"/>
                  <a:gd name="connsiteY2" fmla="*/ 0 h 3678"/>
                  <a:gd name="connsiteX3" fmla="*/ 34462 w 34462"/>
                  <a:gd name="connsiteY3" fmla="*/ 0 h 3678"/>
                  <a:gd name="connsiteX4" fmla="*/ 34061 w 34462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62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525" y="0"/>
                    </a:lnTo>
                    <a:lnTo>
                      <a:pt x="34462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BCFCBE0-17D4-227E-6201-B774542A3505}"/>
                  </a:ext>
                </a:extLst>
              </p:cNvPr>
              <p:cNvSpPr/>
              <p:nvPr/>
            </p:nvSpPr>
            <p:spPr>
              <a:xfrm>
                <a:off x="3657511" y="3827639"/>
                <a:ext cx="34184" cy="3678"/>
              </a:xfrm>
              <a:custGeom>
                <a:avLst/>
                <a:gdLst>
                  <a:gd name="connsiteX0" fmla="*/ 34061 w 34184"/>
                  <a:gd name="connsiteY0" fmla="*/ 3678 h 3678"/>
                  <a:gd name="connsiteX1" fmla="*/ 0 w 34184"/>
                  <a:gd name="connsiteY1" fmla="*/ 3678 h 3678"/>
                  <a:gd name="connsiteX2" fmla="*/ 247 w 34184"/>
                  <a:gd name="connsiteY2" fmla="*/ 0 h 3678"/>
                  <a:gd name="connsiteX3" fmla="*/ 34184 w 34184"/>
                  <a:gd name="connsiteY3" fmla="*/ 0 h 3678"/>
                  <a:gd name="connsiteX4" fmla="*/ 34061 w 34184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84" h="3678">
                    <a:moveTo>
                      <a:pt x="34061" y="3678"/>
                    </a:moveTo>
                    <a:lnTo>
                      <a:pt x="0" y="3678"/>
                    </a:lnTo>
                    <a:lnTo>
                      <a:pt x="247" y="0"/>
                    </a:lnTo>
                    <a:lnTo>
                      <a:pt x="34184" y="0"/>
                    </a:lnTo>
                    <a:lnTo>
                      <a:pt x="3406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76B5AAAD-5F01-4007-C960-A5D3CCAA18F7}"/>
                  </a:ext>
                </a:extLst>
              </p:cNvPr>
              <p:cNvSpPr/>
              <p:nvPr/>
            </p:nvSpPr>
            <p:spPr>
              <a:xfrm>
                <a:off x="3718430" y="3827639"/>
                <a:ext cx="34091" cy="3678"/>
              </a:xfrm>
              <a:custGeom>
                <a:avLst/>
                <a:gdLst>
                  <a:gd name="connsiteX0" fmla="*/ 34092 w 34091"/>
                  <a:gd name="connsiteY0" fmla="*/ 3678 h 3678"/>
                  <a:gd name="connsiteX1" fmla="*/ 31 w 34091"/>
                  <a:gd name="connsiteY1" fmla="*/ 3678 h 3678"/>
                  <a:gd name="connsiteX2" fmla="*/ 0 w 34091"/>
                  <a:gd name="connsiteY2" fmla="*/ 0 h 3678"/>
                  <a:gd name="connsiteX3" fmla="*/ 33906 w 34091"/>
                  <a:gd name="connsiteY3" fmla="*/ 0 h 3678"/>
                  <a:gd name="connsiteX4" fmla="*/ 34092 w 3409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1" h="3678">
                    <a:moveTo>
                      <a:pt x="34092" y="3678"/>
                    </a:moveTo>
                    <a:lnTo>
                      <a:pt x="31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40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15AEA75-A2C1-DB71-9738-E6DEC82A0747}"/>
                  </a:ext>
                </a:extLst>
              </p:cNvPr>
              <p:cNvSpPr/>
              <p:nvPr/>
            </p:nvSpPr>
            <p:spPr>
              <a:xfrm>
                <a:off x="3779103" y="3827639"/>
                <a:ext cx="34400" cy="3678"/>
              </a:xfrm>
              <a:custGeom>
                <a:avLst/>
                <a:gdLst>
                  <a:gd name="connsiteX0" fmla="*/ 34401 w 34400"/>
                  <a:gd name="connsiteY0" fmla="*/ 3678 h 3678"/>
                  <a:gd name="connsiteX1" fmla="*/ 309 w 34400"/>
                  <a:gd name="connsiteY1" fmla="*/ 3678 h 3678"/>
                  <a:gd name="connsiteX2" fmla="*/ 0 w 34400"/>
                  <a:gd name="connsiteY2" fmla="*/ 0 h 3678"/>
                  <a:gd name="connsiteX3" fmla="*/ 33906 w 34400"/>
                  <a:gd name="connsiteY3" fmla="*/ 0 h 3678"/>
                  <a:gd name="connsiteX4" fmla="*/ 34401 w 34400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678">
                    <a:moveTo>
                      <a:pt x="34401" y="3678"/>
                    </a:moveTo>
                    <a:lnTo>
                      <a:pt x="309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440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8" name="Freeform: Shape 3907">
                <a:extLst>
                  <a:ext uri="{FF2B5EF4-FFF2-40B4-BE49-F238E27FC236}">
                    <a16:creationId xmlns:a16="http://schemas.microsoft.com/office/drawing/2014/main" id="{76F1F125-FA77-592E-521C-8E2DFC7ABDA4}"/>
                  </a:ext>
                </a:extLst>
              </p:cNvPr>
              <p:cNvSpPr/>
              <p:nvPr/>
            </p:nvSpPr>
            <p:spPr>
              <a:xfrm>
                <a:off x="3839775" y="3827639"/>
                <a:ext cx="34678" cy="3678"/>
              </a:xfrm>
              <a:custGeom>
                <a:avLst/>
                <a:gdLst>
                  <a:gd name="connsiteX0" fmla="*/ 34679 w 34678"/>
                  <a:gd name="connsiteY0" fmla="*/ 3678 h 3678"/>
                  <a:gd name="connsiteX1" fmla="*/ 587 w 34678"/>
                  <a:gd name="connsiteY1" fmla="*/ 3678 h 3678"/>
                  <a:gd name="connsiteX2" fmla="*/ 0 w 34678"/>
                  <a:gd name="connsiteY2" fmla="*/ 0 h 3678"/>
                  <a:gd name="connsiteX3" fmla="*/ 33906 w 34678"/>
                  <a:gd name="connsiteY3" fmla="*/ 0 h 3678"/>
                  <a:gd name="connsiteX4" fmla="*/ 34679 w 34678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8" h="3678">
                    <a:moveTo>
                      <a:pt x="34679" y="3678"/>
                    </a:moveTo>
                    <a:lnTo>
                      <a:pt x="587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4679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316DE7D1-84BC-8E8D-EE83-8A6BC09CEFF3}"/>
                  </a:ext>
                </a:extLst>
              </p:cNvPr>
              <p:cNvSpPr/>
              <p:nvPr/>
            </p:nvSpPr>
            <p:spPr>
              <a:xfrm>
                <a:off x="3900447" y="3827639"/>
                <a:ext cx="34957" cy="3678"/>
              </a:xfrm>
              <a:custGeom>
                <a:avLst/>
                <a:gdLst>
                  <a:gd name="connsiteX0" fmla="*/ 34957 w 34957"/>
                  <a:gd name="connsiteY0" fmla="*/ 3678 h 3678"/>
                  <a:gd name="connsiteX1" fmla="*/ 866 w 34957"/>
                  <a:gd name="connsiteY1" fmla="*/ 3678 h 3678"/>
                  <a:gd name="connsiteX2" fmla="*/ 0 w 34957"/>
                  <a:gd name="connsiteY2" fmla="*/ 0 h 3678"/>
                  <a:gd name="connsiteX3" fmla="*/ 33906 w 34957"/>
                  <a:gd name="connsiteY3" fmla="*/ 0 h 3678"/>
                  <a:gd name="connsiteX4" fmla="*/ 34957 w 34957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57" h="3678">
                    <a:moveTo>
                      <a:pt x="34957" y="3678"/>
                    </a:moveTo>
                    <a:lnTo>
                      <a:pt x="866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4957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0" name="Freeform: Shape 3909">
                <a:extLst>
                  <a:ext uri="{FF2B5EF4-FFF2-40B4-BE49-F238E27FC236}">
                    <a16:creationId xmlns:a16="http://schemas.microsoft.com/office/drawing/2014/main" id="{B3584D20-A9DA-3295-B227-94AE21051B6F}"/>
                  </a:ext>
                </a:extLst>
              </p:cNvPr>
              <p:cNvSpPr/>
              <p:nvPr/>
            </p:nvSpPr>
            <p:spPr>
              <a:xfrm>
                <a:off x="3961119" y="3827639"/>
                <a:ext cx="35235" cy="3678"/>
              </a:xfrm>
              <a:custGeom>
                <a:avLst/>
                <a:gdLst>
                  <a:gd name="connsiteX0" fmla="*/ 35235 w 35235"/>
                  <a:gd name="connsiteY0" fmla="*/ 3678 h 3678"/>
                  <a:gd name="connsiteX1" fmla="*/ 1175 w 35235"/>
                  <a:gd name="connsiteY1" fmla="*/ 3678 h 3678"/>
                  <a:gd name="connsiteX2" fmla="*/ 0 w 35235"/>
                  <a:gd name="connsiteY2" fmla="*/ 0 h 3678"/>
                  <a:gd name="connsiteX3" fmla="*/ 33906 w 35235"/>
                  <a:gd name="connsiteY3" fmla="*/ 0 h 3678"/>
                  <a:gd name="connsiteX4" fmla="*/ 35235 w 35235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5" h="3678">
                    <a:moveTo>
                      <a:pt x="35235" y="3678"/>
                    </a:moveTo>
                    <a:lnTo>
                      <a:pt x="1175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5235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2EDBABE2-CD73-FCE9-A714-D7AFCCBA6E6D}"/>
                  </a:ext>
                </a:extLst>
              </p:cNvPr>
              <p:cNvSpPr/>
              <p:nvPr/>
            </p:nvSpPr>
            <p:spPr>
              <a:xfrm>
                <a:off x="4021792" y="3827639"/>
                <a:ext cx="35513" cy="3678"/>
              </a:xfrm>
              <a:custGeom>
                <a:avLst/>
                <a:gdLst>
                  <a:gd name="connsiteX0" fmla="*/ 35513 w 35513"/>
                  <a:gd name="connsiteY0" fmla="*/ 3678 h 3678"/>
                  <a:gd name="connsiteX1" fmla="*/ 1453 w 35513"/>
                  <a:gd name="connsiteY1" fmla="*/ 3678 h 3678"/>
                  <a:gd name="connsiteX2" fmla="*/ 0 w 35513"/>
                  <a:gd name="connsiteY2" fmla="*/ 0 h 3678"/>
                  <a:gd name="connsiteX3" fmla="*/ 33906 w 35513"/>
                  <a:gd name="connsiteY3" fmla="*/ 0 h 3678"/>
                  <a:gd name="connsiteX4" fmla="*/ 35513 w 35513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3" h="3678">
                    <a:moveTo>
                      <a:pt x="35513" y="3678"/>
                    </a:moveTo>
                    <a:lnTo>
                      <a:pt x="1453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5513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768D0131-3081-2703-ADA1-AEB95EDD6C11}"/>
                  </a:ext>
                </a:extLst>
              </p:cNvPr>
              <p:cNvSpPr/>
              <p:nvPr/>
            </p:nvSpPr>
            <p:spPr>
              <a:xfrm>
                <a:off x="4082464" y="3827639"/>
                <a:ext cx="35791" cy="3678"/>
              </a:xfrm>
              <a:custGeom>
                <a:avLst/>
                <a:gdLst>
                  <a:gd name="connsiteX0" fmla="*/ 35792 w 35791"/>
                  <a:gd name="connsiteY0" fmla="*/ 3678 h 3678"/>
                  <a:gd name="connsiteX1" fmla="*/ 1731 w 35791"/>
                  <a:gd name="connsiteY1" fmla="*/ 3678 h 3678"/>
                  <a:gd name="connsiteX2" fmla="*/ 0 w 35791"/>
                  <a:gd name="connsiteY2" fmla="*/ 0 h 3678"/>
                  <a:gd name="connsiteX3" fmla="*/ 33906 w 35791"/>
                  <a:gd name="connsiteY3" fmla="*/ 0 h 3678"/>
                  <a:gd name="connsiteX4" fmla="*/ 35792 w 3579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91" h="3678">
                    <a:moveTo>
                      <a:pt x="35792" y="3678"/>
                    </a:moveTo>
                    <a:lnTo>
                      <a:pt x="1731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5792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3" name="Freeform: Shape 3912">
                <a:extLst>
                  <a:ext uri="{FF2B5EF4-FFF2-40B4-BE49-F238E27FC236}">
                    <a16:creationId xmlns:a16="http://schemas.microsoft.com/office/drawing/2014/main" id="{F3C38D0D-BC5D-55B2-9CAC-EEB8DE15543A}"/>
                  </a:ext>
                </a:extLst>
              </p:cNvPr>
              <p:cNvSpPr/>
              <p:nvPr/>
            </p:nvSpPr>
            <p:spPr>
              <a:xfrm>
                <a:off x="4143136" y="3827639"/>
                <a:ext cx="36100" cy="3678"/>
              </a:xfrm>
              <a:custGeom>
                <a:avLst/>
                <a:gdLst>
                  <a:gd name="connsiteX0" fmla="*/ 36101 w 36100"/>
                  <a:gd name="connsiteY0" fmla="*/ 3678 h 3678"/>
                  <a:gd name="connsiteX1" fmla="*/ 2009 w 36100"/>
                  <a:gd name="connsiteY1" fmla="*/ 3678 h 3678"/>
                  <a:gd name="connsiteX2" fmla="*/ 0 w 36100"/>
                  <a:gd name="connsiteY2" fmla="*/ 0 h 3678"/>
                  <a:gd name="connsiteX3" fmla="*/ 33906 w 36100"/>
                  <a:gd name="connsiteY3" fmla="*/ 0 h 3678"/>
                  <a:gd name="connsiteX4" fmla="*/ 36101 w 36100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678">
                    <a:moveTo>
                      <a:pt x="36101" y="3678"/>
                    </a:moveTo>
                    <a:lnTo>
                      <a:pt x="2009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610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4" name="Freeform: Shape 3913">
                <a:extLst>
                  <a:ext uri="{FF2B5EF4-FFF2-40B4-BE49-F238E27FC236}">
                    <a16:creationId xmlns:a16="http://schemas.microsoft.com/office/drawing/2014/main" id="{6AC444EE-6A5C-3B9F-811F-DF6E1617B971}"/>
                  </a:ext>
                </a:extLst>
              </p:cNvPr>
              <p:cNvSpPr/>
              <p:nvPr/>
            </p:nvSpPr>
            <p:spPr>
              <a:xfrm>
                <a:off x="4203808" y="3827639"/>
                <a:ext cx="36378" cy="3678"/>
              </a:xfrm>
              <a:custGeom>
                <a:avLst/>
                <a:gdLst>
                  <a:gd name="connsiteX0" fmla="*/ 36379 w 36378"/>
                  <a:gd name="connsiteY0" fmla="*/ 3678 h 3678"/>
                  <a:gd name="connsiteX1" fmla="*/ 2287 w 36378"/>
                  <a:gd name="connsiteY1" fmla="*/ 3678 h 3678"/>
                  <a:gd name="connsiteX2" fmla="*/ 0 w 36378"/>
                  <a:gd name="connsiteY2" fmla="*/ 0 h 3678"/>
                  <a:gd name="connsiteX3" fmla="*/ 33906 w 36378"/>
                  <a:gd name="connsiteY3" fmla="*/ 0 h 3678"/>
                  <a:gd name="connsiteX4" fmla="*/ 36379 w 36378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678">
                    <a:moveTo>
                      <a:pt x="36379" y="3678"/>
                    </a:moveTo>
                    <a:lnTo>
                      <a:pt x="2287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6379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5" name="Freeform: Shape 3914">
                <a:extLst>
                  <a:ext uri="{FF2B5EF4-FFF2-40B4-BE49-F238E27FC236}">
                    <a16:creationId xmlns:a16="http://schemas.microsoft.com/office/drawing/2014/main" id="{BC793087-469D-EFA8-8078-D71DDFCCCD10}"/>
                  </a:ext>
                </a:extLst>
              </p:cNvPr>
              <p:cNvSpPr/>
              <p:nvPr/>
            </p:nvSpPr>
            <p:spPr>
              <a:xfrm>
                <a:off x="4264480" y="3827639"/>
                <a:ext cx="36656" cy="3678"/>
              </a:xfrm>
              <a:custGeom>
                <a:avLst/>
                <a:gdLst>
                  <a:gd name="connsiteX0" fmla="*/ 36657 w 36656"/>
                  <a:gd name="connsiteY0" fmla="*/ 3678 h 3678"/>
                  <a:gd name="connsiteX1" fmla="*/ 2565 w 36656"/>
                  <a:gd name="connsiteY1" fmla="*/ 3678 h 3678"/>
                  <a:gd name="connsiteX2" fmla="*/ 0 w 36656"/>
                  <a:gd name="connsiteY2" fmla="*/ 0 h 3678"/>
                  <a:gd name="connsiteX3" fmla="*/ 33906 w 36656"/>
                  <a:gd name="connsiteY3" fmla="*/ 0 h 3678"/>
                  <a:gd name="connsiteX4" fmla="*/ 36657 w 36656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678">
                    <a:moveTo>
                      <a:pt x="36657" y="3678"/>
                    </a:moveTo>
                    <a:lnTo>
                      <a:pt x="2565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6657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6" name="Freeform: Shape 3915">
                <a:extLst>
                  <a:ext uri="{FF2B5EF4-FFF2-40B4-BE49-F238E27FC236}">
                    <a16:creationId xmlns:a16="http://schemas.microsoft.com/office/drawing/2014/main" id="{28F0B212-6956-5C45-E676-6BD6078F0DC3}"/>
                  </a:ext>
                </a:extLst>
              </p:cNvPr>
              <p:cNvSpPr/>
              <p:nvPr/>
            </p:nvSpPr>
            <p:spPr>
              <a:xfrm>
                <a:off x="4325153" y="3827639"/>
                <a:ext cx="36934" cy="3678"/>
              </a:xfrm>
              <a:custGeom>
                <a:avLst/>
                <a:gdLst>
                  <a:gd name="connsiteX0" fmla="*/ 36935 w 36934"/>
                  <a:gd name="connsiteY0" fmla="*/ 3678 h 3678"/>
                  <a:gd name="connsiteX1" fmla="*/ 2875 w 36934"/>
                  <a:gd name="connsiteY1" fmla="*/ 3678 h 3678"/>
                  <a:gd name="connsiteX2" fmla="*/ 0 w 36934"/>
                  <a:gd name="connsiteY2" fmla="*/ 0 h 3678"/>
                  <a:gd name="connsiteX3" fmla="*/ 33906 w 36934"/>
                  <a:gd name="connsiteY3" fmla="*/ 0 h 3678"/>
                  <a:gd name="connsiteX4" fmla="*/ 36935 w 36934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4" h="3678">
                    <a:moveTo>
                      <a:pt x="36935" y="3678"/>
                    </a:moveTo>
                    <a:lnTo>
                      <a:pt x="2875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6935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7" name="Freeform: Shape 3916">
                <a:extLst>
                  <a:ext uri="{FF2B5EF4-FFF2-40B4-BE49-F238E27FC236}">
                    <a16:creationId xmlns:a16="http://schemas.microsoft.com/office/drawing/2014/main" id="{D2666E07-7563-3246-187F-E216525071AF}"/>
                  </a:ext>
                </a:extLst>
              </p:cNvPr>
              <p:cNvSpPr/>
              <p:nvPr/>
            </p:nvSpPr>
            <p:spPr>
              <a:xfrm>
                <a:off x="4385825" y="3827639"/>
                <a:ext cx="37213" cy="3678"/>
              </a:xfrm>
              <a:custGeom>
                <a:avLst/>
                <a:gdLst>
                  <a:gd name="connsiteX0" fmla="*/ 37213 w 37213"/>
                  <a:gd name="connsiteY0" fmla="*/ 3678 h 3678"/>
                  <a:gd name="connsiteX1" fmla="*/ 3153 w 37213"/>
                  <a:gd name="connsiteY1" fmla="*/ 3678 h 3678"/>
                  <a:gd name="connsiteX2" fmla="*/ 0 w 37213"/>
                  <a:gd name="connsiteY2" fmla="*/ 0 h 3678"/>
                  <a:gd name="connsiteX3" fmla="*/ 33906 w 37213"/>
                  <a:gd name="connsiteY3" fmla="*/ 0 h 3678"/>
                  <a:gd name="connsiteX4" fmla="*/ 37213 w 37213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3" h="3678">
                    <a:moveTo>
                      <a:pt x="37213" y="3678"/>
                    </a:moveTo>
                    <a:lnTo>
                      <a:pt x="3153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7213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8" name="Freeform: Shape 3917">
                <a:extLst>
                  <a:ext uri="{FF2B5EF4-FFF2-40B4-BE49-F238E27FC236}">
                    <a16:creationId xmlns:a16="http://schemas.microsoft.com/office/drawing/2014/main" id="{1E40AD80-A857-36EE-2C6C-93C32362D10A}"/>
                  </a:ext>
                </a:extLst>
              </p:cNvPr>
              <p:cNvSpPr/>
              <p:nvPr/>
            </p:nvSpPr>
            <p:spPr>
              <a:xfrm>
                <a:off x="4446497" y="3827639"/>
                <a:ext cx="37491" cy="3678"/>
              </a:xfrm>
              <a:custGeom>
                <a:avLst/>
                <a:gdLst>
                  <a:gd name="connsiteX0" fmla="*/ 37491 w 37491"/>
                  <a:gd name="connsiteY0" fmla="*/ 3678 h 3678"/>
                  <a:gd name="connsiteX1" fmla="*/ 3431 w 37491"/>
                  <a:gd name="connsiteY1" fmla="*/ 3678 h 3678"/>
                  <a:gd name="connsiteX2" fmla="*/ 0 w 37491"/>
                  <a:gd name="connsiteY2" fmla="*/ 0 h 3678"/>
                  <a:gd name="connsiteX3" fmla="*/ 33906 w 37491"/>
                  <a:gd name="connsiteY3" fmla="*/ 0 h 3678"/>
                  <a:gd name="connsiteX4" fmla="*/ 37491 w 37491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678">
                    <a:moveTo>
                      <a:pt x="37491" y="3678"/>
                    </a:moveTo>
                    <a:lnTo>
                      <a:pt x="3431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7491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9" name="Freeform: Shape 3918">
                <a:extLst>
                  <a:ext uri="{FF2B5EF4-FFF2-40B4-BE49-F238E27FC236}">
                    <a16:creationId xmlns:a16="http://schemas.microsoft.com/office/drawing/2014/main" id="{35B64F85-F4C4-B658-79C3-C377DA5D475C}"/>
                  </a:ext>
                </a:extLst>
              </p:cNvPr>
              <p:cNvSpPr/>
              <p:nvPr/>
            </p:nvSpPr>
            <p:spPr>
              <a:xfrm>
                <a:off x="4507169" y="3827639"/>
                <a:ext cx="37800" cy="3678"/>
              </a:xfrm>
              <a:custGeom>
                <a:avLst/>
                <a:gdLst>
                  <a:gd name="connsiteX0" fmla="*/ 37800 w 37800"/>
                  <a:gd name="connsiteY0" fmla="*/ 3678 h 3678"/>
                  <a:gd name="connsiteX1" fmla="*/ 3709 w 37800"/>
                  <a:gd name="connsiteY1" fmla="*/ 3678 h 3678"/>
                  <a:gd name="connsiteX2" fmla="*/ 0 w 37800"/>
                  <a:gd name="connsiteY2" fmla="*/ 0 h 3678"/>
                  <a:gd name="connsiteX3" fmla="*/ 33906 w 37800"/>
                  <a:gd name="connsiteY3" fmla="*/ 0 h 3678"/>
                  <a:gd name="connsiteX4" fmla="*/ 37800 w 37800"/>
                  <a:gd name="connsiteY4" fmla="*/ 3678 h 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0" h="3678">
                    <a:moveTo>
                      <a:pt x="37800" y="3678"/>
                    </a:moveTo>
                    <a:lnTo>
                      <a:pt x="3709" y="3678"/>
                    </a:lnTo>
                    <a:lnTo>
                      <a:pt x="0" y="0"/>
                    </a:lnTo>
                    <a:lnTo>
                      <a:pt x="33906" y="0"/>
                    </a:lnTo>
                    <a:lnTo>
                      <a:pt x="37800" y="367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0" name="Freeform: Shape 3919">
                <a:extLst>
                  <a:ext uri="{FF2B5EF4-FFF2-40B4-BE49-F238E27FC236}">
                    <a16:creationId xmlns:a16="http://schemas.microsoft.com/office/drawing/2014/main" id="{0A6E91FC-3DBD-0289-B839-1158756D9258}"/>
                  </a:ext>
                </a:extLst>
              </p:cNvPr>
              <p:cNvSpPr/>
              <p:nvPr/>
            </p:nvSpPr>
            <p:spPr>
              <a:xfrm>
                <a:off x="2797653" y="3833234"/>
                <a:ext cx="38449" cy="3739"/>
              </a:xfrm>
              <a:custGeom>
                <a:avLst/>
                <a:gdLst>
                  <a:gd name="connsiteX0" fmla="*/ 34308 w 38449"/>
                  <a:gd name="connsiteY0" fmla="*/ 3740 h 3739"/>
                  <a:gd name="connsiteX1" fmla="*/ 0 w 38449"/>
                  <a:gd name="connsiteY1" fmla="*/ 3740 h 3739"/>
                  <a:gd name="connsiteX2" fmla="*/ 4296 w 38449"/>
                  <a:gd name="connsiteY2" fmla="*/ 0 h 3739"/>
                  <a:gd name="connsiteX3" fmla="*/ 38449 w 38449"/>
                  <a:gd name="connsiteY3" fmla="*/ 0 h 3739"/>
                  <a:gd name="connsiteX4" fmla="*/ 34308 w 38449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4296" y="0"/>
                    </a:lnTo>
                    <a:lnTo>
                      <a:pt x="38449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1" name="Freeform: Shape 3920">
                <a:extLst>
                  <a:ext uri="{FF2B5EF4-FFF2-40B4-BE49-F238E27FC236}">
                    <a16:creationId xmlns:a16="http://schemas.microsoft.com/office/drawing/2014/main" id="{C83985DA-40CA-4FE7-D0A2-1FB7F4DA415E}"/>
                  </a:ext>
                </a:extLst>
              </p:cNvPr>
              <p:cNvSpPr/>
              <p:nvPr/>
            </p:nvSpPr>
            <p:spPr>
              <a:xfrm>
                <a:off x="2859037" y="3833234"/>
                <a:ext cx="38171" cy="3739"/>
              </a:xfrm>
              <a:custGeom>
                <a:avLst/>
                <a:gdLst>
                  <a:gd name="connsiteX0" fmla="*/ 34339 w 38171"/>
                  <a:gd name="connsiteY0" fmla="*/ 3740 h 3739"/>
                  <a:gd name="connsiteX1" fmla="*/ 0 w 38171"/>
                  <a:gd name="connsiteY1" fmla="*/ 3740 h 3739"/>
                  <a:gd name="connsiteX2" fmla="*/ 4018 w 38171"/>
                  <a:gd name="connsiteY2" fmla="*/ 0 h 3739"/>
                  <a:gd name="connsiteX3" fmla="*/ 38171 w 38171"/>
                  <a:gd name="connsiteY3" fmla="*/ 0 h 3739"/>
                  <a:gd name="connsiteX4" fmla="*/ 34339 w 38171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4018" y="0"/>
                    </a:lnTo>
                    <a:lnTo>
                      <a:pt x="38171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2" name="Freeform: Shape 3921">
                <a:extLst>
                  <a:ext uri="{FF2B5EF4-FFF2-40B4-BE49-F238E27FC236}">
                    <a16:creationId xmlns:a16="http://schemas.microsoft.com/office/drawing/2014/main" id="{3D863B3A-1736-E9EA-4134-2BE245BA1BBF}"/>
                  </a:ext>
                </a:extLst>
              </p:cNvPr>
              <p:cNvSpPr/>
              <p:nvPr/>
            </p:nvSpPr>
            <p:spPr>
              <a:xfrm>
                <a:off x="2920420" y="3833234"/>
                <a:ext cx="37893" cy="3739"/>
              </a:xfrm>
              <a:custGeom>
                <a:avLst/>
                <a:gdLst>
                  <a:gd name="connsiteX0" fmla="*/ 34339 w 37893"/>
                  <a:gd name="connsiteY0" fmla="*/ 3740 h 3739"/>
                  <a:gd name="connsiteX1" fmla="*/ 0 w 37893"/>
                  <a:gd name="connsiteY1" fmla="*/ 3740 h 3739"/>
                  <a:gd name="connsiteX2" fmla="*/ 3740 w 37893"/>
                  <a:gd name="connsiteY2" fmla="*/ 0 h 3739"/>
                  <a:gd name="connsiteX3" fmla="*/ 37893 w 37893"/>
                  <a:gd name="connsiteY3" fmla="*/ 0 h 3739"/>
                  <a:gd name="connsiteX4" fmla="*/ 34339 w 37893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3740" y="0"/>
                    </a:lnTo>
                    <a:lnTo>
                      <a:pt x="37893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3" name="Freeform: Shape 3922">
                <a:extLst>
                  <a:ext uri="{FF2B5EF4-FFF2-40B4-BE49-F238E27FC236}">
                    <a16:creationId xmlns:a16="http://schemas.microsoft.com/office/drawing/2014/main" id="{B902776C-7C27-4BCA-91E4-CA2954A48F5A}"/>
                  </a:ext>
                </a:extLst>
              </p:cNvPr>
              <p:cNvSpPr/>
              <p:nvPr/>
            </p:nvSpPr>
            <p:spPr>
              <a:xfrm>
                <a:off x="2981834" y="3833234"/>
                <a:ext cx="37583" cy="3739"/>
              </a:xfrm>
              <a:custGeom>
                <a:avLst/>
                <a:gdLst>
                  <a:gd name="connsiteX0" fmla="*/ 34308 w 37583"/>
                  <a:gd name="connsiteY0" fmla="*/ 3740 h 3739"/>
                  <a:gd name="connsiteX1" fmla="*/ 0 w 37583"/>
                  <a:gd name="connsiteY1" fmla="*/ 3740 h 3739"/>
                  <a:gd name="connsiteX2" fmla="*/ 3431 w 37583"/>
                  <a:gd name="connsiteY2" fmla="*/ 0 h 3739"/>
                  <a:gd name="connsiteX3" fmla="*/ 37584 w 37583"/>
                  <a:gd name="connsiteY3" fmla="*/ 0 h 3739"/>
                  <a:gd name="connsiteX4" fmla="*/ 34308 w 37583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3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3431" y="0"/>
                    </a:lnTo>
                    <a:lnTo>
                      <a:pt x="37584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4" name="Freeform: Shape 3923">
                <a:extLst>
                  <a:ext uri="{FF2B5EF4-FFF2-40B4-BE49-F238E27FC236}">
                    <a16:creationId xmlns:a16="http://schemas.microsoft.com/office/drawing/2014/main" id="{96B94E55-CD28-44F3-906C-B7B6DE788308}"/>
                  </a:ext>
                </a:extLst>
              </p:cNvPr>
              <p:cNvSpPr/>
              <p:nvPr/>
            </p:nvSpPr>
            <p:spPr>
              <a:xfrm>
                <a:off x="3043217" y="3833234"/>
                <a:ext cx="37305" cy="3739"/>
              </a:xfrm>
              <a:custGeom>
                <a:avLst/>
                <a:gdLst>
                  <a:gd name="connsiteX0" fmla="*/ 34308 w 37305"/>
                  <a:gd name="connsiteY0" fmla="*/ 3740 h 3739"/>
                  <a:gd name="connsiteX1" fmla="*/ 0 w 37305"/>
                  <a:gd name="connsiteY1" fmla="*/ 3740 h 3739"/>
                  <a:gd name="connsiteX2" fmla="*/ 3153 w 37305"/>
                  <a:gd name="connsiteY2" fmla="*/ 0 h 3739"/>
                  <a:gd name="connsiteX3" fmla="*/ 37306 w 37305"/>
                  <a:gd name="connsiteY3" fmla="*/ 0 h 3739"/>
                  <a:gd name="connsiteX4" fmla="*/ 34308 w 37305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5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3153" y="0"/>
                    </a:lnTo>
                    <a:lnTo>
                      <a:pt x="37306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5" name="Freeform: Shape 3924">
                <a:extLst>
                  <a:ext uri="{FF2B5EF4-FFF2-40B4-BE49-F238E27FC236}">
                    <a16:creationId xmlns:a16="http://schemas.microsoft.com/office/drawing/2014/main" id="{3994D505-B2E7-4908-A4F4-A880C9EA42F8}"/>
                  </a:ext>
                </a:extLst>
              </p:cNvPr>
              <p:cNvSpPr/>
              <p:nvPr/>
            </p:nvSpPr>
            <p:spPr>
              <a:xfrm>
                <a:off x="3104600" y="3833234"/>
                <a:ext cx="37027" cy="3739"/>
              </a:xfrm>
              <a:custGeom>
                <a:avLst/>
                <a:gdLst>
                  <a:gd name="connsiteX0" fmla="*/ 34308 w 37027"/>
                  <a:gd name="connsiteY0" fmla="*/ 3740 h 3739"/>
                  <a:gd name="connsiteX1" fmla="*/ 0 w 37027"/>
                  <a:gd name="connsiteY1" fmla="*/ 3740 h 3739"/>
                  <a:gd name="connsiteX2" fmla="*/ 2844 w 37027"/>
                  <a:gd name="connsiteY2" fmla="*/ 0 h 3739"/>
                  <a:gd name="connsiteX3" fmla="*/ 37028 w 37027"/>
                  <a:gd name="connsiteY3" fmla="*/ 0 h 3739"/>
                  <a:gd name="connsiteX4" fmla="*/ 34308 w 37027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27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2844" y="0"/>
                    </a:lnTo>
                    <a:lnTo>
                      <a:pt x="37028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6" name="Freeform: Shape 3925">
                <a:extLst>
                  <a:ext uri="{FF2B5EF4-FFF2-40B4-BE49-F238E27FC236}">
                    <a16:creationId xmlns:a16="http://schemas.microsoft.com/office/drawing/2014/main" id="{D988250D-D12D-7658-0C47-CC29B201E9BA}"/>
                  </a:ext>
                </a:extLst>
              </p:cNvPr>
              <p:cNvSpPr/>
              <p:nvPr/>
            </p:nvSpPr>
            <p:spPr>
              <a:xfrm>
                <a:off x="3165983" y="3833234"/>
                <a:ext cx="36718" cy="3739"/>
              </a:xfrm>
              <a:custGeom>
                <a:avLst/>
                <a:gdLst>
                  <a:gd name="connsiteX0" fmla="*/ 34339 w 36718"/>
                  <a:gd name="connsiteY0" fmla="*/ 3740 h 3739"/>
                  <a:gd name="connsiteX1" fmla="*/ 0 w 36718"/>
                  <a:gd name="connsiteY1" fmla="*/ 3740 h 3739"/>
                  <a:gd name="connsiteX2" fmla="*/ 2566 w 36718"/>
                  <a:gd name="connsiteY2" fmla="*/ 0 h 3739"/>
                  <a:gd name="connsiteX3" fmla="*/ 36719 w 36718"/>
                  <a:gd name="connsiteY3" fmla="*/ 0 h 3739"/>
                  <a:gd name="connsiteX4" fmla="*/ 34339 w 3671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2566" y="0"/>
                    </a:lnTo>
                    <a:lnTo>
                      <a:pt x="36719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7" name="Freeform: Shape 3926">
                <a:extLst>
                  <a:ext uri="{FF2B5EF4-FFF2-40B4-BE49-F238E27FC236}">
                    <a16:creationId xmlns:a16="http://schemas.microsoft.com/office/drawing/2014/main" id="{2D933D91-5454-F1AB-60C2-5D443F921DCC}"/>
                  </a:ext>
                </a:extLst>
              </p:cNvPr>
              <p:cNvSpPr/>
              <p:nvPr/>
            </p:nvSpPr>
            <p:spPr>
              <a:xfrm>
                <a:off x="3227366" y="3833234"/>
                <a:ext cx="36440" cy="3739"/>
              </a:xfrm>
              <a:custGeom>
                <a:avLst/>
                <a:gdLst>
                  <a:gd name="connsiteX0" fmla="*/ 34339 w 36440"/>
                  <a:gd name="connsiteY0" fmla="*/ 3740 h 3739"/>
                  <a:gd name="connsiteX1" fmla="*/ 0 w 36440"/>
                  <a:gd name="connsiteY1" fmla="*/ 3740 h 3739"/>
                  <a:gd name="connsiteX2" fmla="*/ 2288 w 36440"/>
                  <a:gd name="connsiteY2" fmla="*/ 0 h 3739"/>
                  <a:gd name="connsiteX3" fmla="*/ 36441 w 36440"/>
                  <a:gd name="connsiteY3" fmla="*/ 0 h 3739"/>
                  <a:gd name="connsiteX4" fmla="*/ 34339 w 36440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2288" y="0"/>
                    </a:lnTo>
                    <a:lnTo>
                      <a:pt x="36441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8" name="Freeform: Shape 3927">
                <a:extLst>
                  <a:ext uri="{FF2B5EF4-FFF2-40B4-BE49-F238E27FC236}">
                    <a16:creationId xmlns:a16="http://schemas.microsoft.com/office/drawing/2014/main" id="{7F30B6BA-CB6A-ABC9-E98B-6429BA901E8B}"/>
                  </a:ext>
                </a:extLst>
              </p:cNvPr>
              <p:cNvSpPr/>
              <p:nvPr/>
            </p:nvSpPr>
            <p:spPr>
              <a:xfrm>
                <a:off x="3288780" y="3833234"/>
                <a:ext cx="36131" cy="3739"/>
              </a:xfrm>
              <a:custGeom>
                <a:avLst/>
                <a:gdLst>
                  <a:gd name="connsiteX0" fmla="*/ 34308 w 36131"/>
                  <a:gd name="connsiteY0" fmla="*/ 3740 h 3739"/>
                  <a:gd name="connsiteX1" fmla="*/ 0 w 36131"/>
                  <a:gd name="connsiteY1" fmla="*/ 3740 h 3739"/>
                  <a:gd name="connsiteX2" fmla="*/ 1978 w 36131"/>
                  <a:gd name="connsiteY2" fmla="*/ 0 h 3739"/>
                  <a:gd name="connsiteX3" fmla="*/ 36132 w 36131"/>
                  <a:gd name="connsiteY3" fmla="*/ 0 h 3739"/>
                  <a:gd name="connsiteX4" fmla="*/ 34308 w 36131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1978" y="0"/>
                    </a:lnTo>
                    <a:lnTo>
                      <a:pt x="36132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9" name="Freeform: Shape 3928">
                <a:extLst>
                  <a:ext uri="{FF2B5EF4-FFF2-40B4-BE49-F238E27FC236}">
                    <a16:creationId xmlns:a16="http://schemas.microsoft.com/office/drawing/2014/main" id="{8775BCFD-7655-795F-B720-84842E7D5BCF}"/>
                  </a:ext>
                </a:extLst>
              </p:cNvPr>
              <p:cNvSpPr/>
              <p:nvPr/>
            </p:nvSpPr>
            <p:spPr>
              <a:xfrm>
                <a:off x="3350163" y="3833234"/>
                <a:ext cx="35853" cy="3739"/>
              </a:xfrm>
              <a:custGeom>
                <a:avLst/>
                <a:gdLst>
                  <a:gd name="connsiteX0" fmla="*/ 34308 w 35853"/>
                  <a:gd name="connsiteY0" fmla="*/ 3740 h 3739"/>
                  <a:gd name="connsiteX1" fmla="*/ 0 w 35853"/>
                  <a:gd name="connsiteY1" fmla="*/ 3740 h 3739"/>
                  <a:gd name="connsiteX2" fmla="*/ 1700 w 35853"/>
                  <a:gd name="connsiteY2" fmla="*/ 0 h 3739"/>
                  <a:gd name="connsiteX3" fmla="*/ 35853 w 35853"/>
                  <a:gd name="connsiteY3" fmla="*/ 0 h 3739"/>
                  <a:gd name="connsiteX4" fmla="*/ 34308 w 35853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53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1700" y="0"/>
                    </a:lnTo>
                    <a:lnTo>
                      <a:pt x="35853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0" name="Freeform: Shape 3929">
                <a:extLst>
                  <a:ext uri="{FF2B5EF4-FFF2-40B4-BE49-F238E27FC236}">
                    <a16:creationId xmlns:a16="http://schemas.microsoft.com/office/drawing/2014/main" id="{70E9C3D5-FF43-ECEE-57F4-0613023DC6BA}"/>
                  </a:ext>
                </a:extLst>
              </p:cNvPr>
              <p:cNvSpPr/>
              <p:nvPr/>
            </p:nvSpPr>
            <p:spPr>
              <a:xfrm>
                <a:off x="3411546" y="3833234"/>
                <a:ext cx="35575" cy="3739"/>
              </a:xfrm>
              <a:custGeom>
                <a:avLst/>
                <a:gdLst>
                  <a:gd name="connsiteX0" fmla="*/ 34308 w 35575"/>
                  <a:gd name="connsiteY0" fmla="*/ 3740 h 3739"/>
                  <a:gd name="connsiteX1" fmla="*/ 0 w 35575"/>
                  <a:gd name="connsiteY1" fmla="*/ 3740 h 3739"/>
                  <a:gd name="connsiteX2" fmla="*/ 1422 w 35575"/>
                  <a:gd name="connsiteY2" fmla="*/ 0 h 3739"/>
                  <a:gd name="connsiteX3" fmla="*/ 35575 w 35575"/>
                  <a:gd name="connsiteY3" fmla="*/ 0 h 3739"/>
                  <a:gd name="connsiteX4" fmla="*/ 34308 w 35575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1422" y="0"/>
                    </a:lnTo>
                    <a:lnTo>
                      <a:pt x="35575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1" name="Freeform: Shape 3930">
                <a:extLst>
                  <a:ext uri="{FF2B5EF4-FFF2-40B4-BE49-F238E27FC236}">
                    <a16:creationId xmlns:a16="http://schemas.microsoft.com/office/drawing/2014/main" id="{C1E2FCF8-6A61-9780-68B3-8375AF07333E}"/>
                  </a:ext>
                </a:extLst>
              </p:cNvPr>
              <p:cNvSpPr/>
              <p:nvPr/>
            </p:nvSpPr>
            <p:spPr>
              <a:xfrm>
                <a:off x="3472929" y="3833234"/>
                <a:ext cx="35296" cy="3739"/>
              </a:xfrm>
              <a:custGeom>
                <a:avLst/>
                <a:gdLst>
                  <a:gd name="connsiteX0" fmla="*/ 34339 w 35296"/>
                  <a:gd name="connsiteY0" fmla="*/ 3740 h 3739"/>
                  <a:gd name="connsiteX1" fmla="*/ 0 w 35296"/>
                  <a:gd name="connsiteY1" fmla="*/ 3740 h 3739"/>
                  <a:gd name="connsiteX2" fmla="*/ 1144 w 35296"/>
                  <a:gd name="connsiteY2" fmla="*/ 0 h 3739"/>
                  <a:gd name="connsiteX3" fmla="*/ 35297 w 35296"/>
                  <a:gd name="connsiteY3" fmla="*/ 0 h 3739"/>
                  <a:gd name="connsiteX4" fmla="*/ 34339 w 35296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96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1144" y="0"/>
                    </a:lnTo>
                    <a:lnTo>
                      <a:pt x="35297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2" name="Freeform: Shape 3931">
                <a:extLst>
                  <a:ext uri="{FF2B5EF4-FFF2-40B4-BE49-F238E27FC236}">
                    <a16:creationId xmlns:a16="http://schemas.microsoft.com/office/drawing/2014/main" id="{F86A9B8B-4043-F645-5278-04619201A4F5}"/>
                  </a:ext>
                </a:extLst>
              </p:cNvPr>
              <p:cNvSpPr/>
              <p:nvPr/>
            </p:nvSpPr>
            <p:spPr>
              <a:xfrm>
                <a:off x="3534312" y="3833234"/>
                <a:ext cx="35018" cy="3739"/>
              </a:xfrm>
              <a:custGeom>
                <a:avLst/>
                <a:gdLst>
                  <a:gd name="connsiteX0" fmla="*/ 34339 w 35018"/>
                  <a:gd name="connsiteY0" fmla="*/ 3740 h 3739"/>
                  <a:gd name="connsiteX1" fmla="*/ 0 w 35018"/>
                  <a:gd name="connsiteY1" fmla="*/ 3740 h 3739"/>
                  <a:gd name="connsiteX2" fmla="*/ 866 w 35018"/>
                  <a:gd name="connsiteY2" fmla="*/ 0 h 3739"/>
                  <a:gd name="connsiteX3" fmla="*/ 35019 w 35018"/>
                  <a:gd name="connsiteY3" fmla="*/ 0 h 3739"/>
                  <a:gd name="connsiteX4" fmla="*/ 34339 w 3501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18" h="3739">
                    <a:moveTo>
                      <a:pt x="34339" y="3740"/>
                    </a:moveTo>
                    <a:lnTo>
                      <a:pt x="0" y="3740"/>
                    </a:lnTo>
                    <a:lnTo>
                      <a:pt x="866" y="0"/>
                    </a:lnTo>
                    <a:lnTo>
                      <a:pt x="35019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3" name="Freeform: Shape 3932">
                <a:extLst>
                  <a:ext uri="{FF2B5EF4-FFF2-40B4-BE49-F238E27FC236}">
                    <a16:creationId xmlns:a16="http://schemas.microsoft.com/office/drawing/2014/main" id="{7A255228-B584-A7EC-317A-757EA6AA6192}"/>
                  </a:ext>
                </a:extLst>
              </p:cNvPr>
              <p:cNvSpPr/>
              <p:nvPr/>
            </p:nvSpPr>
            <p:spPr>
              <a:xfrm>
                <a:off x="3595726" y="3833234"/>
                <a:ext cx="34709" cy="3739"/>
              </a:xfrm>
              <a:custGeom>
                <a:avLst/>
                <a:gdLst>
                  <a:gd name="connsiteX0" fmla="*/ 34308 w 34709"/>
                  <a:gd name="connsiteY0" fmla="*/ 3740 h 3739"/>
                  <a:gd name="connsiteX1" fmla="*/ 0 w 34709"/>
                  <a:gd name="connsiteY1" fmla="*/ 3740 h 3739"/>
                  <a:gd name="connsiteX2" fmla="*/ 526 w 34709"/>
                  <a:gd name="connsiteY2" fmla="*/ 0 h 3739"/>
                  <a:gd name="connsiteX3" fmla="*/ 34710 w 34709"/>
                  <a:gd name="connsiteY3" fmla="*/ 0 h 3739"/>
                  <a:gd name="connsiteX4" fmla="*/ 34308 w 34709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09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526" y="0"/>
                    </a:lnTo>
                    <a:lnTo>
                      <a:pt x="34710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4" name="Freeform: Shape 3933">
                <a:extLst>
                  <a:ext uri="{FF2B5EF4-FFF2-40B4-BE49-F238E27FC236}">
                    <a16:creationId xmlns:a16="http://schemas.microsoft.com/office/drawing/2014/main" id="{5ABB0462-409D-85D4-BE04-FE0C4109E2E9}"/>
                  </a:ext>
                </a:extLst>
              </p:cNvPr>
              <p:cNvSpPr/>
              <p:nvPr/>
            </p:nvSpPr>
            <p:spPr>
              <a:xfrm>
                <a:off x="3657109" y="3833234"/>
                <a:ext cx="34400" cy="3739"/>
              </a:xfrm>
              <a:custGeom>
                <a:avLst/>
                <a:gdLst>
                  <a:gd name="connsiteX0" fmla="*/ 34308 w 34400"/>
                  <a:gd name="connsiteY0" fmla="*/ 3740 h 3739"/>
                  <a:gd name="connsiteX1" fmla="*/ 0 w 34400"/>
                  <a:gd name="connsiteY1" fmla="*/ 3740 h 3739"/>
                  <a:gd name="connsiteX2" fmla="*/ 247 w 34400"/>
                  <a:gd name="connsiteY2" fmla="*/ 0 h 3739"/>
                  <a:gd name="connsiteX3" fmla="*/ 34401 w 34400"/>
                  <a:gd name="connsiteY3" fmla="*/ 0 h 3739"/>
                  <a:gd name="connsiteX4" fmla="*/ 34308 w 34400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00" h="3739">
                    <a:moveTo>
                      <a:pt x="34308" y="3740"/>
                    </a:moveTo>
                    <a:lnTo>
                      <a:pt x="0" y="3740"/>
                    </a:lnTo>
                    <a:lnTo>
                      <a:pt x="247" y="0"/>
                    </a:lnTo>
                    <a:lnTo>
                      <a:pt x="34401" y="0"/>
                    </a:lnTo>
                    <a:lnTo>
                      <a:pt x="3430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5" name="Freeform: Shape 3934">
                <a:extLst>
                  <a:ext uri="{FF2B5EF4-FFF2-40B4-BE49-F238E27FC236}">
                    <a16:creationId xmlns:a16="http://schemas.microsoft.com/office/drawing/2014/main" id="{BAFD0F24-27FA-923B-05E0-89CCA975A295}"/>
                  </a:ext>
                </a:extLst>
              </p:cNvPr>
              <p:cNvSpPr/>
              <p:nvPr/>
            </p:nvSpPr>
            <p:spPr>
              <a:xfrm>
                <a:off x="3718461" y="3833234"/>
                <a:ext cx="34338" cy="3739"/>
              </a:xfrm>
              <a:custGeom>
                <a:avLst/>
                <a:gdLst>
                  <a:gd name="connsiteX0" fmla="*/ 34339 w 34338"/>
                  <a:gd name="connsiteY0" fmla="*/ 3740 h 3739"/>
                  <a:gd name="connsiteX1" fmla="*/ 31 w 34338"/>
                  <a:gd name="connsiteY1" fmla="*/ 3740 h 3739"/>
                  <a:gd name="connsiteX2" fmla="*/ 0 w 34338"/>
                  <a:gd name="connsiteY2" fmla="*/ 0 h 3739"/>
                  <a:gd name="connsiteX3" fmla="*/ 34153 w 34338"/>
                  <a:gd name="connsiteY3" fmla="*/ 0 h 3739"/>
                  <a:gd name="connsiteX4" fmla="*/ 34339 w 3433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38" h="3739">
                    <a:moveTo>
                      <a:pt x="34339" y="3740"/>
                    </a:moveTo>
                    <a:lnTo>
                      <a:pt x="31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43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07218C84-FFD8-0E88-CA89-22879D5CFACC}"/>
                  </a:ext>
                </a:extLst>
              </p:cNvPr>
              <p:cNvSpPr/>
              <p:nvPr/>
            </p:nvSpPr>
            <p:spPr>
              <a:xfrm>
                <a:off x="3779566" y="3833234"/>
                <a:ext cx="34647" cy="3739"/>
              </a:xfrm>
              <a:custGeom>
                <a:avLst/>
                <a:gdLst>
                  <a:gd name="connsiteX0" fmla="*/ 34648 w 34647"/>
                  <a:gd name="connsiteY0" fmla="*/ 3740 h 3739"/>
                  <a:gd name="connsiteX1" fmla="*/ 309 w 34647"/>
                  <a:gd name="connsiteY1" fmla="*/ 3740 h 3739"/>
                  <a:gd name="connsiteX2" fmla="*/ 0 w 34647"/>
                  <a:gd name="connsiteY2" fmla="*/ 0 h 3739"/>
                  <a:gd name="connsiteX3" fmla="*/ 34153 w 34647"/>
                  <a:gd name="connsiteY3" fmla="*/ 0 h 3739"/>
                  <a:gd name="connsiteX4" fmla="*/ 34648 w 34647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739">
                    <a:moveTo>
                      <a:pt x="34648" y="3740"/>
                    </a:moveTo>
                    <a:lnTo>
                      <a:pt x="309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4648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EF38D14F-1A66-C9D5-15A7-D3CB35661DCB}"/>
                  </a:ext>
                </a:extLst>
              </p:cNvPr>
              <p:cNvSpPr/>
              <p:nvPr/>
            </p:nvSpPr>
            <p:spPr>
              <a:xfrm>
                <a:off x="3840671" y="3833234"/>
                <a:ext cx="34926" cy="3739"/>
              </a:xfrm>
              <a:custGeom>
                <a:avLst/>
                <a:gdLst>
                  <a:gd name="connsiteX0" fmla="*/ 34926 w 34926"/>
                  <a:gd name="connsiteY0" fmla="*/ 3740 h 3739"/>
                  <a:gd name="connsiteX1" fmla="*/ 587 w 34926"/>
                  <a:gd name="connsiteY1" fmla="*/ 3740 h 3739"/>
                  <a:gd name="connsiteX2" fmla="*/ 0 w 34926"/>
                  <a:gd name="connsiteY2" fmla="*/ 0 h 3739"/>
                  <a:gd name="connsiteX3" fmla="*/ 34153 w 34926"/>
                  <a:gd name="connsiteY3" fmla="*/ 0 h 3739"/>
                  <a:gd name="connsiteX4" fmla="*/ 34926 w 34926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26" h="3739">
                    <a:moveTo>
                      <a:pt x="34926" y="3740"/>
                    </a:moveTo>
                    <a:lnTo>
                      <a:pt x="587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4926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8" name="Freeform: Shape 3937">
                <a:extLst>
                  <a:ext uri="{FF2B5EF4-FFF2-40B4-BE49-F238E27FC236}">
                    <a16:creationId xmlns:a16="http://schemas.microsoft.com/office/drawing/2014/main" id="{A02BD4C2-E910-567C-E550-4E57AAB3BB75}"/>
                  </a:ext>
                </a:extLst>
              </p:cNvPr>
              <p:cNvSpPr/>
              <p:nvPr/>
            </p:nvSpPr>
            <p:spPr>
              <a:xfrm>
                <a:off x="3901776" y="3833234"/>
                <a:ext cx="35204" cy="3739"/>
              </a:xfrm>
              <a:custGeom>
                <a:avLst/>
                <a:gdLst>
                  <a:gd name="connsiteX0" fmla="*/ 35204 w 35204"/>
                  <a:gd name="connsiteY0" fmla="*/ 3740 h 3739"/>
                  <a:gd name="connsiteX1" fmla="*/ 896 w 35204"/>
                  <a:gd name="connsiteY1" fmla="*/ 3740 h 3739"/>
                  <a:gd name="connsiteX2" fmla="*/ 0 w 35204"/>
                  <a:gd name="connsiteY2" fmla="*/ 0 h 3739"/>
                  <a:gd name="connsiteX3" fmla="*/ 34153 w 35204"/>
                  <a:gd name="connsiteY3" fmla="*/ 0 h 3739"/>
                  <a:gd name="connsiteX4" fmla="*/ 35204 w 35204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04" h="3739">
                    <a:moveTo>
                      <a:pt x="35204" y="3740"/>
                    </a:moveTo>
                    <a:lnTo>
                      <a:pt x="896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5204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9" name="Freeform: Shape 3938">
                <a:extLst>
                  <a:ext uri="{FF2B5EF4-FFF2-40B4-BE49-F238E27FC236}">
                    <a16:creationId xmlns:a16="http://schemas.microsoft.com/office/drawing/2014/main" id="{E3655583-0AAD-5793-80BA-3196C91879C6}"/>
                  </a:ext>
                </a:extLst>
              </p:cNvPr>
              <p:cNvSpPr/>
              <p:nvPr/>
            </p:nvSpPr>
            <p:spPr>
              <a:xfrm>
                <a:off x="3962881" y="3833234"/>
                <a:ext cx="35482" cy="3739"/>
              </a:xfrm>
              <a:custGeom>
                <a:avLst/>
                <a:gdLst>
                  <a:gd name="connsiteX0" fmla="*/ 35482 w 35482"/>
                  <a:gd name="connsiteY0" fmla="*/ 3740 h 3739"/>
                  <a:gd name="connsiteX1" fmla="*/ 1175 w 35482"/>
                  <a:gd name="connsiteY1" fmla="*/ 3740 h 3739"/>
                  <a:gd name="connsiteX2" fmla="*/ 0 w 35482"/>
                  <a:gd name="connsiteY2" fmla="*/ 0 h 3739"/>
                  <a:gd name="connsiteX3" fmla="*/ 34153 w 35482"/>
                  <a:gd name="connsiteY3" fmla="*/ 0 h 3739"/>
                  <a:gd name="connsiteX4" fmla="*/ 35482 w 35482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3739">
                    <a:moveTo>
                      <a:pt x="35482" y="3740"/>
                    </a:moveTo>
                    <a:lnTo>
                      <a:pt x="1175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5482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0" name="Freeform: Shape 3939">
                <a:extLst>
                  <a:ext uri="{FF2B5EF4-FFF2-40B4-BE49-F238E27FC236}">
                    <a16:creationId xmlns:a16="http://schemas.microsoft.com/office/drawing/2014/main" id="{F9964F28-8F71-C7D0-A048-275589FA92C7}"/>
                  </a:ext>
                </a:extLst>
              </p:cNvPr>
              <p:cNvSpPr/>
              <p:nvPr/>
            </p:nvSpPr>
            <p:spPr>
              <a:xfrm>
                <a:off x="4023986" y="3833234"/>
                <a:ext cx="35760" cy="3739"/>
              </a:xfrm>
              <a:custGeom>
                <a:avLst/>
                <a:gdLst>
                  <a:gd name="connsiteX0" fmla="*/ 35760 w 35760"/>
                  <a:gd name="connsiteY0" fmla="*/ 3740 h 3739"/>
                  <a:gd name="connsiteX1" fmla="*/ 1453 w 35760"/>
                  <a:gd name="connsiteY1" fmla="*/ 3740 h 3739"/>
                  <a:gd name="connsiteX2" fmla="*/ 0 w 35760"/>
                  <a:gd name="connsiteY2" fmla="*/ 0 h 3739"/>
                  <a:gd name="connsiteX3" fmla="*/ 34153 w 35760"/>
                  <a:gd name="connsiteY3" fmla="*/ 0 h 3739"/>
                  <a:gd name="connsiteX4" fmla="*/ 35760 w 35760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60" h="3739">
                    <a:moveTo>
                      <a:pt x="35760" y="3740"/>
                    </a:moveTo>
                    <a:lnTo>
                      <a:pt x="1453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5760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1" name="Freeform: Shape 3940">
                <a:extLst>
                  <a:ext uri="{FF2B5EF4-FFF2-40B4-BE49-F238E27FC236}">
                    <a16:creationId xmlns:a16="http://schemas.microsoft.com/office/drawing/2014/main" id="{661858A3-2CB9-7AE4-F451-B23C3BF2335A}"/>
                  </a:ext>
                </a:extLst>
              </p:cNvPr>
              <p:cNvSpPr/>
              <p:nvPr/>
            </p:nvSpPr>
            <p:spPr>
              <a:xfrm>
                <a:off x="4085091" y="3833234"/>
                <a:ext cx="36038" cy="3739"/>
              </a:xfrm>
              <a:custGeom>
                <a:avLst/>
                <a:gdLst>
                  <a:gd name="connsiteX0" fmla="*/ 36039 w 36038"/>
                  <a:gd name="connsiteY0" fmla="*/ 3740 h 3739"/>
                  <a:gd name="connsiteX1" fmla="*/ 1731 w 36038"/>
                  <a:gd name="connsiteY1" fmla="*/ 3740 h 3739"/>
                  <a:gd name="connsiteX2" fmla="*/ 0 w 36038"/>
                  <a:gd name="connsiteY2" fmla="*/ 0 h 3739"/>
                  <a:gd name="connsiteX3" fmla="*/ 34153 w 36038"/>
                  <a:gd name="connsiteY3" fmla="*/ 0 h 3739"/>
                  <a:gd name="connsiteX4" fmla="*/ 36039 w 3603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38" h="3739">
                    <a:moveTo>
                      <a:pt x="36039" y="3740"/>
                    </a:moveTo>
                    <a:lnTo>
                      <a:pt x="1731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603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2" name="Freeform: Shape 3941">
                <a:extLst>
                  <a:ext uri="{FF2B5EF4-FFF2-40B4-BE49-F238E27FC236}">
                    <a16:creationId xmlns:a16="http://schemas.microsoft.com/office/drawing/2014/main" id="{59423B5D-05A3-945F-B620-8BD77431F8E1}"/>
                  </a:ext>
                </a:extLst>
              </p:cNvPr>
              <p:cNvSpPr/>
              <p:nvPr/>
            </p:nvSpPr>
            <p:spPr>
              <a:xfrm>
                <a:off x="4146165" y="3833234"/>
                <a:ext cx="36378" cy="3739"/>
              </a:xfrm>
              <a:custGeom>
                <a:avLst/>
                <a:gdLst>
                  <a:gd name="connsiteX0" fmla="*/ 36379 w 36378"/>
                  <a:gd name="connsiteY0" fmla="*/ 3740 h 3739"/>
                  <a:gd name="connsiteX1" fmla="*/ 2040 w 36378"/>
                  <a:gd name="connsiteY1" fmla="*/ 3740 h 3739"/>
                  <a:gd name="connsiteX2" fmla="*/ 0 w 36378"/>
                  <a:gd name="connsiteY2" fmla="*/ 0 h 3739"/>
                  <a:gd name="connsiteX3" fmla="*/ 34184 w 36378"/>
                  <a:gd name="connsiteY3" fmla="*/ 0 h 3739"/>
                  <a:gd name="connsiteX4" fmla="*/ 36379 w 3637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739">
                    <a:moveTo>
                      <a:pt x="36379" y="3740"/>
                    </a:moveTo>
                    <a:lnTo>
                      <a:pt x="2040" y="3740"/>
                    </a:lnTo>
                    <a:lnTo>
                      <a:pt x="0" y="0"/>
                    </a:lnTo>
                    <a:lnTo>
                      <a:pt x="34184" y="0"/>
                    </a:lnTo>
                    <a:lnTo>
                      <a:pt x="3637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3" name="Freeform: Shape 3942">
                <a:extLst>
                  <a:ext uri="{FF2B5EF4-FFF2-40B4-BE49-F238E27FC236}">
                    <a16:creationId xmlns:a16="http://schemas.microsoft.com/office/drawing/2014/main" id="{83988D69-A16B-BC42-85DB-01F1DBDACCDA}"/>
                  </a:ext>
                </a:extLst>
              </p:cNvPr>
              <p:cNvSpPr/>
              <p:nvPr/>
            </p:nvSpPr>
            <p:spPr>
              <a:xfrm>
                <a:off x="4207270" y="3833234"/>
                <a:ext cx="36656" cy="3739"/>
              </a:xfrm>
              <a:custGeom>
                <a:avLst/>
                <a:gdLst>
                  <a:gd name="connsiteX0" fmla="*/ 36657 w 36656"/>
                  <a:gd name="connsiteY0" fmla="*/ 3740 h 3739"/>
                  <a:gd name="connsiteX1" fmla="*/ 2349 w 36656"/>
                  <a:gd name="connsiteY1" fmla="*/ 3740 h 3739"/>
                  <a:gd name="connsiteX2" fmla="*/ 0 w 36656"/>
                  <a:gd name="connsiteY2" fmla="*/ 0 h 3739"/>
                  <a:gd name="connsiteX3" fmla="*/ 34153 w 36656"/>
                  <a:gd name="connsiteY3" fmla="*/ 0 h 3739"/>
                  <a:gd name="connsiteX4" fmla="*/ 36657 w 36656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739">
                    <a:moveTo>
                      <a:pt x="36657" y="3740"/>
                    </a:moveTo>
                    <a:lnTo>
                      <a:pt x="2349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6657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4" name="Freeform: Shape 3943">
                <a:extLst>
                  <a:ext uri="{FF2B5EF4-FFF2-40B4-BE49-F238E27FC236}">
                    <a16:creationId xmlns:a16="http://schemas.microsoft.com/office/drawing/2014/main" id="{3014110B-012C-3AFB-8827-3943964DF2BA}"/>
                  </a:ext>
                </a:extLst>
              </p:cNvPr>
              <p:cNvSpPr/>
              <p:nvPr/>
            </p:nvSpPr>
            <p:spPr>
              <a:xfrm>
                <a:off x="4268375" y="3833234"/>
                <a:ext cx="36934" cy="3739"/>
              </a:xfrm>
              <a:custGeom>
                <a:avLst/>
                <a:gdLst>
                  <a:gd name="connsiteX0" fmla="*/ 36935 w 36934"/>
                  <a:gd name="connsiteY0" fmla="*/ 3740 h 3739"/>
                  <a:gd name="connsiteX1" fmla="*/ 2627 w 36934"/>
                  <a:gd name="connsiteY1" fmla="*/ 3740 h 3739"/>
                  <a:gd name="connsiteX2" fmla="*/ 0 w 36934"/>
                  <a:gd name="connsiteY2" fmla="*/ 0 h 3739"/>
                  <a:gd name="connsiteX3" fmla="*/ 34153 w 36934"/>
                  <a:gd name="connsiteY3" fmla="*/ 0 h 3739"/>
                  <a:gd name="connsiteX4" fmla="*/ 36935 w 36934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4" h="3739">
                    <a:moveTo>
                      <a:pt x="36935" y="3740"/>
                    </a:moveTo>
                    <a:lnTo>
                      <a:pt x="2627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6935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5" name="Freeform: Shape 3944">
                <a:extLst>
                  <a:ext uri="{FF2B5EF4-FFF2-40B4-BE49-F238E27FC236}">
                    <a16:creationId xmlns:a16="http://schemas.microsoft.com/office/drawing/2014/main" id="{A8E80967-2EF0-6339-E2A1-A550074FC033}"/>
                  </a:ext>
                </a:extLst>
              </p:cNvPr>
              <p:cNvSpPr/>
              <p:nvPr/>
            </p:nvSpPr>
            <p:spPr>
              <a:xfrm>
                <a:off x="4329480" y="3833234"/>
                <a:ext cx="37212" cy="3739"/>
              </a:xfrm>
              <a:custGeom>
                <a:avLst/>
                <a:gdLst>
                  <a:gd name="connsiteX0" fmla="*/ 37213 w 37212"/>
                  <a:gd name="connsiteY0" fmla="*/ 3740 h 3739"/>
                  <a:gd name="connsiteX1" fmla="*/ 2905 w 37212"/>
                  <a:gd name="connsiteY1" fmla="*/ 3740 h 3739"/>
                  <a:gd name="connsiteX2" fmla="*/ 0 w 37212"/>
                  <a:gd name="connsiteY2" fmla="*/ 0 h 3739"/>
                  <a:gd name="connsiteX3" fmla="*/ 34153 w 37212"/>
                  <a:gd name="connsiteY3" fmla="*/ 0 h 3739"/>
                  <a:gd name="connsiteX4" fmla="*/ 37213 w 37212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2" h="3739">
                    <a:moveTo>
                      <a:pt x="37213" y="3740"/>
                    </a:moveTo>
                    <a:lnTo>
                      <a:pt x="2905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7213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6" name="Freeform: Shape 3945">
                <a:extLst>
                  <a:ext uri="{FF2B5EF4-FFF2-40B4-BE49-F238E27FC236}">
                    <a16:creationId xmlns:a16="http://schemas.microsoft.com/office/drawing/2014/main" id="{8729D000-B74B-FF16-13E1-56C3DDF0D788}"/>
                  </a:ext>
                </a:extLst>
              </p:cNvPr>
              <p:cNvSpPr/>
              <p:nvPr/>
            </p:nvSpPr>
            <p:spPr>
              <a:xfrm>
                <a:off x="4390585" y="3833234"/>
                <a:ext cx="37491" cy="3739"/>
              </a:xfrm>
              <a:custGeom>
                <a:avLst/>
                <a:gdLst>
                  <a:gd name="connsiteX0" fmla="*/ 37491 w 37491"/>
                  <a:gd name="connsiteY0" fmla="*/ 3740 h 3739"/>
                  <a:gd name="connsiteX1" fmla="*/ 3183 w 37491"/>
                  <a:gd name="connsiteY1" fmla="*/ 3740 h 3739"/>
                  <a:gd name="connsiteX2" fmla="*/ 0 w 37491"/>
                  <a:gd name="connsiteY2" fmla="*/ 0 h 3739"/>
                  <a:gd name="connsiteX3" fmla="*/ 34153 w 37491"/>
                  <a:gd name="connsiteY3" fmla="*/ 0 h 3739"/>
                  <a:gd name="connsiteX4" fmla="*/ 37491 w 37491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739">
                    <a:moveTo>
                      <a:pt x="37491" y="3740"/>
                    </a:moveTo>
                    <a:lnTo>
                      <a:pt x="3183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7491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7" name="Freeform: Shape 3946">
                <a:extLst>
                  <a:ext uri="{FF2B5EF4-FFF2-40B4-BE49-F238E27FC236}">
                    <a16:creationId xmlns:a16="http://schemas.microsoft.com/office/drawing/2014/main" id="{3DBAB403-18B4-570B-F336-487936413F76}"/>
                  </a:ext>
                </a:extLst>
              </p:cNvPr>
              <p:cNvSpPr/>
              <p:nvPr/>
            </p:nvSpPr>
            <p:spPr>
              <a:xfrm>
                <a:off x="4451689" y="3833234"/>
                <a:ext cx="37800" cy="3739"/>
              </a:xfrm>
              <a:custGeom>
                <a:avLst/>
                <a:gdLst>
                  <a:gd name="connsiteX0" fmla="*/ 37801 w 37800"/>
                  <a:gd name="connsiteY0" fmla="*/ 3740 h 3739"/>
                  <a:gd name="connsiteX1" fmla="*/ 3462 w 37800"/>
                  <a:gd name="connsiteY1" fmla="*/ 3740 h 3739"/>
                  <a:gd name="connsiteX2" fmla="*/ 0 w 37800"/>
                  <a:gd name="connsiteY2" fmla="*/ 0 h 3739"/>
                  <a:gd name="connsiteX3" fmla="*/ 34153 w 37800"/>
                  <a:gd name="connsiteY3" fmla="*/ 0 h 3739"/>
                  <a:gd name="connsiteX4" fmla="*/ 37801 w 37800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0" h="3739">
                    <a:moveTo>
                      <a:pt x="37801" y="3740"/>
                    </a:moveTo>
                    <a:lnTo>
                      <a:pt x="3462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7801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8" name="Freeform: Shape 3947">
                <a:extLst>
                  <a:ext uri="{FF2B5EF4-FFF2-40B4-BE49-F238E27FC236}">
                    <a16:creationId xmlns:a16="http://schemas.microsoft.com/office/drawing/2014/main" id="{93525F27-3FB9-CFF8-6D5F-62D43AE5F587}"/>
                  </a:ext>
                </a:extLst>
              </p:cNvPr>
              <p:cNvSpPr/>
              <p:nvPr/>
            </p:nvSpPr>
            <p:spPr>
              <a:xfrm>
                <a:off x="4512794" y="3833234"/>
                <a:ext cx="38078" cy="3739"/>
              </a:xfrm>
              <a:custGeom>
                <a:avLst/>
                <a:gdLst>
                  <a:gd name="connsiteX0" fmla="*/ 38079 w 38078"/>
                  <a:gd name="connsiteY0" fmla="*/ 3740 h 3739"/>
                  <a:gd name="connsiteX1" fmla="*/ 3771 w 38078"/>
                  <a:gd name="connsiteY1" fmla="*/ 3740 h 3739"/>
                  <a:gd name="connsiteX2" fmla="*/ 0 w 38078"/>
                  <a:gd name="connsiteY2" fmla="*/ 0 h 3739"/>
                  <a:gd name="connsiteX3" fmla="*/ 34153 w 38078"/>
                  <a:gd name="connsiteY3" fmla="*/ 0 h 3739"/>
                  <a:gd name="connsiteX4" fmla="*/ 38079 w 38078"/>
                  <a:gd name="connsiteY4" fmla="*/ 3740 h 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3739">
                    <a:moveTo>
                      <a:pt x="38079" y="3740"/>
                    </a:moveTo>
                    <a:lnTo>
                      <a:pt x="3771" y="3740"/>
                    </a:lnTo>
                    <a:lnTo>
                      <a:pt x="0" y="0"/>
                    </a:lnTo>
                    <a:lnTo>
                      <a:pt x="34153" y="0"/>
                    </a:lnTo>
                    <a:lnTo>
                      <a:pt x="38079" y="374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9" name="Freeform: Shape 3948">
                <a:extLst>
                  <a:ext uri="{FF2B5EF4-FFF2-40B4-BE49-F238E27FC236}">
                    <a16:creationId xmlns:a16="http://schemas.microsoft.com/office/drawing/2014/main" id="{DD6AFF0B-D149-B0A2-0BC2-9E51DB211B28}"/>
                  </a:ext>
                </a:extLst>
              </p:cNvPr>
              <p:cNvSpPr/>
              <p:nvPr/>
            </p:nvSpPr>
            <p:spPr>
              <a:xfrm>
                <a:off x="2791101" y="3838890"/>
                <a:ext cx="38758" cy="3801"/>
              </a:xfrm>
              <a:custGeom>
                <a:avLst/>
                <a:gdLst>
                  <a:gd name="connsiteX0" fmla="*/ 34555 w 38758"/>
                  <a:gd name="connsiteY0" fmla="*/ 3802 h 3801"/>
                  <a:gd name="connsiteX1" fmla="*/ 0 w 38758"/>
                  <a:gd name="connsiteY1" fmla="*/ 3802 h 3801"/>
                  <a:gd name="connsiteX2" fmla="*/ 4358 w 38758"/>
                  <a:gd name="connsiteY2" fmla="*/ 0 h 3801"/>
                  <a:gd name="connsiteX3" fmla="*/ 38759 w 38758"/>
                  <a:gd name="connsiteY3" fmla="*/ 0 h 3801"/>
                  <a:gd name="connsiteX4" fmla="*/ 34555 w 38758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58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4358" y="0"/>
                    </a:lnTo>
                    <a:lnTo>
                      <a:pt x="38759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0" name="Freeform: Shape 3949">
                <a:extLst>
                  <a:ext uri="{FF2B5EF4-FFF2-40B4-BE49-F238E27FC236}">
                    <a16:creationId xmlns:a16="http://schemas.microsoft.com/office/drawing/2014/main" id="{707FE3F1-64FF-5166-36EC-BD8A59629A32}"/>
                  </a:ext>
                </a:extLst>
              </p:cNvPr>
              <p:cNvSpPr/>
              <p:nvPr/>
            </p:nvSpPr>
            <p:spPr>
              <a:xfrm>
                <a:off x="2852917" y="3838890"/>
                <a:ext cx="38480" cy="3801"/>
              </a:xfrm>
              <a:custGeom>
                <a:avLst/>
                <a:gdLst>
                  <a:gd name="connsiteX0" fmla="*/ 34586 w 38480"/>
                  <a:gd name="connsiteY0" fmla="*/ 3802 h 3801"/>
                  <a:gd name="connsiteX1" fmla="*/ 0 w 38480"/>
                  <a:gd name="connsiteY1" fmla="*/ 3802 h 3801"/>
                  <a:gd name="connsiteX2" fmla="*/ 4080 w 38480"/>
                  <a:gd name="connsiteY2" fmla="*/ 0 h 3801"/>
                  <a:gd name="connsiteX3" fmla="*/ 38480 w 38480"/>
                  <a:gd name="connsiteY3" fmla="*/ 0 h 3801"/>
                  <a:gd name="connsiteX4" fmla="*/ 34586 w 38480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3801">
                    <a:moveTo>
                      <a:pt x="34586" y="3802"/>
                    </a:moveTo>
                    <a:lnTo>
                      <a:pt x="0" y="3802"/>
                    </a:lnTo>
                    <a:lnTo>
                      <a:pt x="4080" y="0"/>
                    </a:lnTo>
                    <a:lnTo>
                      <a:pt x="38480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1" name="Freeform: Shape 3950">
                <a:extLst>
                  <a:ext uri="{FF2B5EF4-FFF2-40B4-BE49-F238E27FC236}">
                    <a16:creationId xmlns:a16="http://schemas.microsoft.com/office/drawing/2014/main" id="{4FDE83DA-DD1B-7500-5E25-64968FA7DB4F}"/>
                  </a:ext>
                </a:extLst>
              </p:cNvPr>
              <p:cNvSpPr/>
              <p:nvPr/>
            </p:nvSpPr>
            <p:spPr>
              <a:xfrm>
                <a:off x="2914763" y="3838890"/>
                <a:ext cx="38171" cy="3801"/>
              </a:xfrm>
              <a:custGeom>
                <a:avLst/>
                <a:gdLst>
                  <a:gd name="connsiteX0" fmla="*/ 34555 w 38171"/>
                  <a:gd name="connsiteY0" fmla="*/ 3802 h 3801"/>
                  <a:gd name="connsiteX1" fmla="*/ 0 w 38171"/>
                  <a:gd name="connsiteY1" fmla="*/ 3802 h 3801"/>
                  <a:gd name="connsiteX2" fmla="*/ 3771 w 38171"/>
                  <a:gd name="connsiteY2" fmla="*/ 0 h 3801"/>
                  <a:gd name="connsiteX3" fmla="*/ 38171 w 38171"/>
                  <a:gd name="connsiteY3" fmla="*/ 0 h 3801"/>
                  <a:gd name="connsiteX4" fmla="*/ 34555 w 38171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3771" y="0"/>
                    </a:lnTo>
                    <a:lnTo>
                      <a:pt x="38171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2" name="Freeform: Shape 3951">
                <a:extLst>
                  <a:ext uri="{FF2B5EF4-FFF2-40B4-BE49-F238E27FC236}">
                    <a16:creationId xmlns:a16="http://schemas.microsoft.com/office/drawing/2014/main" id="{D61B7E0B-9DDF-C150-1F87-EC88FCB4427E}"/>
                  </a:ext>
                </a:extLst>
              </p:cNvPr>
              <p:cNvSpPr/>
              <p:nvPr/>
            </p:nvSpPr>
            <p:spPr>
              <a:xfrm>
                <a:off x="2976579" y="3838890"/>
                <a:ext cx="37893" cy="3801"/>
              </a:xfrm>
              <a:custGeom>
                <a:avLst/>
                <a:gdLst>
                  <a:gd name="connsiteX0" fmla="*/ 34555 w 37893"/>
                  <a:gd name="connsiteY0" fmla="*/ 3802 h 3801"/>
                  <a:gd name="connsiteX1" fmla="*/ 0 w 37893"/>
                  <a:gd name="connsiteY1" fmla="*/ 3802 h 3801"/>
                  <a:gd name="connsiteX2" fmla="*/ 3493 w 37893"/>
                  <a:gd name="connsiteY2" fmla="*/ 0 h 3801"/>
                  <a:gd name="connsiteX3" fmla="*/ 37893 w 37893"/>
                  <a:gd name="connsiteY3" fmla="*/ 0 h 3801"/>
                  <a:gd name="connsiteX4" fmla="*/ 34555 w 37893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3493" y="0"/>
                    </a:lnTo>
                    <a:lnTo>
                      <a:pt x="37893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3" name="Freeform: Shape 3952">
                <a:extLst>
                  <a:ext uri="{FF2B5EF4-FFF2-40B4-BE49-F238E27FC236}">
                    <a16:creationId xmlns:a16="http://schemas.microsoft.com/office/drawing/2014/main" id="{BACAD755-3C72-75F5-F205-9D67746C8FF1}"/>
                  </a:ext>
                </a:extLst>
              </p:cNvPr>
              <p:cNvSpPr/>
              <p:nvPr/>
            </p:nvSpPr>
            <p:spPr>
              <a:xfrm>
                <a:off x="3038395" y="3838890"/>
                <a:ext cx="37614" cy="3801"/>
              </a:xfrm>
              <a:custGeom>
                <a:avLst/>
                <a:gdLst>
                  <a:gd name="connsiteX0" fmla="*/ 34586 w 37614"/>
                  <a:gd name="connsiteY0" fmla="*/ 3802 h 3801"/>
                  <a:gd name="connsiteX1" fmla="*/ 0 w 37614"/>
                  <a:gd name="connsiteY1" fmla="*/ 3802 h 3801"/>
                  <a:gd name="connsiteX2" fmla="*/ 3214 w 37614"/>
                  <a:gd name="connsiteY2" fmla="*/ 0 h 3801"/>
                  <a:gd name="connsiteX3" fmla="*/ 37615 w 37614"/>
                  <a:gd name="connsiteY3" fmla="*/ 0 h 3801"/>
                  <a:gd name="connsiteX4" fmla="*/ 34586 w 37614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14" h="3801">
                    <a:moveTo>
                      <a:pt x="34586" y="3802"/>
                    </a:moveTo>
                    <a:lnTo>
                      <a:pt x="0" y="3802"/>
                    </a:lnTo>
                    <a:lnTo>
                      <a:pt x="3214" y="0"/>
                    </a:lnTo>
                    <a:lnTo>
                      <a:pt x="37615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4" name="Freeform: Shape 3953">
                <a:extLst>
                  <a:ext uri="{FF2B5EF4-FFF2-40B4-BE49-F238E27FC236}">
                    <a16:creationId xmlns:a16="http://schemas.microsoft.com/office/drawing/2014/main" id="{1FFCE95B-8A27-B9C5-73A1-38D36578D01C}"/>
                  </a:ext>
                </a:extLst>
              </p:cNvPr>
              <p:cNvSpPr/>
              <p:nvPr/>
            </p:nvSpPr>
            <p:spPr>
              <a:xfrm>
                <a:off x="3100242" y="3838890"/>
                <a:ext cx="37306" cy="3801"/>
              </a:xfrm>
              <a:custGeom>
                <a:avLst/>
                <a:gdLst>
                  <a:gd name="connsiteX0" fmla="*/ 34555 w 37306"/>
                  <a:gd name="connsiteY0" fmla="*/ 3802 h 3801"/>
                  <a:gd name="connsiteX1" fmla="*/ 0 w 37306"/>
                  <a:gd name="connsiteY1" fmla="*/ 3802 h 3801"/>
                  <a:gd name="connsiteX2" fmla="*/ 2906 w 37306"/>
                  <a:gd name="connsiteY2" fmla="*/ 0 h 3801"/>
                  <a:gd name="connsiteX3" fmla="*/ 37306 w 37306"/>
                  <a:gd name="connsiteY3" fmla="*/ 0 h 3801"/>
                  <a:gd name="connsiteX4" fmla="*/ 34555 w 37306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6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2906" y="0"/>
                    </a:lnTo>
                    <a:lnTo>
                      <a:pt x="37306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5" name="Freeform: Shape 3954">
                <a:extLst>
                  <a:ext uri="{FF2B5EF4-FFF2-40B4-BE49-F238E27FC236}">
                    <a16:creationId xmlns:a16="http://schemas.microsoft.com/office/drawing/2014/main" id="{FB6ADDB3-D9E7-9F9E-8162-AF96146A572B}"/>
                  </a:ext>
                </a:extLst>
              </p:cNvPr>
              <p:cNvSpPr/>
              <p:nvPr/>
            </p:nvSpPr>
            <p:spPr>
              <a:xfrm>
                <a:off x="3162057" y="3838890"/>
                <a:ext cx="37027" cy="3801"/>
              </a:xfrm>
              <a:custGeom>
                <a:avLst/>
                <a:gdLst>
                  <a:gd name="connsiteX0" fmla="*/ 34586 w 37027"/>
                  <a:gd name="connsiteY0" fmla="*/ 3802 h 3801"/>
                  <a:gd name="connsiteX1" fmla="*/ 0 w 37027"/>
                  <a:gd name="connsiteY1" fmla="*/ 3802 h 3801"/>
                  <a:gd name="connsiteX2" fmla="*/ 2627 w 37027"/>
                  <a:gd name="connsiteY2" fmla="*/ 0 h 3801"/>
                  <a:gd name="connsiteX3" fmla="*/ 37028 w 37027"/>
                  <a:gd name="connsiteY3" fmla="*/ 0 h 3801"/>
                  <a:gd name="connsiteX4" fmla="*/ 34586 w 37027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27" h="3801">
                    <a:moveTo>
                      <a:pt x="34586" y="3802"/>
                    </a:moveTo>
                    <a:lnTo>
                      <a:pt x="0" y="3802"/>
                    </a:lnTo>
                    <a:lnTo>
                      <a:pt x="2627" y="0"/>
                    </a:lnTo>
                    <a:lnTo>
                      <a:pt x="37028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6" name="Freeform: Shape 3955">
                <a:extLst>
                  <a:ext uri="{FF2B5EF4-FFF2-40B4-BE49-F238E27FC236}">
                    <a16:creationId xmlns:a16="http://schemas.microsoft.com/office/drawing/2014/main" id="{4D903F92-5626-AA35-DC17-91FEAA6F9153}"/>
                  </a:ext>
                </a:extLst>
              </p:cNvPr>
              <p:cNvSpPr/>
              <p:nvPr/>
            </p:nvSpPr>
            <p:spPr>
              <a:xfrm>
                <a:off x="3223904" y="3838890"/>
                <a:ext cx="36718" cy="3801"/>
              </a:xfrm>
              <a:custGeom>
                <a:avLst/>
                <a:gdLst>
                  <a:gd name="connsiteX0" fmla="*/ 34555 w 36718"/>
                  <a:gd name="connsiteY0" fmla="*/ 3802 h 3801"/>
                  <a:gd name="connsiteX1" fmla="*/ 0 w 36718"/>
                  <a:gd name="connsiteY1" fmla="*/ 3802 h 3801"/>
                  <a:gd name="connsiteX2" fmla="*/ 2318 w 36718"/>
                  <a:gd name="connsiteY2" fmla="*/ 0 h 3801"/>
                  <a:gd name="connsiteX3" fmla="*/ 36719 w 36718"/>
                  <a:gd name="connsiteY3" fmla="*/ 0 h 3801"/>
                  <a:gd name="connsiteX4" fmla="*/ 34555 w 36718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2318" y="0"/>
                    </a:lnTo>
                    <a:lnTo>
                      <a:pt x="36719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7" name="Freeform: Shape 3956">
                <a:extLst>
                  <a:ext uri="{FF2B5EF4-FFF2-40B4-BE49-F238E27FC236}">
                    <a16:creationId xmlns:a16="http://schemas.microsoft.com/office/drawing/2014/main" id="{5578BB73-10F1-6711-9B92-45BAC3937C47}"/>
                  </a:ext>
                </a:extLst>
              </p:cNvPr>
              <p:cNvSpPr/>
              <p:nvPr/>
            </p:nvSpPr>
            <p:spPr>
              <a:xfrm>
                <a:off x="3285720" y="3838890"/>
                <a:ext cx="36440" cy="3801"/>
              </a:xfrm>
              <a:custGeom>
                <a:avLst/>
                <a:gdLst>
                  <a:gd name="connsiteX0" fmla="*/ 34555 w 36440"/>
                  <a:gd name="connsiteY0" fmla="*/ 3802 h 3801"/>
                  <a:gd name="connsiteX1" fmla="*/ 0 w 36440"/>
                  <a:gd name="connsiteY1" fmla="*/ 3802 h 3801"/>
                  <a:gd name="connsiteX2" fmla="*/ 2040 w 36440"/>
                  <a:gd name="connsiteY2" fmla="*/ 0 h 3801"/>
                  <a:gd name="connsiteX3" fmla="*/ 36441 w 36440"/>
                  <a:gd name="connsiteY3" fmla="*/ 0 h 3801"/>
                  <a:gd name="connsiteX4" fmla="*/ 34555 w 36440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0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2040" y="0"/>
                    </a:lnTo>
                    <a:lnTo>
                      <a:pt x="36441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8" name="Freeform: Shape 3957">
                <a:extLst>
                  <a:ext uri="{FF2B5EF4-FFF2-40B4-BE49-F238E27FC236}">
                    <a16:creationId xmlns:a16="http://schemas.microsoft.com/office/drawing/2014/main" id="{0AD82575-2882-7BD0-E0D4-DE774CAF84C9}"/>
                  </a:ext>
                </a:extLst>
              </p:cNvPr>
              <p:cNvSpPr/>
              <p:nvPr/>
            </p:nvSpPr>
            <p:spPr>
              <a:xfrm>
                <a:off x="3347567" y="3838890"/>
                <a:ext cx="36131" cy="3801"/>
              </a:xfrm>
              <a:custGeom>
                <a:avLst/>
                <a:gdLst>
                  <a:gd name="connsiteX0" fmla="*/ 34555 w 36131"/>
                  <a:gd name="connsiteY0" fmla="*/ 3802 h 3801"/>
                  <a:gd name="connsiteX1" fmla="*/ 0 w 36131"/>
                  <a:gd name="connsiteY1" fmla="*/ 3802 h 3801"/>
                  <a:gd name="connsiteX2" fmla="*/ 1731 w 36131"/>
                  <a:gd name="connsiteY2" fmla="*/ 0 h 3801"/>
                  <a:gd name="connsiteX3" fmla="*/ 36132 w 36131"/>
                  <a:gd name="connsiteY3" fmla="*/ 0 h 3801"/>
                  <a:gd name="connsiteX4" fmla="*/ 34555 w 36131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1731" y="0"/>
                    </a:lnTo>
                    <a:lnTo>
                      <a:pt x="36132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9" name="Freeform: Shape 3958">
                <a:extLst>
                  <a:ext uri="{FF2B5EF4-FFF2-40B4-BE49-F238E27FC236}">
                    <a16:creationId xmlns:a16="http://schemas.microsoft.com/office/drawing/2014/main" id="{8173FF1E-B85F-4C94-DEE2-3DF1FB0FA491}"/>
                  </a:ext>
                </a:extLst>
              </p:cNvPr>
              <p:cNvSpPr/>
              <p:nvPr/>
            </p:nvSpPr>
            <p:spPr>
              <a:xfrm>
                <a:off x="3409382" y="3838890"/>
                <a:ext cx="35822" cy="3801"/>
              </a:xfrm>
              <a:custGeom>
                <a:avLst/>
                <a:gdLst>
                  <a:gd name="connsiteX0" fmla="*/ 34555 w 35822"/>
                  <a:gd name="connsiteY0" fmla="*/ 3802 h 3801"/>
                  <a:gd name="connsiteX1" fmla="*/ 0 w 35822"/>
                  <a:gd name="connsiteY1" fmla="*/ 3802 h 3801"/>
                  <a:gd name="connsiteX2" fmla="*/ 1422 w 35822"/>
                  <a:gd name="connsiteY2" fmla="*/ 0 h 3801"/>
                  <a:gd name="connsiteX3" fmla="*/ 35823 w 35822"/>
                  <a:gd name="connsiteY3" fmla="*/ 0 h 3801"/>
                  <a:gd name="connsiteX4" fmla="*/ 34555 w 35822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22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1422" y="0"/>
                    </a:lnTo>
                    <a:lnTo>
                      <a:pt x="35823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0" name="Freeform: Shape 3959">
                <a:extLst>
                  <a:ext uri="{FF2B5EF4-FFF2-40B4-BE49-F238E27FC236}">
                    <a16:creationId xmlns:a16="http://schemas.microsoft.com/office/drawing/2014/main" id="{B1ED6B80-172F-9474-1A2F-B57987B70600}"/>
                  </a:ext>
                </a:extLst>
              </p:cNvPr>
              <p:cNvSpPr/>
              <p:nvPr/>
            </p:nvSpPr>
            <p:spPr>
              <a:xfrm>
                <a:off x="3471198" y="3838890"/>
                <a:ext cx="35544" cy="3801"/>
              </a:xfrm>
              <a:custGeom>
                <a:avLst/>
                <a:gdLst>
                  <a:gd name="connsiteX0" fmla="*/ 34586 w 35544"/>
                  <a:gd name="connsiteY0" fmla="*/ 3802 h 3801"/>
                  <a:gd name="connsiteX1" fmla="*/ 0 w 35544"/>
                  <a:gd name="connsiteY1" fmla="*/ 3802 h 3801"/>
                  <a:gd name="connsiteX2" fmla="*/ 1144 w 35544"/>
                  <a:gd name="connsiteY2" fmla="*/ 0 h 3801"/>
                  <a:gd name="connsiteX3" fmla="*/ 35544 w 35544"/>
                  <a:gd name="connsiteY3" fmla="*/ 0 h 3801"/>
                  <a:gd name="connsiteX4" fmla="*/ 34586 w 35544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44" h="3801">
                    <a:moveTo>
                      <a:pt x="34586" y="3802"/>
                    </a:moveTo>
                    <a:lnTo>
                      <a:pt x="0" y="3802"/>
                    </a:lnTo>
                    <a:lnTo>
                      <a:pt x="1144" y="0"/>
                    </a:lnTo>
                    <a:lnTo>
                      <a:pt x="35544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1" name="Freeform: Shape 3960">
                <a:extLst>
                  <a:ext uri="{FF2B5EF4-FFF2-40B4-BE49-F238E27FC236}">
                    <a16:creationId xmlns:a16="http://schemas.microsoft.com/office/drawing/2014/main" id="{A4BAD9A2-3CD6-C08C-FB23-691B369977FA}"/>
                  </a:ext>
                </a:extLst>
              </p:cNvPr>
              <p:cNvSpPr/>
              <p:nvPr/>
            </p:nvSpPr>
            <p:spPr>
              <a:xfrm>
                <a:off x="3533045" y="3838890"/>
                <a:ext cx="35235" cy="3801"/>
              </a:xfrm>
              <a:custGeom>
                <a:avLst/>
                <a:gdLst>
                  <a:gd name="connsiteX0" fmla="*/ 34555 w 35235"/>
                  <a:gd name="connsiteY0" fmla="*/ 3802 h 3801"/>
                  <a:gd name="connsiteX1" fmla="*/ 0 w 35235"/>
                  <a:gd name="connsiteY1" fmla="*/ 3802 h 3801"/>
                  <a:gd name="connsiteX2" fmla="*/ 835 w 35235"/>
                  <a:gd name="connsiteY2" fmla="*/ 0 h 3801"/>
                  <a:gd name="connsiteX3" fmla="*/ 35235 w 35235"/>
                  <a:gd name="connsiteY3" fmla="*/ 0 h 3801"/>
                  <a:gd name="connsiteX4" fmla="*/ 34555 w 35235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5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835" y="0"/>
                    </a:lnTo>
                    <a:lnTo>
                      <a:pt x="35235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2" name="Freeform: Shape 3961">
                <a:extLst>
                  <a:ext uri="{FF2B5EF4-FFF2-40B4-BE49-F238E27FC236}">
                    <a16:creationId xmlns:a16="http://schemas.microsoft.com/office/drawing/2014/main" id="{41D91095-DE22-0B17-AC40-CF001E9CAEDC}"/>
                  </a:ext>
                </a:extLst>
              </p:cNvPr>
              <p:cNvSpPr/>
              <p:nvPr/>
            </p:nvSpPr>
            <p:spPr>
              <a:xfrm>
                <a:off x="3594861" y="3838890"/>
                <a:ext cx="34957" cy="3801"/>
              </a:xfrm>
              <a:custGeom>
                <a:avLst/>
                <a:gdLst>
                  <a:gd name="connsiteX0" fmla="*/ 34586 w 34957"/>
                  <a:gd name="connsiteY0" fmla="*/ 3802 h 3801"/>
                  <a:gd name="connsiteX1" fmla="*/ 0 w 34957"/>
                  <a:gd name="connsiteY1" fmla="*/ 3802 h 3801"/>
                  <a:gd name="connsiteX2" fmla="*/ 557 w 34957"/>
                  <a:gd name="connsiteY2" fmla="*/ 0 h 3801"/>
                  <a:gd name="connsiteX3" fmla="*/ 34957 w 34957"/>
                  <a:gd name="connsiteY3" fmla="*/ 0 h 3801"/>
                  <a:gd name="connsiteX4" fmla="*/ 34586 w 34957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57" h="3801">
                    <a:moveTo>
                      <a:pt x="34586" y="3802"/>
                    </a:moveTo>
                    <a:lnTo>
                      <a:pt x="0" y="3802"/>
                    </a:lnTo>
                    <a:lnTo>
                      <a:pt x="557" y="0"/>
                    </a:lnTo>
                    <a:lnTo>
                      <a:pt x="34957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3" name="Freeform: Shape 3962">
                <a:extLst>
                  <a:ext uri="{FF2B5EF4-FFF2-40B4-BE49-F238E27FC236}">
                    <a16:creationId xmlns:a16="http://schemas.microsoft.com/office/drawing/2014/main" id="{D715EF95-E9DC-8472-7C42-ED5A28AB1057}"/>
                  </a:ext>
                </a:extLst>
              </p:cNvPr>
              <p:cNvSpPr/>
              <p:nvPr/>
            </p:nvSpPr>
            <p:spPr>
              <a:xfrm>
                <a:off x="3656707" y="3838890"/>
                <a:ext cx="34647" cy="3801"/>
              </a:xfrm>
              <a:custGeom>
                <a:avLst/>
                <a:gdLst>
                  <a:gd name="connsiteX0" fmla="*/ 34555 w 34647"/>
                  <a:gd name="connsiteY0" fmla="*/ 3802 h 3801"/>
                  <a:gd name="connsiteX1" fmla="*/ 0 w 34647"/>
                  <a:gd name="connsiteY1" fmla="*/ 3802 h 3801"/>
                  <a:gd name="connsiteX2" fmla="*/ 248 w 34647"/>
                  <a:gd name="connsiteY2" fmla="*/ 0 h 3801"/>
                  <a:gd name="connsiteX3" fmla="*/ 34648 w 34647"/>
                  <a:gd name="connsiteY3" fmla="*/ 0 h 3801"/>
                  <a:gd name="connsiteX4" fmla="*/ 34555 w 34647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47" h="3801">
                    <a:moveTo>
                      <a:pt x="34555" y="3802"/>
                    </a:moveTo>
                    <a:lnTo>
                      <a:pt x="0" y="3802"/>
                    </a:lnTo>
                    <a:lnTo>
                      <a:pt x="248" y="0"/>
                    </a:lnTo>
                    <a:lnTo>
                      <a:pt x="34648" y="0"/>
                    </a:lnTo>
                    <a:lnTo>
                      <a:pt x="3455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4" name="Freeform: Shape 3963">
                <a:extLst>
                  <a:ext uri="{FF2B5EF4-FFF2-40B4-BE49-F238E27FC236}">
                    <a16:creationId xmlns:a16="http://schemas.microsoft.com/office/drawing/2014/main" id="{416EE7A5-E1CB-BB49-E2A2-10D79375DC22}"/>
                  </a:ext>
                </a:extLst>
              </p:cNvPr>
              <p:cNvSpPr/>
              <p:nvPr/>
            </p:nvSpPr>
            <p:spPr>
              <a:xfrm>
                <a:off x="3718492" y="3838890"/>
                <a:ext cx="34586" cy="3801"/>
              </a:xfrm>
              <a:custGeom>
                <a:avLst/>
                <a:gdLst>
                  <a:gd name="connsiteX0" fmla="*/ 34586 w 34586"/>
                  <a:gd name="connsiteY0" fmla="*/ 3802 h 3801"/>
                  <a:gd name="connsiteX1" fmla="*/ 31 w 34586"/>
                  <a:gd name="connsiteY1" fmla="*/ 3802 h 3801"/>
                  <a:gd name="connsiteX2" fmla="*/ 0 w 34586"/>
                  <a:gd name="connsiteY2" fmla="*/ 0 h 3801"/>
                  <a:gd name="connsiteX3" fmla="*/ 34401 w 34586"/>
                  <a:gd name="connsiteY3" fmla="*/ 0 h 3801"/>
                  <a:gd name="connsiteX4" fmla="*/ 34586 w 34586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86" h="3801">
                    <a:moveTo>
                      <a:pt x="34586" y="3802"/>
                    </a:moveTo>
                    <a:lnTo>
                      <a:pt x="31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458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5" name="Freeform: Shape 3964">
                <a:extLst>
                  <a:ext uri="{FF2B5EF4-FFF2-40B4-BE49-F238E27FC236}">
                    <a16:creationId xmlns:a16="http://schemas.microsoft.com/office/drawing/2014/main" id="{854C185C-5349-96EE-5FB9-A9325DE9101D}"/>
                  </a:ext>
                </a:extLst>
              </p:cNvPr>
              <p:cNvSpPr/>
              <p:nvPr/>
            </p:nvSpPr>
            <p:spPr>
              <a:xfrm>
                <a:off x="3780030" y="3838890"/>
                <a:ext cx="34895" cy="3801"/>
              </a:xfrm>
              <a:custGeom>
                <a:avLst/>
                <a:gdLst>
                  <a:gd name="connsiteX0" fmla="*/ 34895 w 34895"/>
                  <a:gd name="connsiteY0" fmla="*/ 3802 h 3801"/>
                  <a:gd name="connsiteX1" fmla="*/ 340 w 34895"/>
                  <a:gd name="connsiteY1" fmla="*/ 3802 h 3801"/>
                  <a:gd name="connsiteX2" fmla="*/ 0 w 34895"/>
                  <a:gd name="connsiteY2" fmla="*/ 0 h 3801"/>
                  <a:gd name="connsiteX3" fmla="*/ 34401 w 34895"/>
                  <a:gd name="connsiteY3" fmla="*/ 0 h 3801"/>
                  <a:gd name="connsiteX4" fmla="*/ 34895 w 34895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95" h="3801">
                    <a:moveTo>
                      <a:pt x="34895" y="3802"/>
                    </a:moveTo>
                    <a:lnTo>
                      <a:pt x="340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489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6" name="Freeform: Shape 3965">
                <a:extLst>
                  <a:ext uri="{FF2B5EF4-FFF2-40B4-BE49-F238E27FC236}">
                    <a16:creationId xmlns:a16="http://schemas.microsoft.com/office/drawing/2014/main" id="{B4A4A7FC-5AAE-09E0-618E-844EAC75F0D3}"/>
                  </a:ext>
                </a:extLst>
              </p:cNvPr>
              <p:cNvSpPr/>
              <p:nvPr/>
            </p:nvSpPr>
            <p:spPr>
              <a:xfrm>
                <a:off x="3841568" y="3838890"/>
                <a:ext cx="35173" cy="3801"/>
              </a:xfrm>
              <a:custGeom>
                <a:avLst/>
                <a:gdLst>
                  <a:gd name="connsiteX0" fmla="*/ 35173 w 35173"/>
                  <a:gd name="connsiteY0" fmla="*/ 3802 h 3801"/>
                  <a:gd name="connsiteX1" fmla="*/ 618 w 35173"/>
                  <a:gd name="connsiteY1" fmla="*/ 3802 h 3801"/>
                  <a:gd name="connsiteX2" fmla="*/ 0 w 35173"/>
                  <a:gd name="connsiteY2" fmla="*/ 0 h 3801"/>
                  <a:gd name="connsiteX3" fmla="*/ 34401 w 35173"/>
                  <a:gd name="connsiteY3" fmla="*/ 0 h 3801"/>
                  <a:gd name="connsiteX4" fmla="*/ 35173 w 35173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73" h="3801">
                    <a:moveTo>
                      <a:pt x="35173" y="3802"/>
                    </a:moveTo>
                    <a:lnTo>
                      <a:pt x="618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5173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7" name="Freeform: Shape 3966">
                <a:extLst>
                  <a:ext uri="{FF2B5EF4-FFF2-40B4-BE49-F238E27FC236}">
                    <a16:creationId xmlns:a16="http://schemas.microsoft.com/office/drawing/2014/main" id="{329C949B-F9F9-60FD-1659-141079872216}"/>
                  </a:ext>
                </a:extLst>
              </p:cNvPr>
              <p:cNvSpPr/>
              <p:nvPr/>
            </p:nvSpPr>
            <p:spPr>
              <a:xfrm>
                <a:off x="3903105" y="3838890"/>
                <a:ext cx="35482" cy="3801"/>
              </a:xfrm>
              <a:custGeom>
                <a:avLst/>
                <a:gdLst>
                  <a:gd name="connsiteX0" fmla="*/ 35483 w 35482"/>
                  <a:gd name="connsiteY0" fmla="*/ 3802 h 3801"/>
                  <a:gd name="connsiteX1" fmla="*/ 896 w 35482"/>
                  <a:gd name="connsiteY1" fmla="*/ 3802 h 3801"/>
                  <a:gd name="connsiteX2" fmla="*/ 0 w 35482"/>
                  <a:gd name="connsiteY2" fmla="*/ 0 h 3801"/>
                  <a:gd name="connsiteX3" fmla="*/ 34401 w 35482"/>
                  <a:gd name="connsiteY3" fmla="*/ 0 h 3801"/>
                  <a:gd name="connsiteX4" fmla="*/ 35483 w 35482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3801">
                    <a:moveTo>
                      <a:pt x="35483" y="3802"/>
                    </a:moveTo>
                    <a:lnTo>
                      <a:pt x="896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5483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797583F7-0169-839D-A30E-ADFE22AF3A74}"/>
                  </a:ext>
                </a:extLst>
              </p:cNvPr>
              <p:cNvSpPr/>
              <p:nvPr/>
            </p:nvSpPr>
            <p:spPr>
              <a:xfrm>
                <a:off x="3964643" y="3838890"/>
                <a:ext cx="35760" cy="3801"/>
              </a:xfrm>
              <a:custGeom>
                <a:avLst/>
                <a:gdLst>
                  <a:gd name="connsiteX0" fmla="*/ 35761 w 35760"/>
                  <a:gd name="connsiteY0" fmla="*/ 3802 h 3801"/>
                  <a:gd name="connsiteX1" fmla="*/ 1205 w 35760"/>
                  <a:gd name="connsiteY1" fmla="*/ 3802 h 3801"/>
                  <a:gd name="connsiteX2" fmla="*/ 0 w 35760"/>
                  <a:gd name="connsiteY2" fmla="*/ 0 h 3801"/>
                  <a:gd name="connsiteX3" fmla="*/ 34401 w 35760"/>
                  <a:gd name="connsiteY3" fmla="*/ 0 h 3801"/>
                  <a:gd name="connsiteX4" fmla="*/ 35761 w 35760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60" h="3801">
                    <a:moveTo>
                      <a:pt x="35761" y="3802"/>
                    </a:moveTo>
                    <a:lnTo>
                      <a:pt x="1205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5761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3CD3B803-1402-B20B-40FC-5DFB8DC25A98}"/>
                  </a:ext>
                </a:extLst>
              </p:cNvPr>
              <p:cNvSpPr/>
              <p:nvPr/>
            </p:nvSpPr>
            <p:spPr>
              <a:xfrm>
                <a:off x="4026181" y="3838890"/>
                <a:ext cx="36069" cy="3801"/>
              </a:xfrm>
              <a:custGeom>
                <a:avLst/>
                <a:gdLst>
                  <a:gd name="connsiteX0" fmla="*/ 36069 w 36069"/>
                  <a:gd name="connsiteY0" fmla="*/ 3802 h 3801"/>
                  <a:gd name="connsiteX1" fmla="*/ 1484 w 36069"/>
                  <a:gd name="connsiteY1" fmla="*/ 3802 h 3801"/>
                  <a:gd name="connsiteX2" fmla="*/ 0 w 36069"/>
                  <a:gd name="connsiteY2" fmla="*/ 0 h 3801"/>
                  <a:gd name="connsiteX3" fmla="*/ 34401 w 36069"/>
                  <a:gd name="connsiteY3" fmla="*/ 0 h 3801"/>
                  <a:gd name="connsiteX4" fmla="*/ 36069 w 36069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69" h="3801">
                    <a:moveTo>
                      <a:pt x="36069" y="3802"/>
                    </a:moveTo>
                    <a:lnTo>
                      <a:pt x="1484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6069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9D9BA15B-BC06-7B68-6AE0-CDE9DC897F89}"/>
                  </a:ext>
                </a:extLst>
              </p:cNvPr>
              <p:cNvSpPr/>
              <p:nvPr/>
            </p:nvSpPr>
            <p:spPr>
              <a:xfrm>
                <a:off x="4087718" y="3838890"/>
                <a:ext cx="36347" cy="3801"/>
              </a:xfrm>
              <a:custGeom>
                <a:avLst/>
                <a:gdLst>
                  <a:gd name="connsiteX0" fmla="*/ 36347 w 36347"/>
                  <a:gd name="connsiteY0" fmla="*/ 3802 h 3801"/>
                  <a:gd name="connsiteX1" fmla="*/ 1793 w 36347"/>
                  <a:gd name="connsiteY1" fmla="*/ 3802 h 3801"/>
                  <a:gd name="connsiteX2" fmla="*/ 0 w 36347"/>
                  <a:gd name="connsiteY2" fmla="*/ 0 h 3801"/>
                  <a:gd name="connsiteX3" fmla="*/ 34401 w 36347"/>
                  <a:gd name="connsiteY3" fmla="*/ 0 h 3801"/>
                  <a:gd name="connsiteX4" fmla="*/ 36347 w 36347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801">
                    <a:moveTo>
                      <a:pt x="36347" y="3802"/>
                    </a:moveTo>
                    <a:lnTo>
                      <a:pt x="1793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6347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1" name="Freeform: Shape 3970">
                <a:extLst>
                  <a:ext uri="{FF2B5EF4-FFF2-40B4-BE49-F238E27FC236}">
                    <a16:creationId xmlns:a16="http://schemas.microsoft.com/office/drawing/2014/main" id="{F0BB015D-AD7A-23F8-B5FA-BBFCB9AE9EF4}"/>
                  </a:ext>
                </a:extLst>
              </p:cNvPr>
              <p:cNvSpPr/>
              <p:nvPr/>
            </p:nvSpPr>
            <p:spPr>
              <a:xfrm>
                <a:off x="4149256" y="3838890"/>
                <a:ext cx="36625" cy="3801"/>
              </a:xfrm>
              <a:custGeom>
                <a:avLst/>
                <a:gdLst>
                  <a:gd name="connsiteX0" fmla="*/ 36626 w 36625"/>
                  <a:gd name="connsiteY0" fmla="*/ 3802 h 3801"/>
                  <a:gd name="connsiteX1" fmla="*/ 2071 w 36625"/>
                  <a:gd name="connsiteY1" fmla="*/ 3802 h 3801"/>
                  <a:gd name="connsiteX2" fmla="*/ 0 w 36625"/>
                  <a:gd name="connsiteY2" fmla="*/ 0 h 3801"/>
                  <a:gd name="connsiteX3" fmla="*/ 34401 w 36625"/>
                  <a:gd name="connsiteY3" fmla="*/ 0 h 3801"/>
                  <a:gd name="connsiteX4" fmla="*/ 36626 w 36625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3801">
                    <a:moveTo>
                      <a:pt x="36626" y="3802"/>
                    </a:moveTo>
                    <a:lnTo>
                      <a:pt x="2071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6626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2" name="Freeform: Shape 3971">
                <a:extLst>
                  <a:ext uri="{FF2B5EF4-FFF2-40B4-BE49-F238E27FC236}">
                    <a16:creationId xmlns:a16="http://schemas.microsoft.com/office/drawing/2014/main" id="{E4CCB848-DFA6-F731-5A39-DB82D225DC6E}"/>
                  </a:ext>
                </a:extLst>
              </p:cNvPr>
              <p:cNvSpPr/>
              <p:nvPr/>
            </p:nvSpPr>
            <p:spPr>
              <a:xfrm>
                <a:off x="4210793" y="3838890"/>
                <a:ext cx="36934" cy="3801"/>
              </a:xfrm>
              <a:custGeom>
                <a:avLst/>
                <a:gdLst>
                  <a:gd name="connsiteX0" fmla="*/ 36935 w 36934"/>
                  <a:gd name="connsiteY0" fmla="*/ 3802 h 3801"/>
                  <a:gd name="connsiteX1" fmla="*/ 2380 w 36934"/>
                  <a:gd name="connsiteY1" fmla="*/ 3802 h 3801"/>
                  <a:gd name="connsiteX2" fmla="*/ 0 w 36934"/>
                  <a:gd name="connsiteY2" fmla="*/ 0 h 3801"/>
                  <a:gd name="connsiteX3" fmla="*/ 34401 w 36934"/>
                  <a:gd name="connsiteY3" fmla="*/ 0 h 3801"/>
                  <a:gd name="connsiteX4" fmla="*/ 36935 w 36934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4" h="3801">
                    <a:moveTo>
                      <a:pt x="36935" y="3802"/>
                    </a:moveTo>
                    <a:lnTo>
                      <a:pt x="2380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6935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3" name="Freeform: Shape 3972">
                <a:extLst>
                  <a:ext uri="{FF2B5EF4-FFF2-40B4-BE49-F238E27FC236}">
                    <a16:creationId xmlns:a16="http://schemas.microsoft.com/office/drawing/2014/main" id="{116344F4-97F3-4EA8-9B2B-765B84F386A1}"/>
                  </a:ext>
                </a:extLst>
              </p:cNvPr>
              <p:cNvSpPr/>
              <p:nvPr/>
            </p:nvSpPr>
            <p:spPr>
              <a:xfrm>
                <a:off x="4272331" y="3838890"/>
                <a:ext cx="37212" cy="3801"/>
              </a:xfrm>
              <a:custGeom>
                <a:avLst/>
                <a:gdLst>
                  <a:gd name="connsiteX0" fmla="*/ 37213 w 37212"/>
                  <a:gd name="connsiteY0" fmla="*/ 3802 h 3801"/>
                  <a:gd name="connsiteX1" fmla="*/ 2658 w 37212"/>
                  <a:gd name="connsiteY1" fmla="*/ 3802 h 3801"/>
                  <a:gd name="connsiteX2" fmla="*/ 0 w 37212"/>
                  <a:gd name="connsiteY2" fmla="*/ 0 h 3801"/>
                  <a:gd name="connsiteX3" fmla="*/ 34401 w 37212"/>
                  <a:gd name="connsiteY3" fmla="*/ 0 h 3801"/>
                  <a:gd name="connsiteX4" fmla="*/ 37213 w 37212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12" h="3801">
                    <a:moveTo>
                      <a:pt x="37213" y="3802"/>
                    </a:moveTo>
                    <a:lnTo>
                      <a:pt x="2658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7213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4" name="Freeform: Shape 3973">
                <a:extLst>
                  <a:ext uri="{FF2B5EF4-FFF2-40B4-BE49-F238E27FC236}">
                    <a16:creationId xmlns:a16="http://schemas.microsoft.com/office/drawing/2014/main" id="{7E88CA3F-AFF8-9F32-93DE-6D876685E2BB}"/>
                  </a:ext>
                </a:extLst>
              </p:cNvPr>
              <p:cNvSpPr/>
              <p:nvPr/>
            </p:nvSpPr>
            <p:spPr>
              <a:xfrm>
                <a:off x="4333869" y="3838890"/>
                <a:ext cx="37522" cy="3801"/>
              </a:xfrm>
              <a:custGeom>
                <a:avLst/>
                <a:gdLst>
                  <a:gd name="connsiteX0" fmla="*/ 37522 w 37522"/>
                  <a:gd name="connsiteY0" fmla="*/ 3802 h 3801"/>
                  <a:gd name="connsiteX1" fmla="*/ 2936 w 37522"/>
                  <a:gd name="connsiteY1" fmla="*/ 3802 h 3801"/>
                  <a:gd name="connsiteX2" fmla="*/ 0 w 37522"/>
                  <a:gd name="connsiteY2" fmla="*/ 0 h 3801"/>
                  <a:gd name="connsiteX3" fmla="*/ 34401 w 37522"/>
                  <a:gd name="connsiteY3" fmla="*/ 0 h 3801"/>
                  <a:gd name="connsiteX4" fmla="*/ 37522 w 37522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3801">
                    <a:moveTo>
                      <a:pt x="37522" y="3802"/>
                    </a:moveTo>
                    <a:lnTo>
                      <a:pt x="2936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7522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5" name="Freeform: Shape 3974">
                <a:extLst>
                  <a:ext uri="{FF2B5EF4-FFF2-40B4-BE49-F238E27FC236}">
                    <a16:creationId xmlns:a16="http://schemas.microsoft.com/office/drawing/2014/main" id="{13CB2E35-CA68-FA89-1DE8-5ACBBF0AD0B3}"/>
                  </a:ext>
                </a:extLst>
              </p:cNvPr>
              <p:cNvSpPr/>
              <p:nvPr/>
            </p:nvSpPr>
            <p:spPr>
              <a:xfrm>
                <a:off x="4395406" y="3838890"/>
                <a:ext cx="37800" cy="3801"/>
              </a:xfrm>
              <a:custGeom>
                <a:avLst/>
                <a:gdLst>
                  <a:gd name="connsiteX0" fmla="*/ 37800 w 37800"/>
                  <a:gd name="connsiteY0" fmla="*/ 3802 h 3801"/>
                  <a:gd name="connsiteX1" fmla="*/ 3245 w 37800"/>
                  <a:gd name="connsiteY1" fmla="*/ 3802 h 3801"/>
                  <a:gd name="connsiteX2" fmla="*/ 0 w 37800"/>
                  <a:gd name="connsiteY2" fmla="*/ 0 h 3801"/>
                  <a:gd name="connsiteX3" fmla="*/ 34401 w 37800"/>
                  <a:gd name="connsiteY3" fmla="*/ 0 h 3801"/>
                  <a:gd name="connsiteX4" fmla="*/ 37800 w 37800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0" h="3801">
                    <a:moveTo>
                      <a:pt x="37800" y="3802"/>
                    </a:moveTo>
                    <a:lnTo>
                      <a:pt x="3245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7800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6" name="Freeform: Shape 3975">
                <a:extLst>
                  <a:ext uri="{FF2B5EF4-FFF2-40B4-BE49-F238E27FC236}">
                    <a16:creationId xmlns:a16="http://schemas.microsoft.com/office/drawing/2014/main" id="{E763A437-7E5E-E24B-FA87-9599C12BE6C3}"/>
                  </a:ext>
                </a:extLst>
              </p:cNvPr>
              <p:cNvSpPr/>
              <p:nvPr/>
            </p:nvSpPr>
            <p:spPr>
              <a:xfrm>
                <a:off x="4456944" y="3838890"/>
                <a:ext cx="38078" cy="3801"/>
              </a:xfrm>
              <a:custGeom>
                <a:avLst/>
                <a:gdLst>
                  <a:gd name="connsiteX0" fmla="*/ 38078 w 38078"/>
                  <a:gd name="connsiteY0" fmla="*/ 3802 h 3801"/>
                  <a:gd name="connsiteX1" fmla="*/ 3524 w 38078"/>
                  <a:gd name="connsiteY1" fmla="*/ 3802 h 3801"/>
                  <a:gd name="connsiteX2" fmla="*/ 0 w 38078"/>
                  <a:gd name="connsiteY2" fmla="*/ 0 h 3801"/>
                  <a:gd name="connsiteX3" fmla="*/ 34401 w 38078"/>
                  <a:gd name="connsiteY3" fmla="*/ 0 h 3801"/>
                  <a:gd name="connsiteX4" fmla="*/ 38078 w 38078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3801">
                    <a:moveTo>
                      <a:pt x="38078" y="3802"/>
                    </a:moveTo>
                    <a:lnTo>
                      <a:pt x="3524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8078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7" name="Freeform: Shape 3976">
                <a:extLst>
                  <a:ext uri="{FF2B5EF4-FFF2-40B4-BE49-F238E27FC236}">
                    <a16:creationId xmlns:a16="http://schemas.microsoft.com/office/drawing/2014/main" id="{58DD47CE-3B0E-375D-FA01-CC42DDEEA2DD}"/>
                  </a:ext>
                </a:extLst>
              </p:cNvPr>
              <p:cNvSpPr/>
              <p:nvPr/>
            </p:nvSpPr>
            <p:spPr>
              <a:xfrm>
                <a:off x="4518482" y="3838890"/>
                <a:ext cx="38387" cy="3801"/>
              </a:xfrm>
              <a:custGeom>
                <a:avLst/>
                <a:gdLst>
                  <a:gd name="connsiteX0" fmla="*/ 38387 w 38387"/>
                  <a:gd name="connsiteY0" fmla="*/ 3802 h 3801"/>
                  <a:gd name="connsiteX1" fmla="*/ 3833 w 38387"/>
                  <a:gd name="connsiteY1" fmla="*/ 3802 h 3801"/>
                  <a:gd name="connsiteX2" fmla="*/ 0 w 38387"/>
                  <a:gd name="connsiteY2" fmla="*/ 0 h 3801"/>
                  <a:gd name="connsiteX3" fmla="*/ 34401 w 38387"/>
                  <a:gd name="connsiteY3" fmla="*/ 0 h 3801"/>
                  <a:gd name="connsiteX4" fmla="*/ 38387 w 38387"/>
                  <a:gd name="connsiteY4" fmla="*/ 3802 h 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3801">
                    <a:moveTo>
                      <a:pt x="38387" y="3802"/>
                    </a:moveTo>
                    <a:lnTo>
                      <a:pt x="3833" y="3802"/>
                    </a:lnTo>
                    <a:lnTo>
                      <a:pt x="0" y="0"/>
                    </a:lnTo>
                    <a:lnTo>
                      <a:pt x="34401" y="0"/>
                    </a:lnTo>
                    <a:lnTo>
                      <a:pt x="38387" y="380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8" name="Freeform: Shape 3977">
                <a:extLst>
                  <a:ext uri="{FF2B5EF4-FFF2-40B4-BE49-F238E27FC236}">
                    <a16:creationId xmlns:a16="http://schemas.microsoft.com/office/drawing/2014/main" id="{506071E8-82C0-1C02-F521-79B87AA0E55D}"/>
                  </a:ext>
                </a:extLst>
              </p:cNvPr>
              <p:cNvSpPr/>
              <p:nvPr/>
            </p:nvSpPr>
            <p:spPr>
              <a:xfrm>
                <a:off x="2784425" y="3844639"/>
                <a:ext cx="39067" cy="3832"/>
              </a:xfrm>
              <a:custGeom>
                <a:avLst/>
                <a:gdLst>
                  <a:gd name="connsiteX0" fmla="*/ 34833 w 39067"/>
                  <a:gd name="connsiteY0" fmla="*/ 3833 h 3832"/>
                  <a:gd name="connsiteX1" fmla="*/ 0 w 39067"/>
                  <a:gd name="connsiteY1" fmla="*/ 3833 h 3832"/>
                  <a:gd name="connsiteX2" fmla="*/ 4420 w 39067"/>
                  <a:gd name="connsiteY2" fmla="*/ 0 h 3832"/>
                  <a:gd name="connsiteX3" fmla="*/ 39068 w 39067"/>
                  <a:gd name="connsiteY3" fmla="*/ 0 h 3832"/>
                  <a:gd name="connsiteX4" fmla="*/ 34833 w 39067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4420" y="0"/>
                    </a:lnTo>
                    <a:lnTo>
                      <a:pt x="39068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9" name="Freeform: Shape 3978">
                <a:extLst>
                  <a:ext uri="{FF2B5EF4-FFF2-40B4-BE49-F238E27FC236}">
                    <a16:creationId xmlns:a16="http://schemas.microsoft.com/office/drawing/2014/main" id="{929C22A4-58C0-DC54-902D-4A5BCCA90EF3}"/>
                  </a:ext>
                </a:extLst>
              </p:cNvPr>
              <p:cNvSpPr/>
              <p:nvPr/>
            </p:nvSpPr>
            <p:spPr>
              <a:xfrm>
                <a:off x="2846704" y="3844639"/>
                <a:ext cx="38789" cy="3832"/>
              </a:xfrm>
              <a:custGeom>
                <a:avLst/>
                <a:gdLst>
                  <a:gd name="connsiteX0" fmla="*/ 34833 w 38789"/>
                  <a:gd name="connsiteY0" fmla="*/ 3833 h 3832"/>
                  <a:gd name="connsiteX1" fmla="*/ 0 w 38789"/>
                  <a:gd name="connsiteY1" fmla="*/ 3833 h 3832"/>
                  <a:gd name="connsiteX2" fmla="*/ 4142 w 38789"/>
                  <a:gd name="connsiteY2" fmla="*/ 0 h 3832"/>
                  <a:gd name="connsiteX3" fmla="*/ 38790 w 38789"/>
                  <a:gd name="connsiteY3" fmla="*/ 0 h 3832"/>
                  <a:gd name="connsiteX4" fmla="*/ 34833 w 38789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4142" y="0"/>
                    </a:lnTo>
                    <a:lnTo>
                      <a:pt x="38790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0" name="Freeform: Shape 3979">
                <a:extLst>
                  <a:ext uri="{FF2B5EF4-FFF2-40B4-BE49-F238E27FC236}">
                    <a16:creationId xmlns:a16="http://schemas.microsoft.com/office/drawing/2014/main" id="{F484B5D5-00BE-064E-4A50-EEBFD46B9465}"/>
                  </a:ext>
                </a:extLst>
              </p:cNvPr>
              <p:cNvSpPr/>
              <p:nvPr/>
            </p:nvSpPr>
            <p:spPr>
              <a:xfrm>
                <a:off x="2908984" y="3844639"/>
                <a:ext cx="38480" cy="3832"/>
              </a:xfrm>
              <a:custGeom>
                <a:avLst/>
                <a:gdLst>
                  <a:gd name="connsiteX0" fmla="*/ 34833 w 38480"/>
                  <a:gd name="connsiteY0" fmla="*/ 3833 h 3832"/>
                  <a:gd name="connsiteX1" fmla="*/ 0 w 38480"/>
                  <a:gd name="connsiteY1" fmla="*/ 3833 h 3832"/>
                  <a:gd name="connsiteX2" fmla="*/ 3833 w 38480"/>
                  <a:gd name="connsiteY2" fmla="*/ 0 h 3832"/>
                  <a:gd name="connsiteX3" fmla="*/ 38480 w 38480"/>
                  <a:gd name="connsiteY3" fmla="*/ 0 h 3832"/>
                  <a:gd name="connsiteX4" fmla="*/ 34833 w 38480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3833" y="0"/>
                    </a:lnTo>
                    <a:lnTo>
                      <a:pt x="38480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1" name="Freeform: Shape 3980">
                <a:extLst>
                  <a:ext uri="{FF2B5EF4-FFF2-40B4-BE49-F238E27FC236}">
                    <a16:creationId xmlns:a16="http://schemas.microsoft.com/office/drawing/2014/main" id="{71B0858B-B2C9-B61E-66FC-D1CAA8025CAE}"/>
                  </a:ext>
                </a:extLst>
              </p:cNvPr>
              <p:cNvSpPr/>
              <p:nvPr/>
            </p:nvSpPr>
            <p:spPr>
              <a:xfrm>
                <a:off x="2971263" y="3844639"/>
                <a:ext cx="38171" cy="3832"/>
              </a:xfrm>
              <a:custGeom>
                <a:avLst/>
                <a:gdLst>
                  <a:gd name="connsiteX0" fmla="*/ 34802 w 38171"/>
                  <a:gd name="connsiteY0" fmla="*/ 3833 h 3832"/>
                  <a:gd name="connsiteX1" fmla="*/ 0 w 38171"/>
                  <a:gd name="connsiteY1" fmla="*/ 3833 h 3832"/>
                  <a:gd name="connsiteX2" fmla="*/ 3523 w 38171"/>
                  <a:gd name="connsiteY2" fmla="*/ 0 h 3832"/>
                  <a:gd name="connsiteX3" fmla="*/ 38171 w 38171"/>
                  <a:gd name="connsiteY3" fmla="*/ 0 h 3832"/>
                  <a:gd name="connsiteX4" fmla="*/ 34802 w 38171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3523" y="0"/>
                    </a:lnTo>
                    <a:lnTo>
                      <a:pt x="38171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2" name="Freeform: Shape 3981">
                <a:extLst>
                  <a:ext uri="{FF2B5EF4-FFF2-40B4-BE49-F238E27FC236}">
                    <a16:creationId xmlns:a16="http://schemas.microsoft.com/office/drawing/2014/main" id="{17B98CF3-266E-6E1C-E920-71A4FA07E9A5}"/>
                  </a:ext>
                </a:extLst>
              </p:cNvPr>
              <p:cNvSpPr/>
              <p:nvPr/>
            </p:nvSpPr>
            <p:spPr>
              <a:xfrm>
                <a:off x="3033542" y="3844639"/>
                <a:ext cx="37862" cy="3832"/>
              </a:xfrm>
              <a:custGeom>
                <a:avLst/>
                <a:gdLst>
                  <a:gd name="connsiteX0" fmla="*/ 34802 w 37862"/>
                  <a:gd name="connsiteY0" fmla="*/ 3833 h 3832"/>
                  <a:gd name="connsiteX1" fmla="*/ 0 w 37862"/>
                  <a:gd name="connsiteY1" fmla="*/ 3833 h 3832"/>
                  <a:gd name="connsiteX2" fmla="*/ 3215 w 37862"/>
                  <a:gd name="connsiteY2" fmla="*/ 0 h 3832"/>
                  <a:gd name="connsiteX3" fmla="*/ 37862 w 37862"/>
                  <a:gd name="connsiteY3" fmla="*/ 0 h 3832"/>
                  <a:gd name="connsiteX4" fmla="*/ 34802 w 37862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62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3215" y="0"/>
                    </a:lnTo>
                    <a:lnTo>
                      <a:pt x="37862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3" name="Freeform: Shape 3982">
                <a:extLst>
                  <a:ext uri="{FF2B5EF4-FFF2-40B4-BE49-F238E27FC236}">
                    <a16:creationId xmlns:a16="http://schemas.microsoft.com/office/drawing/2014/main" id="{32EB8FD4-2AE4-570C-57F5-50A2AC99220D}"/>
                  </a:ext>
                </a:extLst>
              </p:cNvPr>
              <p:cNvSpPr/>
              <p:nvPr/>
            </p:nvSpPr>
            <p:spPr>
              <a:xfrm>
                <a:off x="3095822" y="3844639"/>
                <a:ext cx="37584" cy="3832"/>
              </a:xfrm>
              <a:custGeom>
                <a:avLst/>
                <a:gdLst>
                  <a:gd name="connsiteX0" fmla="*/ 34802 w 37584"/>
                  <a:gd name="connsiteY0" fmla="*/ 3833 h 3832"/>
                  <a:gd name="connsiteX1" fmla="*/ 0 w 37584"/>
                  <a:gd name="connsiteY1" fmla="*/ 3833 h 3832"/>
                  <a:gd name="connsiteX2" fmla="*/ 2936 w 37584"/>
                  <a:gd name="connsiteY2" fmla="*/ 0 h 3832"/>
                  <a:gd name="connsiteX3" fmla="*/ 37584 w 37584"/>
                  <a:gd name="connsiteY3" fmla="*/ 0 h 3832"/>
                  <a:gd name="connsiteX4" fmla="*/ 34802 w 37584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4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2936" y="0"/>
                    </a:lnTo>
                    <a:lnTo>
                      <a:pt x="37584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4" name="Freeform: Shape 3983">
                <a:extLst>
                  <a:ext uri="{FF2B5EF4-FFF2-40B4-BE49-F238E27FC236}">
                    <a16:creationId xmlns:a16="http://schemas.microsoft.com/office/drawing/2014/main" id="{15844063-C444-40EF-D376-296EDD0747B5}"/>
                  </a:ext>
                </a:extLst>
              </p:cNvPr>
              <p:cNvSpPr/>
              <p:nvPr/>
            </p:nvSpPr>
            <p:spPr>
              <a:xfrm>
                <a:off x="3158101" y="3844639"/>
                <a:ext cx="37274" cy="3832"/>
              </a:xfrm>
              <a:custGeom>
                <a:avLst/>
                <a:gdLst>
                  <a:gd name="connsiteX0" fmla="*/ 34802 w 37274"/>
                  <a:gd name="connsiteY0" fmla="*/ 3833 h 3832"/>
                  <a:gd name="connsiteX1" fmla="*/ 0 w 37274"/>
                  <a:gd name="connsiteY1" fmla="*/ 3833 h 3832"/>
                  <a:gd name="connsiteX2" fmla="*/ 2627 w 37274"/>
                  <a:gd name="connsiteY2" fmla="*/ 0 h 3832"/>
                  <a:gd name="connsiteX3" fmla="*/ 37275 w 37274"/>
                  <a:gd name="connsiteY3" fmla="*/ 0 h 3832"/>
                  <a:gd name="connsiteX4" fmla="*/ 34802 w 37274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2627" y="0"/>
                    </a:lnTo>
                    <a:lnTo>
                      <a:pt x="37275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5" name="Freeform: Shape 3984">
                <a:extLst>
                  <a:ext uri="{FF2B5EF4-FFF2-40B4-BE49-F238E27FC236}">
                    <a16:creationId xmlns:a16="http://schemas.microsoft.com/office/drawing/2014/main" id="{A5E4292D-62B7-EC8A-9885-FA3C8E2E46ED}"/>
                  </a:ext>
                </a:extLst>
              </p:cNvPr>
              <p:cNvSpPr/>
              <p:nvPr/>
            </p:nvSpPr>
            <p:spPr>
              <a:xfrm>
                <a:off x="3220350" y="3844639"/>
                <a:ext cx="36996" cy="3832"/>
              </a:xfrm>
              <a:custGeom>
                <a:avLst/>
                <a:gdLst>
                  <a:gd name="connsiteX0" fmla="*/ 34833 w 36996"/>
                  <a:gd name="connsiteY0" fmla="*/ 3833 h 3832"/>
                  <a:gd name="connsiteX1" fmla="*/ 0 w 36996"/>
                  <a:gd name="connsiteY1" fmla="*/ 3833 h 3832"/>
                  <a:gd name="connsiteX2" fmla="*/ 2349 w 36996"/>
                  <a:gd name="connsiteY2" fmla="*/ 0 h 3832"/>
                  <a:gd name="connsiteX3" fmla="*/ 36997 w 36996"/>
                  <a:gd name="connsiteY3" fmla="*/ 0 h 3832"/>
                  <a:gd name="connsiteX4" fmla="*/ 34833 w 36996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6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2349" y="0"/>
                    </a:lnTo>
                    <a:lnTo>
                      <a:pt x="36997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6" name="Freeform: Shape 3985">
                <a:extLst>
                  <a:ext uri="{FF2B5EF4-FFF2-40B4-BE49-F238E27FC236}">
                    <a16:creationId xmlns:a16="http://schemas.microsoft.com/office/drawing/2014/main" id="{0F8F86C7-EED8-B045-74C2-AD717D8A4234}"/>
                  </a:ext>
                </a:extLst>
              </p:cNvPr>
              <p:cNvSpPr/>
              <p:nvPr/>
            </p:nvSpPr>
            <p:spPr>
              <a:xfrm>
                <a:off x="3282629" y="3844639"/>
                <a:ext cx="36718" cy="3832"/>
              </a:xfrm>
              <a:custGeom>
                <a:avLst/>
                <a:gdLst>
                  <a:gd name="connsiteX0" fmla="*/ 34833 w 36718"/>
                  <a:gd name="connsiteY0" fmla="*/ 3833 h 3832"/>
                  <a:gd name="connsiteX1" fmla="*/ 0 w 36718"/>
                  <a:gd name="connsiteY1" fmla="*/ 3833 h 3832"/>
                  <a:gd name="connsiteX2" fmla="*/ 2071 w 36718"/>
                  <a:gd name="connsiteY2" fmla="*/ 0 h 3832"/>
                  <a:gd name="connsiteX3" fmla="*/ 36719 w 36718"/>
                  <a:gd name="connsiteY3" fmla="*/ 0 h 3832"/>
                  <a:gd name="connsiteX4" fmla="*/ 34833 w 36718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18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2071" y="0"/>
                    </a:lnTo>
                    <a:lnTo>
                      <a:pt x="36719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7" name="Freeform: Shape 3986">
                <a:extLst>
                  <a:ext uri="{FF2B5EF4-FFF2-40B4-BE49-F238E27FC236}">
                    <a16:creationId xmlns:a16="http://schemas.microsoft.com/office/drawing/2014/main" id="{0F1915EC-EF53-3B04-D4BD-F3315ECD3AD5}"/>
                  </a:ext>
                </a:extLst>
              </p:cNvPr>
              <p:cNvSpPr/>
              <p:nvPr/>
            </p:nvSpPr>
            <p:spPr>
              <a:xfrm>
                <a:off x="3344909" y="3844639"/>
                <a:ext cx="36409" cy="3832"/>
              </a:xfrm>
              <a:custGeom>
                <a:avLst/>
                <a:gdLst>
                  <a:gd name="connsiteX0" fmla="*/ 34833 w 36409"/>
                  <a:gd name="connsiteY0" fmla="*/ 3833 h 3832"/>
                  <a:gd name="connsiteX1" fmla="*/ 0 w 36409"/>
                  <a:gd name="connsiteY1" fmla="*/ 3833 h 3832"/>
                  <a:gd name="connsiteX2" fmla="*/ 1762 w 36409"/>
                  <a:gd name="connsiteY2" fmla="*/ 0 h 3832"/>
                  <a:gd name="connsiteX3" fmla="*/ 36410 w 36409"/>
                  <a:gd name="connsiteY3" fmla="*/ 0 h 3832"/>
                  <a:gd name="connsiteX4" fmla="*/ 34833 w 36409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9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1762" y="0"/>
                    </a:lnTo>
                    <a:lnTo>
                      <a:pt x="36410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8" name="Freeform: Shape 3987">
                <a:extLst>
                  <a:ext uri="{FF2B5EF4-FFF2-40B4-BE49-F238E27FC236}">
                    <a16:creationId xmlns:a16="http://schemas.microsoft.com/office/drawing/2014/main" id="{9CDBE231-1CAA-D137-0EAC-2DF8E6F31698}"/>
                  </a:ext>
                </a:extLst>
              </p:cNvPr>
              <p:cNvSpPr/>
              <p:nvPr/>
            </p:nvSpPr>
            <p:spPr>
              <a:xfrm>
                <a:off x="3407188" y="3844639"/>
                <a:ext cx="36100" cy="3832"/>
              </a:xfrm>
              <a:custGeom>
                <a:avLst/>
                <a:gdLst>
                  <a:gd name="connsiteX0" fmla="*/ 34802 w 36100"/>
                  <a:gd name="connsiteY0" fmla="*/ 3833 h 3832"/>
                  <a:gd name="connsiteX1" fmla="*/ 0 w 36100"/>
                  <a:gd name="connsiteY1" fmla="*/ 3833 h 3832"/>
                  <a:gd name="connsiteX2" fmla="*/ 1453 w 36100"/>
                  <a:gd name="connsiteY2" fmla="*/ 0 h 3832"/>
                  <a:gd name="connsiteX3" fmla="*/ 36101 w 36100"/>
                  <a:gd name="connsiteY3" fmla="*/ 0 h 3832"/>
                  <a:gd name="connsiteX4" fmla="*/ 34802 w 36100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1453" y="0"/>
                    </a:lnTo>
                    <a:lnTo>
                      <a:pt x="36101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9" name="Freeform: Shape 3988">
                <a:extLst>
                  <a:ext uri="{FF2B5EF4-FFF2-40B4-BE49-F238E27FC236}">
                    <a16:creationId xmlns:a16="http://schemas.microsoft.com/office/drawing/2014/main" id="{FC8CA38D-A193-6AC1-F7D9-B47ECFDD27CC}"/>
                  </a:ext>
                </a:extLst>
              </p:cNvPr>
              <p:cNvSpPr/>
              <p:nvPr/>
            </p:nvSpPr>
            <p:spPr>
              <a:xfrm>
                <a:off x="3469468" y="3844639"/>
                <a:ext cx="35791" cy="3832"/>
              </a:xfrm>
              <a:custGeom>
                <a:avLst/>
                <a:gdLst>
                  <a:gd name="connsiteX0" fmla="*/ 34802 w 35791"/>
                  <a:gd name="connsiteY0" fmla="*/ 3833 h 3832"/>
                  <a:gd name="connsiteX1" fmla="*/ 0 w 35791"/>
                  <a:gd name="connsiteY1" fmla="*/ 3833 h 3832"/>
                  <a:gd name="connsiteX2" fmla="*/ 1144 w 35791"/>
                  <a:gd name="connsiteY2" fmla="*/ 0 h 3832"/>
                  <a:gd name="connsiteX3" fmla="*/ 35791 w 35791"/>
                  <a:gd name="connsiteY3" fmla="*/ 0 h 3832"/>
                  <a:gd name="connsiteX4" fmla="*/ 34802 w 35791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91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1144" y="0"/>
                    </a:lnTo>
                    <a:lnTo>
                      <a:pt x="35791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0" name="Freeform: Shape 3989">
                <a:extLst>
                  <a:ext uri="{FF2B5EF4-FFF2-40B4-BE49-F238E27FC236}">
                    <a16:creationId xmlns:a16="http://schemas.microsoft.com/office/drawing/2014/main" id="{74F7B546-C8D0-2210-F29B-48228D4F5E00}"/>
                  </a:ext>
                </a:extLst>
              </p:cNvPr>
              <p:cNvSpPr/>
              <p:nvPr/>
            </p:nvSpPr>
            <p:spPr>
              <a:xfrm>
                <a:off x="3531747" y="3844639"/>
                <a:ext cx="35513" cy="3832"/>
              </a:xfrm>
              <a:custGeom>
                <a:avLst/>
                <a:gdLst>
                  <a:gd name="connsiteX0" fmla="*/ 34802 w 35513"/>
                  <a:gd name="connsiteY0" fmla="*/ 3833 h 3832"/>
                  <a:gd name="connsiteX1" fmla="*/ 0 w 35513"/>
                  <a:gd name="connsiteY1" fmla="*/ 3833 h 3832"/>
                  <a:gd name="connsiteX2" fmla="*/ 865 w 35513"/>
                  <a:gd name="connsiteY2" fmla="*/ 0 h 3832"/>
                  <a:gd name="connsiteX3" fmla="*/ 35513 w 35513"/>
                  <a:gd name="connsiteY3" fmla="*/ 0 h 3832"/>
                  <a:gd name="connsiteX4" fmla="*/ 34802 w 35513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3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865" y="0"/>
                    </a:lnTo>
                    <a:lnTo>
                      <a:pt x="35513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1" name="Freeform: Shape 3990">
                <a:extLst>
                  <a:ext uri="{FF2B5EF4-FFF2-40B4-BE49-F238E27FC236}">
                    <a16:creationId xmlns:a16="http://schemas.microsoft.com/office/drawing/2014/main" id="{04AE0EFA-5F93-1CFA-7F1C-F053CFE0A87A}"/>
                  </a:ext>
                </a:extLst>
              </p:cNvPr>
              <p:cNvSpPr/>
              <p:nvPr/>
            </p:nvSpPr>
            <p:spPr>
              <a:xfrm>
                <a:off x="3594026" y="3844639"/>
                <a:ext cx="35204" cy="3832"/>
              </a:xfrm>
              <a:custGeom>
                <a:avLst/>
                <a:gdLst>
                  <a:gd name="connsiteX0" fmla="*/ 34802 w 35204"/>
                  <a:gd name="connsiteY0" fmla="*/ 3833 h 3832"/>
                  <a:gd name="connsiteX1" fmla="*/ 0 w 35204"/>
                  <a:gd name="connsiteY1" fmla="*/ 3833 h 3832"/>
                  <a:gd name="connsiteX2" fmla="*/ 557 w 35204"/>
                  <a:gd name="connsiteY2" fmla="*/ 0 h 3832"/>
                  <a:gd name="connsiteX3" fmla="*/ 35204 w 35204"/>
                  <a:gd name="connsiteY3" fmla="*/ 0 h 3832"/>
                  <a:gd name="connsiteX4" fmla="*/ 34802 w 35204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04" h="3832">
                    <a:moveTo>
                      <a:pt x="34802" y="3833"/>
                    </a:moveTo>
                    <a:lnTo>
                      <a:pt x="0" y="3833"/>
                    </a:lnTo>
                    <a:lnTo>
                      <a:pt x="557" y="0"/>
                    </a:lnTo>
                    <a:lnTo>
                      <a:pt x="35204" y="0"/>
                    </a:lnTo>
                    <a:lnTo>
                      <a:pt x="3480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2" name="Freeform: Shape 3991">
                <a:extLst>
                  <a:ext uri="{FF2B5EF4-FFF2-40B4-BE49-F238E27FC236}">
                    <a16:creationId xmlns:a16="http://schemas.microsoft.com/office/drawing/2014/main" id="{3CBD85EA-00B1-0A9A-A3F6-E8A32C84E753}"/>
                  </a:ext>
                </a:extLst>
              </p:cNvPr>
              <p:cNvSpPr/>
              <p:nvPr/>
            </p:nvSpPr>
            <p:spPr>
              <a:xfrm>
                <a:off x="3656275" y="3844639"/>
                <a:ext cx="34926" cy="3832"/>
              </a:xfrm>
              <a:custGeom>
                <a:avLst/>
                <a:gdLst>
                  <a:gd name="connsiteX0" fmla="*/ 34833 w 34926"/>
                  <a:gd name="connsiteY0" fmla="*/ 3833 h 3832"/>
                  <a:gd name="connsiteX1" fmla="*/ 0 w 34926"/>
                  <a:gd name="connsiteY1" fmla="*/ 3833 h 3832"/>
                  <a:gd name="connsiteX2" fmla="*/ 278 w 34926"/>
                  <a:gd name="connsiteY2" fmla="*/ 0 h 3832"/>
                  <a:gd name="connsiteX3" fmla="*/ 34926 w 34926"/>
                  <a:gd name="connsiteY3" fmla="*/ 0 h 3832"/>
                  <a:gd name="connsiteX4" fmla="*/ 34833 w 34926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26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278" y="0"/>
                    </a:lnTo>
                    <a:lnTo>
                      <a:pt x="34926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3" name="Freeform: Shape 3992">
                <a:extLst>
                  <a:ext uri="{FF2B5EF4-FFF2-40B4-BE49-F238E27FC236}">
                    <a16:creationId xmlns:a16="http://schemas.microsoft.com/office/drawing/2014/main" id="{82A8BD03-1757-16E3-765C-D2623A1F147B}"/>
                  </a:ext>
                </a:extLst>
              </p:cNvPr>
              <p:cNvSpPr/>
              <p:nvPr/>
            </p:nvSpPr>
            <p:spPr>
              <a:xfrm>
                <a:off x="3718554" y="3844639"/>
                <a:ext cx="34833" cy="3832"/>
              </a:xfrm>
              <a:custGeom>
                <a:avLst/>
                <a:gdLst>
                  <a:gd name="connsiteX0" fmla="*/ 34833 w 34833"/>
                  <a:gd name="connsiteY0" fmla="*/ 3833 h 3832"/>
                  <a:gd name="connsiteX1" fmla="*/ 0 w 34833"/>
                  <a:gd name="connsiteY1" fmla="*/ 3833 h 3832"/>
                  <a:gd name="connsiteX2" fmla="*/ 0 w 34833"/>
                  <a:gd name="connsiteY2" fmla="*/ 0 h 3832"/>
                  <a:gd name="connsiteX3" fmla="*/ 34648 w 34833"/>
                  <a:gd name="connsiteY3" fmla="*/ 0 h 3832"/>
                  <a:gd name="connsiteX4" fmla="*/ 34833 w 34833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33" h="3832">
                    <a:moveTo>
                      <a:pt x="34833" y="3833"/>
                    </a:moveTo>
                    <a:lnTo>
                      <a:pt x="0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4833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4" name="Freeform: Shape 3993">
                <a:extLst>
                  <a:ext uri="{FF2B5EF4-FFF2-40B4-BE49-F238E27FC236}">
                    <a16:creationId xmlns:a16="http://schemas.microsoft.com/office/drawing/2014/main" id="{3B8E1272-3798-187E-E5A7-F0C33B42F44A}"/>
                  </a:ext>
                </a:extLst>
              </p:cNvPr>
              <p:cNvSpPr/>
              <p:nvPr/>
            </p:nvSpPr>
            <p:spPr>
              <a:xfrm>
                <a:off x="3780525" y="3844639"/>
                <a:ext cx="35111" cy="3832"/>
              </a:xfrm>
              <a:custGeom>
                <a:avLst/>
                <a:gdLst>
                  <a:gd name="connsiteX0" fmla="*/ 35111 w 35111"/>
                  <a:gd name="connsiteY0" fmla="*/ 3833 h 3832"/>
                  <a:gd name="connsiteX1" fmla="*/ 309 w 35111"/>
                  <a:gd name="connsiteY1" fmla="*/ 3833 h 3832"/>
                  <a:gd name="connsiteX2" fmla="*/ 0 w 35111"/>
                  <a:gd name="connsiteY2" fmla="*/ 0 h 3832"/>
                  <a:gd name="connsiteX3" fmla="*/ 34648 w 35111"/>
                  <a:gd name="connsiteY3" fmla="*/ 0 h 3832"/>
                  <a:gd name="connsiteX4" fmla="*/ 35111 w 35111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1" h="3832">
                    <a:moveTo>
                      <a:pt x="35111" y="3833"/>
                    </a:moveTo>
                    <a:lnTo>
                      <a:pt x="309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5111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5" name="Freeform: Shape 3994">
                <a:extLst>
                  <a:ext uri="{FF2B5EF4-FFF2-40B4-BE49-F238E27FC236}">
                    <a16:creationId xmlns:a16="http://schemas.microsoft.com/office/drawing/2014/main" id="{9C70EC40-B221-C34C-95E6-A6330A6861AB}"/>
                  </a:ext>
                </a:extLst>
              </p:cNvPr>
              <p:cNvSpPr/>
              <p:nvPr/>
            </p:nvSpPr>
            <p:spPr>
              <a:xfrm>
                <a:off x="3842495" y="3844639"/>
                <a:ext cx="35420" cy="3832"/>
              </a:xfrm>
              <a:custGeom>
                <a:avLst/>
                <a:gdLst>
                  <a:gd name="connsiteX0" fmla="*/ 35421 w 35420"/>
                  <a:gd name="connsiteY0" fmla="*/ 3833 h 3832"/>
                  <a:gd name="connsiteX1" fmla="*/ 618 w 35420"/>
                  <a:gd name="connsiteY1" fmla="*/ 3833 h 3832"/>
                  <a:gd name="connsiteX2" fmla="*/ 0 w 35420"/>
                  <a:gd name="connsiteY2" fmla="*/ 0 h 3832"/>
                  <a:gd name="connsiteX3" fmla="*/ 34648 w 35420"/>
                  <a:gd name="connsiteY3" fmla="*/ 0 h 3832"/>
                  <a:gd name="connsiteX4" fmla="*/ 35421 w 35420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0" h="3832">
                    <a:moveTo>
                      <a:pt x="35421" y="3833"/>
                    </a:moveTo>
                    <a:lnTo>
                      <a:pt x="618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5421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6" name="Freeform: Shape 3995">
                <a:extLst>
                  <a:ext uri="{FF2B5EF4-FFF2-40B4-BE49-F238E27FC236}">
                    <a16:creationId xmlns:a16="http://schemas.microsoft.com/office/drawing/2014/main" id="{E3A9BB77-5763-9085-35C9-69B573B11326}"/>
                  </a:ext>
                </a:extLst>
              </p:cNvPr>
              <p:cNvSpPr/>
              <p:nvPr/>
            </p:nvSpPr>
            <p:spPr>
              <a:xfrm>
                <a:off x="3904465" y="3844639"/>
                <a:ext cx="35729" cy="3832"/>
              </a:xfrm>
              <a:custGeom>
                <a:avLst/>
                <a:gdLst>
                  <a:gd name="connsiteX0" fmla="*/ 35729 w 35729"/>
                  <a:gd name="connsiteY0" fmla="*/ 3833 h 3832"/>
                  <a:gd name="connsiteX1" fmla="*/ 927 w 35729"/>
                  <a:gd name="connsiteY1" fmla="*/ 3833 h 3832"/>
                  <a:gd name="connsiteX2" fmla="*/ 0 w 35729"/>
                  <a:gd name="connsiteY2" fmla="*/ 0 h 3832"/>
                  <a:gd name="connsiteX3" fmla="*/ 34648 w 35729"/>
                  <a:gd name="connsiteY3" fmla="*/ 0 h 3832"/>
                  <a:gd name="connsiteX4" fmla="*/ 35729 w 35729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9" h="3832">
                    <a:moveTo>
                      <a:pt x="35729" y="3833"/>
                    </a:moveTo>
                    <a:lnTo>
                      <a:pt x="927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5729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7" name="Freeform: Shape 3996">
                <a:extLst>
                  <a:ext uri="{FF2B5EF4-FFF2-40B4-BE49-F238E27FC236}">
                    <a16:creationId xmlns:a16="http://schemas.microsoft.com/office/drawing/2014/main" id="{A84C5C14-DFA4-E8D1-FD00-41ECF84CE875}"/>
                  </a:ext>
                </a:extLst>
              </p:cNvPr>
              <p:cNvSpPr/>
              <p:nvPr/>
            </p:nvSpPr>
            <p:spPr>
              <a:xfrm>
                <a:off x="3966466" y="3844639"/>
                <a:ext cx="36007" cy="3832"/>
              </a:xfrm>
              <a:custGeom>
                <a:avLst/>
                <a:gdLst>
                  <a:gd name="connsiteX0" fmla="*/ 36008 w 36007"/>
                  <a:gd name="connsiteY0" fmla="*/ 3833 h 3832"/>
                  <a:gd name="connsiteX1" fmla="*/ 1205 w 36007"/>
                  <a:gd name="connsiteY1" fmla="*/ 3833 h 3832"/>
                  <a:gd name="connsiteX2" fmla="*/ 0 w 36007"/>
                  <a:gd name="connsiteY2" fmla="*/ 0 h 3832"/>
                  <a:gd name="connsiteX3" fmla="*/ 34648 w 36007"/>
                  <a:gd name="connsiteY3" fmla="*/ 0 h 3832"/>
                  <a:gd name="connsiteX4" fmla="*/ 36008 w 36007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7" h="3832">
                    <a:moveTo>
                      <a:pt x="36008" y="3833"/>
                    </a:moveTo>
                    <a:lnTo>
                      <a:pt x="1205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6008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8" name="Freeform: Shape 3997">
                <a:extLst>
                  <a:ext uri="{FF2B5EF4-FFF2-40B4-BE49-F238E27FC236}">
                    <a16:creationId xmlns:a16="http://schemas.microsoft.com/office/drawing/2014/main" id="{D2FBE8CC-5016-2947-EB61-6A6B17D97108}"/>
                  </a:ext>
                </a:extLst>
              </p:cNvPr>
              <p:cNvSpPr/>
              <p:nvPr/>
            </p:nvSpPr>
            <p:spPr>
              <a:xfrm>
                <a:off x="4028437" y="3844639"/>
                <a:ext cx="36316" cy="3832"/>
              </a:xfrm>
              <a:custGeom>
                <a:avLst/>
                <a:gdLst>
                  <a:gd name="connsiteX0" fmla="*/ 36317 w 36316"/>
                  <a:gd name="connsiteY0" fmla="*/ 3833 h 3832"/>
                  <a:gd name="connsiteX1" fmla="*/ 1514 w 36316"/>
                  <a:gd name="connsiteY1" fmla="*/ 3833 h 3832"/>
                  <a:gd name="connsiteX2" fmla="*/ 0 w 36316"/>
                  <a:gd name="connsiteY2" fmla="*/ 0 h 3832"/>
                  <a:gd name="connsiteX3" fmla="*/ 34648 w 36316"/>
                  <a:gd name="connsiteY3" fmla="*/ 0 h 3832"/>
                  <a:gd name="connsiteX4" fmla="*/ 36317 w 36316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16" h="3832">
                    <a:moveTo>
                      <a:pt x="36317" y="3833"/>
                    </a:moveTo>
                    <a:lnTo>
                      <a:pt x="1514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6317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9" name="Freeform: Shape 3998">
                <a:extLst>
                  <a:ext uri="{FF2B5EF4-FFF2-40B4-BE49-F238E27FC236}">
                    <a16:creationId xmlns:a16="http://schemas.microsoft.com/office/drawing/2014/main" id="{71E10FE9-7CDB-DC02-B58B-8829062DF4A6}"/>
                  </a:ext>
                </a:extLst>
              </p:cNvPr>
              <p:cNvSpPr/>
              <p:nvPr/>
            </p:nvSpPr>
            <p:spPr>
              <a:xfrm>
                <a:off x="4090407" y="3844639"/>
                <a:ext cx="36625" cy="3832"/>
              </a:xfrm>
              <a:custGeom>
                <a:avLst/>
                <a:gdLst>
                  <a:gd name="connsiteX0" fmla="*/ 36626 w 36625"/>
                  <a:gd name="connsiteY0" fmla="*/ 3833 h 3832"/>
                  <a:gd name="connsiteX1" fmla="*/ 1793 w 36625"/>
                  <a:gd name="connsiteY1" fmla="*/ 3833 h 3832"/>
                  <a:gd name="connsiteX2" fmla="*/ 0 w 36625"/>
                  <a:gd name="connsiteY2" fmla="*/ 0 h 3832"/>
                  <a:gd name="connsiteX3" fmla="*/ 34648 w 36625"/>
                  <a:gd name="connsiteY3" fmla="*/ 0 h 3832"/>
                  <a:gd name="connsiteX4" fmla="*/ 36626 w 36625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3832">
                    <a:moveTo>
                      <a:pt x="36626" y="3833"/>
                    </a:moveTo>
                    <a:lnTo>
                      <a:pt x="1793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6626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0" name="Freeform: Shape 3999">
                <a:extLst>
                  <a:ext uri="{FF2B5EF4-FFF2-40B4-BE49-F238E27FC236}">
                    <a16:creationId xmlns:a16="http://schemas.microsoft.com/office/drawing/2014/main" id="{F4AC3213-6B1D-78D1-DC41-37BA5748E748}"/>
                  </a:ext>
                </a:extLst>
              </p:cNvPr>
              <p:cNvSpPr/>
              <p:nvPr/>
            </p:nvSpPr>
            <p:spPr>
              <a:xfrm>
                <a:off x="4152377" y="3844639"/>
                <a:ext cx="36935" cy="3832"/>
              </a:xfrm>
              <a:custGeom>
                <a:avLst/>
                <a:gdLst>
                  <a:gd name="connsiteX0" fmla="*/ 36935 w 36935"/>
                  <a:gd name="connsiteY0" fmla="*/ 3833 h 3832"/>
                  <a:gd name="connsiteX1" fmla="*/ 2102 w 36935"/>
                  <a:gd name="connsiteY1" fmla="*/ 3833 h 3832"/>
                  <a:gd name="connsiteX2" fmla="*/ 0 w 36935"/>
                  <a:gd name="connsiteY2" fmla="*/ 0 h 3832"/>
                  <a:gd name="connsiteX3" fmla="*/ 34648 w 36935"/>
                  <a:gd name="connsiteY3" fmla="*/ 0 h 3832"/>
                  <a:gd name="connsiteX4" fmla="*/ 36935 w 36935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832">
                    <a:moveTo>
                      <a:pt x="36935" y="3833"/>
                    </a:moveTo>
                    <a:lnTo>
                      <a:pt x="2102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6935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1" name="Freeform: Shape 4000">
                <a:extLst>
                  <a:ext uri="{FF2B5EF4-FFF2-40B4-BE49-F238E27FC236}">
                    <a16:creationId xmlns:a16="http://schemas.microsoft.com/office/drawing/2014/main" id="{30FACC20-F20E-AE30-B19F-CD387F9A3EBA}"/>
                  </a:ext>
                </a:extLst>
              </p:cNvPr>
              <p:cNvSpPr/>
              <p:nvPr/>
            </p:nvSpPr>
            <p:spPr>
              <a:xfrm>
                <a:off x="4214379" y="3844639"/>
                <a:ext cx="37181" cy="3832"/>
              </a:xfrm>
              <a:custGeom>
                <a:avLst/>
                <a:gdLst>
                  <a:gd name="connsiteX0" fmla="*/ 37182 w 37181"/>
                  <a:gd name="connsiteY0" fmla="*/ 3833 h 3832"/>
                  <a:gd name="connsiteX1" fmla="*/ 2380 w 37181"/>
                  <a:gd name="connsiteY1" fmla="*/ 3833 h 3832"/>
                  <a:gd name="connsiteX2" fmla="*/ 0 w 37181"/>
                  <a:gd name="connsiteY2" fmla="*/ 0 h 3832"/>
                  <a:gd name="connsiteX3" fmla="*/ 34648 w 37181"/>
                  <a:gd name="connsiteY3" fmla="*/ 0 h 3832"/>
                  <a:gd name="connsiteX4" fmla="*/ 37182 w 37181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1" h="3832">
                    <a:moveTo>
                      <a:pt x="37182" y="3833"/>
                    </a:moveTo>
                    <a:lnTo>
                      <a:pt x="2380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7182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2" name="Freeform: Shape 4001">
                <a:extLst>
                  <a:ext uri="{FF2B5EF4-FFF2-40B4-BE49-F238E27FC236}">
                    <a16:creationId xmlns:a16="http://schemas.microsoft.com/office/drawing/2014/main" id="{54259C3F-773B-8632-1B7F-28C1FDF68569}"/>
                  </a:ext>
                </a:extLst>
              </p:cNvPr>
              <p:cNvSpPr/>
              <p:nvPr/>
            </p:nvSpPr>
            <p:spPr>
              <a:xfrm>
                <a:off x="4276349" y="3844639"/>
                <a:ext cx="37491" cy="3832"/>
              </a:xfrm>
              <a:custGeom>
                <a:avLst/>
                <a:gdLst>
                  <a:gd name="connsiteX0" fmla="*/ 37491 w 37491"/>
                  <a:gd name="connsiteY0" fmla="*/ 3833 h 3832"/>
                  <a:gd name="connsiteX1" fmla="*/ 2689 w 37491"/>
                  <a:gd name="connsiteY1" fmla="*/ 3833 h 3832"/>
                  <a:gd name="connsiteX2" fmla="*/ 0 w 37491"/>
                  <a:gd name="connsiteY2" fmla="*/ 0 h 3832"/>
                  <a:gd name="connsiteX3" fmla="*/ 34648 w 37491"/>
                  <a:gd name="connsiteY3" fmla="*/ 0 h 3832"/>
                  <a:gd name="connsiteX4" fmla="*/ 37491 w 37491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832">
                    <a:moveTo>
                      <a:pt x="37491" y="3833"/>
                    </a:moveTo>
                    <a:lnTo>
                      <a:pt x="2689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7491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3" name="Freeform: Shape 4002">
                <a:extLst>
                  <a:ext uri="{FF2B5EF4-FFF2-40B4-BE49-F238E27FC236}">
                    <a16:creationId xmlns:a16="http://schemas.microsoft.com/office/drawing/2014/main" id="{7DADE8CF-7102-D172-CC29-53EE3A3C3250}"/>
                  </a:ext>
                </a:extLst>
              </p:cNvPr>
              <p:cNvSpPr/>
              <p:nvPr/>
            </p:nvSpPr>
            <p:spPr>
              <a:xfrm>
                <a:off x="4338320" y="3844639"/>
                <a:ext cx="37800" cy="3832"/>
              </a:xfrm>
              <a:custGeom>
                <a:avLst/>
                <a:gdLst>
                  <a:gd name="connsiteX0" fmla="*/ 37800 w 37800"/>
                  <a:gd name="connsiteY0" fmla="*/ 3833 h 3832"/>
                  <a:gd name="connsiteX1" fmla="*/ 2998 w 37800"/>
                  <a:gd name="connsiteY1" fmla="*/ 3833 h 3832"/>
                  <a:gd name="connsiteX2" fmla="*/ 0 w 37800"/>
                  <a:gd name="connsiteY2" fmla="*/ 0 h 3832"/>
                  <a:gd name="connsiteX3" fmla="*/ 34648 w 37800"/>
                  <a:gd name="connsiteY3" fmla="*/ 0 h 3832"/>
                  <a:gd name="connsiteX4" fmla="*/ 37800 w 37800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00" h="3832">
                    <a:moveTo>
                      <a:pt x="37800" y="3833"/>
                    </a:moveTo>
                    <a:lnTo>
                      <a:pt x="2998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7800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4" name="Freeform: Shape 4003">
                <a:extLst>
                  <a:ext uri="{FF2B5EF4-FFF2-40B4-BE49-F238E27FC236}">
                    <a16:creationId xmlns:a16="http://schemas.microsoft.com/office/drawing/2014/main" id="{AE372F89-5E9B-71AB-88F1-F93B806A52BD}"/>
                  </a:ext>
                </a:extLst>
              </p:cNvPr>
              <p:cNvSpPr/>
              <p:nvPr/>
            </p:nvSpPr>
            <p:spPr>
              <a:xfrm>
                <a:off x="4400321" y="3844639"/>
                <a:ext cx="38078" cy="3832"/>
              </a:xfrm>
              <a:custGeom>
                <a:avLst/>
                <a:gdLst>
                  <a:gd name="connsiteX0" fmla="*/ 38079 w 38078"/>
                  <a:gd name="connsiteY0" fmla="*/ 3833 h 3832"/>
                  <a:gd name="connsiteX1" fmla="*/ 3276 w 38078"/>
                  <a:gd name="connsiteY1" fmla="*/ 3833 h 3832"/>
                  <a:gd name="connsiteX2" fmla="*/ 0 w 38078"/>
                  <a:gd name="connsiteY2" fmla="*/ 0 h 3832"/>
                  <a:gd name="connsiteX3" fmla="*/ 34648 w 38078"/>
                  <a:gd name="connsiteY3" fmla="*/ 0 h 3832"/>
                  <a:gd name="connsiteX4" fmla="*/ 38079 w 38078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3832">
                    <a:moveTo>
                      <a:pt x="38079" y="3833"/>
                    </a:moveTo>
                    <a:lnTo>
                      <a:pt x="3276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8079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5" name="Freeform: Shape 4004">
                <a:extLst>
                  <a:ext uri="{FF2B5EF4-FFF2-40B4-BE49-F238E27FC236}">
                    <a16:creationId xmlns:a16="http://schemas.microsoft.com/office/drawing/2014/main" id="{20A44A79-FA48-CFA4-5C2C-E11D87025F9E}"/>
                  </a:ext>
                </a:extLst>
              </p:cNvPr>
              <p:cNvSpPr/>
              <p:nvPr/>
            </p:nvSpPr>
            <p:spPr>
              <a:xfrm>
                <a:off x="4462291" y="3844639"/>
                <a:ext cx="38387" cy="3832"/>
              </a:xfrm>
              <a:custGeom>
                <a:avLst/>
                <a:gdLst>
                  <a:gd name="connsiteX0" fmla="*/ 38388 w 38387"/>
                  <a:gd name="connsiteY0" fmla="*/ 3833 h 3832"/>
                  <a:gd name="connsiteX1" fmla="*/ 3585 w 38387"/>
                  <a:gd name="connsiteY1" fmla="*/ 3833 h 3832"/>
                  <a:gd name="connsiteX2" fmla="*/ 0 w 38387"/>
                  <a:gd name="connsiteY2" fmla="*/ 0 h 3832"/>
                  <a:gd name="connsiteX3" fmla="*/ 34648 w 38387"/>
                  <a:gd name="connsiteY3" fmla="*/ 0 h 3832"/>
                  <a:gd name="connsiteX4" fmla="*/ 38388 w 38387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3832">
                    <a:moveTo>
                      <a:pt x="38388" y="3833"/>
                    </a:moveTo>
                    <a:lnTo>
                      <a:pt x="3585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8388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6" name="Freeform: Shape 4005">
                <a:extLst>
                  <a:ext uri="{FF2B5EF4-FFF2-40B4-BE49-F238E27FC236}">
                    <a16:creationId xmlns:a16="http://schemas.microsoft.com/office/drawing/2014/main" id="{4DE0A4F1-DA1D-C307-5DC2-3F31DB25760A}"/>
                  </a:ext>
                </a:extLst>
              </p:cNvPr>
              <p:cNvSpPr/>
              <p:nvPr/>
            </p:nvSpPr>
            <p:spPr>
              <a:xfrm>
                <a:off x="4524262" y="3844639"/>
                <a:ext cx="38696" cy="3832"/>
              </a:xfrm>
              <a:custGeom>
                <a:avLst/>
                <a:gdLst>
                  <a:gd name="connsiteX0" fmla="*/ 38696 w 38696"/>
                  <a:gd name="connsiteY0" fmla="*/ 3833 h 3832"/>
                  <a:gd name="connsiteX1" fmla="*/ 3863 w 38696"/>
                  <a:gd name="connsiteY1" fmla="*/ 3833 h 3832"/>
                  <a:gd name="connsiteX2" fmla="*/ 0 w 38696"/>
                  <a:gd name="connsiteY2" fmla="*/ 0 h 3832"/>
                  <a:gd name="connsiteX3" fmla="*/ 34648 w 38696"/>
                  <a:gd name="connsiteY3" fmla="*/ 0 h 3832"/>
                  <a:gd name="connsiteX4" fmla="*/ 38696 w 38696"/>
                  <a:gd name="connsiteY4" fmla="*/ 3833 h 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832">
                    <a:moveTo>
                      <a:pt x="38696" y="3833"/>
                    </a:moveTo>
                    <a:lnTo>
                      <a:pt x="3863" y="3833"/>
                    </a:lnTo>
                    <a:lnTo>
                      <a:pt x="0" y="0"/>
                    </a:lnTo>
                    <a:lnTo>
                      <a:pt x="34648" y="0"/>
                    </a:lnTo>
                    <a:lnTo>
                      <a:pt x="38696" y="383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7" name="Freeform: Shape 4006">
                <a:extLst>
                  <a:ext uri="{FF2B5EF4-FFF2-40B4-BE49-F238E27FC236}">
                    <a16:creationId xmlns:a16="http://schemas.microsoft.com/office/drawing/2014/main" id="{24400502-9712-7080-4C99-2C6A2CBE6592}"/>
                  </a:ext>
                </a:extLst>
              </p:cNvPr>
              <p:cNvSpPr/>
              <p:nvPr/>
            </p:nvSpPr>
            <p:spPr>
              <a:xfrm>
                <a:off x="2777687" y="3850449"/>
                <a:ext cx="39376" cy="3894"/>
              </a:xfrm>
              <a:custGeom>
                <a:avLst/>
                <a:gdLst>
                  <a:gd name="connsiteX0" fmla="*/ 35080 w 39376"/>
                  <a:gd name="connsiteY0" fmla="*/ 3894 h 3894"/>
                  <a:gd name="connsiteX1" fmla="*/ 0 w 39376"/>
                  <a:gd name="connsiteY1" fmla="*/ 3894 h 3894"/>
                  <a:gd name="connsiteX2" fmla="*/ 4482 w 39376"/>
                  <a:gd name="connsiteY2" fmla="*/ 0 h 3894"/>
                  <a:gd name="connsiteX3" fmla="*/ 39377 w 39376"/>
                  <a:gd name="connsiteY3" fmla="*/ 0 h 3894"/>
                  <a:gd name="connsiteX4" fmla="*/ 35080 w 39376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6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4482" y="0"/>
                    </a:lnTo>
                    <a:lnTo>
                      <a:pt x="39377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8" name="Freeform: Shape 4007">
                <a:extLst>
                  <a:ext uri="{FF2B5EF4-FFF2-40B4-BE49-F238E27FC236}">
                    <a16:creationId xmlns:a16="http://schemas.microsoft.com/office/drawing/2014/main" id="{5D7397E5-9DBA-30B2-9DBD-2A4953AB4C08}"/>
                  </a:ext>
                </a:extLst>
              </p:cNvPr>
              <p:cNvSpPr/>
              <p:nvPr/>
            </p:nvSpPr>
            <p:spPr>
              <a:xfrm>
                <a:off x="2840430" y="3850449"/>
                <a:ext cx="39067" cy="3894"/>
              </a:xfrm>
              <a:custGeom>
                <a:avLst/>
                <a:gdLst>
                  <a:gd name="connsiteX0" fmla="*/ 35049 w 39067"/>
                  <a:gd name="connsiteY0" fmla="*/ 3894 h 3894"/>
                  <a:gd name="connsiteX1" fmla="*/ 0 w 39067"/>
                  <a:gd name="connsiteY1" fmla="*/ 3894 h 3894"/>
                  <a:gd name="connsiteX2" fmla="*/ 4172 w 39067"/>
                  <a:gd name="connsiteY2" fmla="*/ 0 h 3894"/>
                  <a:gd name="connsiteX3" fmla="*/ 39068 w 39067"/>
                  <a:gd name="connsiteY3" fmla="*/ 0 h 3894"/>
                  <a:gd name="connsiteX4" fmla="*/ 35049 w 39067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3894">
                    <a:moveTo>
                      <a:pt x="35049" y="3894"/>
                    </a:moveTo>
                    <a:lnTo>
                      <a:pt x="0" y="3894"/>
                    </a:lnTo>
                    <a:lnTo>
                      <a:pt x="4172" y="0"/>
                    </a:lnTo>
                    <a:lnTo>
                      <a:pt x="39068" y="0"/>
                    </a:lnTo>
                    <a:lnTo>
                      <a:pt x="35049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9" name="Freeform: Shape 4008">
                <a:extLst>
                  <a:ext uri="{FF2B5EF4-FFF2-40B4-BE49-F238E27FC236}">
                    <a16:creationId xmlns:a16="http://schemas.microsoft.com/office/drawing/2014/main" id="{1E25CEEE-6686-49B4-507A-915B0E9C7488}"/>
                  </a:ext>
                </a:extLst>
              </p:cNvPr>
              <p:cNvSpPr/>
              <p:nvPr/>
            </p:nvSpPr>
            <p:spPr>
              <a:xfrm>
                <a:off x="2903142" y="3850449"/>
                <a:ext cx="38789" cy="3894"/>
              </a:xfrm>
              <a:custGeom>
                <a:avLst/>
                <a:gdLst>
                  <a:gd name="connsiteX0" fmla="*/ 35081 w 38789"/>
                  <a:gd name="connsiteY0" fmla="*/ 3894 h 3894"/>
                  <a:gd name="connsiteX1" fmla="*/ 0 w 38789"/>
                  <a:gd name="connsiteY1" fmla="*/ 3894 h 3894"/>
                  <a:gd name="connsiteX2" fmla="*/ 3894 w 38789"/>
                  <a:gd name="connsiteY2" fmla="*/ 0 h 3894"/>
                  <a:gd name="connsiteX3" fmla="*/ 38789 w 38789"/>
                  <a:gd name="connsiteY3" fmla="*/ 0 h 3894"/>
                  <a:gd name="connsiteX4" fmla="*/ 35081 w 38789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3894">
                    <a:moveTo>
                      <a:pt x="35081" y="3894"/>
                    </a:moveTo>
                    <a:lnTo>
                      <a:pt x="0" y="3894"/>
                    </a:lnTo>
                    <a:lnTo>
                      <a:pt x="3894" y="0"/>
                    </a:lnTo>
                    <a:lnTo>
                      <a:pt x="38789" y="0"/>
                    </a:lnTo>
                    <a:lnTo>
                      <a:pt x="35081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0" name="Freeform: Shape 4009">
                <a:extLst>
                  <a:ext uri="{FF2B5EF4-FFF2-40B4-BE49-F238E27FC236}">
                    <a16:creationId xmlns:a16="http://schemas.microsoft.com/office/drawing/2014/main" id="{48811250-C3F4-6764-A8B9-BE4C99212D12}"/>
                  </a:ext>
                </a:extLst>
              </p:cNvPr>
              <p:cNvSpPr/>
              <p:nvPr/>
            </p:nvSpPr>
            <p:spPr>
              <a:xfrm>
                <a:off x="2965885" y="3850449"/>
                <a:ext cx="38449" cy="3894"/>
              </a:xfrm>
              <a:custGeom>
                <a:avLst/>
                <a:gdLst>
                  <a:gd name="connsiteX0" fmla="*/ 35050 w 38449"/>
                  <a:gd name="connsiteY0" fmla="*/ 3894 h 3894"/>
                  <a:gd name="connsiteX1" fmla="*/ 0 w 38449"/>
                  <a:gd name="connsiteY1" fmla="*/ 3894 h 3894"/>
                  <a:gd name="connsiteX2" fmla="*/ 3554 w 38449"/>
                  <a:gd name="connsiteY2" fmla="*/ 0 h 3894"/>
                  <a:gd name="connsiteX3" fmla="*/ 38449 w 38449"/>
                  <a:gd name="connsiteY3" fmla="*/ 0 h 3894"/>
                  <a:gd name="connsiteX4" fmla="*/ 35050 w 38449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3894">
                    <a:moveTo>
                      <a:pt x="35050" y="3894"/>
                    </a:moveTo>
                    <a:lnTo>
                      <a:pt x="0" y="3894"/>
                    </a:lnTo>
                    <a:lnTo>
                      <a:pt x="3554" y="0"/>
                    </a:lnTo>
                    <a:lnTo>
                      <a:pt x="38449" y="0"/>
                    </a:lnTo>
                    <a:lnTo>
                      <a:pt x="3505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1" name="Freeform: Shape 4010">
                <a:extLst>
                  <a:ext uri="{FF2B5EF4-FFF2-40B4-BE49-F238E27FC236}">
                    <a16:creationId xmlns:a16="http://schemas.microsoft.com/office/drawing/2014/main" id="{E2503E80-0DEB-79DB-AB9A-9B6FE2FA1ECE}"/>
                  </a:ext>
                </a:extLst>
              </p:cNvPr>
              <p:cNvSpPr/>
              <p:nvPr/>
            </p:nvSpPr>
            <p:spPr>
              <a:xfrm>
                <a:off x="3028597" y="3850449"/>
                <a:ext cx="38171" cy="3894"/>
              </a:xfrm>
              <a:custGeom>
                <a:avLst/>
                <a:gdLst>
                  <a:gd name="connsiteX0" fmla="*/ 35080 w 38171"/>
                  <a:gd name="connsiteY0" fmla="*/ 3894 h 3894"/>
                  <a:gd name="connsiteX1" fmla="*/ 0 w 38171"/>
                  <a:gd name="connsiteY1" fmla="*/ 3894 h 3894"/>
                  <a:gd name="connsiteX2" fmla="*/ 3276 w 38171"/>
                  <a:gd name="connsiteY2" fmla="*/ 0 h 3894"/>
                  <a:gd name="connsiteX3" fmla="*/ 38171 w 38171"/>
                  <a:gd name="connsiteY3" fmla="*/ 0 h 3894"/>
                  <a:gd name="connsiteX4" fmla="*/ 35080 w 38171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3276" y="0"/>
                    </a:lnTo>
                    <a:lnTo>
                      <a:pt x="38171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2" name="Freeform: Shape 4011">
                <a:extLst>
                  <a:ext uri="{FF2B5EF4-FFF2-40B4-BE49-F238E27FC236}">
                    <a16:creationId xmlns:a16="http://schemas.microsoft.com/office/drawing/2014/main" id="{0619BE68-441B-8A07-7718-9A3458C7ACC7}"/>
                  </a:ext>
                </a:extLst>
              </p:cNvPr>
              <p:cNvSpPr/>
              <p:nvPr/>
            </p:nvSpPr>
            <p:spPr>
              <a:xfrm>
                <a:off x="3091340" y="3850449"/>
                <a:ext cx="37862" cy="3894"/>
              </a:xfrm>
              <a:custGeom>
                <a:avLst/>
                <a:gdLst>
                  <a:gd name="connsiteX0" fmla="*/ 35050 w 37862"/>
                  <a:gd name="connsiteY0" fmla="*/ 3894 h 3894"/>
                  <a:gd name="connsiteX1" fmla="*/ 0 w 37862"/>
                  <a:gd name="connsiteY1" fmla="*/ 3894 h 3894"/>
                  <a:gd name="connsiteX2" fmla="*/ 2967 w 37862"/>
                  <a:gd name="connsiteY2" fmla="*/ 0 h 3894"/>
                  <a:gd name="connsiteX3" fmla="*/ 37862 w 37862"/>
                  <a:gd name="connsiteY3" fmla="*/ 0 h 3894"/>
                  <a:gd name="connsiteX4" fmla="*/ 35050 w 37862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62" h="3894">
                    <a:moveTo>
                      <a:pt x="35050" y="3894"/>
                    </a:moveTo>
                    <a:lnTo>
                      <a:pt x="0" y="3894"/>
                    </a:lnTo>
                    <a:lnTo>
                      <a:pt x="2967" y="0"/>
                    </a:lnTo>
                    <a:lnTo>
                      <a:pt x="37862" y="0"/>
                    </a:lnTo>
                    <a:lnTo>
                      <a:pt x="3505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3" name="Freeform: Shape 4012">
                <a:extLst>
                  <a:ext uri="{FF2B5EF4-FFF2-40B4-BE49-F238E27FC236}">
                    <a16:creationId xmlns:a16="http://schemas.microsoft.com/office/drawing/2014/main" id="{204967A0-C1E6-43D8-2414-D70AEFAA574C}"/>
                  </a:ext>
                </a:extLst>
              </p:cNvPr>
              <p:cNvSpPr/>
              <p:nvPr/>
            </p:nvSpPr>
            <p:spPr>
              <a:xfrm>
                <a:off x="3154052" y="3850449"/>
                <a:ext cx="37584" cy="3894"/>
              </a:xfrm>
              <a:custGeom>
                <a:avLst/>
                <a:gdLst>
                  <a:gd name="connsiteX0" fmla="*/ 35080 w 37584"/>
                  <a:gd name="connsiteY0" fmla="*/ 3894 h 3894"/>
                  <a:gd name="connsiteX1" fmla="*/ 0 w 37584"/>
                  <a:gd name="connsiteY1" fmla="*/ 3894 h 3894"/>
                  <a:gd name="connsiteX2" fmla="*/ 2689 w 37584"/>
                  <a:gd name="connsiteY2" fmla="*/ 0 h 3894"/>
                  <a:gd name="connsiteX3" fmla="*/ 37584 w 37584"/>
                  <a:gd name="connsiteY3" fmla="*/ 0 h 3894"/>
                  <a:gd name="connsiteX4" fmla="*/ 35080 w 37584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4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2689" y="0"/>
                    </a:lnTo>
                    <a:lnTo>
                      <a:pt x="37584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4" name="Freeform: Shape 4013">
                <a:extLst>
                  <a:ext uri="{FF2B5EF4-FFF2-40B4-BE49-F238E27FC236}">
                    <a16:creationId xmlns:a16="http://schemas.microsoft.com/office/drawing/2014/main" id="{591059B1-4CC6-41E3-AF25-D2BD4FF94EE6}"/>
                  </a:ext>
                </a:extLst>
              </p:cNvPr>
              <p:cNvSpPr/>
              <p:nvPr/>
            </p:nvSpPr>
            <p:spPr>
              <a:xfrm>
                <a:off x="3216765" y="3850449"/>
                <a:ext cx="37305" cy="3894"/>
              </a:xfrm>
              <a:custGeom>
                <a:avLst/>
                <a:gdLst>
                  <a:gd name="connsiteX0" fmla="*/ 35080 w 37305"/>
                  <a:gd name="connsiteY0" fmla="*/ 3894 h 3894"/>
                  <a:gd name="connsiteX1" fmla="*/ 0 w 37305"/>
                  <a:gd name="connsiteY1" fmla="*/ 3894 h 3894"/>
                  <a:gd name="connsiteX2" fmla="*/ 2380 w 37305"/>
                  <a:gd name="connsiteY2" fmla="*/ 0 h 3894"/>
                  <a:gd name="connsiteX3" fmla="*/ 37306 w 37305"/>
                  <a:gd name="connsiteY3" fmla="*/ 0 h 3894"/>
                  <a:gd name="connsiteX4" fmla="*/ 35080 w 37305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5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2380" y="0"/>
                    </a:lnTo>
                    <a:lnTo>
                      <a:pt x="37306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5" name="Freeform: Shape 4014">
                <a:extLst>
                  <a:ext uri="{FF2B5EF4-FFF2-40B4-BE49-F238E27FC236}">
                    <a16:creationId xmlns:a16="http://schemas.microsoft.com/office/drawing/2014/main" id="{D62FC56D-F18A-3132-BA3C-338B52267B64}"/>
                  </a:ext>
                </a:extLst>
              </p:cNvPr>
              <p:cNvSpPr/>
              <p:nvPr/>
            </p:nvSpPr>
            <p:spPr>
              <a:xfrm>
                <a:off x="3279507" y="3850449"/>
                <a:ext cx="36966" cy="3894"/>
              </a:xfrm>
              <a:custGeom>
                <a:avLst/>
                <a:gdLst>
                  <a:gd name="connsiteX0" fmla="*/ 35081 w 36966"/>
                  <a:gd name="connsiteY0" fmla="*/ 3894 h 3894"/>
                  <a:gd name="connsiteX1" fmla="*/ 0 w 36966"/>
                  <a:gd name="connsiteY1" fmla="*/ 3894 h 3894"/>
                  <a:gd name="connsiteX2" fmla="*/ 2071 w 36966"/>
                  <a:gd name="connsiteY2" fmla="*/ 0 h 3894"/>
                  <a:gd name="connsiteX3" fmla="*/ 36966 w 36966"/>
                  <a:gd name="connsiteY3" fmla="*/ 0 h 3894"/>
                  <a:gd name="connsiteX4" fmla="*/ 35081 w 36966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66" h="3894">
                    <a:moveTo>
                      <a:pt x="35081" y="3894"/>
                    </a:moveTo>
                    <a:lnTo>
                      <a:pt x="0" y="3894"/>
                    </a:lnTo>
                    <a:lnTo>
                      <a:pt x="2071" y="0"/>
                    </a:lnTo>
                    <a:lnTo>
                      <a:pt x="36966" y="0"/>
                    </a:lnTo>
                    <a:lnTo>
                      <a:pt x="35081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6" name="Freeform: Shape 4015">
                <a:extLst>
                  <a:ext uri="{FF2B5EF4-FFF2-40B4-BE49-F238E27FC236}">
                    <a16:creationId xmlns:a16="http://schemas.microsoft.com/office/drawing/2014/main" id="{9C322972-264B-1A7E-D14A-408C75F63C60}"/>
                  </a:ext>
                </a:extLst>
              </p:cNvPr>
              <p:cNvSpPr/>
              <p:nvPr/>
            </p:nvSpPr>
            <p:spPr>
              <a:xfrm>
                <a:off x="3342220" y="3850449"/>
                <a:ext cx="36687" cy="3894"/>
              </a:xfrm>
              <a:custGeom>
                <a:avLst/>
                <a:gdLst>
                  <a:gd name="connsiteX0" fmla="*/ 35080 w 36687"/>
                  <a:gd name="connsiteY0" fmla="*/ 3894 h 3894"/>
                  <a:gd name="connsiteX1" fmla="*/ 0 w 36687"/>
                  <a:gd name="connsiteY1" fmla="*/ 3894 h 3894"/>
                  <a:gd name="connsiteX2" fmla="*/ 1793 w 36687"/>
                  <a:gd name="connsiteY2" fmla="*/ 0 h 3894"/>
                  <a:gd name="connsiteX3" fmla="*/ 36688 w 36687"/>
                  <a:gd name="connsiteY3" fmla="*/ 0 h 3894"/>
                  <a:gd name="connsiteX4" fmla="*/ 35080 w 36687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87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1793" y="0"/>
                    </a:lnTo>
                    <a:lnTo>
                      <a:pt x="36688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7" name="Freeform: Shape 4016">
                <a:extLst>
                  <a:ext uri="{FF2B5EF4-FFF2-40B4-BE49-F238E27FC236}">
                    <a16:creationId xmlns:a16="http://schemas.microsoft.com/office/drawing/2014/main" id="{2FD7B427-15AD-75E1-85DD-B4709E7DEBE5}"/>
                  </a:ext>
                </a:extLst>
              </p:cNvPr>
              <p:cNvSpPr/>
              <p:nvPr/>
            </p:nvSpPr>
            <p:spPr>
              <a:xfrm>
                <a:off x="3404963" y="3850449"/>
                <a:ext cx="36378" cy="3894"/>
              </a:xfrm>
              <a:custGeom>
                <a:avLst/>
                <a:gdLst>
                  <a:gd name="connsiteX0" fmla="*/ 35080 w 36378"/>
                  <a:gd name="connsiteY0" fmla="*/ 3894 h 3894"/>
                  <a:gd name="connsiteX1" fmla="*/ 0 w 36378"/>
                  <a:gd name="connsiteY1" fmla="*/ 3894 h 3894"/>
                  <a:gd name="connsiteX2" fmla="*/ 1484 w 36378"/>
                  <a:gd name="connsiteY2" fmla="*/ 0 h 3894"/>
                  <a:gd name="connsiteX3" fmla="*/ 36379 w 36378"/>
                  <a:gd name="connsiteY3" fmla="*/ 0 h 3894"/>
                  <a:gd name="connsiteX4" fmla="*/ 35080 w 36378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78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1484" y="0"/>
                    </a:lnTo>
                    <a:lnTo>
                      <a:pt x="36379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8" name="Freeform: Shape 4017">
                <a:extLst>
                  <a:ext uri="{FF2B5EF4-FFF2-40B4-BE49-F238E27FC236}">
                    <a16:creationId xmlns:a16="http://schemas.microsoft.com/office/drawing/2014/main" id="{9231E890-C7E6-E8E7-E8DF-6D65E6A169E1}"/>
                  </a:ext>
                </a:extLst>
              </p:cNvPr>
              <p:cNvSpPr/>
              <p:nvPr/>
            </p:nvSpPr>
            <p:spPr>
              <a:xfrm>
                <a:off x="3467675" y="3850449"/>
                <a:ext cx="36100" cy="3894"/>
              </a:xfrm>
              <a:custGeom>
                <a:avLst/>
                <a:gdLst>
                  <a:gd name="connsiteX0" fmla="*/ 35081 w 36100"/>
                  <a:gd name="connsiteY0" fmla="*/ 3894 h 3894"/>
                  <a:gd name="connsiteX1" fmla="*/ 0 w 36100"/>
                  <a:gd name="connsiteY1" fmla="*/ 3894 h 3894"/>
                  <a:gd name="connsiteX2" fmla="*/ 1205 w 36100"/>
                  <a:gd name="connsiteY2" fmla="*/ 0 h 3894"/>
                  <a:gd name="connsiteX3" fmla="*/ 36101 w 36100"/>
                  <a:gd name="connsiteY3" fmla="*/ 0 h 3894"/>
                  <a:gd name="connsiteX4" fmla="*/ 35081 w 36100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0" h="3894">
                    <a:moveTo>
                      <a:pt x="35081" y="3894"/>
                    </a:moveTo>
                    <a:lnTo>
                      <a:pt x="0" y="3894"/>
                    </a:lnTo>
                    <a:lnTo>
                      <a:pt x="1205" y="0"/>
                    </a:lnTo>
                    <a:lnTo>
                      <a:pt x="36101" y="0"/>
                    </a:lnTo>
                    <a:lnTo>
                      <a:pt x="35081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9" name="Freeform: Shape 4018">
                <a:extLst>
                  <a:ext uri="{FF2B5EF4-FFF2-40B4-BE49-F238E27FC236}">
                    <a16:creationId xmlns:a16="http://schemas.microsoft.com/office/drawing/2014/main" id="{990B511F-B4E8-D4E4-2B91-FAA7AD04E3C1}"/>
                  </a:ext>
                </a:extLst>
              </p:cNvPr>
              <p:cNvSpPr/>
              <p:nvPr/>
            </p:nvSpPr>
            <p:spPr>
              <a:xfrm>
                <a:off x="3530418" y="3850449"/>
                <a:ext cx="35760" cy="3894"/>
              </a:xfrm>
              <a:custGeom>
                <a:avLst/>
                <a:gdLst>
                  <a:gd name="connsiteX0" fmla="*/ 35080 w 35760"/>
                  <a:gd name="connsiteY0" fmla="*/ 3894 h 3894"/>
                  <a:gd name="connsiteX1" fmla="*/ 0 w 35760"/>
                  <a:gd name="connsiteY1" fmla="*/ 3894 h 3894"/>
                  <a:gd name="connsiteX2" fmla="*/ 866 w 35760"/>
                  <a:gd name="connsiteY2" fmla="*/ 0 h 3894"/>
                  <a:gd name="connsiteX3" fmla="*/ 35760 w 35760"/>
                  <a:gd name="connsiteY3" fmla="*/ 0 h 3894"/>
                  <a:gd name="connsiteX4" fmla="*/ 35080 w 35760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60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866" y="0"/>
                    </a:lnTo>
                    <a:lnTo>
                      <a:pt x="35760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0" name="Freeform: Shape 4019">
                <a:extLst>
                  <a:ext uri="{FF2B5EF4-FFF2-40B4-BE49-F238E27FC236}">
                    <a16:creationId xmlns:a16="http://schemas.microsoft.com/office/drawing/2014/main" id="{9AD599F2-43D2-61BA-DCED-5BE9E2E3F3AE}"/>
                  </a:ext>
                </a:extLst>
              </p:cNvPr>
              <p:cNvSpPr/>
              <p:nvPr/>
            </p:nvSpPr>
            <p:spPr>
              <a:xfrm>
                <a:off x="3593130" y="3850449"/>
                <a:ext cx="35482" cy="3894"/>
              </a:xfrm>
              <a:custGeom>
                <a:avLst/>
                <a:gdLst>
                  <a:gd name="connsiteX0" fmla="*/ 35080 w 35482"/>
                  <a:gd name="connsiteY0" fmla="*/ 3894 h 3894"/>
                  <a:gd name="connsiteX1" fmla="*/ 0 w 35482"/>
                  <a:gd name="connsiteY1" fmla="*/ 3894 h 3894"/>
                  <a:gd name="connsiteX2" fmla="*/ 587 w 35482"/>
                  <a:gd name="connsiteY2" fmla="*/ 0 h 3894"/>
                  <a:gd name="connsiteX3" fmla="*/ 35482 w 35482"/>
                  <a:gd name="connsiteY3" fmla="*/ 0 h 3894"/>
                  <a:gd name="connsiteX4" fmla="*/ 35080 w 35482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2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587" y="0"/>
                    </a:lnTo>
                    <a:lnTo>
                      <a:pt x="35482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1" name="Freeform: Shape 4020">
                <a:extLst>
                  <a:ext uri="{FF2B5EF4-FFF2-40B4-BE49-F238E27FC236}">
                    <a16:creationId xmlns:a16="http://schemas.microsoft.com/office/drawing/2014/main" id="{E9F0BE7F-7B15-B894-3332-7810F90C5864}"/>
                  </a:ext>
                </a:extLst>
              </p:cNvPr>
              <p:cNvSpPr/>
              <p:nvPr/>
            </p:nvSpPr>
            <p:spPr>
              <a:xfrm>
                <a:off x="3655873" y="3850449"/>
                <a:ext cx="35173" cy="3894"/>
              </a:xfrm>
              <a:custGeom>
                <a:avLst/>
                <a:gdLst>
                  <a:gd name="connsiteX0" fmla="*/ 35081 w 35173"/>
                  <a:gd name="connsiteY0" fmla="*/ 3894 h 3894"/>
                  <a:gd name="connsiteX1" fmla="*/ 0 w 35173"/>
                  <a:gd name="connsiteY1" fmla="*/ 3894 h 3894"/>
                  <a:gd name="connsiteX2" fmla="*/ 278 w 35173"/>
                  <a:gd name="connsiteY2" fmla="*/ 0 h 3894"/>
                  <a:gd name="connsiteX3" fmla="*/ 35173 w 35173"/>
                  <a:gd name="connsiteY3" fmla="*/ 0 h 3894"/>
                  <a:gd name="connsiteX4" fmla="*/ 35081 w 35173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73" h="3894">
                    <a:moveTo>
                      <a:pt x="35081" y="3894"/>
                    </a:moveTo>
                    <a:lnTo>
                      <a:pt x="0" y="3894"/>
                    </a:lnTo>
                    <a:lnTo>
                      <a:pt x="278" y="0"/>
                    </a:lnTo>
                    <a:lnTo>
                      <a:pt x="35173" y="0"/>
                    </a:lnTo>
                    <a:lnTo>
                      <a:pt x="35081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2" name="Freeform: Shape 4021">
                <a:extLst>
                  <a:ext uri="{FF2B5EF4-FFF2-40B4-BE49-F238E27FC236}">
                    <a16:creationId xmlns:a16="http://schemas.microsoft.com/office/drawing/2014/main" id="{5FB8E5F7-27E7-99EF-513A-5CD452B6A34E}"/>
                  </a:ext>
                </a:extLst>
              </p:cNvPr>
              <p:cNvSpPr/>
              <p:nvPr/>
            </p:nvSpPr>
            <p:spPr>
              <a:xfrm>
                <a:off x="3718585" y="3850449"/>
                <a:ext cx="35080" cy="3894"/>
              </a:xfrm>
              <a:custGeom>
                <a:avLst/>
                <a:gdLst>
                  <a:gd name="connsiteX0" fmla="*/ 35080 w 35080"/>
                  <a:gd name="connsiteY0" fmla="*/ 3894 h 3894"/>
                  <a:gd name="connsiteX1" fmla="*/ 0 w 35080"/>
                  <a:gd name="connsiteY1" fmla="*/ 3894 h 3894"/>
                  <a:gd name="connsiteX2" fmla="*/ 0 w 35080"/>
                  <a:gd name="connsiteY2" fmla="*/ 0 h 3894"/>
                  <a:gd name="connsiteX3" fmla="*/ 34895 w 35080"/>
                  <a:gd name="connsiteY3" fmla="*/ 0 h 3894"/>
                  <a:gd name="connsiteX4" fmla="*/ 35080 w 35080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80" h="3894">
                    <a:moveTo>
                      <a:pt x="35080" y="3894"/>
                    </a:moveTo>
                    <a:lnTo>
                      <a:pt x="0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508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3" name="Freeform: Shape 4022">
                <a:extLst>
                  <a:ext uri="{FF2B5EF4-FFF2-40B4-BE49-F238E27FC236}">
                    <a16:creationId xmlns:a16="http://schemas.microsoft.com/office/drawing/2014/main" id="{E13D32CD-89B7-A2C9-2741-2E61593C0FE3}"/>
                  </a:ext>
                </a:extLst>
              </p:cNvPr>
              <p:cNvSpPr/>
              <p:nvPr/>
            </p:nvSpPr>
            <p:spPr>
              <a:xfrm>
                <a:off x="3780988" y="3850449"/>
                <a:ext cx="35389" cy="3894"/>
              </a:xfrm>
              <a:custGeom>
                <a:avLst/>
                <a:gdLst>
                  <a:gd name="connsiteX0" fmla="*/ 35390 w 35389"/>
                  <a:gd name="connsiteY0" fmla="*/ 3894 h 3894"/>
                  <a:gd name="connsiteX1" fmla="*/ 340 w 35389"/>
                  <a:gd name="connsiteY1" fmla="*/ 3894 h 3894"/>
                  <a:gd name="connsiteX2" fmla="*/ 0 w 35389"/>
                  <a:gd name="connsiteY2" fmla="*/ 0 h 3894"/>
                  <a:gd name="connsiteX3" fmla="*/ 34926 w 35389"/>
                  <a:gd name="connsiteY3" fmla="*/ 0 h 3894"/>
                  <a:gd name="connsiteX4" fmla="*/ 35390 w 35389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89" h="3894">
                    <a:moveTo>
                      <a:pt x="35390" y="3894"/>
                    </a:moveTo>
                    <a:lnTo>
                      <a:pt x="340" y="3894"/>
                    </a:lnTo>
                    <a:lnTo>
                      <a:pt x="0" y="0"/>
                    </a:lnTo>
                    <a:lnTo>
                      <a:pt x="34926" y="0"/>
                    </a:lnTo>
                    <a:lnTo>
                      <a:pt x="3539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4" name="Freeform: Shape 4023">
                <a:extLst>
                  <a:ext uri="{FF2B5EF4-FFF2-40B4-BE49-F238E27FC236}">
                    <a16:creationId xmlns:a16="http://schemas.microsoft.com/office/drawing/2014/main" id="{16A413C2-18B8-9EAB-478B-ADB76DA6C47D}"/>
                  </a:ext>
                </a:extLst>
              </p:cNvPr>
              <p:cNvSpPr/>
              <p:nvPr/>
            </p:nvSpPr>
            <p:spPr>
              <a:xfrm>
                <a:off x="3843422" y="3850449"/>
                <a:ext cx="35698" cy="3894"/>
              </a:xfrm>
              <a:custGeom>
                <a:avLst/>
                <a:gdLst>
                  <a:gd name="connsiteX0" fmla="*/ 35698 w 35698"/>
                  <a:gd name="connsiteY0" fmla="*/ 3894 h 3894"/>
                  <a:gd name="connsiteX1" fmla="*/ 618 w 35698"/>
                  <a:gd name="connsiteY1" fmla="*/ 3894 h 3894"/>
                  <a:gd name="connsiteX2" fmla="*/ 0 w 35698"/>
                  <a:gd name="connsiteY2" fmla="*/ 0 h 3894"/>
                  <a:gd name="connsiteX3" fmla="*/ 34895 w 35698"/>
                  <a:gd name="connsiteY3" fmla="*/ 0 h 3894"/>
                  <a:gd name="connsiteX4" fmla="*/ 35698 w 35698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98" h="3894">
                    <a:moveTo>
                      <a:pt x="35698" y="3894"/>
                    </a:moveTo>
                    <a:lnTo>
                      <a:pt x="618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5698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5" name="Freeform: Shape 4024">
                <a:extLst>
                  <a:ext uri="{FF2B5EF4-FFF2-40B4-BE49-F238E27FC236}">
                    <a16:creationId xmlns:a16="http://schemas.microsoft.com/office/drawing/2014/main" id="{B1983EDE-7A54-60FF-01D0-6E2A26BA8D91}"/>
                  </a:ext>
                </a:extLst>
              </p:cNvPr>
              <p:cNvSpPr/>
              <p:nvPr/>
            </p:nvSpPr>
            <p:spPr>
              <a:xfrm>
                <a:off x="3905856" y="3850449"/>
                <a:ext cx="35976" cy="3894"/>
              </a:xfrm>
              <a:custGeom>
                <a:avLst/>
                <a:gdLst>
                  <a:gd name="connsiteX0" fmla="*/ 35977 w 35976"/>
                  <a:gd name="connsiteY0" fmla="*/ 3894 h 3894"/>
                  <a:gd name="connsiteX1" fmla="*/ 927 w 35976"/>
                  <a:gd name="connsiteY1" fmla="*/ 3894 h 3894"/>
                  <a:gd name="connsiteX2" fmla="*/ 0 w 35976"/>
                  <a:gd name="connsiteY2" fmla="*/ 0 h 3894"/>
                  <a:gd name="connsiteX3" fmla="*/ 34895 w 35976"/>
                  <a:gd name="connsiteY3" fmla="*/ 0 h 3894"/>
                  <a:gd name="connsiteX4" fmla="*/ 35977 w 35976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76" h="3894">
                    <a:moveTo>
                      <a:pt x="35977" y="3894"/>
                    </a:moveTo>
                    <a:lnTo>
                      <a:pt x="927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5977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6" name="Freeform: Shape 4025">
                <a:extLst>
                  <a:ext uri="{FF2B5EF4-FFF2-40B4-BE49-F238E27FC236}">
                    <a16:creationId xmlns:a16="http://schemas.microsoft.com/office/drawing/2014/main" id="{B51A90B9-E522-C10B-4933-1F2483D6F646}"/>
                  </a:ext>
                </a:extLst>
              </p:cNvPr>
              <p:cNvSpPr/>
              <p:nvPr/>
            </p:nvSpPr>
            <p:spPr>
              <a:xfrm>
                <a:off x="3968290" y="3850449"/>
                <a:ext cx="36285" cy="3894"/>
              </a:xfrm>
              <a:custGeom>
                <a:avLst/>
                <a:gdLst>
                  <a:gd name="connsiteX0" fmla="*/ 36286 w 36285"/>
                  <a:gd name="connsiteY0" fmla="*/ 3894 h 3894"/>
                  <a:gd name="connsiteX1" fmla="*/ 1205 w 36285"/>
                  <a:gd name="connsiteY1" fmla="*/ 3894 h 3894"/>
                  <a:gd name="connsiteX2" fmla="*/ 0 w 36285"/>
                  <a:gd name="connsiteY2" fmla="*/ 0 h 3894"/>
                  <a:gd name="connsiteX3" fmla="*/ 34895 w 36285"/>
                  <a:gd name="connsiteY3" fmla="*/ 0 h 3894"/>
                  <a:gd name="connsiteX4" fmla="*/ 36286 w 36285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85" h="3894">
                    <a:moveTo>
                      <a:pt x="36286" y="3894"/>
                    </a:moveTo>
                    <a:lnTo>
                      <a:pt x="1205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6286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7" name="Freeform: Shape 4026">
                <a:extLst>
                  <a:ext uri="{FF2B5EF4-FFF2-40B4-BE49-F238E27FC236}">
                    <a16:creationId xmlns:a16="http://schemas.microsoft.com/office/drawing/2014/main" id="{ECBD9166-7A97-DBE6-5353-AB106F8B5930}"/>
                  </a:ext>
                </a:extLst>
              </p:cNvPr>
              <p:cNvSpPr/>
              <p:nvPr/>
            </p:nvSpPr>
            <p:spPr>
              <a:xfrm>
                <a:off x="4030724" y="3850449"/>
                <a:ext cx="36563" cy="3894"/>
              </a:xfrm>
              <a:custGeom>
                <a:avLst/>
                <a:gdLst>
                  <a:gd name="connsiteX0" fmla="*/ 36564 w 36563"/>
                  <a:gd name="connsiteY0" fmla="*/ 3894 h 3894"/>
                  <a:gd name="connsiteX1" fmla="*/ 1514 w 36563"/>
                  <a:gd name="connsiteY1" fmla="*/ 3894 h 3894"/>
                  <a:gd name="connsiteX2" fmla="*/ 0 w 36563"/>
                  <a:gd name="connsiteY2" fmla="*/ 0 h 3894"/>
                  <a:gd name="connsiteX3" fmla="*/ 34895 w 36563"/>
                  <a:gd name="connsiteY3" fmla="*/ 0 h 3894"/>
                  <a:gd name="connsiteX4" fmla="*/ 36564 w 36563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3" h="3894">
                    <a:moveTo>
                      <a:pt x="36564" y="3894"/>
                    </a:moveTo>
                    <a:lnTo>
                      <a:pt x="1514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6564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2920BD94-4586-FECD-702C-B2E3E0CCBFC0}"/>
                  </a:ext>
                </a:extLst>
              </p:cNvPr>
              <p:cNvSpPr/>
              <p:nvPr/>
            </p:nvSpPr>
            <p:spPr>
              <a:xfrm>
                <a:off x="4093127" y="3850449"/>
                <a:ext cx="36903" cy="3894"/>
              </a:xfrm>
              <a:custGeom>
                <a:avLst/>
                <a:gdLst>
                  <a:gd name="connsiteX0" fmla="*/ 36904 w 36903"/>
                  <a:gd name="connsiteY0" fmla="*/ 3894 h 3894"/>
                  <a:gd name="connsiteX1" fmla="*/ 1823 w 36903"/>
                  <a:gd name="connsiteY1" fmla="*/ 3894 h 3894"/>
                  <a:gd name="connsiteX2" fmla="*/ 0 w 36903"/>
                  <a:gd name="connsiteY2" fmla="*/ 0 h 3894"/>
                  <a:gd name="connsiteX3" fmla="*/ 34895 w 36903"/>
                  <a:gd name="connsiteY3" fmla="*/ 0 h 3894"/>
                  <a:gd name="connsiteX4" fmla="*/ 36904 w 36903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3" h="3894">
                    <a:moveTo>
                      <a:pt x="36904" y="3894"/>
                    </a:moveTo>
                    <a:lnTo>
                      <a:pt x="1823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6904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0096C39A-E170-7AF3-38AB-EFA6B74BF9B2}"/>
                  </a:ext>
                </a:extLst>
              </p:cNvPr>
              <p:cNvSpPr/>
              <p:nvPr/>
            </p:nvSpPr>
            <p:spPr>
              <a:xfrm>
                <a:off x="4155561" y="3850449"/>
                <a:ext cx="37182" cy="3894"/>
              </a:xfrm>
              <a:custGeom>
                <a:avLst/>
                <a:gdLst>
                  <a:gd name="connsiteX0" fmla="*/ 37182 w 37182"/>
                  <a:gd name="connsiteY0" fmla="*/ 3894 h 3894"/>
                  <a:gd name="connsiteX1" fmla="*/ 2132 w 37182"/>
                  <a:gd name="connsiteY1" fmla="*/ 3894 h 3894"/>
                  <a:gd name="connsiteX2" fmla="*/ 0 w 37182"/>
                  <a:gd name="connsiteY2" fmla="*/ 0 h 3894"/>
                  <a:gd name="connsiteX3" fmla="*/ 34895 w 37182"/>
                  <a:gd name="connsiteY3" fmla="*/ 0 h 3894"/>
                  <a:gd name="connsiteX4" fmla="*/ 37182 w 37182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2" h="3894">
                    <a:moveTo>
                      <a:pt x="37182" y="3894"/>
                    </a:moveTo>
                    <a:lnTo>
                      <a:pt x="2132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7182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0" name="Freeform: Shape 4029">
                <a:extLst>
                  <a:ext uri="{FF2B5EF4-FFF2-40B4-BE49-F238E27FC236}">
                    <a16:creationId xmlns:a16="http://schemas.microsoft.com/office/drawing/2014/main" id="{FDBBB1D1-D126-2226-6E94-1B0F311036BA}"/>
                  </a:ext>
                </a:extLst>
              </p:cNvPr>
              <p:cNvSpPr/>
              <p:nvPr/>
            </p:nvSpPr>
            <p:spPr>
              <a:xfrm>
                <a:off x="4217995" y="3850449"/>
                <a:ext cx="37491" cy="3894"/>
              </a:xfrm>
              <a:custGeom>
                <a:avLst/>
                <a:gdLst>
                  <a:gd name="connsiteX0" fmla="*/ 37491 w 37491"/>
                  <a:gd name="connsiteY0" fmla="*/ 3894 h 3894"/>
                  <a:gd name="connsiteX1" fmla="*/ 2411 w 37491"/>
                  <a:gd name="connsiteY1" fmla="*/ 3894 h 3894"/>
                  <a:gd name="connsiteX2" fmla="*/ 0 w 37491"/>
                  <a:gd name="connsiteY2" fmla="*/ 0 h 3894"/>
                  <a:gd name="connsiteX3" fmla="*/ 34895 w 37491"/>
                  <a:gd name="connsiteY3" fmla="*/ 0 h 3894"/>
                  <a:gd name="connsiteX4" fmla="*/ 37491 w 37491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894">
                    <a:moveTo>
                      <a:pt x="37491" y="3894"/>
                    </a:moveTo>
                    <a:lnTo>
                      <a:pt x="2411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7491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1" name="Freeform: Shape 4030">
                <a:extLst>
                  <a:ext uri="{FF2B5EF4-FFF2-40B4-BE49-F238E27FC236}">
                    <a16:creationId xmlns:a16="http://schemas.microsoft.com/office/drawing/2014/main" id="{D53F874F-BB90-957D-DA51-7893AB952BD4}"/>
                  </a:ext>
                </a:extLst>
              </p:cNvPr>
              <p:cNvSpPr/>
              <p:nvPr/>
            </p:nvSpPr>
            <p:spPr>
              <a:xfrm>
                <a:off x="4280429" y="3850449"/>
                <a:ext cx="37769" cy="3894"/>
              </a:xfrm>
              <a:custGeom>
                <a:avLst/>
                <a:gdLst>
                  <a:gd name="connsiteX0" fmla="*/ 37769 w 37769"/>
                  <a:gd name="connsiteY0" fmla="*/ 3894 h 3894"/>
                  <a:gd name="connsiteX1" fmla="*/ 2720 w 37769"/>
                  <a:gd name="connsiteY1" fmla="*/ 3894 h 3894"/>
                  <a:gd name="connsiteX2" fmla="*/ 0 w 37769"/>
                  <a:gd name="connsiteY2" fmla="*/ 0 h 3894"/>
                  <a:gd name="connsiteX3" fmla="*/ 34895 w 37769"/>
                  <a:gd name="connsiteY3" fmla="*/ 0 h 3894"/>
                  <a:gd name="connsiteX4" fmla="*/ 37769 w 37769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3894">
                    <a:moveTo>
                      <a:pt x="37769" y="3894"/>
                    </a:moveTo>
                    <a:lnTo>
                      <a:pt x="2720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7769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3647C1C1-D023-4165-249E-35C9C7574E03}"/>
                  </a:ext>
                </a:extLst>
              </p:cNvPr>
              <p:cNvSpPr/>
              <p:nvPr/>
            </p:nvSpPr>
            <p:spPr>
              <a:xfrm>
                <a:off x="4342832" y="3850449"/>
                <a:ext cx="38109" cy="3894"/>
              </a:xfrm>
              <a:custGeom>
                <a:avLst/>
                <a:gdLst>
                  <a:gd name="connsiteX0" fmla="*/ 38110 w 38109"/>
                  <a:gd name="connsiteY0" fmla="*/ 3894 h 3894"/>
                  <a:gd name="connsiteX1" fmla="*/ 3029 w 38109"/>
                  <a:gd name="connsiteY1" fmla="*/ 3894 h 3894"/>
                  <a:gd name="connsiteX2" fmla="*/ 0 w 38109"/>
                  <a:gd name="connsiteY2" fmla="*/ 0 h 3894"/>
                  <a:gd name="connsiteX3" fmla="*/ 34926 w 38109"/>
                  <a:gd name="connsiteY3" fmla="*/ 0 h 3894"/>
                  <a:gd name="connsiteX4" fmla="*/ 38110 w 38109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9" h="3894">
                    <a:moveTo>
                      <a:pt x="38110" y="3894"/>
                    </a:moveTo>
                    <a:lnTo>
                      <a:pt x="3029" y="3894"/>
                    </a:lnTo>
                    <a:lnTo>
                      <a:pt x="0" y="0"/>
                    </a:lnTo>
                    <a:lnTo>
                      <a:pt x="34926" y="0"/>
                    </a:lnTo>
                    <a:lnTo>
                      <a:pt x="38110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7E432CDC-125C-375E-4E6A-531B5EFE0136}"/>
                  </a:ext>
                </a:extLst>
              </p:cNvPr>
              <p:cNvSpPr/>
              <p:nvPr/>
            </p:nvSpPr>
            <p:spPr>
              <a:xfrm>
                <a:off x="4405266" y="3850449"/>
                <a:ext cx="38387" cy="3894"/>
              </a:xfrm>
              <a:custGeom>
                <a:avLst/>
                <a:gdLst>
                  <a:gd name="connsiteX0" fmla="*/ 38387 w 38387"/>
                  <a:gd name="connsiteY0" fmla="*/ 3894 h 3894"/>
                  <a:gd name="connsiteX1" fmla="*/ 3338 w 38387"/>
                  <a:gd name="connsiteY1" fmla="*/ 3894 h 3894"/>
                  <a:gd name="connsiteX2" fmla="*/ 0 w 38387"/>
                  <a:gd name="connsiteY2" fmla="*/ 0 h 3894"/>
                  <a:gd name="connsiteX3" fmla="*/ 34895 w 38387"/>
                  <a:gd name="connsiteY3" fmla="*/ 0 h 3894"/>
                  <a:gd name="connsiteX4" fmla="*/ 38387 w 38387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3894">
                    <a:moveTo>
                      <a:pt x="38387" y="3894"/>
                    </a:moveTo>
                    <a:lnTo>
                      <a:pt x="3338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8387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CCC2FCD4-CC95-DF7C-6B16-197CE694F809}"/>
                  </a:ext>
                </a:extLst>
              </p:cNvPr>
              <p:cNvSpPr/>
              <p:nvPr/>
            </p:nvSpPr>
            <p:spPr>
              <a:xfrm>
                <a:off x="4467700" y="3850449"/>
                <a:ext cx="38696" cy="3894"/>
              </a:xfrm>
              <a:custGeom>
                <a:avLst/>
                <a:gdLst>
                  <a:gd name="connsiteX0" fmla="*/ 38697 w 38696"/>
                  <a:gd name="connsiteY0" fmla="*/ 3894 h 3894"/>
                  <a:gd name="connsiteX1" fmla="*/ 3616 w 38696"/>
                  <a:gd name="connsiteY1" fmla="*/ 3894 h 3894"/>
                  <a:gd name="connsiteX2" fmla="*/ 0 w 38696"/>
                  <a:gd name="connsiteY2" fmla="*/ 0 h 3894"/>
                  <a:gd name="connsiteX3" fmla="*/ 34895 w 38696"/>
                  <a:gd name="connsiteY3" fmla="*/ 0 h 3894"/>
                  <a:gd name="connsiteX4" fmla="*/ 38697 w 38696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894">
                    <a:moveTo>
                      <a:pt x="38697" y="3894"/>
                    </a:moveTo>
                    <a:lnTo>
                      <a:pt x="3616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8697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E24ACF69-947C-1BD7-D2C5-D865C36A9015}"/>
                  </a:ext>
                </a:extLst>
              </p:cNvPr>
              <p:cNvSpPr/>
              <p:nvPr/>
            </p:nvSpPr>
            <p:spPr>
              <a:xfrm>
                <a:off x="4530134" y="3850449"/>
                <a:ext cx="38975" cy="3894"/>
              </a:xfrm>
              <a:custGeom>
                <a:avLst/>
                <a:gdLst>
                  <a:gd name="connsiteX0" fmla="*/ 38975 w 38975"/>
                  <a:gd name="connsiteY0" fmla="*/ 3894 h 3894"/>
                  <a:gd name="connsiteX1" fmla="*/ 3925 w 38975"/>
                  <a:gd name="connsiteY1" fmla="*/ 3894 h 3894"/>
                  <a:gd name="connsiteX2" fmla="*/ 0 w 38975"/>
                  <a:gd name="connsiteY2" fmla="*/ 0 h 3894"/>
                  <a:gd name="connsiteX3" fmla="*/ 34895 w 38975"/>
                  <a:gd name="connsiteY3" fmla="*/ 0 h 3894"/>
                  <a:gd name="connsiteX4" fmla="*/ 38975 w 38975"/>
                  <a:gd name="connsiteY4" fmla="*/ 3894 h 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5" h="3894">
                    <a:moveTo>
                      <a:pt x="38975" y="3894"/>
                    </a:moveTo>
                    <a:lnTo>
                      <a:pt x="3925" y="3894"/>
                    </a:lnTo>
                    <a:lnTo>
                      <a:pt x="0" y="0"/>
                    </a:lnTo>
                    <a:lnTo>
                      <a:pt x="34895" y="0"/>
                    </a:lnTo>
                    <a:lnTo>
                      <a:pt x="38975" y="3894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A14FEF42-71EB-74BF-5A45-71AA4B208390}"/>
                  </a:ext>
                </a:extLst>
              </p:cNvPr>
              <p:cNvSpPr/>
              <p:nvPr/>
            </p:nvSpPr>
            <p:spPr>
              <a:xfrm>
                <a:off x="2770825" y="3856353"/>
                <a:ext cx="39716" cy="3956"/>
              </a:xfrm>
              <a:custGeom>
                <a:avLst/>
                <a:gdLst>
                  <a:gd name="connsiteX0" fmla="*/ 35328 w 39716"/>
                  <a:gd name="connsiteY0" fmla="*/ 3956 h 3956"/>
                  <a:gd name="connsiteX1" fmla="*/ 0 w 39716"/>
                  <a:gd name="connsiteY1" fmla="*/ 3956 h 3956"/>
                  <a:gd name="connsiteX2" fmla="*/ 4544 w 39716"/>
                  <a:gd name="connsiteY2" fmla="*/ 0 h 3956"/>
                  <a:gd name="connsiteX3" fmla="*/ 39717 w 39716"/>
                  <a:gd name="connsiteY3" fmla="*/ 0 h 3956"/>
                  <a:gd name="connsiteX4" fmla="*/ 35328 w 39716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4544" y="0"/>
                    </a:lnTo>
                    <a:lnTo>
                      <a:pt x="39717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7" name="Freeform: Shape 4036">
                <a:extLst>
                  <a:ext uri="{FF2B5EF4-FFF2-40B4-BE49-F238E27FC236}">
                    <a16:creationId xmlns:a16="http://schemas.microsoft.com/office/drawing/2014/main" id="{1485A9BE-E0C4-F368-93D7-16DC819CC4C1}"/>
                  </a:ext>
                </a:extLst>
              </p:cNvPr>
              <p:cNvSpPr/>
              <p:nvPr/>
            </p:nvSpPr>
            <p:spPr>
              <a:xfrm>
                <a:off x="2834032" y="3856353"/>
                <a:ext cx="39376" cy="3956"/>
              </a:xfrm>
              <a:custGeom>
                <a:avLst/>
                <a:gdLst>
                  <a:gd name="connsiteX0" fmla="*/ 35328 w 39376"/>
                  <a:gd name="connsiteY0" fmla="*/ 3956 h 3956"/>
                  <a:gd name="connsiteX1" fmla="*/ 0 w 39376"/>
                  <a:gd name="connsiteY1" fmla="*/ 3956 h 3956"/>
                  <a:gd name="connsiteX2" fmla="*/ 4234 w 39376"/>
                  <a:gd name="connsiteY2" fmla="*/ 0 h 3956"/>
                  <a:gd name="connsiteX3" fmla="*/ 39377 w 39376"/>
                  <a:gd name="connsiteY3" fmla="*/ 0 h 3956"/>
                  <a:gd name="connsiteX4" fmla="*/ 35328 w 39376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6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4234" y="0"/>
                    </a:lnTo>
                    <a:lnTo>
                      <a:pt x="39377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8" name="Freeform: Shape 4037">
                <a:extLst>
                  <a:ext uri="{FF2B5EF4-FFF2-40B4-BE49-F238E27FC236}">
                    <a16:creationId xmlns:a16="http://schemas.microsoft.com/office/drawing/2014/main" id="{05FFF50E-2612-CAB9-0111-D08C7179B47B}"/>
                  </a:ext>
                </a:extLst>
              </p:cNvPr>
              <p:cNvSpPr/>
              <p:nvPr/>
            </p:nvSpPr>
            <p:spPr>
              <a:xfrm>
                <a:off x="2897208" y="3856353"/>
                <a:ext cx="39098" cy="3956"/>
              </a:xfrm>
              <a:custGeom>
                <a:avLst/>
                <a:gdLst>
                  <a:gd name="connsiteX0" fmla="*/ 35328 w 39098"/>
                  <a:gd name="connsiteY0" fmla="*/ 3956 h 3956"/>
                  <a:gd name="connsiteX1" fmla="*/ 0 w 39098"/>
                  <a:gd name="connsiteY1" fmla="*/ 3956 h 3956"/>
                  <a:gd name="connsiteX2" fmla="*/ 3925 w 39098"/>
                  <a:gd name="connsiteY2" fmla="*/ 0 h 3956"/>
                  <a:gd name="connsiteX3" fmla="*/ 39099 w 39098"/>
                  <a:gd name="connsiteY3" fmla="*/ 0 h 3956"/>
                  <a:gd name="connsiteX4" fmla="*/ 35328 w 39098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3925" y="0"/>
                    </a:lnTo>
                    <a:lnTo>
                      <a:pt x="39099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14AA7402-3946-CF74-73A5-EA417552B4AD}"/>
                  </a:ext>
                </a:extLst>
              </p:cNvPr>
              <p:cNvSpPr/>
              <p:nvPr/>
            </p:nvSpPr>
            <p:spPr>
              <a:xfrm>
                <a:off x="2960383" y="3856353"/>
                <a:ext cx="38789" cy="3956"/>
              </a:xfrm>
              <a:custGeom>
                <a:avLst/>
                <a:gdLst>
                  <a:gd name="connsiteX0" fmla="*/ 35328 w 38789"/>
                  <a:gd name="connsiteY0" fmla="*/ 3956 h 3956"/>
                  <a:gd name="connsiteX1" fmla="*/ 0 w 38789"/>
                  <a:gd name="connsiteY1" fmla="*/ 3956 h 3956"/>
                  <a:gd name="connsiteX2" fmla="*/ 3647 w 38789"/>
                  <a:gd name="connsiteY2" fmla="*/ 0 h 3956"/>
                  <a:gd name="connsiteX3" fmla="*/ 38789 w 38789"/>
                  <a:gd name="connsiteY3" fmla="*/ 0 h 3956"/>
                  <a:gd name="connsiteX4" fmla="*/ 35328 w 38789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3647" y="0"/>
                    </a:lnTo>
                    <a:lnTo>
                      <a:pt x="38789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550DF388-9635-E8CE-E621-73D5014F781C}"/>
                  </a:ext>
                </a:extLst>
              </p:cNvPr>
              <p:cNvSpPr/>
              <p:nvPr/>
            </p:nvSpPr>
            <p:spPr>
              <a:xfrm>
                <a:off x="3023590" y="3856353"/>
                <a:ext cx="38480" cy="3956"/>
              </a:xfrm>
              <a:custGeom>
                <a:avLst/>
                <a:gdLst>
                  <a:gd name="connsiteX0" fmla="*/ 35328 w 38480"/>
                  <a:gd name="connsiteY0" fmla="*/ 3956 h 3956"/>
                  <a:gd name="connsiteX1" fmla="*/ 0 w 38480"/>
                  <a:gd name="connsiteY1" fmla="*/ 3956 h 3956"/>
                  <a:gd name="connsiteX2" fmla="*/ 3307 w 38480"/>
                  <a:gd name="connsiteY2" fmla="*/ 0 h 3956"/>
                  <a:gd name="connsiteX3" fmla="*/ 38480 w 38480"/>
                  <a:gd name="connsiteY3" fmla="*/ 0 h 3956"/>
                  <a:gd name="connsiteX4" fmla="*/ 35328 w 38480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3307" y="0"/>
                    </a:lnTo>
                    <a:lnTo>
                      <a:pt x="38480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18A620FD-9CF8-5FB7-44AB-2F1213AA86A6}"/>
                  </a:ext>
                </a:extLst>
              </p:cNvPr>
              <p:cNvSpPr/>
              <p:nvPr/>
            </p:nvSpPr>
            <p:spPr>
              <a:xfrm>
                <a:off x="3086766" y="3856353"/>
                <a:ext cx="38171" cy="3956"/>
              </a:xfrm>
              <a:custGeom>
                <a:avLst/>
                <a:gdLst>
                  <a:gd name="connsiteX0" fmla="*/ 35328 w 38171"/>
                  <a:gd name="connsiteY0" fmla="*/ 3956 h 3956"/>
                  <a:gd name="connsiteX1" fmla="*/ 0 w 38171"/>
                  <a:gd name="connsiteY1" fmla="*/ 3956 h 3956"/>
                  <a:gd name="connsiteX2" fmla="*/ 3029 w 38171"/>
                  <a:gd name="connsiteY2" fmla="*/ 0 h 3956"/>
                  <a:gd name="connsiteX3" fmla="*/ 38171 w 38171"/>
                  <a:gd name="connsiteY3" fmla="*/ 0 h 3956"/>
                  <a:gd name="connsiteX4" fmla="*/ 35328 w 38171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3029" y="0"/>
                    </a:lnTo>
                    <a:lnTo>
                      <a:pt x="38171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6518336A-E1E3-A9B2-5C90-CD8C6C7740AC}"/>
                  </a:ext>
                </a:extLst>
              </p:cNvPr>
              <p:cNvSpPr/>
              <p:nvPr/>
            </p:nvSpPr>
            <p:spPr>
              <a:xfrm>
                <a:off x="3149942" y="3856353"/>
                <a:ext cx="37893" cy="3956"/>
              </a:xfrm>
              <a:custGeom>
                <a:avLst/>
                <a:gdLst>
                  <a:gd name="connsiteX0" fmla="*/ 35328 w 37893"/>
                  <a:gd name="connsiteY0" fmla="*/ 3956 h 3956"/>
                  <a:gd name="connsiteX1" fmla="*/ 0 w 37893"/>
                  <a:gd name="connsiteY1" fmla="*/ 3956 h 3956"/>
                  <a:gd name="connsiteX2" fmla="*/ 2720 w 37893"/>
                  <a:gd name="connsiteY2" fmla="*/ 0 h 3956"/>
                  <a:gd name="connsiteX3" fmla="*/ 37893 w 37893"/>
                  <a:gd name="connsiteY3" fmla="*/ 0 h 3956"/>
                  <a:gd name="connsiteX4" fmla="*/ 35328 w 37893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2720" y="0"/>
                    </a:lnTo>
                    <a:lnTo>
                      <a:pt x="37893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31B335E0-9AFD-6C19-F7CB-8FD552BDE76B}"/>
                  </a:ext>
                </a:extLst>
              </p:cNvPr>
              <p:cNvSpPr/>
              <p:nvPr/>
            </p:nvSpPr>
            <p:spPr>
              <a:xfrm>
                <a:off x="3213148" y="3856353"/>
                <a:ext cx="37553" cy="3956"/>
              </a:xfrm>
              <a:custGeom>
                <a:avLst/>
                <a:gdLst>
                  <a:gd name="connsiteX0" fmla="*/ 35328 w 37553"/>
                  <a:gd name="connsiteY0" fmla="*/ 3956 h 3956"/>
                  <a:gd name="connsiteX1" fmla="*/ 0 w 37553"/>
                  <a:gd name="connsiteY1" fmla="*/ 3956 h 3956"/>
                  <a:gd name="connsiteX2" fmla="*/ 2411 w 37553"/>
                  <a:gd name="connsiteY2" fmla="*/ 0 h 3956"/>
                  <a:gd name="connsiteX3" fmla="*/ 37553 w 37553"/>
                  <a:gd name="connsiteY3" fmla="*/ 0 h 3956"/>
                  <a:gd name="connsiteX4" fmla="*/ 35328 w 37553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53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2411" y="0"/>
                    </a:lnTo>
                    <a:lnTo>
                      <a:pt x="37553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E6F661F1-29C4-45D4-10F2-73EAB68D2C3F}"/>
                  </a:ext>
                </a:extLst>
              </p:cNvPr>
              <p:cNvSpPr/>
              <p:nvPr/>
            </p:nvSpPr>
            <p:spPr>
              <a:xfrm>
                <a:off x="3276324" y="3856353"/>
                <a:ext cx="37274" cy="3956"/>
              </a:xfrm>
              <a:custGeom>
                <a:avLst/>
                <a:gdLst>
                  <a:gd name="connsiteX0" fmla="*/ 35328 w 37274"/>
                  <a:gd name="connsiteY0" fmla="*/ 3956 h 3956"/>
                  <a:gd name="connsiteX1" fmla="*/ 0 w 37274"/>
                  <a:gd name="connsiteY1" fmla="*/ 3956 h 3956"/>
                  <a:gd name="connsiteX2" fmla="*/ 2102 w 37274"/>
                  <a:gd name="connsiteY2" fmla="*/ 0 h 3956"/>
                  <a:gd name="connsiteX3" fmla="*/ 37275 w 37274"/>
                  <a:gd name="connsiteY3" fmla="*/ 0 h 3956"/>
                  <a:gd name="connsiteX4" fmla="*/ 35328 w 37274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74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2102" y="0"/>
                    </a:lnTo>
                    <a:lnTo>
                      <a:pt x="37275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AD706F5E-1E10-CE89-129C-23EC079ADD97}"/>
                  </a:ext>
                </a:extLst>
              </p:cNvPr>
              <p:cNvSpPr/>
              <p:nvPr/>
            </p:nvSpPr>
            <p:spPr>
              <a:xfrm>
                <a:off x="3339531" y="3856353"/>
                <a:ext cx="36935" cy="3956"/>
              </a:xfrm>
              <a:custGeom>
                <a:avLst/>
                <a:gdLst>
                  <a:gd name="connsiteX0" fmla="*/ 35297 w 36935"/>
                  <a:gd name="connsiteY0" fmla="*/ 3956 h 3956"/>
                  <a:gd name="connsiteX1" fmla="*/ 0 w 36935"/>
                  <a:gd name="connsiteY1" fmla="*/ 3956 h 3956"/>
                  <a:gd name="connsiteX2" fmla="*/ 1793 w 36935"/>
                  <a:gd name="connsiteY2" fmla="*/ 0 h 3956"/>
                  <a:gd name="connsiteX3" fmla="*/ 36935 w 36935"/>
                  <a:gd name="connsiteY3" fmla="*/ 0 h 3956"/>
                  <a:gd name="connsiteX4" fmla="*/ 35297 w 36935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5" h="3956">
                    <a:moveTo>
                      <a:pt x="35297" y="3956"/>
                    </a:moveTo>
                    <a:lnTo>
                      <a:pt x="0" y="3956"/>
                    </a:lnTo>
                    <a:lnTo>
                      <a:pt x="1793" y="0"/>
                    </a:lnTo>
                    <a:lnTo>
                      <a:pt x="36935" y="0"/>
                    </a:lnTo>
                    <a:lnTo>
                      <a:pt x="35297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BC6AB2C7-C1BD-8411-7CEC-4DDE5EF48860}"/>
                  </a:ext>
                </a:extLst>
              </p:cNvPr>
              <p:cNvSpPr/>
              <p:nvPr/>
            </p:nvSpPr>
            <p:spPr>
              <a:xfrm>
                <a:off x="3402707" y="3856353"/>
                <a:ext cx="36656" cy="3956"/>
              </a:xfrm>
              <a:custGeom>
                <a:avLst/>
                <a:gdLst>
                  <a:gd name="connsiteX0" fmla="*/ 35328 w 36656"/>
                  <a:gd name="connsiteY0" fmla="*/ 3956 h 3956"/>
                  <a:gd name="connsiteX1" fmla="*/ 0 w 36656"/>
                  <a:gd name="connsiteY1" fmla="*/ 3956 h 3956"/>
                  <a:gd name="connsiteX2" fmla="*/ 1484 w 36656"/>
                  <a:gd name="connsiteY2" fmla="*/ 0 h 3956"/>
                  <a:gd name="connsiteX3" fmla="*/ 36657 w 36656"/>
                  <a:gd name="connsiteY3" fmla="*/ 0 h 3956"/>
                  <a:gd name="connsiteX4" fmla="*/ 35328 w 36656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6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1484" y="0"/>
                    </a:lnTo>
                    <a:lnTo>
                      <a:pt x="36657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BF4D10E8-DDFE-02EC-EDF1-56A6EABF78C8}"/>
                  </a:ext>
                </a:extLst>
              </p:cNvPr>
              <p:cNvSpPr/>
              <p:nvPr/>
            </p:nvSpPr>
            <p:spPr>
              <a:xfrm>
                <a:off x="3465882" y="3856353"/>
                <a:ext cx="36347" cy="3956"/>
              </a:xfrm>
              <a:custGeom>
                <a:avLst/>
                <a:gdLst>
                  <a:gd name="connsiteX0" fmla="*/ 35328 w 36347"/>
                  <a:gd name="connsiteY0" fmla="*/ 3956 h 3956"/>
                  <a:gd name="connsiteX1" fmla="*/ 0 w 36347"/>
                  <a:gd name="connsiteY1" fmla="*/ 3956 h 3956"/>
                  <a:gd name="connsiteX2" fmla="*/ 1205 w 36347"/>
                  <a:gd name="connsiteY2" fmla="*/ 0 h 3956"/>
                  <a:gd name="connsiteX3" fmla="*/ 36348 w 36347"/>
                  <a:gd name="connsiteY3" fmla="*/ 0 h 3956"/>
                  <a:gd name="connsiteX4" fmla="*/ 35328 w 36347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47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1205" y="0"/>
                    </a:lnTo>
                    <a:lnTo>
                      <a:pt x="36348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EAA2DB98-7694-EAEF-707C-5E491947FE57}"/>
                  </a:ext>
                </a:extLst>
              </p:cNvPr>
              <p:cNvSpPr/>
              <p:nvPr/>
            </p:nvSpPr>
            <p:spPr>
              <a:xfrm>
                <a:off x="3529089" y="3856353"/>
                <a:ext cx="36038" cy="3956"/>
              </a:xfrm>
              <a:custGeom>
                <a:avLst/>
                <a:gdLst>
                  <a:gd name="connsiteX0" fmla="*/ 35297 w 36038"/>
                  <a:gd name="connsiteY0" fmla="*/ 3956 h 3956"/>
                  <a:gd name="connsiteX1" fmla="*/ 0 w 36038"/>
                  <a:gd name="connsiteY1" fmla="*/ 3956 h 3956"/>
                  <a:gd name="connsiteX2" fmla="*/ 866 w 36038"/>
                  <a:gd name="connsiteY2" fmla="*/ 0 h 3956"/>
                  <a:gd name="connsiteX3" fmla="*/ 36039 w 36038"/>
                  <a:gd name="connsiteY3" fmla="*/ 0 h 3956"/>
                  <a:gd name="connsiteX4" fmla="*/ 35297 w 36038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38" h="3956">
                    <a:moveTo>
                      <a:pt x="35297" y="3956"/>
                    </a:moveTo>
                    <a:lnTo>
                      <a:pt x="0" y="3956"/>
                    </a:lnTo>
                    <a:lnTo>
                      <a:pt x="866" y="0"/>
                    </a:lnTo>
                    <a:lnTo>
                      <a:pt x="36039" y="0"/>
                    </a:lnTo>
                    <a:lnTo>
                      <a:pt x="35297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7016B1A8-C63B-68EC-2FB4-1B710942519A}"/>
                  </a:ext>
                </a:extLst>
              </p:cNvPr>
              <p:cNvSpPr/>
              <p:nvPr/>
            </p:nvSpPr>
            <p:spPr>
              <a:xfrm>
                <a:off x="3592265" y="3856353"/>
                <a:ext cx="35729" cy="3956"/>
              </a:xfrm>
              <a:custGeom>
                <a:avLst/>
                <a:gdLst>
                  <a:gd name="connsiteX0" fmla="*/ 35328 w 35729"/>
                  <a:gd name="connsiteY0" fmla="*/ 3956 h 3956"/>
                  <a:gd name="connsiteX1" fmla="*/ 0 w 35729"/>
                  <a:gd name="connsiteY1" fmla="*/ 3956 h 3956"/>
                  <a:gd name="connsiteX2" fmla="*/ 587 w 35729"/>
                  <a:gd name="connsiteY2" fmla="*/ 0 h 3956"/>
                  <a:gd name="connsiteX3" fmla="*/ 35729 w 35729"/>
                  <a:gd name="connsiteY3" fmla="*/ 0 h 3956"/>
                  <a:gd name="connsiteX4" fmla="*/ 35328 w 35729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29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587" y="0"/>
                    </a:lnTo>
                    <a:lnTo>
                      <a:pt x="35729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4A04F85B-94CB-3DFC-6F1E-7083BA5C08CB}"/>
                  </a:ext>
                </a:extLst>
              </p:cNvPr>
              <p:cNvSpPr/>
              <p:nvPr/>
            </p:nvSpPr>
            <p:spPr>
              <a:xfrm>
                <a:off x="3655440" y="3856353"/>
                <a:ext cx="35451" cy="3956"/>
              </a:xfrm>
              <a:custGeom>
                <a:avLst/>
                <a:gdLst>
                  <a:gd name="connsiteX0" fmla="*/ 35328 w 35451"/>
                  <a:gd name="connsiteY0" fmla="*/ 3956 h 3956"/>
                  <a:gd name="connsiteX1" fmla="*/ 0 w 35451"/>
                  <a:gd name="connsiteY1" fmla="*/ 3956 h 3956"/>
                  <a:gd name="connsiteX2" fmla="*/ 278 w 35451"/>
                  <a:gd name="connsiteY2" fmla="*/ 0 h 3956"/>
                  <a:gd name="connsiteX3" fmla="*/ 35452 w 35451"/>
                  <a:gd name="connsiteY3" fmla="*/ 0 h 3956"/>
                  <a:gd name="connsiteX4" fmla="*/ 35328 w 35451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51" h="3956">
                    <a:moveTo>
                      <a:pt x="35328" y="3956"/>
                    </a:moveTo>
                    <a:lnTo>
                      <a:pt x="0" y="3956"/>
                    </a:lnTo>
                    <a:lnTo>
                      <a:pt x="278" y="0"/>
                    </a:lnTo>
                    <a:lnTo>
                      <a:pt x="35452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1" name="Freeform: Shape 4050">
                <a:extLst>
                  <a:ext uri="{FF2B5EF4-FFF2-40B4-BE49-F238E27FC236}">
                    <a16:creationId xmlns:a16="http://schemas.microsoft.com/office/drawing/2014/main" id="{134B5D11-C054-AE00-B569-883B39FE22B3}"/>
                  </a:ext>
                </a:extLst>
              </p:cNvPr>
              <p:cNvSpPr/>
              <p:nvPr/>
            </p:nvSpPr>
            <p:spPr>
              <a:xfrm>
                <a:off x="3718616" y="3856353"/>
                <a:ext cx="35327" cy="3956"/>
              </a:xfrm>
              <a:custGeom>
                <a:avLst/>
                <a:gdLst>
                  <a:gd name="connsiteX0" fmla="*/ 35328 w 35327"/>
                  <a:gd name="connsiteY0" fmla="*/ 3956 h 3956"/>
                  <a:gd name="connsiteX1" fmla="*/ 31 w 35327"/>
                  <a:gd name="connsiteY1" fmla="*/ 3956 h 3956"/>
                  <a:gd name="connsiteX2" fmla="*/ 0 w 35327"/>
                  <a:gd name="connsiteY2" fmla="*/ 0 h 3956"/>
                  <a:gd name="connsiteX3" fmla="*/ 35142 w 35327"/>
                  <a:gd name="connsiteY3" fmla="*/ 0 h 3956"/>
                  <a:gd name="connsiteX4" fmla="*/ 35328 w 35327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7" h="3956">
                    <a:moveTo>
                      <a:pt x="35328" y="3956"/>
                    </a:moveTo>
                    <a:lnTo>
                      <a:pt x="31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532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2" name="Freeform: Shape 4051">
                <a:extLst>
                  <a:ext uri="{FF2B5EF4-FFF2-40B4-BE49-F238E27FC236}">
                    <a16:creationId xmlns:a16="http://schemas.microsoft.com/office/drawing/2014/main" id="{55D65646-5479-C6AC-5465-455EB40B8628}"/>
                  </a:ext>
                </a:extLst>
              </p:cNvPr>
              <p:cNvSpPr/>
              <p:nvPr/>
            </p:nvSpPr>
            <p:spPr>
              <a:xfrm>
                <a:off x="3781483" y="3856353"/>
                <a:ext cx="35667" cy="3956"/>
              </a:xfrm>
              <a:custGeom>
                <a:avLst/>
                <a:gdLst>
                  <a:gd name="connsiteX0" fmla="*/ 35668 w 35667"/>
                  <a:gd name="connsiteY0" fmla="*/ 3956 h 3956"/>
                  <a:gd name="connsiteX1" fmla="*/ 340 w 35667"/>
                  <a:gd name="connsiteY1" fmla="*/ 3956 h 3956"/>
                  <a:gd name="connsiteX2" fmla="*/ 0 w 35667"/>
                  <a:gd name="connsiteY2" fmla="*/ 0 h 3956"/>
                  <a:gd name="connsiteX3" fmla="*/ 35173 w 35667"/>
                  <a:gd name="connsiteY3" fmla="*/ 0 h 3956"/>
                  <a:gd name="connsiteX4" fmla="*/ 35668 w 35667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67" h="3956">
                    <a:moveTo>
                      <a:pt x="35668" y="3956"/>
                    </a:moveTo>
                    <a:lnTo>
                      <a:pt x="340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566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3" name="Freeform: Shape 4052">
                <a:extLst>
                  <a:ext uri="{FF2B5EF4-FFF2-40B4-BE49-F238E27FC236}">
                    <a16:creationId xmlns:a16="http://schemas.microsoft.com/office/drawing/2014/main" id="{A51FEAD6-C697-FBDF-660E-16EABB6F2C96}"/>
                  </a:ext>
                </a:extLst>
              </p:cNvPr>
              <p:cNvSpPr/>
              <p:nvPr/>
            </p:nvSpPr>
            <p:spPr>
              <a:xfrm>
                <a:off x="3844380" y="3856353"/>
                <a:ext cx="35945" cy="3956"/>
              </a:xfrm>
              <a:custGeom>
                <a:avLst/>
                <a:gdLst>
                  <a:gd name="connsiteX0" fmla="*/ 35946 w 35945"/>
                  <a:gd name="connsiteY0" fmla="*/ 3956 h 3956"/>
                  <a:gd name="connsiteX1" fmla="*/ 618 w 35945"/>
                  <a:gd name="connsiteY1" fmla="*/ 3956 h 3956"/>
                  <a:gd name="connsiteX2" fmla="*/ 0 w 35945"/>
                  <a:gd name="connsiteY2" fmla="*/ 0 h 3956"/>
                  <a:gd name="connsiteX3" fmla="*/ 35142 w 35945"/>
                  <a:gd name="connsiteY3" fmla="*/ 0 h 3956"/>
                  <a:gd name="connsiteX4" fmla="*/ 35946 w 35945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45" h="3956">
                    <a:moveTo>
                      <a:pt x="35946" y="3956"/>
                    </a:moveTo>
                    <a:lnTo>
                      <a:pt x="618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5946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4" name="Freeform: Shape 4053">
                <a:extLst>
                  <a:ext uri="{FF2B5EF4-FFF2-40B4-BE49-F238E27FC236}">
                    <a16:creationId xmlns:a16="http://schemas.microsoft.com/office/drawing/2014/main" id="{1B71A47B-5B20-5A7B-6E12-A065469C527A}"/>
                  </a:ext>
                </a:extLst>
              </p:cNvPr>
              <p:cNvSpPr/>
              <p:nvPr/>
            </p:nvSpPr>
            <p:spPr>
              <a:xfrm>
                <a:off x="3907247" y="3856353"/>
                <a:ext cx="36285" cy="3956"/>
              </a:xfrm>
              <a:custGeom>
                <a:avLst/>
                <a:gdLst>
                  <a:gd name="connsiteX0" fmla="*/ 36286 w 36285"/>
                  <a:gd name="connsiteY0" fmla="*/ 3956 h 3956"/>
                  <a:gd name="connsiteX1" fmla="*/ 958 w 36285"/>
                  <a:gd name="connsiteY1" fmla="*/ 3956 h 3956"/>
                  <a:gd name="connsiteX2" fmla="*/ 0 w 36285"/>
                  <a:gd name="connsiteY2" fmla="*/ 0 h 3956"/>
                  <a:gd name="connsiteX3" fmla="*/ 35173 w 36285"/>
                  <a:gd name="connsiteY3" fmla="*/ 0 h 3956"/>
                  <a:gd name="connsiteX4" fmla="*/ 36286 w 36285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85" h="3956">
                    <a:moveTo>
                      <a:pt x="36286" y="3956"/>
                    </a:moveTo>
                    <a:lnTo>
                      <a:pt x="958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6286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5" name="Freeform: Shape 4054">
                <a:extLst>
                  <a:ext uri="{FF2B5EF4-FFF2-40B4-BE49-F238E27FC236}">
                    <a16:creationId xmlns:a16="http://schemas.microsoft.com/office/drawing/2014/main" id="{B49388E9-74EB-4430-C5F8-54CB58EC86E8}"/>
                  </a:ext>
                </a:extLst>
              </p:cNvPr>
              <p:cNvSpPr/>
              <p:nvPr/>
            </p:nvSpPr>
            <p:spPr>
              <a:xfrm>
                <a:off x="3970145" y="3856353"/>
                <a:ext cx="36563" cy="3956"/>
              </a:xfrm>
              <a:custGeom>
                <a:avLst/>
                <a:gdLst>
                  <a:gd name="connsiteX0" fmla="*/ 36564 w 36563"/>
                  <a:gd name="connsiteY0" fmla="*/ 3956 h 3956"/>
                  <a:gd name="connsiteX1" fmla="*/ 1236 w 36563"/>
                  <a:gd name="connsiteY1" fmla="*/ 3956 h 3956"/>
                  <a:gd name="connsiteX2" fmla="*/ 0 w 36563"/>
                  <a:gd name="connsiteY2" fmla="*/ 0 h 3956"/>
                  <a:gd name="connsiteX3" fmla="*/ 35142 w 36563"/>
                  <a:gd name="connsiteY3" fmla="*/ 0 h 3956"/>
                  <a:gd name="connsiteX4" fmla="*/ 36564 w 36563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3" h="3956">
                    <a:moveTo>
                      <a:pt x="36564" y="3956"/>
                    </a:moveTo>
                    <a:lnTo>
                      <a:pt x="1236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6564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6" name="Freeform: Shape 4055">
                <a:extLst>
                  <a:ext uri="{FF2B5EF4-FFF2-40B4-BE49-F238E27FC236}">
                    <a16:creationId xmlns:a16="http://schemas.microsoft.com/office/drawing/2014/main" id="{B37AAE68-FD70-04D4-B16C-F0DA16ABC7B3}"/>
                  </a:ext>
                </a:extLst>
              </p:cNvPr>
              <p:cNvSpPr/>
              <p:nvPr/>
            </p:nvSpPr>
            <p:spPr>
              <a:xfrm>
                <a:off x="4033011" y="3856353"/>
                <a:ext cx="36873" cy="3956"/>
              </a:xfrm>
              <a:custGeom>
                <a:avLst/>
                <a:gdLst>
                  <a:gd name="connsiteX0" fmla="*/ 36873 w 36873"/>
                  <a:gd name="connsiteY0" fmla="*/ 3956 h 3956"/>
                  <a:gd name="connsiteX1" fmla="*/ 1545 w 36873"/>
                  <a:gd name="connsiteY1" fmla="*/ 3956 h 3956"/>
                  <a:gd name="connsiteX2" fmla="*/ 0 w 36873"/>
                  <a:gd name="connsiteY2" fmla="*/ 0 h 3956"/>
                  <a:gd name="connsiteX3" fmla="*/ 35173 w 36873"/>
                  <a:gd name="connsiteY3" fmla="*/ 0 h 3956"/>
                  <a:gd name="connsiteX4" fmla="*/ 36873 w 36873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73" h="3956">
                    <a:moveTo>
                      <a:pt x="36873" y="3956"/>
                    </a:moveTo>
                    <a:lnTo>
                      <a:pt x="1545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6873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7" name="Freeform: Shape 4056">
                <a:extLst>
                  <a:ext uri="{FF2B5EF4-FFF2-40B4-BE49-F238E27FC236}">
                    <a16:creationId xmlns:a16="http://schemas.microsoft.com/office/drawing/2014/main" id="{C4F25CF1-8B4C-DFE3-162A-79EA084D93CD}"/>
                  </a:ext>
                </a:extLst>
              </p:cNvPr>
              <p:cNvSpPr/>
              <p:nvPr/>
            </p:nvSpPr>
            <p:spPr>
              <a:xfrm>
                <a:off x="4095909" y="3856353"/>
                <a:ext cx="37182" cy="3956"/>
              </a:xfrm>
              <a:custGeom>
                <a:avLst/>
                <a:gdLst>
                  <a:gd name="connsiteX0" fmla="*/ 37182 w 37182"/>
                  <a:gd name="connsiteY0" fmla="*/ 3956 h 3956"/>
                  <a:gd name="connsiteX1" fmla="*/ 1855 w 37182"/>
                  <a:gd name="connsiteY1" fmla="*/ 3956 h 3956"/>
                  <a:gd name="connsiteX2" fmla="*/ 0 w 37182"/>
                  <a:gd name="connsiteY2" fmla="*/ 0 h 3956"/>
                  <a:gd name="connsiteX3" fmla="*/ 35142 w 37182"/>
                  <a:gd name="connsiteY3" fmla="*/ 0 h 3956"/>
                  <a:gd name="connsiteX4" fmla="*/ 37182 w 37182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2" h="3956">
                    <a:moveTo>
                      <a:pt x="37182" y="3956"/>
                    </a:moveTo>
                    <a:lnTo>
                      <a:pt x="1855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7182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8" name="Freeform: Shape 4057">
                <a:extLst>
                  <a:ext uri="{FF2B5EF4-FFF2-40B4-BE49-F238E27FC236}">
                    <a16:creationId xmlns:a16="http://schemas.microsoft.com/office/drawing/2014/main" id="{D03DB2E9-19E1-F2A0-F6B3-F00310626820}"/>
                  </a:ext>
                </a:extLst>
              </p:cNvPr>
              <p:cNvSpPr/>
              <p:nvPr/>
            </p:nvSpPr>
            <p:spPr>
              <a:xfrm>
                <a:off x="4158776" y="3856353"/>
                <a:ext cx="37491" cy="3956"/>
              </a:xfrm>
              <a:custGeom>
                <a:avLst/>
                <a:gdLst>
                  <a:gd name="connsiteX0" fmla="*/ 37491 w 37491"/>
                  <a:gd name="connsiteY0" fmla="*/ 3956 h 3956"/>
                  <a:gd name="connsiteX1" fmla="*/ 2163 w 37491"/>
                  <a:gd name="connsiteY1" fmla="*/ 3956 h 3956"/>
                  <a:gd name="connsiteX2" fmla="*/ 0 w 37491"/>
                  <a:gd name="connsiteY2" fmla="*/ 0 h 3956"/>
                  <a:gd name="connsiteX3" fmla="*/ 35173 w 37491"/>
                  <a:gd name="connsiteY3" fmla="*/ 0 h 3956"/>
                  <a:gd name="connsiteX4" fmla="*/ 37491 w 37491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91" h="3956">
                    <a:moveTo>
                      <a:pt x="37491" y="3956"/>
                    </a:moveTo>
                    <a:lnTo>
                      <a:pt x="2163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7491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9" name="Freeform: Shape 4058">
                <a:extLst>
                  <a:ext uri="{FF2B5EF4-FFF2-40B4-BE49-F238E27FC236}">
                    <a16:creationId xmlns:a16="http://schemas.microsoft.com/office/drawing/2014/main" id="{7A17C438-B8BA-9206-1D6D-08C35E204D63}"/>
                  </a:ext>
                </a:extLst>
              </p:cNvPr>
              <p:cNvSpPr/>
              <p:nvPr/>
            </p:nvSpPr>
            <p:spPr>
              <a:xfrm>
                <a:off x="4221673" y="3856353"/>
                <a:ext cx="37769" cy="3956"/>
              </a:xfrm>
              <a:custGeom>
                <a:avLst/>
                <a:gdLst>
                  <a:gd name="connsiteX0" fmla="*/ 37769 w 37769"/>
                  <a:gd name="connsiteY0" fmla="*/ 3956 h 3956"/>
                  <a:gd name="connsiteX1" fmla="*/ 2442 w 37769"/>
                  <a:gd name="connsiteY1" fmla="*/ 3956 h 3956"/>
                  <a:gd name="connsiteX2" fmla="*/ 0 w 37769"/>
                  <a:gd name="connsiteY2" fmla="*/ 0 h 3956"/>
                  <a:gd name="connsiteX3" fmla="*/ 35142 w 37769"/>
                  <a:gd name="connsiteY3" fmla="*/ 0 h 3956"/>
                  <a:gd name="connsiteX4" fmla="*/ 37769 w 37769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3956">
                    <a:moveTo>
                      <a:pt x="37769" y="3956"/>
                    </a:moveTo>
                    <a:lnTo>
                      <a:pt x="2442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7769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0" name="Freeform: Shape 4059">
                <a:extLst>
                  <a:ext uri="{FF2B5EF4-FFF2-40B4-BE49-F238E27FC236}">
                    <a16:creationId xmlns:a16="http://schemas.microsoft.com/office/drawing/2014/main" id="{F0BA24AD-DEFE-36C7-1E0D-79D4CEBBD225}"/>
                  </a:ext>
                </a:extLst>
              </p:cNvPr>
              <p:cNvSpPr/>
              <p:nvPr/>
            </p:nvSpPr>
            <p:spPr>
              <a:xfrm>
                <a:off x="4284540" y="3856353"/>
                <a:ext cx="38109" cy="3956"/>
              </a:xfrm>
              <a:custGeom>
                <a:avLst/>
                <a:gdLst>
                  <a:gd name="connsiteX0" fmla="*/ 38109 w 38109"/>
                  <a:gd name="connsiteY0" fmla="*/ 3956 h 3956"/>
                  <a:gd name="connsiteX1" fmla="*/ 2782 w 38109"/>
                  <a:gd name="connsiteY1" fmla="*/ 3956 h 3956"/>
                  <a:gd name="connsiteX2" fmla="*/ 0 w 38109"/>
                  <a:gd name="connsiteY2" fmla="*/ 0 h 3956"/>
                  <a:gd name="connsiteX3" fmla="*/ 35173 w 38109"/>
                  <a:gd name="connsiteY3" fmla="*/ 0 h 3956"/>
                  <a:gd name="connsiteX4" fmla="*/ 38109 w 38109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9" h="3956">
                    <a:moveTo>
                      <a:pt x="38109" y="3956"/>
                    </a:moveTo>
                    <a:lnTo>
                      <a:pt x="2782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8109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1" name="Freeform: Shape 4060">
                <a:extLst>
                  <a:ext uri="{FF2B5EF4-FFF2-40B4-BE49-F238E27FC236}">
                    <a16:creationId xmlns:a16="http://schemas.microsoft.com/office/drawing/2014/main" id="{8973150A-CFCE-A227-7630-3B346DB1E4C5}"/>
                  </a:ext>
                </a:extLst>
              </p:cNvPr>
              <p:cNvSpPr/>
              <p:nvPr/>
            </p:nvSpPr>
            <p:spPr>
              <a:xfrm>
                <a:off x="4347437" y="3856353"/>
                <a:ext cx="38387" cy="3956"/>
              </a:xfrm>
              <a:custGeom>
                <a:avLst/>
                <a:gdLst>
                  <a:gd name="connsiteX0" fmla="*/ 38388 w 38387"/>
                  <a:gd name="connsiteY0" fmla="*/ 3956 h 3956"/>
                  <a:gd name="connsiteX1" fmla="*/ 3060 w 38387"/>
                  <a:gd name="connsiteY1" fmla="*/ 3956 h 3956"/>
                  <a:gd name="connsiteX2" fmla="*/ 0 w 38387"/>
                  <a:gd name="connsiteY2" fmla="*/ 0 h 3956"/>
                  <a:gd name="connsiteX3" fmla="*/ 35142 w 38387"/>
                  <a:gd name="connsiteY3" fmla="*/ 0 h 3956"/>
                  <a:gd name="connsiteX4" fmla="*/ 38388 w 38387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3956">
                    <a:moveTo>
                      <a:pt x="38388" y="3956"/>
                    </a:moveTo>
                    <a:lnTo>
                      <a:pt x="3060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8388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2" name="Freeform: Shape 4061">
                <a:extLst>
                  <a:ext uri="{FF2B5EF4-FFF2-40B4-BE49-F238E27FC236}">
                    <a16:creationId xmlns:a16="http://schemas.microsoft.com/office/drawing/2014/main" id="{0BCCDC73-E110-34AE-F3BA-FE6B528A01DB}"/>
                  </a:ext>
                </a:extLst>
              </p:cNvPr>
              <p:cNvSpPr/>
              <p:nvPr/>
            </p:nvSpPr>
            <p:spPr>
              <a:xfrm>
                <a:off x="4410304" y="3856353"/>
                <a:ext cx="38696" cy="3956"/>
              </a:xfrm>
              <a:custGeom>
                <a:avLst/>
                <a:gdLst>
                  <a:gd name="connsiteX0" fmla="*/ 38696 w 38696"/>
                  <a:gd name="connsiteY0" fmla="*/ 3956 h 3956"/>
                  <a:gd name="connsiteX1" fmla="*/ 3400 w 38696"/>
                  <a:gd name="connsiteY1" fmla="*/ 3956 h 3956"/>
                  <a:gd name="connsiteX2" fmla="*/ 0 w 38696"/>
                  <a:gd name="connsiteY2" fmla="*/ 0 h 3956"/>
                  <a:gd name="connsiteX3" fmla="*/ 35173 w 38696"/>
                  <a:gd name="connsiteY3" fmla="*/ 0 h 3956"/>
                  <a:gd name="connsiteX4" fmla="*/ 38696 w 38696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3956">
                    <a:moveTo>
                      <a:pt x="38696" y="3956"/>
                    </a:moveTo>
                    <a:lnTo>
                      <a:pt x="3400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8696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BD25940E-28C2-EE00-79A7-1B58854D48B0}"/>
                  </a:ext>
                </a:extLst>
              </p:cNvPr>
              <p:cNvSpPr/>
              <p:nvPr/>
            </p:nvSpPr>
            <p:spPr>
              <a:xfrm>
                <a:off x="4473202" y="3856353"/>
                <a:ext cx="39005" cy="3956"/>
              </a:xfrm>
              <a:custGeom>
                <a:avLst/>
                <a:gdLst>
                  <a:gd name="connsiteX0" fmla="*/ 39006 w 39005"/>
                  <a:gd name="connsiteY0" fmla="*/ 3956 h 3956"/>
                  <a:gd name="connsiteX1" fmla="*/ 3678 w 39005"/>
                  <a:gd name="connsiteY1" fmla="*/ 3956 h 3956"/>
                  <a:gd name="connsiteX2" fmla="*/ 0 w 39005"/>
                  <a:gd name="connsiteY2" fmla="*/ 0 h 3956"/>
                  <a:gd name="connsiteX3" fmla="*/ 35142 w 39005"/>
                  <a:gd name="connsiteY3" fmla="*/ 0 h 3956"/>
                  <a:gd name="connsiteX4" fmla="*/ 39006 w 39005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3956">
                    <a:moveTo>
                      <a:pt x="39006" y="3956"/>
                    </a:moveTo>
                    <a:lnTo>
                      <a:pt x="3678" y="3956"/>
                    </a:lnTo>
                    <a:lnTo>
                      <a:pt x="0" y="0"/>
                    </a:lnTo>
                    <a:lnTo>
                      <a:pt x="35142" y="0"/>
                    </a:lnTo>
                    <a:lnTo>
                      <a:pt x="39006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D8358098-FBF6-A2A1-EE8C-A70542430546}"/>
                  </a:ext>
                </a:extLst>
              </p:cNvPr>
              <p:cNvSpPr/>
              <p:nvPr/>
            </p:nvSpPr>
            <p:spPr>
              <a:xfrm>
                <a:off x="4536068" y="3856353"/>
                <a:ext cx="39314" cy="3956"/>
              </a:xfrm>
              <a:custGeom>
                <a:avLst/>
                <a:gdLst>
                  <a:gd name="connsiteX0" fmla="*/ 39315 w 39314"/>
                  <a:gd name="connsiteY0" fmla="*/ 3956 h 3956"/>
                  <a:gd name="connsiteX1" fmla="*/ 3987 w 39314"/>
                  <a:gd name="connsiteY1" fmla="*/ 3956 h 3956"/>
                  <a:gd name="connsiteX2" fmla="*/ 0 w 39314"/>
                  <a:gd name="connsiteY2" fmla="*/ 0 h 3956"/>
                  <a:gd name="connsiteX3" fmla="*/ 35173 w 39314"/>
                  <a:gd name="connsiteY3" fmla="*/ 0 h 3956"/>
                  <a:gd name="connsiteX4" fmla="*/ 39315 w 39314"/>
                  <a:gd name="connsiteY4" fmla="*/ 3956 h 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3956">
                    <a:moveTo>
                      <a:pt x="39315" y="3956"/>
                    </a:moveTo>
                    <a:lnTo>
                      <a:pt x="3987" y="3956"/>
                    </a:lnTo>
                    <a:lnTo>
                      <a:pt x="0" y="0"/>
                    </a:lnTo>
                    <a:lnTo>
                      <a:pt x="35173" y="0"/>
                    </a:lnTo>
                    <a:lnTo>
                      <a:pt x="39315" y="3956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C79A3A4B-A9AC-A84D-2448-ABFF19CFDBFE}"/>
                  </a:ext>
                </a:extLst>
              </p:cNvPr>
              <p:cNvSpPr/>
              <p:nvPr/>
            </p:nvSpPr>
            <p:spPr>
              <a:xfrm>
                <a:off x="2763871" y="3862349"/>
                <a:ext cx="40025" cy="4018"/>
              </a:xfrm>
              <a:custGeom>
                <a:avLst/>
                <a:gdLst>
                  <a:gd name="connsiteX0" fmla="*/ 35606 w 40025"/>
                  <a:gd name="connsiteY0" fmla="*/ 4018 h 4018"/>
                  <a:gd name="connsiteX1" fmla="*/ 0 w 40025"/>
                  <a:gd name="connsiteY1" fmla="*/ 4018 h 4018"/>
                  <a:gd name="connsiteX2" fmla="*/ 4636 w 40025"/>
                  <a:gd name="connsiteY2" fmla="*/ 0 h 4018"/>
                  <a:gd name="connsiteX3" fmla="*/ 40026 w 40025"/>
                  <a:gd name="connsiteY3" fmla="*/ 0 h 4018"/>
                  <a:gd name="connsiteX4" fmla="*/ 35606 w 4002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25" h="4018">
                    <a:moveTo>
                      <a:pt x="35606" y="4018"/>
                    </a:moveTo>
                    <a:lnTo>
                      <a:pt x="0" y="4018"/>
                    </a:lnTo>
                    <a:lnTo>
                      <a:pt x="4636" y="0"/>
                    </a:lnTo>
                    <a:lnTo>
                      <a:pt x="40026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4E4F4E3D-5071-FE63-CA43-9C1F15DAA9CA}"/>
                  </a:ext>
                </a:extLst>
              </p:cNvPr>
              <p:cNvSpPr/>
              <p:nvPr/>
            </p:nvSpPr>
            <p:spPr>
              <a:xfrm>
                <a:off x="2827541" y="3862349"/>
                <a:ext cx="39716" cy="4018"/>
              </a:xfrm>
              <a:custGeom>
                <a:avLst/>
                <a:gdLst>
                  <a:gd name="connsiteX0" fmla="*/ 35575 w 39716"/>
                  <a:gd name="connsiteY0" fmla="*/ 4018 h 4018"/>
                  <a:gd name="connsiteX1" fmla="*/ 0 w 39716"/>
                  <a:gd name="connsiteY1" fmla="*/ 4018 h 4018"/>
                  <a:gd name="connsiteX2" fmla="*/ 4296 w 39716"/>
                  <a:gd name="connsiteY2" fmla="*/ 0 h 4018"/>
                  <a:gd name="connsiteX3" fmla="*/ 39717 w 39716"/>
                  <a:gd name="connsiteY3" fmla="*/ 0 h 4018"/>
                  <a:gd name="connsiteX4" fmla="*/ 35575 w 39716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4296" y="0"/>
                    </a:lnTo>
                    <a:lnTo>
                      <a:pt x="39717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A9F864D1-15D5-61DF-4EF3-1CD0AC4274BD}"/>
                  </a:ext>
                </a:extLst>
              </p:cNvPr>
              <p:cNvSpPr/>
              <p:nvPr/>
            </p:nvSpPr>
            <p:spPr>
              <a:xfrm>
                <a:off x="2891181" y="3862349"/>
                <a:ext cx="39407" cy="4018"/>
              </a:xfrm>
              <a:custGeom>
                <a:avLst/>
                <a:gdLst>
                  <a:gd name="connsiteX0" fmla="*/ 35606 w 39407"/>
                  <a:gd name="connsiteY0" fmla="*/ 4018 h 4018"/>
                  <a:gd name="connsiteX1" fmla="*/ 0 w 39407"/>
                  <a:gd name="connsiteY1" fmla="*/ 4018 h 4018"/>
                  <a:gd name="connsiteX2" fmla="*/ 4018 w 39407"/>
                  <a:gd name="connsiteY2" fmla="*/ 0 h 4018"/>
                  <a:gd name="connsiteX3" fmla="*/ 39408 w 39407"/>
                  <a:gd name="connsiteY3" fmla="*/ 0 h 4018"/>
                  <a:gd name="connsiteX4" fmla="*/ 35606 w 39407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4018">
                    <a:moveTo>
                      <a:pt x="35606" y="4018"/>
                    </a:moveTo>
                    <a:lnTo>
                      <a:pt x="0" y="4018"/>
                    </a:lnTo>
                    <a:lnTo>
                      <a:pt x="4018" y="0"/>
                    </a:lnTo>
                    <a:lnTo>
                      <a:pt x="39408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B91F1F04-7A91-1CBF-BE43-3D351A7FFA7F}"/>
                  </a:ext>
                </a:extLst>
              </p:cNvPr>
              <p:cNvSpPr/>
              <p:nvPr/>
            </p:nvSpPr>
            <p:spPr>
              <a:xfrm>
                <a:off x="2954851" y="3862349"/>
                <a:ext cx="39098" cy="4018"/>
              </a:xfrm>
              <a:custGeom>
                <a:avLst/>
                <a:gdLst>
                  <a:gd name="connsiteX0" fmla="*/ 35575 w 39098"/>
                  <a:gd name="connsiteY0" fmla="*/ 4018 h 4018"/>
                  <a:gd name="connsiteX1" fmla="*/ 0 w 39098"/>
                  <a:gd name="connsiteY1" fmla="*/ 4018 h 4018"/>
                  <a:gd name="connsiteX2" fmla="*/ 3678 w 39098"/>
                  <a:gd name="connsiteY2" fmla="*/ 0 h 4018"/>
                  <a:gd name="connsiteX3" fmla="*/ 39098 w 39098"/>
                  <a:gd name="connsiteY3" fmla="*/ 0 h 4018"/>
                  <a:gd name="connsiteX4" fmla="*/ 35575 w 39098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3678" y="0"/>
                    </a:lnTo>
                    <a:lnTo>
                      <a:pt x="39098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434BAE5A-3ECE-7D07-C44D-6F4CE9F21471}"/>
                  </a:ext>
                </a:extLst>
              </p:cNvPr>
              <p:cNvSpPr/>
              <p:nvPr/>
            </p:nvSpPr>
            <p:spPr>
              <a:xfrm>
                <a:off x="3018490" y="3862349"/>
                <a:ext cx="38789" cy="4018"/>
              </a:xfrm>
              <a:custGeom>
                <a:avLst/>
                <a:gdLst>
                  <a:gd name="connsiteX0" fmla="*/ 35575 w 38789"/>
                  <a:gd name="connsiteY0" fmla="*/ 4018 h 4018"/>
                  <a:gd name="connsiteX1" fmla="*/ 0 w 38789"/>
                  <a:gd name="connsiteY1" fmla="*/ 4018 h 4018"/>
                  <a:gd name="connsiteX2" fmla="*/ 3369 w 38789"/>
                  <a:gd name="connsiteY2" fmla="*/ 0 h 4018"/>
                  <a:gd name="connsiteX3" fmla="*/ 38789 w 38789"/>
                  <a:gd name="connsiteY3" fmla="*/ 0 h 4018"/>
                  <a:gd name="connsiteX4" fmla="*/ 35575 w 38789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3369" y="0"/>
                    </a:lnTo>
                    <a:lnTo>
                      <a:pt x="38789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C7476D11-0F58-6FDC-FEC4-103005A80555}"/>
                  </a:ext>
                </a:extLst>
              </p:cNvPr>
              <p:cNvSpPr/>
              <p:nvPr/>
            </p:nvSpPr>
            <p:spPr>
              <a:xfrm>
                <a:off x="3082161" y="3862349"/>
                <a:ext cx="38480" cy="4018"/>
              </a:xfrm>
              <a:custGeom>
                <a:avLst/>
                <a:gdLst>
                  <a:gd name="connsiteX0" fmla="*/ 35575 w 38480"/>
                  <a:gd name="connsiteY0" fmla="*/ 4018 h 4018"/>
                  <a:gd name="connsiteX1" fmla="*/ 0 w 38480"/>
                  <a:gd name="connsiteY1" fmla="*/ 4018 h 4018"/>
                  <a:gd name="connsiteX2" fmla="*/ 3060 w 38480"/>
                  <a:gd name="connsiteY2" fmla="*/ 0 h 4018"/>
                  <a:gd name="connsiteX3" fmla="*/ 38480 w 38480"/>
                  <a:gd name="connsiteY3" fmla="*/ 0 h 4018"/>
                  <a:gd name="connsiteX4" fmla="*/ 35575 w 38480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3060" y="0"/>
                    </a:lnTo>
                    <a:lnTo>
                      <a:pt x="38480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BDEEA71D-2445-D35F-B769-B45D9D25390A}"/>
                  </a:ext>
                </a:extLst>
              </p:cNvPr>
              <p:cNvSpPr/>
              <p:nvPr/>
            </p:nvSpPr>
            <p:spPr>
              <a:xfrm>
                <a:off x="3145800" y="3862349"/>
                <a:ext cx="38171" cy="4018"/>
              </a:xfrm>
              <a:custGeom>
                <a:avLst/>
                <a:gdLst>
                  <a:gd name="connsiteX0" fmla="*/ 35575 w 38171"/>
                  <a:gd name="connsiteY0" fmla="*/ 4018 h 4018"/>
                  <a:gd name="connsiteX1" fmla="*/ 0 w 38171"/>
                  <a:gd name="connsiteY1" fmla="*/ 4018 h 4018"/>
                  <a:gd name="connsiteX2" fmla="*/ 2750 w 38171"/>
                  <a:gd name="connsiteY2" fmla="*/ 0 h 4018"/>
                  <a:gd name="connsiteX3" fmla="*/ 38171 w 38171"/>
                  <a:gd name="connsiteY3" fmla="*/ 0 h 4018"/>
                  <a:gd name="connsiteX4" fmla="*/ 35575 w 38171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2750" y="0"/>
                    </a:lnTo>
                    <a:lnTo>
                      <a:pt x="38171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20E95168-0F38-8636-13BD-080312B3AA2C}"/>
                  </a:ext>
                </a:extLst>
              </p:cNvPr>
              <p:cNvSpPr/>
              <p:nvPr/>
            </p:nvSpPr>
            <p:spPr>
              <a:xfrm>
                <a:off x="3209439" y="3862349"/>
                <a:ext cx="37862" cy="4018"/>
              </a:xfrm>
              <a:custGeom>
                <a:avLst/>
                <a:gdLst>
                  <a:gd name="connsiteX0" fmla="*/ 35606 w 37862"/>
                  <a:gd name="connsiteY0" fmla="*/ 4018 h 4018"/>
                  <a:gd name="connsiteX1" fmla="*/ 0 w 37862"/>
                  <a:gd name="connsiteY1" fmla="*/ 4018 h 4018"/>
                  <a:gd name="connsiteX2" fmla="*/ 2472 w 37862"/>
                  <a:gd name="connsiteY2" fmla="*/ 0 h 4018"/>
                  <a:gd name="connsiteX3" fmla="*/ 37862 w 37862"/>
                  <a:gd name="connsiteY3" fmla="*/ 0 h 4018"/>
                  <a:gd name="connsiteX4" fmla="*/ 35606 w 37862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62" h="4018">
                    <a:moveTo>
                      <a:pt x="35606" y="4018"/>
                    </a:moveTo>
                    <a:lnTo>
                      <a:pt x="0" y="4018"/>
                    </a:lnTo>
                    <a:lnTo>
                      <a:pt x="2472" y="0"/>
                    </a:lnTo>
                    <a:lnTo>
                      <a:pt x="37862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FE08F91B-6FC8-BA70-FA22-020E979A1E58}"/>
                  </a:ext>
                </a:extLst>
              </p:cNvPr>
              <p:cNvSpPr/>
              <p:nvPr/>
            </p:nvSpPr>
            <p:spPr>
              <a:xfrm>
                <a:off x="3273110" y="3862349"/>
                <a:ext cx="37553" cy="4018"/>
              </a:xfrm>
              <a:custGeom>
                <a:avLst/>
                <a:gdLst>
                  <a:gd name="connsiteX0" fmla="*/ 35575 w 37553"/>
                  <a:gd name="connsiteY0" fmla="*/ 4018 h 4018"/>
                  <a:gd name="connsiteX1" fmla="*/ 0 w 37553"/>
                  <a:gd name="connsiteY1" fmla="*/ 4018 h 4018"/>
                  <a:gd name="connsiteX2" fmla="*/ 2133 w 37553"/>
                  <a:gd name="connsiteY2" fmla="*/ 0 h 4018"/>
                  <a:gd name="connsiteX3" fmla="*/ 37553 w 37553"/>
                  <a:gd name="connsiteY3" fmla="*/ 0 h 4018"/>
                  <a:gd name="connsiteX4" fmla="*/ 35575 w 37553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53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2133" y="0"/>
                    </a:lnTo>
                    <a:lnTo>
                      <a:pt x="37553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30931FF1-BDC9-F992-3580-03E2E0A538AF}"/>
                  </a:ext>
                </a:extLst>
              </p:cNvPr>
              <p:cNvSpPr/>
              <p:nvPr/>
            </p:nvSpPr>
            <p:spPr>
              <a:xfrm>
                <a:off x="3336749" y="3862349"/>
                <a:ext cx="37244" cy="4018"/>
              </a:xfrm>
              <a:custGeom>
                <a:avLst/>
                <a:gdLst>
                  <a:gd name="connsiteX0" fmla="*/ 35606 w 37244"/>
                  <a:gd name="connsiteY0" fmla="*/ 4018 h 4018"/>
                  <a:gd name="connsiteX1" fmla="*/ 0 w 37244"/>
                  <a:gd name="connsiteY1" fmla="*/ 4018 h 4018"/>
                  <a:gd name="connsiteX2" fmla="*/ 1855 w 37244"/>
                  <a:gd name="connsiteY2" fmla="*/ 0 h 4018"/>
                  <a:gd name="connsiteX3" fmla="*/ 37244 w 37244"/>
                  <a:gd name="connsiteY3" fmla="*/ 0 h 4018"/>
                  <a:gd name="connsiteX4" fmla="*/ 35606 w 37244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4" h="4018">
                    <a:moveTo>
                      <a:pt x="35606" y="4018"/>
                    </a:moveTo>
                    <a:lnTo>
                      <a:pt x="0" y="4018"/>
                    </a:lnTo>
                    <a:lnTo>
                      <a:pt x="1855" y="0"/>
                    </a:lnTo>
                    <a:lnTo>
                      <a:pt x="37244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83026A74-E16C-5A2D-604B-C3B4BACF149D}"/>
                  </a:ext>
                </a:extLst>
              </p:cNvPr>
              <p:cNvSpPr/>
              <p:nvPr/>
            </p:nvSpPr>
            <p:spPr>
              <a:xfrm>
                <a:off x="3400419" y="3862349"/>
                <a:ext cx="36934" cy="4018"/>
              </a:xfrm>
              <a:custGeom>
                <a:avLst/>
                <a:gdLst>
                  <a:gd name="connsiteX0" fmla="*/ 35575 w 36934"/>
                  <a:gd name="connsiteY0" fmla="*/ 4018 h 4018"/>
                  <a:gd name="connsiteX1" fmla="*/ 0 w 36934"/>
                  <a:gd name="connsiteY1" fmla="*/ 4018 h 4018"/>
                  <a:gd name="connsiteX2" fmla="*/ 1514 w 36934"/>
                  <a:gd name="connsiteY2" fmla="*/ 0 h 4018"/>
                  <a:gd name="connsiteX3" fmla="*/ 36935 w 36934"/>
                  <a:gd name="connsiteY3" fmla="*/ 0 h 4018"/>
                  <a:gd name="connsiteX4" fmla="*/ 35575 w 36934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4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1514" y="0"/>
                    </a:lnTo>
                    <a:lnTo>
                      <a:pt x="36935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27C3529F-A327-2041-188A-385400136298}"/>
                  </a:ext>
                </a:extLst>
              </p:cNvPr>
              <p:cNvSpPr/>
              <p:nvPr/>
            </p:nvSpPr>
            <p:spPr>
              <a:xfrm>
                <a:off x="3464059" y="3862349"/>
                <a:ext cx="36625" cy="4018"/>
              </a:xfrm>
              <a:custGeom>
                <a:avLst/>
                <a:gdLst>
                  <a:gd name="connsiteX0" fmla="*/ 35575 w 36625"/>
                  <a:gd name="connsiteY0" fmla="*/ 4018 h 4018"/>
                  <a:gd name="connsiteX1" fmla="*/ 0 w 36625"/>
                  <a:gd name="connsiteY1" fmla="*/ 4018 h 4018"/>
                  <a:gd name="connsiteX2" fmla="*/ 1205 w 36625"/>
                  <a:gd name="connsiteY2" fmla="*/ 0 h 4018"/>
                  <a:gd name="connsiteX3" fmla="*/ 36626 w 36625"/>
                  <a:gd name="connsiteY3" fmla="*/ 0 h 4018"/>
                  <a:gd name="connsiteX4" fmla="*/ 35575 w 3662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1205" y="0"/>
                    </a:lnTo>
                    <a:lnTo>
                      <a:pt x="36626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7" name="Freeform: Shape 4076">
                <a:extLst>
                  <a:ext uri="{FF2B5EF4-FFF2-40B4-BE49-F238E27FC236}">
                    <a16:creationId xmlns:a16="http://schemas.microsoft.com/office/drawing/2014/main" id="{A69E3D01-9F45-1AC1-913C-4747E0CE2677}"/>
                  </a:ext>
                </a:extLst>
              </p:cNvPr>
              <p:cNvSpPr/>
              <p:nvPr/>
            </p:nvSpPr>
            <p:spPr>
              <a:xfrm>
                <a:off x="3527729" y="3862349"/>
                <a:ext cx="36285" cy="4018"/>
              </a:xfrm>
              <a:custGeom>
                <a:avLst/>
                <a:gdLst>
                  <a:gd name="connsiteX0" fmla="*/ 35575 w 36285"/>
                  <a:gd name="connsiteY0" fmla="*/ 4018 h 4018"/>
                  <a:gd name="connsiteX1" fmla="*/ 0 w 36285"/>
                  <a:gd name="connsiteY1" fmla="*/ 4018 h 4018"/>
                  <a:gd name="connsiteX2" fmla="*/ 896 w 36285"/>
                  <a:gd name="connsiteY2" fmla="*/ 0 h 4018"/>
                  <a:gd name="connsiteX3" fmla="*/ 36286 w 36285"/>
                  <a:gd name="connsiteY3" fmla="*/ 0 h 4018"/>
                  <a:gd name="connsiteX4" fmla="*/ 35575 w 3628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85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896" y="0"/>
                    </a:lnTo>
                    <a:lnTo>
                      <a:pt x="36286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0444F413-59E6-EAB8-FE37-EE53B69AB908}"/>
                  </a:ext>
                </a:extLst>
              </p:cNvPr>
              <p:cNvSpPr/>
              <p:nvPr/>
            </p:nvSpPr>
            <p:spPr>
              <a:xfrm>
                <a:off x="3591368" y="3862349"/>
                <a:ext cx="36007" cy="4018"/>
              </a:xfrm>
              <a:custGeom>
                <a:avLst/>
                <a:gdLst>
                  <a:gd name="connsiteX0" fmla="*/ 35575 w 36007"/>
                  <a:gd name="connsiteY0" fmla="*/ 4018 h 4018"/>
                  <a:gd name="connsiteX1" fmla="*/ 0 w 36007"/>
                  <a:gd name="connsiteY1" fmla="*/ 4018 h 4018"/>
                  <a:gd name="connsiteX2" fmla="*/ 587 w 36007"/>
                  <a:gd name="connsiteY2" fmla="*/ 0 h 4018"/>
                  <a:gd name="connsiteX3" fmla="*/ 36008 w 36007"/>
                  <a:gd name="connsiteY3" fmla="*/ 0 h 4018"/>
                  <a:gd name="connsiteX4" fmla="*/ 35575 w 36007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7" h="4018">
                    <a:moveTo>
                      <a:pt x="35575" y="4018"/>
                    </a:moveTo>
                    <a:lnTo>
                      <a:pt x="0" y="4018"/>
                    </a:lnTo>
                    <a:lnTo>
                      <a:pt x="587" y="0"/>
                    </a:lnTo>
                    <a:lnTo>
                      <a:pt x="36008" y="0"/>
                    </a:lnTo>
                    <a:lnTo>
                      <a:pt x="3557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9" name="Freeform: Shape 4078">
                <a:extLst>
                  <a:ext uri="{FF2B5EF4-FFF2-40B4-BE49-F238E27FC236}">
                    <a16:creationId xmlns:a16="http://schemas.microsoft.com/office/drawing/2014/main" id="{6149FFE9-F397-A5EA-2449-3FD5EF0A0307}"/>
                  </a:ext>
                </a:extLst>
              </p:cNvPr>
              <p:cNvSpPr/>
              <p:nvPr/>
            </p:nvSpPr>
            <p:spPr>
              <a:xfrm>
                <a:off x="3655008" y="3862349"/>
                <a:ext cx="35698" cy="4018"/>
              </a:xfrm>
              <a:custGeom>
                <a:avLst/>
                <a:gdLst>
                  <a:gd name="connsiteX0" fmla="*/ 35606 w 35698"/>
                  <a:gd name="connsiteY0" fmla="*/ 4018 h 4018"/>
                  <a:gd name="connsiteX1" fmla="*/ 0 w 35698"/>
                  <a:gd name="connsiteY1" fmla="*/ 4018 h 4018"/>
                  <a:gd name="connsiteX2" fmla="*/ 309 w 35698"/>
                  <a:gd name="connsiteY2" fmla="*/ 0 h 4018"/>
                  <a:gd name="connsiteX3" fmla="*/ 35698 w 35698"/>
                  <a:gd name="connsiteY3" fmla="*/ 0 h 4018"/>
                  <a:gd name="connsiteX4" fmla="*/ 35606 w 35698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98" h="4018">
                    <a:moveTo>
                      <a:pt x="35606" y="4018"/>
                    </a:moveTo>
                    <a:lnTo>
                      <a:pt x="0" y="4018"/>
                    </a:lnTo>
                    <a:lnTo>
                      <a:pt x="309" y="0"/>
                    </a:lnTo>
                    <a:lnTo>
                      <a:pt x="35698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0" name="Freeform: Shape 4079">
                <a:extLst>
                  <a:ext uri="{FF2B5EF4-FFF2-40B4-BE49-F238E27FC236}">
                    <a16:creationId xmlns:a16="http://schemas.microsoft.com/office/drawing/2014/main" id="{9CC93C78-8F5A-7D64-BCFD-E5868660FB90}"/>
                  </a:ext>
                </a:extLst>
              </p:cNvPr>
              <p:cNvSpPr/>
              <p:nvPr/>
            </p:nvSpPr>
            <p:spPr>
              <a:xfrm>
                <a:off x="3718647" y="3862349"/>
                <a:ext cx="35605" cy="4018"/>
              </a:xfrm>
              <a:custGeom>
                <a:avLst/>
                <a:gdLst>
                  <a:gd name="connsiteX0" fmla="*/ 35606 w 35605"/>
                  <a:gd name="connsiteY0" fmla="*/ 4018 h 4018"/>
                  <a:gd name="connsiteX1" fmla="*/ 31 w 35605"/>
                  <a:gd name="connsiteY1" fmla="*/ 4018 h 4018"/>
                  <a:gd name="connsiteX2" fmla="*/ 0 w 35605"/>
                  <a:gd name="connsiteY2" fmla="*/ 0 h 4018"/>
                  <a:gd name="connsiteX3" fmla="*/ 35420 w 35605"/>
                  <a:gd name="connsiteY3" fmla="*/ 0 h 4018"/>
                  <a:gd name="connsiteX4" fmla="*/ 35606 w 3560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05" h="4018">
                    <a:moveTo>
                      <a:pt x="35606" y="4018"/>
                    </a:moveTo>
                    <a:lnTo>
                      <a:pt x="31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56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1" name="Freeform: Shape 4080">
                <a:extLst>
                  <a:ext uri="{FF2B5EF4-FFF2-40B4-BE49-F238E27FC236}">
                    <a16:creationId xmlns:a16="http://schemas.microsoft.com/office/drawing/2014/main" id="{A4CA64B8-65FD-34FB-5851-7B621E4732C6}"/>
                  </a:ext>
                </a:extLst>
              </p:cNvPr>
              <p:cNvSpPr/>
              <p:nvPr/>
            </p:nvSpPr>
            <p:spPr>
              <a:xfrm>
                <a:off x="3781977" y="3862349"/>
                <a:ext cx="35945" cy="4018"/>
              </a:xfrm>
              <a:custGeom>
                <a:avLst/>
                <a:gdLst>
                  <a:gd name="connsiteX0" fmla="*/ 35946 w 35945"/>
                  <a:gd name="connsiteY0" fmla="*/ 4018 h 4018"/>
                  <a:gd name="connsiteX1" fmla="*/ 340 w 35945"/>
                  <a:gd name="connsiteY1" fmla="*/ 4018 h 4018"/>
                  <a:gd name="connsiteX2" fmla="*/ 0 w 35945"/>
                  <a:gd name="connsiteY2" fmla="*/ 0 h 4018"/>
                  <a:gd name="connsiteX3" fmla="*/ 35420 w 35945"/>
                  <a:gd name="connsiteY3" fmla="*/ 0 h 4018"/>
                  <a:gd name="connsiteX4" fmla="*/ 35946 w 3594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45" h="4018">
                    <a:moveTo>
                      <a:pt x="35946" y="4018"/>
                    </a:moveTo>
                    <a:lnTo>
                      <a:pt x="340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594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2" name="Freeform: Shape 4081">
                <a:extLst>
                  <a:ext uri="{FF2B5EF4-FFF2-40B4-BE49-F238E27FC236}">
                    <a16:creationId xmlns:a16="http://schemas.microsoft.com/office/drawing/2014/main" id="{1956A033-6FB0-7745-A192-EFF020666393}"/>
                  </a:ext>
                </a:extLst>
              </p:cNvPr>
              <p:cNvSpPr/>
              <p:nvPr/>
            </p:nvSpPr>
            <p:spPr>
              <a:xfrm>
                <a:off x="3845339" y="3862349"/>
                <a:ext cx="36223" cy="4018"/>
              </a:xfrm>
              <a:custGeom>
                <a:avLst/>
                <a:gdLst>
                  <a:gd name="connsiteX0" fmla="*/ 36224 w 36223"/>
                  <a:gd name="connsiteY0" fmla="*/ 4018 h 4018"/>
                  <a:gd name="connsiteX1" fmla="*/ 649 w 36223"/>
                  <a:gd name="connsiteY1" fmla="*/ 4018 h 4018"/>
                  <a:gd name="connsiteX2" fmla="*/ 0 w 36223"/>
                  <a:gd name="connsiteY2" fmla="*/ 0 h 4018"/>
                  <a:gd name="connsiteX3" fmla="*/ 35420 w 36223"/>
                  <a:gd name="connsiteY3" fmla="*/ 0 h 4018"/>
                  <a:gd name="connsiteX4" fmla="*/ 36224 w 36223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23" h="4018">
                    <a:moveTo>
                      <a:pt x="36224" y="4018"/>
                    </a:moveTo>
                    <a:lnTo>
                      <a:pt x="649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6224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3" name="Freeform: Shape 4082">
                <a:extLst>
                  <a:ext uri="{FF2B5EF4-FFF2-40B4-BE49-F238E27FC236}">
                    <a16:creationId xmlns:a16="http://schemas.microsoft.com/office/drawing/2014/main" id="{72C870CA-5840-84C9-D47C-CE43C88E1366}"/>
                  </a:ext>
                </a:extLst>
              </p:cNvPr>
              <p:cNvSpPr/>
              <p:nvPr/>
            </p:nvSpPr>
            <p:spPr>
              <a:xfrm>
                <a:off x="3908669" y="3862349"/>
                <a:ext cx="36532" cy="4018"/>
              </a:xfrm>
              <a:custGeom>
                <a:avLst/>
                <a:gdLst>
                  <a:gd name="connsiteX0" fmla="*/ 36533 w 36532"/>
                  <a:gd name="connsiteY0" fmla="*/ 4018 h 4018"/>
                  <a:gd name="connsiteX1" fmla="*/ 958 w 36532"/>
                  <a:gd name="connsiteY1" fmla="*/ 4018 h 4018"/>
                  <a:gd name="connsiteX2" fmla="*/ 0 w 36532"/>
                  <a:gd name="connsiteY2" fmla="*/ 0 h 4018"/>
                  <a:gd name="connsiteX3" fmla="*/ 35420 w 36532"/>
                  <a:gd name="connsiteY3" fmla="*/ 0 h 4018"/>
                  <a:gd name="connsiteX4" fmla="*/ 36533 w 36532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32" h="4018">
                    <a:moveTo>
                      <a:pt x="36533" y="4018"/>
                    </a:moveTo>
                    <a:lnTo>
                      <a:pt x="958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6533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4" name="Freeform: Shape 4083">
                <a:extLst>
                  <a:ext uri="{FF2B5EF4-FFF2-40B4-BE49-F238E27FC236}">
                    <a16:creationId xmlns:a16="http://schemas.microsoft.com/office/drawing/2014/main" id="{DAC27169-ADA3-5E54-7AE6-CDF0AF40DE09}"/>
                  </a:ext>
                </a:extLst>
              </p:cNvPr>
              <p:cNvSpPr/>
              <p:nvPr/>
            </p:nvSpPr>
            <p:spPr>
              <a:xfrm>
                <a:off x="3972030" y="3862349"/>
                <a:ext cx="36842" cy="4018"/>
              </a:xfrm>
              <a:custGeom>
                <a:avLst/>
                <a:gdLst>
                  <a:gd name="connsiteX0" fmla="*/ 36842 w 36842"/>
                  <a:gd name="connsiteY0" fmla="*/ 4018 h 4018"/>
                  <a:gd name="connsiteX1" fmla="*/ 1267 w 36842"/>
                  <a:gd name="connsiteY1" fmla="*/ 4018 h 4018"/>
                  <a:gd name="connsiteX2" fmla="*/ 0 w 36842"/>
                  <a:gd name="connsiteY2" fmla="*/ 0 h 4018"/>
                  <a:gd name="connsiteX3" fmla="*/ 35389 w 36842"/>
                  <a:gd name="connsiteY3" fmla="*/ 0 h 4018"/>
                  <a:gd name="connsiteX4" fmla="*/ 36842 w 36842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42" h="4018">
                    <a:moveTo>
                      <a:pt x="36842" y="4018"/>
                    </a:moveTo>
                    <a:lnTo>
                      <a:pt x="1267" y="4018"/>
                    </a:lnTo>
                    <a:lnTo>
                      <a:pt x="0" y="0"/>
                    </a:lnTo>
                    <a:lnTo>
                      <a:pt x="35389" y="0"/>
                    </a:lnTo>
                    <a:lnTo>
                      <a:pt x="36842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5" name="Freeform: Shape 4084">
                <a:extLst>
                  <a:ext uri="{FF2B5EF4-FFF2-40B4-BE49-F238E27FC236}">
                    <a16:creationId xmlns:a16="http://schemas.microsoft.com/office/drawing/2014/main" id="{D080399D-9844-C380-4F45-3A89930042F8}"/>
                  </a:ext>
                </a:extLst>
              </p:cNvPr>
              <p:cNvSpPr/>
              <p:nvPr/>
            </p:nvSpPr>
            <p:spPr>
              <a:xfrm>
                <a:off x="4035360" y="3862349"/>
                <a:ext cx="37151" cy="4018"/>
              </a:xfrm>
              <a:custGeom>
                <a:avLst/>
                <a:gdLst>
                  <a:gd name="connsiteX0" fmla="*/ 37151 w 37151"/>
                  <a:gd name="connsiteY0" fmla="*/ 4018 h 4018"/>
                  <a:gd name="connsiteX1" fmla="*/ 1576 w 37151"/>
                  <a:gd name="connsiteY1" fmla="*/ 4018 h 4018"/>
                  <a:gd name="connsiteX2" fmla="*/ 0 w 37151"/>
                  <a:gd name="connsiteY2" fmla="*/ 0 h 4018"/>
                  <a:gd name="connsiteX3" fmla="*/ 35420 w 37151"/>
                  <a:gd name="connsiteY3" fmla="*/ 0 h 4018"/>
                  <a:gd name="connsiteX4" fmla="*/ 37151 w 37151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51" h="4018">
                    <a:moveTo>
                      <a:pt x="37151" y="4018"/>
                    </a:moveTo>
                    <a:lnTo>
                      <a:pt x="1576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7151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6" name="Freeform: Shape 4085">
                <a:extLst>
                  <a:ext uri="{FF2B5EF4-FFF2-40B4-BE49-F238E27FC236}">
                    <a16:creationId xmlns:a16="http://schemas.microsoft.com/office/drawing/2014/main" id="{48A067A3-94D6-75F8-C95B-7C2CF3D2AC5F}"/>
                  </a:ext>
                </a:extLst>
              </p:cNvPr>
              <p:cNvSpPr/>
              <p:nvPr/>
            </p:nvSpPr>
            <p:spPr>
              <a:xfrm>
                <a:off x="4098721" y="3862349"/>
                <a:ext cx="37460" cy="4018"/>
              </a:xfrm>
              <a:custGeom>
                <a:avLst/>
                <a:gdLst>
                  <a:gd name="connsiteX0" fmla="*/ 37460 w 37460"/>
                  <a:gd name="connsiteY0" fmla="*/ 4018 h 4018"/>
                  <a:gd name="connsiteX1" fmla="*/ 1854 w 37460"/>
                  <a:gd name="connsiteY1" fmla="*/ 4018 h 4018"/>
                  <a:gd name="connsiteX2" fmla="*/ 0 w 37460"/>
                  <a:gd name="connsiteY2" fmla="*/ 0 h 4018"/>
                  <a:gd name="connsiteX3" fmla="*/ 35389 w 37460"/>
                  <a:gd name="connsiteY3" fmla="*/ 0 h 4018"/>
                  <a:gd name="connsiteX4" fmla="*/ 37460 w 37460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60" h="4018">
                    <a:moveTo>
                      <a:pt x="37460" y="4018"/>
                    </a:moveTo>
                    <a:lnTo>
                      <a:pt x="1854" y="4018"/>
                    </a:lnTo>
                    <a:lnTo>
                      <a:pt x="0" y="0"/>
                    </a:lnTo>
                    <a:lnTo>
                      <a:pt x="35389" y="0"/>
                    </a:lnTo>
                    <a:lnTo>
                      <a:pt x="37460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7" name="Freeform: Shape 4086">
                <a:extLst>
                  <a:ext uri="{FF2B5EF4-FFF2-40B4-BE49-F238E27FC236}">
                    <a16:creationId xmlns:a16="http://schemas.microsoft.com/office/drawing/2014/main" id="{13ACD3B3-5A72-043E-CEFA-DEFD99497D1F}"/>
                  </a:ext>
                </a:extLst>
              </p:cNvPr>
              <p:cNvSpPr/>
              <p:nvPr/>
            </p:nvSpPr>
            <p:spPr>
              <a:xfrm>
                <a:off x="4162052" y="3862349"/>
                <a:ext cx="37769" cy="4018"/>
              </a:xfrm>
              <a:custGeom>
                <a:avLst/>
                <a:gdLst>
                  <a:gd name="connsiteX0" fmla="*/ 37769 w 37769"/>
                  <a:gd name="connsiteY0" fmla="*/ 4018 h 4018"/>
                  <a:gd name="connsiteX1" fmla="*/ 2194 w 37769"/>
                  <a:gd name="connsiteY1" fmla="*/ 4018 h 4018"/>
                  <a:gd name="connsiteX2" fmla="*/ 0 w 37769"/>
                  <a:gd name="connsiteY2" fmla="*/ 0 h 4018"/>
                  <a:gd name="connsiteX3" fmla="*/ 35420 w 37769"/>
                  <a:gd name="connsiteY3" fmla="*/ 0 h 4018"/>
                  <a:gd name="connsiteX4" fmla="*/ 37769 w 37769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4018">
                    <a:moveTo>
                      <a:pt x="37769" y="4018"/>
                    </a:moveTo>
                    <a:lnTo>
                      <a:pt x="2194" y="4018"/>
                    </a:lnTo>
                    <a:lnTo>
                      <a:pt x="0" y="0"/>
                    </a:lnTo>
                    <a:lnTo>
                      <a:pt x="35420" y="0"/>
                    </a:lnTo>
                    <a:lnTo>
                      <a:pt x="37769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8" name="Freeform: Shape 4087">
                <a:extLst>
                  <a:ext uri="{FF2B5EF4-FFF2-40B4-BE49-F238E27FC236}">
                    <a16:creationId xmlns:a16="http://schemas.microsoft.com/office/drawing/2014/main" id="{D2E4D57E-E3C6-4A1E-94A5-7BB3C530BE99}"/>
                  </a:ext>
                </a:extLst>
              </p:cNvPr>
              <p:cNvSpPr/>
              <p:nvPr/>
            </p:nvSpPr>
            <p:spPr>
              <a:xfrm>
                <a:off x="4225382" y="3862349"/>
                <a:ext cx="38109" cy="4018"/>
              </a:xfrm>
              <a:custGeom>
                <a:avLst/>
                <a:gdLst>
                  <a:gd name="connsiteX0" fmla="*/ 38110 w 38109"/>
                  <a:gd name="connsiteY0" fmla="*/ 4018 h 4018"/>
                  <a:gd name="connsiteX1" fmla="*/ 2504 w 38109"/>
                  <a:gd name="connsiteY1" fmla="*/ 4018 h 4018"/>
                  <a:gd name="connsiteX2" fmla="*/ 0 w 38109"/>
                  <a:gd name="connsiteY2" fmla="*/ 0 h 4018"/>
                  <a:gd name="connsiteX3" fmla="*/ 35421 w 38109"/>
                  <a:gd name="connsiteY3" fmla="*/ 0 h 4018"/>
                  <a:gd name="connsiteX4" fmla="*/ 38110 w 38109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9" h="4018">
                    <a:moveTo>
                      <a:pt x="38110" y="4018"/>
                    </a:moveTo>
                    <a:lnTo>
                      <a:pt x="2504" y="4018"/>
                    </a:lnTo>
                    <a:lnTo>
                      <a:pt x="0" y="0"/>
                    </a:lnTo>
                    <a:lnTo>
                      <a:pt x="35421" y="0"/>
                    </a:lnTo>
                    <a:lnTo>
                      <a:pt x="38110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9" name="Freeform: Shape 4088">
                <a:extLst>
                  <a:ext uri="{FF2B5EF4-FFF2-40B4-BE49-F238E27FC236}">
                    <a16:creationId xmlns:a16="http://schemas.microsoft.com/office/drawing/2014/main" id="{3FE7D992-B123-2A49-533B-DC09D1FCA179}"/>
                  </a:ext>
                </a:extLst>
              </p:cNvPr>
              <p:cNvSpPr/>
              <p:nvPr/>
            </p:nvSpPr>
            <p:spPr>
              <a:xfrm>
                <a:off x="4288743" y="3862349"/>
                <a:ext cx="38387" cy="4018"/>
              </a:xfrm>
              <a:custGeom>
                <a:avLst/>
                <a:gdLst>
                  <a:gd name="connsiteX0" fmla="*/ 38388 w 38387"/>
                  <a:gd name="connsiteY0" fmla="*/ 4018 h 4018"/>
                  <a:gd name="connsiteX1" fmla="*/ 2813 w 38387"/>
                  <a:gd name="connsiteY1" fmla="*/ 4018 h 4018"/>
                  <a:gd name="connsiteX2" fmla="*/ 0 w 38387"/>
                  <a:gd name="connsiteY2" fmla="*/ 0 h 4018"/>
                  <a:gd name="connsiteX3" fmla="*/ 35421 w 38387"/>
                  <a:gd name="connsiteY3" fmla="*/ 0 h 4018"/>
                  <a:gd name="connsiteX4" fmla="*/ 38388 w 38387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4018">
                    <a:moveTo>
                      <a:pt x="38388" y="4018"/>
                    </a:moveTo>
                    <a:lnTo>
                      <a:pt x="2813" y="4018"/>
                    </a:lnTo>
                    <a:lnTo>
                      <a:pt x="0" y="0"/>
                    </a:lnTo>
                    <a:lnTo>
                      <a:pt x="35421" y="0"/>
                    </a:lnTo>
                    <a:lnTo>
                      <a:pt x="38388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0" name="Freeform: Shape 4089">
                <a:extLst>
                  <a:ext uri="{FF2B5EF4-FFF2-40B4-BE49-F238E27FC236}">
                    <a16:creationId xmlns:a16="http://schemas.microsoft.com/office/drawing/2014/main" id="{4AC7D04D-F225-8828-F1A3-F7E71E050E34}"/>
                  </a:ext>
                </a:extLst>
              </p:cNvPr>
              <p:cNvSpPr/>
              <p:nvPr/>
            </p:nvSpPr>
            <p:spPr>
              <a:xfrm>
                <a:off x="4352073" y="3862349"/>
                <a:ext cx="38696" cy="4018"/>
              </a:xfrm>
              <a:custGeom>
                <a:avLst/>
                <a:gdLst>
                  <a:gd name="connsiteX0" fmla="*/ 38697 w 38696"/>
                  <a:gd name="connsiteY0" fmla="*/ 4018 h 4018"/>
                  <a:gd name="connsiteX1" fmla="*/ 3122 w 38696"/>
                  <a:gd name="connsiteY1" fmla="*/ 4018 h 4018"/>
                  <a:gd name="connsiteX2" fmla="*/ 0 w 38696"/>
                  <a:gd name="connsiteY2" fmla="*/ 0 h 4018"/>
                  <a:gd name="connsiteX3" fmla="*/ 35421 w 38696"/>
                  <a:gd name="connsiteY3" fmla="*/ 0 h 4018"/>
                  <a:gd name="connsiteX4" fmla="*/ 38697 w 38696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4018">
                    <a:moveTo>
                      <a:pt x="38697" y="4018"/>
                    </a:moveTo>
                    <a:lnTo>
                      <a:pt x="3122" y="4018"/>
                    </a:lnTo>
                    <a:lnTo>
                      <a:pt x="0" y="0"/>
                    </a:lnTo>
                    <a:lnTo>
                      <a:pt x="35421" y="0"/>
                    </a:lnTo>
                    <a:lnTo>
                      <a:pt x="38697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1" name="Freeform: Shape 4090">
                <a:extLst>
                  <a:ext uri="{FF2B5EF4-FFF2-40B4-BE49-F238E27FC236}">
                    <a16:creationId xmlns:a16="http://schemas.microsoft.com/office/drawing/2014/main" id="{98EA8B12-ABD3-7AE3-2322-FAF8AF414191}"/>
                  </a:ext>
                </a:extLst>
              </p:cNvPr>
              <p:cNvSpPr/>
              <p:nvPr/>
            </p:nvSpPr>
            <p:spPr>
              <a:xfrm>
                <a:off x="4415435" y="3862349"/>
                <a:ext cx="39005" cy="4018"/>
              </a:xfrm>
              <a:custGeom>
                <a:avLst/>
                <a:gdLst>
                  <a:gd name="connsiteX0" fmla="*/ 39006 w 39005"/>
                  <a:gd name="connsiteY0" fmla="*/ 4018 h 4018"/>
                  <a:gd name="connsiteX1" fmla="*/ 3431 w 39005"/>
                  <a:gd name="connsiteY1" fmla="*/ 4018 h 4018"/>
                  <a:gd name="connsiteX2" fmla="*/ 0 w 39005"/>
                  <a:gd name="connsiteY2" fmla="*/ 0 h 4018"/>
                  <a:gd name="connsiteX3" fmla="*/ 35390 w 39005"/>
                  <a:gd name="connsiteY3" fmla="*/ 0 h 4018"/>
                  <a:gd name="connsiteX4" fmla="*/ 39006 w 3900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4018">
                    <a:moveTo>
                      <a:pt x="39006" y="4018"/>
                    </a:moveTo>
                    <a:lnTo>
                      <a:pt x="3431" y="4018"/>
                    </a:lnTo>
                    <a:lnTo>
                      <a:pt x="0" y="0"/>
                    </a:lnTo>
                    <a:lnTo>
                      <a:pt x="35390" y="0"/>
                    </a:lnTo>
                    <a:lnTo>
                      <a:pt x="39006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2" name="Freeform: Shape 4091">
                <a:extLst>
                  <a:ext uri="{FF2B5EF4-FFF2-40B4-BE49-F238E27FC236}">
                    <a16:creationId xmlns:a16="http://schemas.microsoft.com/office/drawing/2014/main" id="{1AFA9BB2-C545-4152-45D3-A6EE51B37D8B}"/>
                  </a:ext>
                </a:extLst>
              </p:cNvPr>
              <p:cNvSpPr/>
              <p:nvPr/>
            </p:nvSpPr>
            <p:spPr>
              <a:xfrm>
                <a:off x="4478765" y="3862349"/>
                <a:ext cx="39315" cy="4018"/>
              </a:xfrm>
              <a:custGeom>
                <a:avLst/>
                <a:gdLst>
                  <a:gd name="connsiteX0" fmla="*/ 39315 w 39315"/>
                  <a:gd name="connsiteY0" fmla="*/ 4018 h 4018"/>
                  <a:gd name="connsiteX1" fmla="*/ 3740 w 39315"/>
                  <a:gd name="connsiteY1" fmla="*/ 4018 h 4018"/>
                  <a:gd name="connsiteX2" fmla="*/ 0 w 39315"/>
                  <a:gd name="connsiteY2" fmla="*/ 0 h 4018"/>
                  <a:gd name="connsiteX3" fmla="*/ 35421 w 39315"/>
                  <a:gd name="connsiteY3" fmla="*/ 0 h 4018"/>
                  <a:gd name="connsiteX4" fmla="*/ 39315 w 39315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5" h="4018">
                    <a:moveTo>
                      <a:pt x="39315" y="4018"/>
                    </a:moveTo>
                    <a:lnTo>
                      <a:pt x="3740" y="4018"/>
                    </a:lnTo>
                    <a:lnTo>
                      <a:pt x="0" y="0"/>
                    </a:lnTo>
                    <a:lnTo>
                      <a:pt x="35421" y="0"/>
                    </a:lnTo>
                    <a:lnTo>
                      <a:pt x="39315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3" name="Freeform: Shape 4092">
                <a:extLst>
                  <a:ext uri="{FF2B5EF4-FFF2-40B4-BE49-F238E27FC236}">
                    <a16:creationId xmlns:a16="http://schemas.microsoft.com/office/drawing/2014/main" id="{3531C911-4DB5-FA95-F0BF-ED630FDFB519}"/>
                  </a:ext>
                </a:extLst>
              </p:cNvPr>
              <p:cNvSpPr/>
              <p:nvPr/>
            </p:nvSpPr>
            <p:spPr>
              <a:xfrm>
                <a:off x="4542126" y="3862349"/>
                <a:ext cx="39624" cy="4018"/>
              </a:xfrm>
              <a:custGeom>
                <a:avLst/>
                <a:gdLst>
                  <a:gd name="connsiteX0" fmla="*/ 39624 w 39624"/>
                  <a:gd name="connsiteY0" fmla="*/ 4018 h 4018"/>
                  <a:gd name="connsiteX1" fmla="*/ 4018 w 39624"/>
                  <a:gd name="connsiteY1" fmla="*/ 4018 h 4018"/>
                  <a:gd name="connsiteX2" fmla="*/ 0 w 39624"/>
                  <a:gd name="connsiteY2" fmla="*/ 0 h 4018"/>
                  <a:gd name="connsiteX3" fmla="*/ 35390 w 39624"/>
                  <a:gd name="connsiteY3" fmla="*/ 0 h 4018"/>
                  <a:gd name="connsiteX4" fmla="*/ 39624 w 39624"/>
                  <a:gd name="connsiteY4" fmla="*/ 4018 h 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" h="4018">
                    <a:moveTo>
                      <a:pt x="39624" y="4018"/>
                    </a:moveTo>
                    <a:lnTo>
                      <a:pt x="4018" y="4018"/>
                    </a:lnTo>
                    <a:lnTo>
                      <a:pt x="0" y="0"/>
                    </a:lnTo>
                    <a:lnTo>
                      <a:pt x="35390" y="0"/>
                    </a:lnTo>
                    <a:lnTo>
                      <a:pt x="39624" y="4018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4" name="Freeform: Shape 4093">
                <a:extLst>
                  <a:ext uri="{FF2B5EF4-FFF2-40B4-BE49-F238E27FC236}">
                    <a16:creationId xmlns:a16="http://schemas.microsoft.com/office/drawing/2014/main" id="{BB177419-923C-FC6A-AB5C-940432C43A2B}"/>
                  </a:ext>
                </a:extLst>
              </p:cNvPr>
              <p:cNvSpPr/>
              <p:nvPr/>
            </p:nvSpPr>
            <p:spPr>
              <a:xfrm>
                <a:off x="2756824" y="3868438"/>
                <a:ext cx="40365" cy="4079"/>
              </a:xfrm>
              <a:custGeom>
                <a:avLst/>
                <a:gdLst>
                  <a:gd name="connsiteX0" fmla="*/ 35853 w 40365"/>
                  <a:gd name="connsiteY0" fmla="*/ 4080 h 4079"/>
                  <a:gd name="connsiteX1" fmla="*/ 0 w 40365"/>
                  <a:gd name="connsiteY1" fmla="*/ 4080 h 4079"/>
                  <a:gd name="connsiteX2" fmla="*/ 4698 w 40365"/>
                  <a:gd name="connsiteY2" fmla="*/ 0 h 4079"/>
                  <a:gd name="connsiteX3" fmla="*/ 40366 w 40365"/>
                  <a:gd name="connsiteY3" fmla="*/ 0 h 4079"/>
                  <a:gd name="connsiteX4" fmla="*/ 35853 w 40365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65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4698" y="0"/>
                    </a:lnTo>
                    <a:lnTo>
                      <a:pt x="40366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5" name="Freeform: Shape 4094">
                <a:extLst>
                  <a:ext uri="{FF2B5EF4-FFF2-40B4-BE49-F238E27FC236}">
                    <a16:creationId xmlns:a16="http://schemas.microsoft.com/office/drawing/2014/main" id="{68E6BF7B-4025-9A37-00E9-F2DA4283CEAE}"/>
                  </a:ext>
                </a:extLst>
              </p:cNvPr>
              <p:cNvSpPr/>
              <p:nvPr/>
            </p:nvSpPr>
            <p:spPr>
              <a:xfrm>
                <a:off x="2820958" y="3868438"/>
                <a:ext cx="40025" cy="4079"/>
              </a:xfrm>
              <a:custGeom>
                <a:avLst/>
                <a:gdLst>
                  <a:gd name="connsiteX0" fmla="*/ 35853 w 40025"/>
                  <a:gd name="connsiteY0" fmla="*/ 4080 h 4079"/>
                  <a:gd name="connsiteX1" fmla="*/ 0 w 40025"/>
                  <a:gd name="connsiteY1" fmla="*/ 4080 h 4079"/>
                  <a:gd name="connsiteX2" fmla="*/ 4358 w 40025"/>
                  <a:gd name="connsiteY2" fmla="*/ 0 h 4079"/>
                  <a:gd name="connsiteX3" fmla="*/ 40026 w 40025"/>
                  <a:gd name="connsiteY3" fmla="*/ 0 h 4079"/>
                  <a:gd name="connsiteX4" fmla="*/ 35853 w 40025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25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4358" y="0"/>
                    </a:lnTo>
                    <a:lnTo>
                      <a:pt x="40026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6" name="Freeform: Shape 4095">
                <a:extLst>
                  <a:ext uri="{FF2B5EF4-FFF2-40B4-BE49-F238E27FC236}">
                    <a16:creationId xmlns:a16="http://schemas.microsoft.com/office/drawing/2014/main" id="{FD4369CF-0D63-9AA9-D974-FA238C0EDA74}"/>
                  </a:ext>
                </a:extLst>
              </p:cNvPr>
              <p:cNvSpPr/>
              <p:nvPr/>
            </p:nvSpPr>
            <p:spPr>
              <a:xfrm>
                <a:off x="2885092" y="3868438"/>
                <a:ext cx="39716" cy="4079"/>
              </a:xfrm>
              <a:custGeom>
                <a:avLst/>
                <a:gdLst>
                  <a:gd name="connsiteX0" fmla="*/ 35822 w 39716"/>
                  <a:gd name="connsiteY0" fmla="*/ 4080 h 4079"/>
                  <a:gd name="connsiteX1" fmla="*/ 0 w 39716"/>
                  <a:gd name="connsiteY1" fmla="*/ 4080 h 4079"/>
                  <a:gd name="connsiteX2" fmla="*/ 4049 w 39716"/>
                  <a:gd name="connsiteY2" fmla="*/ 0 h 4079"/>
                  <a:gd name="connsiteX3" fmla="*/ 39717 w 39716"/>
                  <a:gd name="connsiteY3" fmla="*/ 0 h 4079"/>
                  <a:gd name="connsiteX4" fmla="*/ 35822 w 39716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4079">
                    <a:moveTo>
                      <a:pt x="35822" y="4080"/>
                    </a:moveTo>
                    <a:lnTo>
                      <a:pt x="0" y="4080"/>
                    </a:lnTo>
                    <a:lnTo>
                      <a:pt x="4049" y="0"/>
                    </a:lnTo>
                    <a:lnTo>
                      <a:pt x="39717" y="0"/>
                    </a:lnTo>
                    <a:lnTo>
                      <a:pt x="35822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610A98FE-383D-CBF2-1DBB-B2BD98B4DC10}"/>
                  </a:ext>
                </a:extLst>
              </p:cNvPr>
              <p:cNvSpPr/>
              <p:nvPr/>
            </p:nvSpPr>
            <p:spPr>
              <a:xfrm>
                <a:off x="2949195" y="3868438"/>
                <a:ext cx="39438" cy="4079"/>
              </a:xfrm>
              <a:custGeom>
                <a:avLst/>
                <a:gdLst>
                  <a:gd name="connsiteX0" fmla="*/ 35853 w 39438"/>
                  <a:gd name="connsiteY0" fmla="*/ 4080 h 4079"/>
                  <a:gd name="connsiteX1" fmla="*/ 0 w 39438"/>
                  <a:gd name="connsiteY1" fmla="*/ 4080 h 4079"/>
                  <a:gd name="connsiteX2" fmla="*/ 3740 w 39438"/>
                  <a:gd name="connsiteY2" fmla="*/ 0 h 4079"/>
                  <a:gd name="connsiteX3" fmla="*/ 39439 w 39438"/>
                  <a:gd name="connsiteY3" fmla="*/ 0 h 4079"/>
                  <a:gd name="connsiteX4" fmla="*/ 35853 w 39438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38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3740" y="0"/>
                    </a:lnTo>
                    <a:lnTo>
                      <a:pt x="39439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C8C7B409-D8F9-518F-185B-4B091D334DB3}"/>
                  </a:ext>
                </a:extLst>
              </p:cNvPr>
              <p:cNvSpPr/>
              <p:nvPr/>
            </p:nvSpPr>
            <p:spPr>
              <a:xfrm>
                <a:off x="3013329" y="3868438"/>
                <a:ext cx="39098" cy="4079"/>
              </a:xfrm>
              <a:custGeom>
                <a:avLst/>
                <a:gdLst>
                  <a:gd name="connsiteX0" fmla="*/ 35853 w 39098"/>
                  <a:gd name="connsiteY0" fmla="*/ 4080 h 4079"/>
                  <a:gd name="connsiteX1" fmla="*/ 0 w 39098"/>
                  <a:gd name="connsiteY1" fmla="*/ 4080 h 4079"/>
                  <a:gd name="connsiteX2" fmla="*/ 3431 w 39098"/>
                  <a:gd name="connsiteY2" fmla="*/ 0 h 4079"/>
                  <a:gd name="connsiteX3" fmla="*/ 39098 w 39098"/>
                  <a:gd name="connsiteY3" fmla="*/ 0 h 4079"/>
                  <a:gd name="connsiteX4" fmla="*/ 35853 w 39098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3431" y="0"/>
                    </a:lnTo>
                    <a:lnTo>
                      <a:pt x="39098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9" name="Freeform: Shape 4098">
                <a:extLst>
                  <a:ext uri="{FF2B5EF4-FFF2-40B4-BE49-F238E27FC236}">
                    <a16:creationId xmlns:a16="http://schemas.microsoft.com/office/drawing/2014/main" id="{E7C79C97-C28E-A2A0-7F9F-17FA905D825C}"/>
                  </a:ext>
                </a:extLst>
              </p:cNvPr>
              <p:cNvSpPr/>
              <p:nvPr/>
            </p:nvSpPr>
            <p:spPr>
              <a:xfrm>
                <a:off x="3077463" y="3868438"/>
                <a:ext cx="38789" cy="4079"/>
              </a:xfrm>
              <a:custGeom>
                <a:avLst/>
                <a:gdLst>
                  <a:gd name="connsiteX0" fmla="*/ 35853 w 38789"/>
                  <a:gd name="connsiteY0" fmla="*/ 4080 h 4079"/>
                  <a:gd name="connsiteX1" fmla="*/ 0 w 38789"/>
                  <a:gd name="connsiteY1" fmla="*/ 4080 h 4079"/>
                  <a:gd name="connsiteX2" fmla="*/ 3122 w 38789"/>
                  <a:gd name="connsiteY2" fmla="*/ 0 h 4079"/>
                  <a:gd name="connsiteX3" fmla="*/ 38789 w 38789"/>
                  <a:gd name="connsiteY3" fmla="*/ 0 h 4079"/>
                  <a:gd name="connsiteX4" fmla="*/ 35853 w 38789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3122" y="0"/>
                    </a:lnTo>
                    <a:lnTo>
                      <a:pt x="38789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0" name="Freeform: Shape 4099">
                <a:extLst>
                  <a:ext uri="{FF2B5EF4-FFF2-40B4-BE49-F238E27FC236}">
                    <a16:creationId xmlns:a16="http://schemas.microsoft.com/office/drawing/2014/main" id="{045BBE97-2CA3-8A61-49B2-CDA3EBC51816}"/>
                  </a:ext>
                </a:extLst>
              </p:cNvPr>
              <p:cNvSpPr/>
              <p:nvPr/>
            </p:nvSpPr>
            <p:spPr>
              <a:xfrm>
                <a:off x="3141596" y="3868438"/>
                <a:ext cx="38449" cy="4079"/>
              </a:xfrm>
              <a:custGeom>
                <a:avLst/>
                <a:gdLst>
                  <a:gd name="connsiteX0" fmla="*/ 35823 w 38449"/>
                  <a:gd name="connsiteY0" fmla="*/ 4080 h 4079"/>
                  <a:gd name="connsiteX1" fmla="*/ 0 w 38449"/>
                  <a:gd name="connsiteY1" fmla="*/ 4080 h 4079"/>
                  <a:gd name="connsiteX2" fmla="*/ 2782 w 38449"/>
                  <a:gd name="connsiteY2" fmla="*/ 0 h 4079"/>
                  <a:gd name="connsiteX3" fmla="*/ 38450 w 38449"/>
                  <a:gd name="connsiteY3" fmla="*/ 0 h 4079"/>
                  <a:gd name="connsiteX4" fmla="*/ 35823 w 38449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4079">
                    <a:moveTo>
                      <a:pt x="35823" y="4080"/>
                    </a:moveTo>
                    <a:lnTo>
                      <a:pt x="0" y="4080"/>
                    </a:lnTo>
                    <a:lnTo>
                      <a:pt x="2782" y="0"/>
                    </a:lnTo>
                    <a:lnTo>
                      <a:pt x="38450" y="0"/>
                    </a:lnTo>
                    <a:lnTo>
                      <a:pt x="3582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1" name="Freeform: Shape 4100">
                <a:extLst>
                  <a:ext uri="{FF2B5EF4-FFF2-40B4-BE49-F238E27FC236}">
                    <a16:creationId xmlns:a16="http://schemas.microsoft.com/office/drawing/2014/main" id="{7CEE4F91-F427-1F82-6ED9-64D6EF699489}"/>
                  </a:ext>
                </a:extLst>
              </p:cNvPr>
              <p:cNvSpPr/>
              <p:nvPr/>
            </p:nvSpPr>
            <p:spPr>
              <a:xfrm>
                <a:off x="3205700" y="3868438"/>
                <a:ext cx="38171" cy="4079"/>
              </a:xfrm>
              <a:custGeom>
                <a:avLst/>
                <a:gdLst>
                  <a:gd name="connsiteX0" fmla="*/ 35853 w 38171"/>
                  <a:gd name="connsiteY0" fmla="*/ 4080 h 4079"/>
                  <a:gd name="connsiteX1" fmla="*/ 0 w 38171"/>
                  <a:gd name="connsiteY1" fmla="*/ 4080 h 4079"/>
                  <a:gd name="connsiteX2" fmla="*/ 2503 w 38171"/>
                  <a:gd name="connsiteY2" fmla="*/ 0 h 4079"/>
                  <a:gd name="connsiteX3" fmla="*/ 38171 w 38171"/>
                  <a:gd name="connsiteY3" fmla="*/ 0 h 4079"/>
                  <a:gd name="connsiteX4" fmla="*/ 35853 w 38171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2503" y="0"/>
                    </a:lnTo>
                    <a:lnTo>
                      <a:pt x="38171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2" name="Freeform: Shape 4101">
                <a:extLst>
                  <a:ext uri="{FF2B5EF4-FFF2-40B4-BE49-F238E27FC236}">
                    <a16:creationId xmlns:a16="http://schemas.microsoft.com/office/drawing/2014/main" id="{00869F46-C126-8EA3-4E74-8084D0D8F579}"/>
                  </a:ext>
                </a:extLst>
              </p:cNvPr>
              <p:cNvSpPr/>
              <p:nvPr/>
            </p:nvSpPr>
            <p:spPr>
              <a:xfrm>
                <a:off x="3269834" y="3868438"/>
                <a:ext cx="37831" cy="4079"/>
              </a:xfrm>
              <a:custGeom>
                <a:avLst/>
                <a:gdLst>
                  <a:gd name="connsiteX0" fmla="*/ 35853 w 37831"/>
                  <a:gd name="connsiteY0" fmla="*/ 4080 h 4079"/>
                  <a:gd name="connsiteX1" fmla="*/ 0 w 37831"/>
                  <a:gd name="connsiteY1" fmla="*/ 4080 h 4079"/>
                  <a:gd name="connsiteX2" fmla="*/ 2163 w 37831"/>
                  <a:gd name="connsiteY2" fmla="*/ 0 h 4079"/>
                  <a:gd name="connsiteX3" fmla="*/ 37831 w 37831"/>
                  <a:gd name="connsiteY3" fmla="*/ 0 h 4079"/>
                  <a:gd name="connsiteX4" fmla="*/ 35853 w 37831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31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2163" y="0"/>
                    </a:lnTo>
                    <a:lnTo>
                      <a:pt x="37831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3" name="Freeform: Shape 4102">
                <a:extLst>
                  <a:ext uri="{FF2B5EF4-FFF2-40B4-BE49-F238E27FC236}">
                    <a16:creationId xmlns:a16="http://schemas.microsoft.com/office/drawing/2014/main" id="{1AE87B5B-78A4-8597-5341-1E07616FDDE8}"/>
                  </a:ext>
                </a:extLst>
              </p:cNvPr>
              <p:cNvSpPr/>
              <p:nvPr/>
            </p:nvSpPr>
            <p:spPr>
              <a:xfrm>
                <a:off x="3333967" y="3868438"/>
                <a:ext cx="37521" cy="4079"/>
              </a:xfrm>
              <a:custGeom>
                <a:avLst/>
                <a:gdLst>
                  <a:gd name="connsiteX0" fmla="*/ 35853 w 37521"/>
                  <a:gd name="connsiteY0" fmla="*/ 4080 h 4079"/>
                  <a:gd name="connsiteX1" fmla="*/ 0 w 37521"/>
                  <a:gd name="connsiteY1" fmla="*/ 4080 h 4079"/>
                  <a:gd name="connsiteX2" fmla="*/ 1854 w 37521"/>
                  <a:gd name="connsiteY2" fmla="*/ 0 h 4079"/>
                  <a:gd name="connsiteX3" fmla="*/ 37522 w 37521"/>
                  <a:gd name="connsiteY3" fmla="*/ 0 h 4079"/>
                  <a:gd name="connsiteX4" fmla="*/ 35853 w 37521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1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1854" y="0"/>
                    </a:lnTo>
                    <a:lnTo>
                      <a:pt x="37522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4" name="Freeform: Shape 4103">
                <a:extLst>
                  <a:ext uri="{FF2B5EF4-FFF2-40B4-BE49-F238E27FC236}">
                    <a16:creationId xmlns:a16="http://schemas.microsoft.com/office/drawing/2014/main" id="{32B73C20-975C-95CC-EADF-76C7AB4D9AEB}"/>
                  </a:ext>
                </a:extLst>
              </p:cNvPr>
              <p:cNvSpPr/>
              <p:nvPr/>
            </p:nvSpPr>
            <p:spPr>
              <a:xfrm>
                <a:off x="3398070" y="3868438"/>
                <a:ext cx="37243" cy="4079"/>
              </a:xfrm>
              <a:custGeom>
                <a:avLst/>
                <a:gdLst>
                  <a:gd name="connsiteX0" fmla="*/ 35853 w 37243"/>
                  <a:gd name="connsiteY0" fmla="*/ 4080 h 4079"/>
                  <a:gd name="connsiteX1" fmla="*/ 0 w 37243"/>
                  <a:gd name="connsiteY1" fmla="*/ 4080 h 4079"/>
                  <a:gd name="connsiteX2" fmla="*/ 1545 w 37243"/>
                  <a:gd name="connsiteY2" fmla="*/ 0 h 4079"/>
                  <a:gd name="connsiteX3" fmla="*/ 37244 w 37243"/>
                  <a:gd name="connsiteY3" fmla="*/ 0 h 4079"/>
                  <a:gd name="connsiteX4" fmla="*/ 35853 w 37243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3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1545" y="0"/>
                    </a:lnTo>
                    <a:lnTo>
                      <a:pt x="37244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5" name="Freeform: Shape 4104">
                <a:extLst>
                  <a:ext uri="{FF2B5EF4-FFF2-40B4-BE49-F238E27FC236}">
                    <a16:creationId xmlns:a16="http://schemas.microsoft.com/office/drawing/2014/main" id="{EB80EB9F-183B-5BC9-04F6-F8948771C19D}"/>
                  </a:ext>
                </a:extLst>
              </p:cNvPr>
              <p:cNvSpPr/>
              <p:nvPr/>
            </p:nvSpPr>
            <p:spPr>
              <a:xfrm>
                <a:off x="3462204" y="3868438"/>
                <a:ext cx="36903" cy="4079"/>
              </a:xfrm>
              <a:custGeom>
                <a:avLst/>
                <a:gdLst>
                  <a:gd name="connsiteX0" fmla="*/ 35853 w 36903"/>
                  <a:gd name="connsiteY0" fmla="*/ 4080 h 4079"/>
                  <a:gd name="connsiteX1" fmla="*/ 0 w 36903"/>
                  <a:gd name="connsiteY1" fmla="*/ 4080 h 4079"/>
                  <a:gd name="connsiteX2" fmla="*/ 1236 w 36903"/>
                  <a:gd name="connsiteY2" fmla="*/ 0 h 4079"/>
                  <a:gd name="connsiteX3" fmla="*/ 36904 w 36903"/>
                  <a:gd name="connsiteY3" fmla="*/ 0 h 4079"/>
                  <a:gd name="connsiteX4" fmla="*/ 35853 w 36903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03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1236" y="0"/>
                    </a:lnTo>
                    <a:lnTo>
                      <a:pt x="36904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6" name="Freeform: Shape 4105">
                <a:extLst>
                  <a:ext uri="{FF2B5EF4-FFF2-40B4-BE49-F238E27FC236}">
                    <a16:creationId xmlns:a16="http://schemas.microsoft.com/office/drawing/2014/main" id="{06D5AF3F-4924-4F0A-1B8F-C1F3826B819C}"/>
                  </a:ext>
                </a:extLst>
              </p:cNvPr>
              <p:cNvSpPr/>
              <p:nvPr/>
            </p:nvSpPr>
            <p:spPr>
              <a:xfrm>
                <a:off x="3526338" y="3868438"/>
                <a:ext cx="36594" cy="4079"/>
              </a:xfrm>
              <a:custGeom>
                <a:avLst/>
                <a:gdLst>
                  <a:gd name="connsiteX0" fmla="*/ 35853 w 36594"/>
                  <a:gd name="connsiteY0" fmla="*/ 4080 h 4079"/>
                  <a:gd name="connsiteX1" fmla="*/ 0 w 36594"/>
                  <a:gd name="connsiteY1" fmla="*/ 4080 h 4079"/>
                  <a:gd name="connsiteX2" fmla="*/ 927 w 36594"/>
                  <a:gd name="connsiteY2" fmla="*/ 0 h 4079"/>
                  <a:gd name="connsiteX3" fmla="*/ 36595 w 36594"/>
                  <a:gd name="connsiteY3" fmla="*/ 0 h 4079"/>
                  <a:gd name="connsiteX4" fmla="*/ 35853 w 36594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94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927" y="0"/>
                    </a:lnTo>
                    <a:lnTo>
                      <a:pt x="36595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7" name="Freeform: Shape 4106">
                <a:extLst>
                  <a:ext uri="{FF2B5EF4-FFF2-40B4-BE49-F238E27FC236}">
                    <a16:creationId xmlns:a16="http://schemas.microsoft.com/office/drawing/2014/main" id="{802A5988-F1AB-ABF7-82D8-23FA91520C83}"/>
                  </a:ext>
                </a:extLst>
              </p:cNvPr>
              <p:cNvSpPr/>
              <p:nvPr/>
            </p:nvSpPr>
            <p:spPr>
              <a:xfrm>
                <a:off x="3590472" y="3868438"/>
                <a:ext cx="36254" cy="4079"/>
              </a:xfrm>
              <a:custGeom>
                <a:avLst/>
                <a:gdLst>
                  <a:gd name="connsiteX0" fmla="*/ 35822 w 36254"/>
                  <a:gd name="connsiteY0" fmla="*/ 4080 h 4079"/>
                  <a:gd name="connsiteX1" fmla="*/ 0 w 36254"/>
                  <a:gd name="connsiteY1" fmla="*/ 4080 h 4079"/>
                  <a:gd name="connsiteX2" fmla="*/ 587 w 36254"/>
                  <a:gd name="connsiteY2" fmla="*/ 0 h 4079"/>
                  <a:gd name="connsiteX3" fmla="*/ 36255 w 36254"/>
                  <a:gd name="connsiteY3" fmla="*/ 0 h 4079"/>
                  <a:gd name="connsiteX4" fmla="*/ 35822 w 36254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4" h="4079">
                    <a:moveTo>
                      <a:pt x="35822" y="4080"/>
                    </a:moveTo>
                    <a:lnTo>
                      <a:pt x="0" y="4080"/>
                    </a:lnTo>
                    <a:lnTo>
                      <a:pt x="587" y="0"/>
                    </a:lnTo>
                    <a:lnTo>
                      <a:pt x="36255" y="0"/>
                    </a:lnTo>
                    <a:lnTo>
                      <a:pt x="35822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8" name="Freeform: Shape 4107">
                <a:extLst>
                  <a:ext uri="{FF2B5EF4-FFF2-40B4-BE49-F238E27FC236}">
                    <a16:creationId xmlns:a16="http://schemas.microsoft.com/office/drawing/2014/main" id="{3640CF6A-A6BF-E726-85D9-4312C8A8E74E}"/>
                  </a:ext>
                </a:extLst>
              </p:cNvPr>
              <p:cNvSpPr/>
              <p:nvPr/>
            </p:nvSpPr>
            <p:spPr>
              <a:xfrm>
                <a:off x="3654575" y="3868438"/>
                <a:ext cx="35976" cy="4079"/>
              </a:xfrm>
              <a:custGeom>
                <a:avLst/>
                <a:gdLst>
                  <a:gd name="connsiteX0" fmla="*/ 35853 w 35976"/>
                  <a:gd name="connsiteY0" fmla="*/ 4080 h 4079"/>
                  <a:gd name="connsiteX1" fmla="*/ 0 w 35976"/>
                  <a:gd name="connsiteY1" fmla="*/ 4080 h 4079"/>
                  <a:gd name="connsiteX2" fmla="*/ 309 w 35976"/>
                  <a:gd name="connsiteY2" fmla="*/ 0 h 4079"/>
                  <a:gd name="connsiteX3" fmla="*/ 35977 w 35976"/>
                  <a:gd name="connsiteY3" fmla="*/ 0 h 4079"/>
                  <a:gd name="connsiteX4" fmla="*/ 35853 w 35976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76" h="4079">
                    <a:moveTo>
                      <a:pt x="35853" y="4080"/>
                    </a:moveTo>
                    <a:lnTo>
                      <a:pt x="0" y="4080"/>
                    </a:lnTo>
                    <a:lnTo>
                      <a:pt x="309" y="0"/>
                    </a:lnTo>
                    <a:lnTo>
                      <a:pt x="35977" y="0"/>
                    </a:lnTo>
                    <a:lnTo>
                      <a:pt x="3585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9" name="Freeform: Shape 4108">
                <a:extLst>
                  <a:ext uri="{FF2B5EF4-FFF2-40B4-BE49-F238E27FC236}">
                    <a16:creationId xmlns:a16="http://schemas.microsoft.com/office/drawing/2014/main" id="{10D6D5A8-AF01-7FA2-857A-1879240951F7}"/>
                  </a:ext>
                </a:extLst>
              </p:cNvPr>
              <p:cNvSpPr/>
              <p:nvPr/>
            </p:nvSpPr>
            <p:spPr>
              <a:xfrm>
                <a:off x="3718678" y="3868438"/>
                <a:ext cx="35884" cy="4079"/>
              </a:xfrm>
              <a:custGeom>
                <a:avLst/>
                <a:gdLst>
                  <a:gd name="connsiteX0" fmla="*/ 35884 w 35884"/>
                  <a:gd name="connsiteY0" fmla="*/ 4080 h 4079"/>
                  <a:gd name="connsiteX1" fmla="*/ 31 w 35884"/>
                  <a:gd name="connsiteY1" fmla="*/ 4080 h 4079"/>
                  <a:gd name="connsiteX2" fmla="*/ 0 w 35884"/>
                  <a:gd name="connsiteY2" fmla="*/ 0 h 4079"/>
                  <a:gd name="connsiteX3" fmla="*/ 35667 w 35884"/>
                  <a:gd name="connsiteY3" fmla="*/ 0 h 4079"/>
                  <a:gd name="connsiteX4" fmla="*/ 35884 w 35884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84" h="4079">
                    <a:moveTo>
                      <a:pt x="35884" y="4080"/>
                    </a:moveTo>
                    <a:lnTo>
                      <a:pt x="31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5884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0" name="Freeform: Shape 4109">
                <a:extLst>
                  <a:ext uri="{FF2B5EF4-FFF2-40B4-BE49-F238E27FC236}">
                    <a16:creationId xmlns:a16="http://schemas.microsoft.com/office/drawing/2014/main" id="{B413D5CA-5807-1C2C-35F1-4752D14B521F}"/>
                  </a:ext>
                </a:extLst>
              </p:cNvPr>
              <p:cNvSpPr/>
              <p:nvPr/>
            </p:nvSpPr>
            <p:spPr>
              <a:xfrm>
                <a:off x="3782503" y="3868438"/>
                <a:ext cx="36193" cy="4079"/>
              </a:xfrm>
              <a:custGeom>
                <a:avLst/>
                <a:gdLst>
                  <a:gd name="connsiteX0" fmla="*/ 36193 w 36193"/>
                  <a:gd name="connsiteY0" fmla="*/ 4080 h 4079"/>
                  <a:gd name="connsiteX1" fmla="*/ 340 w 36193"/>
                  <a:gd name="connsiteY1" fmla="*/ 4080 h 4079"/>
                  <a:gd name="connsiteX2" fmla="*/ 0 w 36193"/>
                  <a:gd name="connsiteY2" fmla="*/ 0 h 4079"/>
                  <a:gd name="connsiteX3" fmla="*/ 35667 w 36193"/>
                  <a:gd name="connsiteY3" fmla="*/ 0 h 4079"/>
                  <a:gd name="connsiteX4" fmla="*/ 36193 w 36193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3" h="4079">
                    <a:moveTo>
                      <a:pt x="36193" y="4080"/>
                    </a:moveTo>
                    <a:lnTo>
                      <a:pt x="340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619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1" name="Freeform: Shape 4110">
                <a:extLst>
                  <a:ext uri="{FF2B5EF4-FFF2-40B4-BE49-F238E27FC236}">
                    <a16:creationId xmlns:a16="http://schemas.microsoft.com/office/drawing/2014/main" id="{7149243C-2E2E-EFB7-E922-AA334904F713}"/>
                  </a:ext>
                </a:extLst>
              </p:cNvPr>
              <p:cNvSpPr/>
              <p:nvPr/>
            </p:nvSpPr>
            <p:spPr>
              <a:xfrm>
                <a:off x="3846296" y="3868438"/>
                <a:ext cx="36502" cy="4079"/>
              </a:xfrm>
              <a:custGeom>
                <a:avLst/>
                <a:gdLst>
                  <a:gd name="connsiteX0" fmla="*/ 36502 w 36502"/>
                  <a:gd name="connsiteY0" fmla="*/ 4080 h 4079"/>
                  <a:gd name="connsiteX1" fmla="*/ 680 w 36502"/>
                  <a:gd name="connsiteY1" fmla="*/ 4080 h 4079"/>
                  <a:gd name="connsiteX2" fmla="*/ 0 w 36502"/>
                  <a:gd name="connsiteY2" fmla="*/ 0 h 4079"/>
                  <a:gd name="connsiteX3" fmla="*/ 35699 w 36502"/>
                  <a:gd name="connsiteY3" fmla="*/ 0 h 4079"/>
                  <a:gd name="connsiteX4" fmla="*/ 36502 w 36502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02" h="4079">
                    <a:moveTo>
                      <a:pt x="36502" y="4080"/>
                    </a:moveTo>
                    <a:lnTo>
                      <a:pt x="680" y="4080"/>
                    </a:lnTo>
                    <a:lnTo>
                      <a:pt x="0" y="0"/>
                    </a:lnTo>
                    <a:lnTo>
                      <a:pt x="35699" y="0"/>
                    </a:lnTo>
                    <a:lnTo>
                      <a:pt x="36502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2" name="Freeform: Shape 4111">
                <a:extLst>
                  <a:ext uri="{FF2B5EF4-FFF2-40B4-BE49-F238E27FC236}">
                    <a16:creationId xmlns:a16="http://schemas.microsoft.com/office/drawing/2014/main" id="{A6A1C21B-FFBE-7AB5-0E62-3BEB646499A4}"/>
                  </a:ext>
                </a:extLst>
              </p:cNvPr>
              <p:cNvSpPr/>
              <p:nvPr/>
            </p:nvSpPr>
            <p:spPr>
              <a:xfrm>
                <a:off x="3910121" y="3868438"/>
                <a:ext cx="36811" cy="4079"/>
              </a:xfrm>
              <a:custGeom>
                <a:avLst/>
                <a:gdLst>
                  <a:gd name="connsiteX0" fmla="*/ 36811 w 36811"/>
                  <a:gd name="connsiteY0" fmla="*/ 4080 h 4079"/>
                  <a:gd name="connsiteX1" fmla="*/ 958 w 36811"/>
                  <a:gd name="connsiteY1" fmla="*/ 4080 h 4079"/>
                  <a:gd name="connsiteX2" fmla="*/ 0 w 36811"/>
                  <a:gd name="connsiteY2" fmla="*/ 0 h 4079"/>
                  <a:gd name="connsiteX3" fmla="*/ 35668 w 36811"/>
                  <a:gd name="connsiteY3" fmla="*/ 0 h 4079"/>
                  <a:gd name="connsiteX4" fmla="*/ 36811 w 36811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11" h="4079">
                    <a:moveTo>
                      <a:pt x="36811" y="4080"/>
                    </a:moveTo>
                    <a:lnTo>
                      <a:pt x="958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6811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3" name="Freeform: Shape 4112">
                <a:extLst>
                  <a:ext uri="{FF2B5EF4-FFF2-40B4-BE49-F238E27FC236}">
                    <a16:creationId xmlns:a16="http://schemas.microsoft.com/office/drawing/2014/main" id="{6601C352-43AE-B368-651B-B43D8D27536F}"/>
                  </a:ext>
                </a:extLst>
              </p:cNvPr>
              <p:cNvSpPr/>
              <p:nvPr/>
            </p:nvSpPr>
            <p:spPr>
              <a:xfrm>
                <a:off x="3973946" y="3868438"/>
                <a:ext cx="37120" cy="4079"/>
              </a:xfrm>
              <a:custGeom>
                <a:avLst/>
                <a:gdLst>
                  <a:gd name="connsiteX0" fmla="*/ 37120 w 37120"/>
                  <a:gd name="connsiteY0" fmla="*/ 4080 h 4079"/>
                  <a:gd name="connsiteX1" fmla="*/ 1267 w 37120"/>
                  <a:gd name="connsiteY1" fmla="*/ 4080 h 4079"/>
                  <a:gd name="connsiteX2" fmla="*/ 0 w 37120"/>
                  <a:gd name="connsiteY2" fmla="*/ 0 h 4079"/>
                  <a:gd name="connsiteX3" fmla="*/ 35668 w 37120"/>
                  <a:gd name="connsiteY3" fmla="*/ 0 h 4079"/>
                  <a:gd name="connsiteX4" fmla="*/ 37120 w 37120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0" h="4079">
                    <a:moveTo>
                      <a:pt x="37120" y="4080"/>
                    </a:moveTo>
                    <a:lnTo>
                      <a:pt x="1267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7120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4" name="Freeform: Shape 4113">
                <a:extLst>
                  <a:ext uri="{FF2B5EF4-FFF2-40B4-BE49-F238E27FC236}">
                    <a16:creationId xmlns:a16="http://schemas.microsoft.com/office/drawing/2014/main" id="{ABA26083-7B95-442D-6B9D-645C81812195}"/>
                  </a:ext>
                </a:extLst>
              </p:cNvPr>
              <p:cNvSpPr/>
              <p:nvPr/>
            </p:nvSpPr>
            <p:spPr>
              <a:xfrm>
                <a:off x="4037740" y="3868438"/>
                <a:ext cx="37460" cy="4079"/>
              </a:xfrm>
              <a:custGeom>
                <a:avLst/>
                <a:gdLst>
                  <a:gd name="connsiteX0" fmla="*/ 37460 w 37460"/>
                  <a:gd name="connsiteY0" fmla="*/ 4080 h 4079"/>
                  <a:gd name="connsiteX1" fmla="*/ 1607 w 37460"/>
                  <a:gd name="connsiteY1" fmla="*/ 4080 h 4079"/>
                  <a:gd name="connsiteX2" fmla="*/ 0 w 37460"/>
                  <a:gd name="connsiteY2" fmla="*/ 0 h 4079"/>
                  <a:gd name="connsiteX3" fmla="*/ 35668 w 37460"/>
                  <a:gd name="connsiteY3" fmla="*/ 0 h 4079"/>
                  <a:gd name="connsiteX4" fmla="*/ 37460 w 37460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60" h="4079">
                    <a:moveTo>
                      <a:pt x="37460" y="4080"/>
                    </a:moveTo>
                    <a:lnTo>
                      <a:pt x="1607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7460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5" name="Freeform: Shape 4114">
                <a:extLst>
                  <a:ext uri="{FF2B5EF4-FFF2-40B4-BE49-F238E27FC236}">
                    <a16:creationId xmlns:a16="http://schemas.microsoft.com/office/drawing/2014/main" id="{3EE8739C-1E21-9303-8BF4-4F0236A566F1}"/>
                  </a:ext>
                </a:extLst>
              </p:cNvPr>
              <p:cNvSpPr/>
              <p:nvPr/>
            </p:nvSpPr>
            <p:spPr>
              <a:xfrm>
                <a:off x="4101565" y="3868438"/>
                <a:ext cx="37738" cy="4079"/>
              </a:xfrm>
              <a:custGeom>
                <a:avLst/>
                <a:gdLst>
                  <a:gd name="connsiteX0" fmla="*/ 37738 w 37738"/>
                  <a:gd name="connsiteY0" fmla="*/ 4080 h 4079"/>
                  <a:gd name="connsiteX1" fmla="*/ 1885 w 37738"/>
                  <a:gd name="connsiteY1" fmla="*/ 4080 h 4079"/>
                  <a:gd name="connsiteX2" fmla="*/ 0 w 37738"/>
                  <a:gd name="connsiteY2" fmla="*/ 0 h 4079"/>
                  <a:gd name="connsiteX3" fmla="*/ 35667 w 37738"/>
                  <a:gd name="connsiteY3" fmla="*/ 0 h 4079"/>
                  <a:gd name="connsiteX4" fmla="*/ 37738 w 37738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38" h="4079">
                    <a:moveTo>
                      <a:pt x="37738" y="4080"/>
                    </a:moveTo>
                    <a:lnTo>
                      <a:pt x="1885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7738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6" name="Freeform: Shape 4115">
                <a:extLst>
                  <a:ext uri="{FF2B5EF4-FFF2-40B4-BE49-F238E27FC236}">
                    <a16:creationId xmlns:a16="http://schemas.microsoft.com/office/drawing/2014/main" id="{614DB004-2281-325E-1EF3-8B7C29AAFDA8}"/>
                  </a:ext>
                </a:extLst>
              </p:cNvPr>
              <p:cNvSpPr/>
              <p:nvPr/>
            </p:nvSpPr>
            <p:spPr>
              <a:xfrm>
                <a:off x="4165359" y="3868438"/>
                <a:ext cx="38078" cy="4079"/>
              </a:xfrm>
              <a:custGeom>
                <a:avLst/>
                <a:gdLst>
                  <a:gd name="connsiteX0" fmla="*/ 38078 w 38078"/>
                  <a:gd name="connsiteY0" fmla="*/ 4080 h 4079"/>
                  <a:gd name="connsiteX1" fmla="*/ 2225 w 38078"/>
                  <a:gd name="connsiteY1" fmla="*/ 4080 h 4079"/>
                  <a:gd name="connsiteX2" fmla="*/ 0 w 38078"/>
                  <a:gd name="connsiteY2" fmla="*/ 0 h 4079"/>
                  <a:gd name="connsiteX3" fmla="*/ 35667 w 38078"/>
                  <a:gd name="connsiteY3" fmla="*/ 0 h 4079"/>
                  <a:gd name="connsiteX4" fmla="*/ 38078 w 38078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4079">
                    <a:moveTo>
                      <a:pt x="38078" y="4080"/>
                    </a:moveTo>
                    <a:lnTo>
                      <a:pt x="2225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8078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7" name="Freeform: Shape 4116">
                <a:extLst>
                  <a:ext uri="{FF2B5EF4-FFF2-40B4-BE49-F238E27FC236}">
                    <a16:creationId xmlns:a16="http://schemas.microsoft.com/office/drawing/2014/main" id="{1DCDCF67-4CE6-1381-8D7D-C916A70FFFAA}"/>
                  </a:ext>
                </a:extLst>
              </p:cNvPr>
              <p:cNvSpPr/>
              <p:nvPr/>
            </p:nvSpPr>
            <p:spPr>
              <a:xfrm>
                <a:off x="4229184" y="3868438"/>
                <a:ext cx="38387" cy="4079"/>
              </a:xfrm>
              <a:custGeom>
                <a:avLst/>
                <a:gdLst>
                  <a:gd name="connsiteX0" fmla="*/ 38388 w 38387"/>
                  <a:gd name="connsiteY0" fmla="*/ 4080 h 4079"/>
                  <a:gd name="connsiteX1" fmla="*/ 2535 w 38387"/>
                  <a:gd name="connsiteY1" fmla="*/ 4080 h 4079"/>
                  <a:gd name="connsiteX2" fmla="*/ 0 w 38387"/>
                  <a:gd name="connsiteY2" fmla="*/ 0 h 4079"/>
                  <a:gd name="connsiteX3" fmla="*/ 35668 w 38387"/>
                  <a:gd name="connsiteY3" fmla="*/ 0 h 4079"/>
                  <a:gd name="connsiteX4" fmla="*/ 38388 w 38387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4079">
                    <a:moveTo>
                      <a:pt x="38388" y="4080"/>
                    </a:moveTo>
                    <a:lnTo>
                      <a:pt x="2535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8388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8" name="Freeform: Shape 4117">
                <a:extLst>
                  <a:ext uri="{FF2B5EF4-FFF2-40B4-BE49-F238E27FC236}">
                    <a16:creationId xmlns:a16="http://schemas.microsoft.com/office/drawing/2014/main" id="{A6CA315C-3310-842C-ECE8-A36CC5C982F4}"/>
                  </a:ext>
                </a:extLst>
              </p:cNvPr>
              <p:cNvSpPr/>
              <p:nvPr/>
            </p:nvSpPr>
            <p:spPr>
              <a:xfrm>
                <a:off x="4292977" y="3868438"/>
                <a:ext cx="38696" cy="4079"/>
              </a:xfrm>
              <a:custGeom>
                <a:avLst/>
                <a:gdLst>
                  <a:gd name="connsiteX0" fmla="*/ 38697 w 38696"/>
                  <a:gd name="connsiteY0" fmla="*/ 4080 h 4079"/>
                  <a:gd name="connsiteX1" fmla="*/ 2875 w 38696"/>
                  <a:gd name="connsiteY1" fmla="*/ 4080 h 4079"/>
                  <a:gd name="connsiteX2" fmla="*/ 0 w 38696"/>
                  <a:gd name="connsiteY2" fmla="*/ 0 h 4079"/>
                  <a:gd name="connsiteX3" fmla="*/ 35699 w 38696"/>
                  <a:gd name="connsiteY3" fmla="*/ 0 h 4079"/>
                  <a:gd name="connsiteX4" fmla="*/ 38697 w 38696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4079">
                    <a:moveTo>
                      <a:pt x="38697" y="4080"/>
                    </a:moveTo>
                    <a:lnTo>
                      <a:pt x="2875" y="4080"/>
                    </a:lnTo>
                    <a:lnTo>
                      <a:pt x="0" y="0"/>
                    </a:lnTo>
                    <a:lnTo>
                      <a:pt x="35699" y="0"/>
                    </a:lnTo>
                    <a:lnTo>
                      <a:pt x="38697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9" name="Freeform: Shape 4118">
                <a:extLst>
                  <a:ext uri="{FF2B5EF4-FFF2-40B4-BE49-F238E27FC236}">
                    <a16:creationId xmlns:a16="http://schemas.microsoft.com/office/drawing/2014/main" id="{0F04C9BB-A8D1-2A94-E568-9768F4661F15}"/>
                  </a:ext>
                </a:extLst>
              </p:cNvPr>
              <p:cNvSpPr/>
              <p:nvPr/>
            </p:nvSpPr>
            <p:spPr>
              <a:xfrm>
                <a:off x="4356802" y="3868438"/>
                <a:ext cx="39005" cy="4079"/>
              </a:xfrm>
              <a:custGeom>
                <a:avLst/>
                <a:gdLst>
                  <a:gd name="connsiteX0" fmla="*/ 39006 w 39005"/>
                  <a:gd name="connsiteY0" fmla="*/ 4080 h 4079"/>
                  <a:gd name="connsiteX1" fmla="*/ 3153 w 39005"/>
                  <a:gd name="connsiteY1" fmla="*/ 4080 h 4079"/>
                  <a:gd name="connsiteX2" fmla="*/ 0 w 39005"/>
                  <a:gd name="connsiteY2" fmla="*/ 0 h 4079"/>
                  <a:gd name="connsiteX3" fmla="*/ 35668 w 39005"/>
                  <a:gd name="connsiteY3" fmla="*/ 0 h 4079"/>
                  <a:gd name="connsiteX4" fmla="*/ 39006 w 39005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4079">
                    <a:moveTo>
                      <a:pt x="39006" y="4080"/>
                    </a:moveTo>
                    <a:lnTo>
                      <a:pt x="3153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9006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0" name="Freeform: Shape 4119">
                <a:extLst>
                  <a:ext uri="{FF2B5EF4-FFF2-40B4-BE49-F238E27FC236}">
                    <a16:creationId xmlns:a16="http://schemas.microsoft.com/office/drawing/2014/main" id="{A357F9FB-17C8-F256-FA94-ECA7F16CDAF6}"/>
                  </a:ext>
                </a:extLst>
              </p:cNvPr>
              <p:cNvSpPr/>
              <p:nvPr/>
            </p:nvSpPr>
            <p:spPr>
              <a:xfrm>
                <a:off x="4420627" y="3868438"/>
                <a:ext cx="39314" cy="4079"/>
              </a:xfrm>
              <a:custGeom>
                <a:avLst/>
                <a:gdLst>
                  <a:gd name="connsiteX0" fmla="*/ 39315 w 39314"/>
                  <a:gd name="connsiteY0" fmla="*/ 4080 h 4079"/>
                  <a:gd name="connsiteX1" fmla="*/ 3462 w 39314"/>
                  <a:gd name="connsiteY1" fmla="*/ 4080 h 4079"/>
                  <a:gd name="connsiteX2" fmla="*/ 0 w 39314"/>
                  <a:gd name="connsiteY2" fmla="*/ 0 h 4079"/>
                  <a:gd name="connsiteX3" fmla="*/ 35668 w 39314"/>
                  <a:gd name="connsiteY3" fmla="*/ 0 h 4079"/>
                  <a:gd name="connsiteX4" fmla="*/ 39315 w 39314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4079">
                    <a:moveTo>
                      <a:pt x="39315" y="4080"/>
                    </a:moveTo>
                    <a:lnTo>
                      <a:pt x="3462" y="4080"/>
                    </a:lnTo>
                    <a:lnTo>
                      <a:pt x="0" y="0"/>
                    </a:lnTo>
                    <a:lnTo>
                      <a:pt x="35668" y="0"/>
                    </a:lnTo>
                    <a:lnTo>
                      <a:pt x="39315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1" name="Freeform: Shape 4120">
                <a:extLst>
                  <a:ext uri="{FF2B5EF4-FFF2-40B4-BE49-F238E27FC236}">
                    <a16:creationId xmlns:a16="http://schemas.microsoft.com/office/drawing/2014/main" id="{60D94288-6BEA-0268-D373-9FAAE9C3E96A}"/>
                  </a:ext>
                </a:extLst>
              </p:cNvPr>
              <p:cNvSpPr/>
              <p:nvPr/>
            </p:nvSpPr>
            <p:spPr>
              <a:xfrm>
                <a:off x="4484421" y="3868438"/>
                <a:ext cx="39654" cy="4079"/>
              </a:xfrm>
              <a:custGeom>
                <a:avLst/>
                <a:gdLst>
                  <a:gd name="connsiteX0" fmla="*/ 39655 w 39654"/>
                  <a:gd name="connsiteY0" fmla="*/ 4080 h 4079"/>
                  <a:gd name="connsiteX1" fmla="*/ 3802 w 39654"/>
                  <a:gd name="connsiteY1" fmla="*/ 4080 h 4079"/>
                  <a:gd name="connsiteX2" fmla="*/ 0 w 39654"/>
                  <a:gd name="connsiteY2" fmla="*/ 0 h 4079"/>
                  <a:gd name="connsiteX3" fmla="*/ 35667 w 39654"/>
                  <a:gd name="connsiteY3" fmla="*/ 0 h 4079"/>
                  <a:gd name="connsiteX4" fmla="*/ 39655 w 39654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4" h="4079">
                    <a:moveTo>
                      <a:pt x="39655" y="4080"/>
                    </a:moveTo>
                    <a:lnTo>
                      <a:pt x="3802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9655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2" name="Freeform: Shape 4121">
                <a:extLst>
                  <a:ext uri="{FF2B5EF4-FFF2-40B4-BE49-F238E27FC236}">
                    <a16:creationId xmlns:a16="http://schemas.microsoft.com/office/drawing/2014/main" id="{196C4F25-CF12-C5FA-E446-40C36DA0B245}"/>
                  </a:ext>
                </a:extLst>
              </p:cNvPr>
              <p:cNvSpPr/>
              <p:nvPr/>
            </p:nvSpPr>
            <p:spPr>
              <a:xfrm>
                <a:off x="4548246" y="3868438"/>
                <a:ext cx="39932" cy="4079"/>
              </a:xfrm>
              <a:custGeom>
                <a:avLst/>
                <a:gdLst>
                  <a:gd name="connsiteX0" fmla="*/ 39933 w 39932"/>
                  <a:gd name="connsiteY0" fmla="*/ 4080 h 4079"/>
                  <a:gd name="connsiteX1" fmla="*/ 4111 w 39932"/>
                  <a:gd name="connsiteY1" fmla="*/ 4080 h 4079"/>
                  <a:gd name="connsiteX2" fmla="*/ 0 w 39932"/>
                  <a:gd name="connsiteY2" fmla="*/ 0 h 4079"/>
                  <a:gd name="connsiteX3" fmla="*/ 35667 w 39932"/>
                  <a:gd name="connsiteY3" fmla="*/ 0 h 4079"/>
                  <a:gd name="connsiteX4" fmla="*/ 39933 w 39932"/>
                  <a:gd name="connsiteY4" fmla="*/ 4080 h 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2" h="4079">
                    <a:moveTo>
                      <a:pt x="39933" y="4080"/>
                    </a:moveTo>
                    <a:lnTo>
                      <a:pt x="4111" y="4080"/>
                    </a:lnTo>
                    <a:lnTo>
                      <a:pt x="0" y="0"/>
                    </a:lnTo>
                    <a:lnTo>
                      <a:pt x="35667" y="0"/>
                    </a:lnTo>
                    <a:lnTo>
                      <a:pt x="39933" y="4080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3" name="Freeform: Shape 4122">
                <a:extLst>
                  <a:ext uri="{FF2B5EF4-FFF2-40B4-BE49-F238E27FC236}">
                    <a16:creationId xmlns:a16="http://schemas.microsoft.com/office/drawing/2014/main" id="{C15412CC-17EA-3183-BB0C-80799A2B8FA5}"/>
                  </a:ext>
                </a:extLst>
              </p:cNvPr>
              <p:cNvSpPr/>
              <p:nvPr/>
            </p:nvSpPr>
            <p:spPr>
              <a:xfrm>
                <a:off x="2749684" y="3874619"/>
                <a:ext cx="40674" cy="4141"/>
              </a:xfrm>
              <a:custGeom>
                <a:avLst/>
                <a:gdLst>
                  <a:gd name="connsiteX0" fmla="*/ 36100 w 40674"/>
                  <a:gd name="connsiteY0" fmla="*/ 4142 h 4141"/>
                  <a:gd name="connsiteX1" fmla="*/ 0 w 40674"/>
                  <a:gd name="connsiteY1" fmla="*/ 4142 h 4141"/>
                  <a:gd name="connsiteX2" fmla="*/ 4729 w 40674"/>
                  <a:gd name="connsiteY2" fmla="*/ 0 h 4141"/>
                  <a:gd name="connsiteX3" fmla="*/ 40675 w 40674"/>
                  <a:gd name="connsiteY3" fmla="*/ 0 h 4141"/>
                  <a:gd name="connsiteX4" fmla="*/ 36100 w 40674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74" h="4141">
                    <a:moveTo>
                      <a:pt x="36100" y="4142"/>
                    </a:moveTo>
                    <a:lnTo>
                      <a:pt x="0" y="4142"/>
                    </a:lnTo>
                    <a:lnTo>
                      <a:pt x="4729" y="0"/>
                    </a:lnTo>
                    <a:lnTo>
                      <a:pt x="40675" y="0"/>
                    </a:lnTo>
                    <a:lnTo>
                      <a:pt x="3610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4" name="Freeform: Shape 4123">
                <a:extLst>
                  <a:ext uri="{FF2B5EF4-FFF2-40B4-BE49-F238E27FC236}">
                    <a16:creationId xmlns:a16="http://schemas.microsoft.com/office/drawing/2014/main" id="{32DD6F02-0346-A6E0-F9ED-5D27A66969B2}"/>
                  </a:ext>
                </a:extLst>
              </p:cNvPr>
              <p:cNvSpPr/>
              <p:nvPr/>
            </p:nvSpPr>
            <p:spPr>
              <a:xfrm>
                <a:off x="2814282" y="3874619"/>
                <a:ext cx="40365" cy="4141"/>
              </a:xfrm>
              <a:custGeom>
                <a:avLst/>
                <a:gdLst>
                  <a:gd name="connsiteX0" fmla="*/ 36100 w 40365"/>
                  <a:gd name="connsiteY0" fmla="*/ 4142 h 4141"/>
                  <a:gd name="connsiteX1" fmla="*/ 0 w 40365"/>
                  <a:gd name="connsiteY1" fmla="*/ 4142 h 4141"/>
                  <a:gd name="connsiteX2" fmla="*/ 4420 w 40365"/>
                  <a:gd name="connsiteY2" fmla="*/ 0 h 4141"/>
                  <a:gd name="connsiteX3" fmla="*/ 40366 w 40365"/>
                  <a:gd name="connsiteY3" fmla="*/ 0 h 4141"/>
                  <a:gd name="connsiteX4" fmla="*/ 36100 w 40365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65" h="4141">
                    <a:moveTo>
                      <a:pt x="36100" y="4142"/>
                    </a:moveTo>
                    <a:lnTo>
                      <a:pt x="0" y="4142"/>
                    </a:lnTo>
                    <a:lnTo>
                      <a:pt x="4420" y="0"/>
                    </a:lnTo>
                    <a:lnTo>
                      <a:pt x="40366" y="0"/>
                    </a:lnTo>
                    <a:lnTo>
                      <a:pt x="3610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5" name="Freeform: Shape 4124">
                <a:extLst>
                  <a:ext uri="{FF2B5EF4-FFF2-40B4-BE49-F238E27FC236}">
                    <a16:creationId xmlns:a16="http://schemas.microsoft.com/office/drawing/2014/main" id="{8200F3DA-4888-A74E-71C3-B1390AC673F3}"/>
                  </a:ext>
                </a:extLst>
              </p:cNvPr>
              <p:cNvSpPr/>
              <p:nvPr/>
            </p:nvSpPr>
            <p:spPr>
              <a:xfrm>
                <a:off x="2878879" y="3874619"/>
                <a:ext cx="40056" cy="4141"/>
              </a:xfrm>
              <a:custGeom>
                <a:avLst/>
                <a:gdLst>
                  <a:gd name="connsiteX0" fmla="*/ 36131 w 40056"/>
                  <a:gd name="connsiteY0" fmla="*/ 4142 h 4141"/>
                  <a:gd name="connsiteX1" fmla="*/ 0 w 40056"/>
                  <a:gd name="connsiteY1" fmla="*/ 4142 h 4141"/>
                  <a:gd name="connsiteX2" fmla="*/ 4111 w 40056"/>
                  <a:gd name="connsiteY2" fmla="*/ 0 h 4141"/>
                  <a:gd name="connsiteX3" fmla="*/ 40057 w 40056"/>
                  <a:gd name="connsiteY3" fmla="*/ 0 h 4141"/>
                  <a:gd name="connsiteX4" fmla="*/ 36131 w 40056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4111" y="0"/>
                    </a:lnTo>
                    <a:lnTo>
                      <a:pt x="40057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6" name="Freeform: Shape 4125">
                <a:extLst>
                  <a:ext uri="{FF2B5EF4-FFF2-40B4-BE49-F238E27FC236}">
                    <a16:creationId xmlns:a16="http://schemas.microsoft.com/office/drawing/2014/main" id="{02DC188A-8298-22DD-398F-C8ED102DD77C}"/>
                  </a:ext>
                </a:extLst>
              </p:cNvPr>
              <p:cNvSpPr/>
              <p:nvPr/>
            </p:nvSpPr>
            <p:spPr>
              <a:xfrm>
                <a:off x="2943477" y="3874619"/>
                <a:ext cx="39747" cy="4141"/>
              </a:xfrm>
              <a:custGeom>
                <a:avLst/>
                <a:gdLst>
                  <a:gd name="connsiteX0" fmla="*/ 36131 w 39747"/>
                  <a:gd name="connsiteY0" fmla="*/ 4142 h 4141"/>
                  <a:gd name="connsiteX1" fmla="*/ 0 w 39747"/>
                  <a:gd name="connsiteY1" fmla="*/ 4142 h 4141"/>
                  <a:gd name="connsiteX2" fmla="*/ 3802 w 39747"/>
                  <a:gd name="connsiteY2" fmla="*/ 0 h 4141"/>
                  <a:gd name="connsiteX3" fmla="*/ 39748 w 39747"/>
                  <a:gd name="connsiteY3" fmla="*/ 0 h 4141"/>
                  <a:gd name="connsiteX4" fmla="*/ 36131 w 39747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47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3802" y="0"/>
                    </a:lnTo>
                    <a:lnTo>
                      <a:pt x="39748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7" name="Freeform: Shape 4126">
                <a:extLst>
                  <a:ext uri="{FF2B5EF4-FFF2-40B4-BE49-F238E27FC236}">
                    <a16:creationId xmlns:a16="http://schemas.microsoft.com/office/drawing/2014/main" id="{28EF668D-E04E-351A-89AC-1EF2BAF42E24}"/>
                  </a:ext>
                </a:extLst>
              </p:cNvPr>
              <p:cNvSpPr/>
              <p:nvPr/>
            </p:nvSpPr>
            <p:spPr>
              <a:xfrm>
                <a:off x="3008105" y="3874619"/>
                <a:ext cx="39407" cy="4141"/>
              </a:xfrm>
              <a:custGeom>
                <a:avLst/>
                <a:gdLst>
                  <a:gd name="connsiteX0" fmla="*/ 36100 w 39407"/>
                  <a:gd name="connsiteY0" fmla="*/ 4142 h 4141"/>
                  <a:gd name="connsiteX1" fmla="*/ 0 w 39407"/>
                  <a:gd name="connsiteY1" fmla="*/ 4142 h 4141"/>
                  <a:gd name="connsiteX2" fmla="*/ 3462 w 39407"/>
                  <a:gd name="connsiteY2" fmla="*/ 0 h 4141"/>
                  <a:gd name="connsiteX3" fmla="*/ 39408 w 39407"/>
                  <a:gd name="connsiteY3" fmla="*/ 0 h 4141"/>
                  <a:gd name="connsiteX4" fmla="*/ 36100 w 39407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4141">
                    <a:moveTo>
                      <a:pt x="36100" y="4142"/>
                    </a:moveTo>
                    <a:lnTo>
                      <a:pt x="0" y="4142"/>
                    </a:lnTo>
                    <a:lnTo>
                      <a:pt x="3462" y="0"/>
                    </a:lnTo>
                    <a:lnTo>
                      <a:pt x="39408" y="0"/>
                    </a:lnTo>
                    <a:lnTo>
                      <a:pt x="3610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8" name="Freeform: Shape 4127">
                <a:extLst>
                  <a:ext uri="{FF2B5EF4-FFF2-40B4-BE49-F238E27FC236}">
                    <a16:creationId xmlns:a16="http://schemas.microsoft.com/office/drawing/2014/main" id="{E1632F6C-61ED-227F-CF16-8FDA04B48250}"/>
                  </a:ext>
                </a:extLst>
              </p:cNvPr>
              <p:cNvSpPr/>
              <p:nvPr/>
            </p:nvSpPr>
            <p:spPr>
              <a:xfrm>
                <a:off x="3072703" y="3874619"/>
                <a:ext cx="39098" cy="4141"/>
              </a:xfrm>
              <a:custGeom>
                <a:avLst/>
                <a:gdLst>
                  <a:gd name="connsiteX0" fmla="*/ 36100 w 39098"/>
                  <a:gd name="connsiteY0" fmla="*/ 4142 h 4141"/>
                  <a:gd name="connsiteX1" fmla="*/ 0 w 39098"/>
                  <a:gd name="connsiteY1" fmla="*/ 4142 h 4141"/>
                  <a:gd name="connsiteX2" fmla="*/ 3152 w 39098"/>
                  <a:gd name="connsiteY2" fmla="*/ 0 h 4141"/>
                  <a:gd name="connsiteX3" fmla="*/ 39099 w 39098"/>
                  <a:gd name="connsiteY3" fmla="*/ 0 h 4141"/>
                  <a:gd name="connsiteX4" fmla="*/ 36100 w 39098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4141">
                    <a:moveTo>
                      <a:pt x="36100" y="4142"/>
                    </a:moveTo>
                    <a:lnTo>
                      <a:pt x="0" y="4142"/>
                    </a:lnTo>
                    <a:lnTo>
                      <a:pt x="3152" y="0"/>
                    </a:lnTo>
                    <a:lnTo>
                      <a:pt x="39099" y="0"/>
                    </a:lnTo>
                    <a:lnTo>
                      <a:pt x="3610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9" name="Freeform: Shape 4128">
                <a:extLst>
                  <a:ext uri="{FF2B5EF4-FFF2-40B4-BE49-F238E27FC236}">
                    <a16:creationId xmlns:a16="http://schemas.microsoft.com/office/drawing/2014/main" id="{96133F39-FC0D-3646-6024-27CADF34ABB7}"/>
                  </a:ext>
                </a:extLst>
              </p:cNvPr>
              <p:cNvSpPr/>
              <p:nvPr/>
            </p:nvSpPr>
            <p:spPr>
              <a:xfrm>
                <a:off x="3137300" y="3874619"/>
                <a:ext cx="38789" cy="4141"/>
              </a:xfrm>
              <a:custGeom>
                <a:avLst/>
                <a:gdLst>
                  <a:gd name="connsiteX0" fmla="*/ 36131 w 38789"/>
                  <a:gd name="connsiteY0" fmla="*/ 4142 h 4141"/>
                  <a:gd name="connsiteX1" fmla="*/ 0 w 38789"/>
                  <a:gd name="connsiteY1" fmla="*/ 4142 h 4141"/>
                  <a:gd name="connsiteX2" fmla="*/ 2843 w 38789"/>
                  <a:gd name="connsiteY2" fmla="*/ 0 h 4141"/>
                  <a:gd name="connsiteX3" fmla="*/ 38789 w 38789"/>
                  <a:gd name="connsiteY3" fmla="*/ 0 h 4141"/>
                  <a:gd name="connsiteX4" fmla="*/ 36131 w 38789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2843" y="0"/>
                    </a:lnTo>
                    <a:lnTo>
                      <a:pt x="38789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0" name="Freeform: Shape 4129">
                <a:extLst>
                  <a:ext uri="{FF2B5EF4-FFF2-40B4-BE49-F238E27FC236}">
                    <a16:creationId xmlns:a16="http://schemas.microsoft.com/office/drawing/2014/main" id="{B6EFFC02-7009-76D0-F8A5-C074F9D1E028}"/>
                  </a:ext>
                </a:extLst>
              </p:cNvPr>
              <p:cNvSpPr/>
              <p:nvPr/>
            </p:nvSpPr>
            <p:spPr>
              <a:xfrm>
                <a:off x="3201898" y="3874619"/>
                <a:ext cx="38480" cy="4141"/>
              </a:xfrm>
              <a:custGeom>
                <a:avLst/>
                <a:gdLst>
                  <a:gd name="connsiteX0" fmla="*/ 36132 w 38480"/>
                  <a:gd name="connsiteY0" fmla="*/ 4142 h 4141"/>
                  <a:gd name="connsiteX1" fmla="*/ 0 w 38480"/>
                  <a:gd name="connsiteY1" fmla="*/ 4142 h 4141"/>
                  <a:gd name="connsiteX2" fmla="*/ 2535 w 38480"/>
                  <a:gd name="connsiteY2" fmla="*/ 0 h 4141"/>
                  <a:gd name="connsiteX3" fmla="*/ 38481 w 38480"/>
                  <a:gd name="connsiteY3" fmla="*/ 0 h 4141"/>
                  <a:gd name="connsiteX4" fmla="*/ 36132 w 38480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80" h="4141">
                    <a:moveTo>
                      <a:pt x="36132" y="4142"/>
                    </a:moveTo>
                    <a:lnTo>
                      <a:pt x="0" y="4142"/>
                    </a:lnTo>
                    <a:lnTo>
                      <a:pt x="2535" y="0"/>
                    </a:lnTo>
                    <a:lnTo>
                      <a:pt x="38481" y="0"/>
                    </a:lnTo>
                    <a:lnTo>
                      <a:pt x="36132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1" name="Freeform: Shape 4130">
                <a:extLst>
                  <a:ext uri="{FF2B5EF4-FFF2-40B4-BE49-F238E27FC236}">
                    <a16:creationId xmlns:a16="http://schemas.microsoft.com/office/drawing/2014/main" id="{E2DAE75E-9A5C-E4EF-108C-853344927472}"/>
                  </a:ext>
                </a:extLst>
              </p:cNvPr>
              <p:cNvSpPr/>
              <p:nvPr/>
            </p:nvSpPr>
            <p:spPr>
              <a:xfrm>
                <a:off x="3266526" y="3874619"/>
                <a:ext cx="38140" cy="4141"/>
              </a:xfrm>
              <a:custGeom>
                <a:avLst/>
                <a:gdLst>
                  <a:gd name="connsiteX0" fmla="*/ 36101 w 38140"/>
                  <a:gd name="connsiteY0" fmla="*/ 4142 h 4141"/>
                  <a:gd name="connsiteX1" fmla="*/ 0 w 38140"/>
                  <a:gd name="connsiteY1" fmla="*/ 4142 h 4141"/>
                  <a:gd name="connsiteX2" fmla="*/ 2194 w 38140"/>
                  <a:gd name="connsiteY2" fmla="*/ 0 h 4141"/>
                  <a:gd name="connsiteX3" fmla="*/ 38140 w 38140"/>
                  <a:gd name="connsiteY3" fmla="*/ 0 h 4141"/>
                  <a:gd name="connsiteX4" fmla="*/ 36101 w 38140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4141">
                    <a:moveTo>
                      <a:pt x="36101" y="4142"/>
                    </a:moveTo>
                    <a:lnTo>
                      <a:pt x="0" y="4142"/>
                    </a:lnTo>
                    <a:lnTo>
                      <a:pt x="2194" y="0"/>
                    </a:lnTo>
                    <a:lnTo>
                      <a:pt x="38140" y="0"/>
                    </a:lnTo>
                    <a:lnTo>
                      <a:pt x="3610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2" name="Freeform: Shape 4131">
                <a:extLst>
                  <a:ext uri="{FF2B5EF4-FFF2-40B4-BE49-F238E27FC236}">
                    <a16:creationId xmlns:a16="http://schemas.microsoft.com/office/drawing/2014/main" id="{28688158-B8CC-3666-F7EF-9BA8B170E7CF}"/>
                  </a:ext>
                </a:extLst>
              </p:cNvPr>
              <p:cNvSpPr/>
              <p:nvPr/>
            </p:nvSpPr>
            <p:spPr>
              <a:xfrm>
                <a:off x="3331124" y="3874619"/>
                <a:ext cx="37831" cy="4141"/>
              </a:xfrm>
              <a:custGeom>
                <a:avLst/>
                <a:gdLst>
                  <a:gd name="connsiteX0" fmla="*/ 36100 w 37831"/>
                  <a:gd name="connsiteY0" fmla="*/ 4142 h 4141"/>
                  <a:gd name="connsiteX1" fmla="*/ 0 w 37831"/>
                  <a:gd name="connsiteY1" fmla="*/ 4142 h 4141"/>
                  <a:gd name="connsiteX2" fmla="*/ 1885 w 37831"/>
                  <a:gd name="connsiteY2" fmla="*/ 0 h 4141"/>
                  <a:gd name="connsiteX3" fmla="*/ 37831 w 37831"/>
                  <a:gd name="connsiteY3" fmla="*/ 0 h 4141"/>
                  <a:gd name="connsiteX4" fmla="*/ 36100 w 37831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31" h="4141">
                    <a:moveTo>
                      <a:pt x="36100" y="4142"/>
                    </a:moveTo>
                    <a:lnTo>
                      <a:pt x="0" y="4142"/>
                    </a:lnTo>
                    <a:lnTo>
                      <a:pt x="1885" y="0"/>
                    </a:lnTo>
                    <a:lnTo>
                      <a:pt x="37831" y="0"/>
                    </a:lnTo>
                    <a:lnTo>
                      <a:pt x="3610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3" name="Freeform: Shape 4132">
                <a:extLst>
                  <a:ext uri="{FF2B5EF4-FFF2-40B4-BE49-F238E27FC236}">
                    <a16:creationId xmlns:a16="http://schemas.microsoft.com/office/drawing/2014/main" id="{616807BF-B74A-5FDF-752C-436493CACD93}"/>
                  </a:ext>
                </a:extLst>
              </p:cNvPr>
              <p:cNvSpPr/>
              <p:nvPr/>
            </p:nvSpPr>
            <p:spPr>
              <a:xfrm>
                <a:off x="3395721" y="3874619"/>
                <a:ext cx="37522" cy="4141"/>
              </a:xfrm>
              <a:custGeom>
                <a:avLst/>
                <a:gdLst>
                  <a:gd name="connsiteX0" fmla="*/ 36131 w 37522"/>
                  <a:gd name="connsiteY0" fmla="*/ 4142 h 4141"/>
                  <a:gd name="connsiteX1" fmla="*/ 0 w 37522"/>
                  <a:gd name="connsiteY1" fmla="*/ 4142 h 4141"/>
                  <a:gd name="connsiteX2" fmla="*/ 1576 w 37522"/>
                  <a:gd name="connsiteY2" fmla="*/ 0 h 4141"/>
                  <a:gd name="connsiteX3" fmla="*/ 37522 w 37522"/>
                  <a:gd name="connsiteY3" fmla="*/ 0 h 4141"/>
                  <a:gd name="connsiteX4" fmla="*/ 36131 w 37522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2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1576" y="0"/>
                    </a:lnTo>
                    <a:lnTo>
                      <a:pt x="37522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4" name="Freeform: Shape 4133">
                <a:extLst>
                  <a:ext uri="{FF2B5EF4-FFF2-40B4-BE49-F238E27FC236}">
                    <a16:creationId xmlns:a16="http://schemas.microsoft.com/office/drawing/2014/main" id="{335794EF-3323-8D31-308C-863F9249306B}"/>
                  </a:ext>
                </a:extLst>
              </p:cNvPr>
              <p:cNvSpPr/>
              <p:nvPr/>
            </p:nvSpPr>
            <p:spPr>
              <a:xfrm>
                <a:off x="3460319" y="3874619"/>
                <a:ext cx="37182" cy="4141"/>
              </a:xfrm>
              <a:custGeom>
                <a:avLst/>
                <a:gdLst>
                  <a:gd name="connsiteX0" fmla="*/ 36132 w 37182"/>
                  <a:gd name="connsiteY0" fmla="*/ 4142 h 4141"/>
                  <a:gd name="connsiteX1" fmla="*/ 0 w 37182"/>
                  <a:gd name="connsiteY1" fmla="*/ 4142 h 4141"/>
                  <a:gd name="connsiteX2" fmla="*/ 1267 w 37182"/>
                  <a:gd name="connsiteY2" fmla="*/ 0 h 4141"/>
                  <a:gd name="connsiteX3" fmla="*/ 37182 w 37182"/>
                  <a:gd name="connsiteY3" fmla="*/ 0 h 4141"/>
                  <a:gd name="connsiteX4" fmla="*/ 36132 w 37182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82" h="4141">
                    <a:moveTo>
                      <a:pt x="36132" y="4142"/>
                    </a:moveTo>
                    <a:lnTo>
                      <a:pt x="0" y="4142"/>
                    </a:lnTo>
                    <a:lnTo>
                      <a:pt x="1267" y="0"/>
                    </a:lnTo>
                    <a:lnTo>
                      <a:pt x="37182" y="0"/>
                    </a:lnTo>
                    <a:lnTo>
                      <a:pt x="36132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5" name="Freeform: Shape 4134">
                <a:extLst>
                  <a:ext uri="{FF2B5EF4-FFF2-40B4-BE49-F238E27FC236}">
                    <a16:creationId xmlns:a16="http://schemas.microsoft.com/office/drawing/2014/main" id="{10B7DB80-7463-D681-4185-E938618D5356}"/>
                  </a:ext>
                </a:extLst>
              </p:cNvPr>
              <p:cNvSpPr/>
              <p:nvPr/>
            </p:nvSpPr>
            <p:spPr>
              <a:xfrm>
                <a:off x="3524947" y="3874619"/>
                <a:ext cx="36842" cy="4141"/>
              </a:xfrm>
              <a:custGeom>
                <a:avLst/>
                <a:gdLst>
                  <a:gd name="connsiteX0" fmla="*/ 36101 w 36842"/>
                  <a:gd name="connsiteY0" fmla="*/ 4142 h 4141"/>
                  <a:gd name="connsiteX1" fmla="*/ 0 w 36842"/>
                  <a:gd name="connsiteY1" fmla="*/ 4142 h 4141"/>
                  <a:gd name="connsiteX2" fmla="*/ 927 w 36842"/>
                  <a:gd name="connsiteY2" fmla="*/ 0 h 4141"/>
                  <a:gd name="connsiteX3" fmla="*/ 36842 w 36842"/>
                  <a:gd name="connsiteY3" fmla="*/ 0 h 4141"/>
                  <a:gd name="connsiteX4" fmla="*/ 36101 w 36842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42" h="4141">
                    <a:moveTo>
                      <a:pt x="36101" y="4142"/>
                    </a:moveTo>
                    <a:lnTo>
                      <a:pt x="0" y="4142"/>
                    </a:lnTo>
                    <a:lnTo>
                      <a:pt x="927" y="0"/>
                    </a:lnTo>
                    <a:lnTo>
                      <a:pt x="36842" y="0"/>
                    </a:lnTo>
                    <a:lnTo>
                      <a:pt x="3610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6" name="Freeform: Shape 4135">
                <a:extLst>
                  <a:ext uri="{FF2B5EF4-FFF2-40B4-BE49-F238E27FC236}">
                    <a16:creationId xmlns:a16="http://schemas.microsoft.com/office/drawing/2014/main" id="{2F57A80F-61C4-7533-1A48-5D9E14484589}"/>
                  </a:ext>
                </a:extLst>
              </p:cNvPr>
              <p:cNvSpPr/>
              <p:nvPr/>
            </p:nvSpPr>
            <p:spPr>
              <a:xfrm>
                <a:off x="3589545" y="3874619"/>
                <a:ext cx="36532" cy="4141"/>
              </a:xfrm>
              <a:custGeom>
                <a:avLst/>
                <a:gdLst>
                  <a:gd name="connsiteX0" fmla="*/ 36101 w 36532"/>
                  <a:gd name="connsiteY0" fmla="*/ 4142 h 4141"/>
                  <a:gd name="connsiteX1" fmla="*/ 0 w 36532"/>
                  <a:gd name="connsiteY1" fmla="*/ 4142 h 4141"/>
                  <a:gd name="connsiteX2" fmla="*/ 618 w 36532"/>
                  <a:gd name="connsiteY2" fmla="*/ 0 h 4141"/>
                  <a:gd name="connsiteX3" fmla="*/ 36533 w 36532"/>
                  <a:gd name="connsiteY3" fmla="*/ 0 h 4141"/>
                  <a:gd name="connsiteX4" fmla="*/ 36101 w 36532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32" h="4141">
                    <a:moveTo>
                      <a:pt x="36101" y="4142"/>
                    </a:moveTo>
                    <a:lnTo>
                      <a:pt x="0" y="4142"/>
                    </a:lnTo>
                    <a:lnTo>
                      <a:pt x="618" y="0"/>
                    </a:lnTo>
                    <a:lnTo>
                      <a:pt x="36533" y="0"/>
                    </a:lnTo>
                    <a:lnTo>
                      <a:pt x="3610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7" name="Freeform: Shape 4136">
                <a:extLst>
                  <a:ext uri="{FF2B5EF4-FFF2-40B4-BE49-F238E27FC236}">
                    <a16:creationId xmlns:a16="http://schemas.microsoft.com/office/drawing/2014/main" id="{6A6D0A77-D380-479D-DD94-DD5B8A180412}"/>
                  </a:ext>
                </a:extLst>
              </p:cNvPr>
              <p:cNvSpPr/>
              <p:nvPr/>
            </p:nvSpPr>
            <p:spPr>
              <a:xfrm>
                <a:off x="3654142" y="3874619"/>
                <a:ext cx="36223" cy="4141"/>
              </a:xfrm>
              <a:custGeom>
                <a:avLst/>
                <a:gdLst>
                  <a:gd name="connsiteX0" fmla="*/ 36131 w 36223"/>
                  <a:gd name="connsiteY0" fmla="*/ 4142 h 4141"/>
                  <a:gd name="connsiteX1" fmla="*/ 0 w 36223"/>
                  <a:gd name="connsiteY1" fmla="*/ 4142 h 4141"/>
                  <a:gd name="connsiteX2" fmla="*/ 309 w 36223"/>
                  <a:gd name="connsiteY2" fmla="*/ 0 h 4141"/>
                  <a:gd name="connsiteX3" fmla="*/ 36224 w 36223"/>
                  <a:gd name="connsiteY3" fmla="*/ 0 h 4141"/>
                  <a:gd name="connsiteX4" fmla="*/ 36131 w 36223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23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309" y="0"/>
                    </a:lnTo>
                    <a:lnTo>
                      <a:pt x="36224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8" name="Freeform: Shape 4137">
                <a:extLst>
                  <a:ext uri="{FF2B5EF4-FFF2-40B4-BE49-F238E27FC236}">
                    <a16:creationId xmlns:a16="http://schemas.microsoft.com/office/drawing/2014/main" id="{D0FB5286-143E-E421-307B-C1261703A547}"/>
                  </a:ext>
                </a:extLst>
              </p:cNvPr>
              <p:cNvSpPr/>
              <p:nvPr/>
            </p:nvSpPr>
            <p:spPr>
              <a:xfrm>
                <a:off x="3718740" y="3874619"/>
                <a:ext cx="36131" cy="4141"/>
              </a:xfrm>
              <a:custGeom>
                <a:avLst/>
                <a:gdLst>
                  <a:gd name="connsiteX0" fmla="*/ 36131 w 36131"/>
                  <a:gd name="connsiteY0" fmla="*/ 4142 h 4141"/>
                  <a:gd name="connsiteX1" fmla="*/ 0 w 36131"/>
                  <a:gd name="connsiteY1" fmla="*/ 4142 h 4141"/>
                  <a:gd name="connsiteX2" fmla="*/ 0 w 36131"/>
                  <a:gd name="connsiteY2" fmla="*/ 0 h 4141"/>
                  <a:gd name="connsiteX3" fmla="*/ 35915 w 36131"/>
                  <a:gd name="connsiteY3" fmla="*/ 0 h 4141"/>
                  <a:gd name="connsiteX4" fmla="*/ 36131 w 36131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1" h="4141">
                    <a:moveTo>
                      <a:pt x="36131" y="4142"/>
                    </a:moveTo>
                    <a:lnTo>
                      <a:pt x="0" y="4142"/>
                    </a:lnTo>
                    <a:lnTo>
                      <a:pt x="0" y="0"/>
                    </a:lnTo>
                    <a:lnTo>
                      <a:pt x="35915" y="0"/>
                    </a:lnTo>
                    <a:lnTo>
                      <a:pt x="3613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9" name="Freeform: Shape 4138">
                <a:extLst>
                  <a:ext uri="{FF2B5EF4-FFF2-40B4-BE49-F238E27FC236}">
                    <a16:creationId xmlns:a16="http://schemas.microsoft.com/office/drawing/2014/main" id="{CE0BCC19-78E4-C144-DB27-806A6903BAE2}"/>
                  </a:ext>
                </a:extLst>
              </p:cNvPr>
              <p:cNvSpPr/>
              <p:nvPr/>
            </p:nvSpPr>
            <p:spPr>
              <a:xfrm>
                <a:off x="3782997" y="3874619"/>
                <a:ext cx="36471" cy="4141"/>
              </a:xfrm>
              <a:custGeom>
                <a:avLst/>
                <a:gdLst>
                  <a:gd name="connsiteX0" fmla="*/ 36471 w 36471"/>
                  <a:gd name="connsiteY0" fmla="*/ 4142 h 4141"/>
                  <a:gd name="connsiteX1" fmla="*/ 371 w 36471"/>
                  <a:gd name="connsiteY1" fmla="*/ 4142 h 4141"/>
                  <a:gd name="connsiteX2" fmla="*/ 0 w 36471"/>
                  <a:gd name="connsiteY2" fmla="*/ 0 h 4141"/>
                  <a:gd name="connsiteX3" fmla="*/ 35946 w 36471"/>
                  <a:gd name="connsiteY3" fmla="*/ 0 h 4141"/>
                  <a:gd name="connsiteX4" fmla="*/ 36471 w 36471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71" h="4141">
                    <a:moveTo>
                      <a:pt x="36471" y="4142"/>
                    </a:moveTo>
                    <a:lnTo>
                      <a:pt x="371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6471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0" name="Freeform: Shape 4139">
                <a:extLst>
                  <a:ext uri="{FF2B5EF4-FFF2-40B4-BE49-F238E27FC236}">
                    <a16:creationId xmlns:a16="http://schemas.microsoft.com/office/drawing/2014/main" id="{46255D78-4453-013D-E096-C06279A11B43}"/>
                  </a:ext>
                </a:extLst>
              </p:cNvPr>
              <p:cNvSpPr/>
              <p:nvPr/>
            </p:nvSpPr>
            <p:spPr>
              <a:xfrm>
                <a:off x="3847286" y="3874619"/>
                <a:ext cx="36780" cy="4141"/>
              </a:xfrm>
              <a:custGeom>
                <a:avLst/>
                <a:gdLst>
                  <a:gd name="connsiteX0" fmla="*/ 36780 w 36780"/>
                  <a:gd name="connsiteY0" fmla="*/ 4142 h 4141"/>
                  <a:gd name="connsiteX1" fmla="*/ 680 w 36780"/>
                  <a:gd name="connsiteY1" fmla="*/ 4142 h 4141"/>
                  <a:gd name="connsiteX2" fmla="*/ 0 w 36780"/>
                  <a:gd name="connsiteY2" fmla="*/ 0 h 4141"/>
                  <a:gd name="connsiteX3" fmla="*/ 35946 w 36780"/>
                  <a:gd name="connsiteY3" fmla="*/ 0 h 4141"/>
                  <a:gd name="connsiteX4" fmla="*/ 36780 w 36780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0" h="4141">
                    <a:moveTo>
                      <a:pt x="36780" y="4142"/>
                    </a:moveTo>
                    <a:lnTo>
                      <a:pt x="680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678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1" name="Freeform: Shape 4140">
                <a:extLst>
                  <a:ext uri="{FF2B5EF4-FFF2-40B4-BE49-F238E27FC236}">
                    <a16:creationId xmlns:a16="http://schemas.microsoft.com/office/drawing/2014/main" id="{63C89694-FD86-C523-B576-703CC29173EF}"/>
                  </a:ext>
                </a:extLst>
              </p:cNvPr>
              <p:cNvSpPr/>
              <p:nvPr/>
            </p:nvSpPr>
            <p:spPr>
              <a:xfrm>
                <a:off x="3911574" y="3874619"/>
                <a:ext cx="37120" cy="4141"/>
              </a:xfrm>
              <a:custGeom>
                <a:avLst/>
                <a:gdLst>
                  <a:gd name="connsiteX0" fmla="*/ 37120 w 37120"/>
                  <a:gd name="connsiteY0" fmla="*/ 4142 h 4141"/>
                  <a:gd name="connsiteX1" fmla="*/ 989 w 37120"/>
                  <a:gd name="connsiteY1" fmla="*/ 4142 h 4141"/>
                  <a:gd name="connsiteX2" fmla="*/ 0 w 37120"/>
                  <a:gd name="connsiteY2" fmla="*/ 0 h 4141"/>
                  <a:gd name="connsiteX3" fmla="*/ 35946 w 37120"/>
                  <a:gd name="connsiteY3" fmla="*/ 0 h 4141"/>
                  <a:gd name="connsiteX4" fmla="*/ 37120 w 37120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0" h="4141">
                    <a:moveTo>
                      <a:pt x="37120" y="4142"/>
                    </a:moveTo>
                    <a:lnTo>
                      <a:pt x="989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7120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2" name="Freeform: Shape 4141">
                <a:extLst>
                  <a:ext uri="{FF2B5EF4-FFF2-40B4-BE49-F238E27FC236}">
                    <a16:creationId xmlns:a16="http://schemas.microsoft.com/office/drawing/2014/main" id="{7307A7F4-303C-AD9D-5648-8DDC80435D25}"/>
                  </a:ext>
                </a:extLst>
              </p:cNvPr>
              <p:cNvSpPr/>
              <p:nvPr/>
            </p:nvSpPr>
            <p:spPr>
              <a:xfrm>
                <a:off x="3975863" y="3874619"/>
                <a:ext cx="37429" cy="4141"/>
              </a:xfrm>
              <a:custGeom>
                <a:avLst/>
                <a:gdLst>
                  <a:gd name="connsiteX0" fmla="*/ 37429 w 37429"/>
                  <a:gd name="connsiteY0" fmla="*/ 4142 h 4141"/>
                  <a:gd name="connsiteX1" fmla="*/ 1298 w 37429"/>
                  <a:gd name="connsiteY1" fmla="*/ 4142 h 4141"/>
                  <a:gd name="connsiteX2" fmla="*/ 0 w 37429"/>
                  <a:gd name="connsiteY2" fmla="*/ 0 h 4141"/>
                  <a:gd name="connsiteX3" fmla="*/ 35946 w 37429"/>
                  <a:gd name="connsiteY3" fmla="*/ 0 h 4141"/>
                  <a:gd name="connsiteX4" fmla="*/ 37429 w 37429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29" h="4141">
                    <a:moveTo>
                      <a:pt x="37429" y="4142"/>
                    </a:moveTo>
                    <a:lnTo>
                      <a:pt x="1298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7429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3" name="Freeform: Shape 4142">
                <a:extLst>
                  <a:ext uri="{FF2B5EF4-FFF2-40B4-BE49-F238E27FC236}">
                    <a16:creationId xmlns:a16="http://schemas.microsoft.com/office/drawing/2014/main" id="{309588C9-085D-A444-07F0-8BCA1E5DF151}"/>
                  </a:ext>
                </a:extLst>
              </p:cNvPr>
              <p:cNvSpPr/>
              <p:nvPr/>
            </p:nvSpPr>
            <p:spPr>
              <a:xfrm>
                <a:off x="4040151" y="3874619"/>
                <a:ext cx="37738" cy="4141"/>
              </a:xfrm>
              <a:custGeom>
                <a:avLst/>
                <a:gdLst>
                  <a:gd name="connsiteX0" fmla="*/ 37738 w 37738"/>
                  <a:gd name="connsiteY0" fmla="*/ 4142 h 4141"/>
                  <a:gd name="connsiteX1" fmla="*/ 1638 w 37738"/>
                  <a:gd name="connsiteY1" fmla="*/ 4142 h 4141"/>
                  <a:gd name="connsiteX2" fmla="*/ 0 w 37738"/>
                  <a:gd name="connsiteY2" fmla="*/ 0 h 4141"/>
                  <a:gd name="connsiteX3" fmla="*/ 35946 w 37738"/>
                  <a:gd name="connsiteY3" fmla="*/ 0 h 4141"/>
                  <a:gd name="connsiteX4" fmla="*/ 37738 w 37738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38" h="4141">
                    <a:moveTo>
                      <a:pt x="37738" y="4142"/>
                    </a:moveTo>
                    <a:lnTo>
                      <a:pt x="1638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7738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4" name="Freeform: Shape 4143">
                <a:extLst>
                  <a:ext uri="{FF2B5EF4-FFF2-40B4-BE49-F238E27FC236}">
                    <a16:creationId xmlns:a16="http://schemas.microsoft.com/office/drawing/2014/main" id="{4017C341-78EC-B657-1DA6-9DBEC259526A}"/>
                  </a:ext>
                </a:extLst>
              </p:cNvPr>
              <p:cNvSpPr/>
              <p:nvPr/>
            </p:nvSpPr>
            <p:spPr>
              <a:xfrm>
                <a:off x="4104439" y="3874619"/>
                <a:ext cx="38047" cy="4141"/>
              </a:xfrm>
              <a:custGeom>
                <a:avLst/>
                <a:gdLst>
                  <a:gd name="connsiteX0" fmla="*/ 38048 w 38047"/>
                  <a:gd name="connsiteY0" fmla="*/ 4142 h 4141"/>
                  <a:gd name="connsiteX1" fmla="*/ 1947 w 38047"/>
                  <a:gd name="connsiteY1" fmla="*/ 4142 h 4141"/>
                  <a:gd name="connsiteX2" fmla="*/ 0 w 38047"/>
                  <a:gd name="connsiteY2" fmla="*/ 0 h 4141"/>
                  <a:gd name="connsiteX3" fmla="*/ 35946 w 38047"/>
                  <a:gd name="connsiteY3" fmla="*/ 0 h 4141"/>
                  <a:gd name="connsiteX4" fmla="*/ 38048 w 38047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47" h="4141">
                    <a:moveTo>
                      <a:pt x="38048" y="4142"/>
                    </a:moveTo>
                    <a:lnTo>
                      <a:pt x="1947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8048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5" name="Freeform: Shape 4144">
                <a:extLst>
                  <a:ext uri="{FF2B5EF4-FFF2-40B4-BE49-F238E27FC236}">
                    <a16:creationId xmlns:a16="http://schemas.microsoft.com/office/drawing/2014/main" id="{3159252B-5E75-63D4-9A1B-5F4D48EF283E}"/>
                  </a:ext>
                </a:extLst>
              </p:cNvPr>
              <p:cNvSpPr/>
              <p:nvPr/>
            </p:nvSpPr>
            <p:spPr>
              <a:xfrm>
                <a:off x="4168728" y="3874619"/>
                <a:ext cx="38387" cy="4141"/>
              </a:xfrm>
              <a:custGeom>
                <a:avLst/>
                <a:gdLst>
                  <a:gd name="connsiteX0" fmla="*/ 38388 w 38387"/>
                  <a:gd name="connsiteY0" fmla="*/ 4142 h 4141"/>
                  <a:gd name="connsiteX1" fmla="*/ 2256 w 38387"/>
                  <a:gd name="connsiteY1" fmla="*/ 4142 h 4141"/>
                  <a:gd name="connsiteX2" fmla="*/ 0 w 38387"/>
                  <a:gd name="connsiteY2" fmla="*/ 0 h 4141"/>
                  <a:gd name="connsiteX3" fmla="*/ 35946 w 38387"/>
                  <a:gd name="connsiteY3" fmla="*/ 0 h 4141"/>
                  <a:gd name="connsiteX4" fmla="*/ 38388 w 38387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4141">
                    <a:moveTo>
                      <a:pt x="38388" y="4142"/>
                    </a:moveTo>
                    <a:lnTo>
                      <a:pt x="2256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8388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6" name="Freeform: Shape 4145">
                <a:extLst>
                  <a:ext uri="{FF2B5EF4-FFF2-40B4-BE49-F238E27FC236}">
                    <a16:creationId xmlns:a16="http://schemas.microsoft.com/office/drawing/2014/main" id="{D9A44475-AD8F-E408-4B65-F9A5D6153D14}"/>
                  </a:ext>
                </a:extLst>
              </p:cNvPr>
              <p:cNvSpPr/>
              <p:nvPr/>
            </p:nvSpPr>
            <p:spPr>
              <a:xfrm>
                <a:off x="4233016" y="3874619"/>
                <a:ext cx="38696" cy="4141"/>
              </a:xfrm>
              <a:custGeom>
                <a:avLst/>
                <a:gdLst>
                  <a:gd name="connsiteX0" fmla="*/ 38697 w 38696"/>
                  <a:gd name="connsiteY0" fmla="*/ 4142 h 4141"/>
                  <a:gd name="connsiteX1" fmla="*/ 2566 w 38696"/>
                  <a:gd name="connsiteY1" fmla="*/ 4142 h 4141"/>
                  <a:gd name="connsiteX2" fmla="*/ 0 w 38696"/>
                  <a:gd name="connsiteY2" fmla="*/ 0 h 4141"/>
                  <a:gd name="connsiteX3" fmla="*/ 35946 w 38696"/>
                  <a:gd name="connsiteY3" fmla="*/ 0 h 4141"/>
                  <a:gd name="connsiteX4" fmla="*/ 38697 w 38696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4141">
                    <a:moveTo>
                      <a:pt x="38697" y="4142"/>
                    </a:moveTo>
                    <a:lnTo>
                      <a:pt x="2566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8697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7" name="Freeform: Shape 4146">
                <a:extLst>
                  <a:ext uri="{FF2B5EF4-FFF2-40B4-BE49-F238E27FC236}">
                    <a16:creationId xmlns:a16="http://schemas.microsoft.com/office/drawing/2014/main" id="{5B0F51F6-FF77-693D-FBFE-F7A3EAF91B72}"/>
                  </a:ext>
                </a:extLst>
              </p:cNvPr>
              <p:cNvSpPr/>
              <p:nvPr/>
            </p:nvSpPr>
            <p:spPr>
              <a:xfrm>
                <a:off x="4297305" y="3874619"/>
                <a:ext cx="39005" cy="4141"/>
              </a:xfrm>
              <a:custGeom>
                <a:avLst/>
                <a:gdLst>
                  <a:gd name="connsiteX0" fmla="*/ 39006 w 39005"/>
                  <a:gd name="connsiteY0" fmla="*/ 4142 h 4141"/>
                  <a:gd name="connsiteX1" fmla="*/ 2906 w 39005"/>
                  <a:gd name="connsiteY1" fmla="*/ 4142 h 4141"/>
                  <a:gd name="connsiteX2" fmla="*/ 0 w 39005"/>
                  <a:gd name="connsiteY2" fmla="*/ 0 h 4141"/>
                  <a:gd name="connsiteX3" fmla="*/ 35946 w 39005"/>
                  <a:gd name="connsiteY3" fmla="*/ 0 h 4141"/>
                  <a:gd name="connsiteX4" fmla="*/ 39006 w 39005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4141">
                    <a:moveTo>
                      <a:pt x="39006" y="4142"/>
                    </a:moveTo>
                    <a:lnTo>
                      <a:pt x="2906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9006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8" name="Freeform: Shape 4147">
                <a:extLst>
                  <a:ext uri="{FF2B5EF4-FFF2-40B4-BE49-F238E27FC236}">
                    <a16:creationId xmlns:a16="http://schemas.microsoft.com/office/drawing/2014/main" id="{221872FD-07DA-B234-4903-B43A7308AC10}"/>
                  </a:ext>
                </a:extLst>
              </p:cNvPr>
              <p:cNvSpPr/>
              <p:nvPr/>
            </p:nvSpPr>
            <p:spPr>
              <a:xfrm>
                <a:off x="4361593" y="3874619"/>
                <a:ext cx="39314" cy="4141"/>
              </a:xfrm>
              <a:custGeom>
                <a:avLst/>
                <a:gdLst>
                  <a:gd name="connsiteX0" fmla="*/ 39315 w 39314"/>
                  <a:gd name="connsiteY0" fmla="*/ 4142 h 4141"/>
                  <a:gd name="connsiteX1" fmla="*/ 3214 w 39314"/>
                  <a:gd name="connsiteY1" fmla="*/ 4142 h 4141"/>
                  <a:gd name="connsiteX2" fmla="*/ 0 w 39314"/>
                  <a:gd name="connsiteY2" fmla="*/ 0 h 4141"/>
                  <a:gd name="connsiteX3" fmla="*/ 35946 w 39314"/>
                  <a:gd name="connsiteY3" fmla="*/ 0 h 4141"/>
                  <a:gd name="connsiteX4" fmla="*/ 39315 w 39314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4141">
                    <a:moveTo>
                      <a:pt x="39315" y="4142"/>
                    </a:moveTo>
                    <a:lnTo>
                      <a:pt x="3214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9315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9" name="Freeform: Shape 4148">
                <a:extLst>
                  <a:ext uri="{FF2B5EF4-FFF2-40B4-BE49-F238E27FC236}">
                    <a16:creationId xmlns:a16="http://schemas.microsoft.com/office/drawing/2014/main" id="{AB361AC8-5DBB-EBE6-A766-51FFD6040247}"/>
                  </a:ext>
                </a:extLst>
              </p:cNvPr>
              <p:cNvSpPr/>
              <p:nvPr/>
            </p:nvSpPr>
            <p:spPr>
              <a:xfrm>
                <a:off x="4425881" y="3874619"/>
                <a:ext cx="39655" cy="4141"/>
              </a:xfrm>
              <a:custGeom>
                <a:avLst/>
                <a:gdLst>
                  <a:gd name="connsiteX0" fmla="*/ 39655 w 39655"/>
                  <a:gd name="connsiteY0" fmla="*/ 4142 h 4141"/>
                  <a:gd name="connsiteX1" fmla="*/ 3524 w 39655"/>
                  <a:gd name="connsiteY1" fmla="*/ 4142 h 4141"/>
                  <a:gd name="connsiteX2" fmla="*/ 0 w 39655"/>
                  <a:gd name="connsiteY2" fmla="*/ 0 h 4141"/>
                  <a:gd name="connsiteX3" fmla="*/ 35946 w 39655"/>
                  <a:gd name="connsiteY3" fmla="*/ 0 h 4141"/>
                  <a:gd name="connsiteX4" fmla="*/ 39655 w 39655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5" h="4141">
                    <a:moveTo>
                      <a:pt x="39655" y="4142"/>
                    </a:moveTo>
                    <a:lnTo>
                      <a:pt x="3524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9655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0" name="Freeform: Shape 4149">
                <a:extLst>
                  <a:ext uri="{FF2B5EF4-FFF2-40B4-BE49-F238E27FC236}">
                    <a16:creationId xmlns:a16="http://schemas.microsoft.com/office/drawing/2014/main" id="{FFD7960A-34DD-AEC1-C5E5-8C564504D915}"/>
                  </a:ext>
                </a:extLst>
              </p:cNvPr>
              <p:cNvSpPr/>
              <p:nvPr/>
            </p:nvSpPr>
            <p:spPr>
              <a:xfrm>
                <a:off x="4490170" y="3874619"/>
                <a:ext cx="39963" cy="4141"/>
              </a:xfrm>
              <a:custGeom>
                <a:avLst/>
                <a:gdLst>
                  <a:gd name="connsiteX0" fmla="*/ 39964 w 39963"/>
                  <a:gd name="connsiteY0" fmla="*/ 4142 h 4141"/>
                  <a:gd name="connsiteX1" fmla="*/ 3833 w 39963"/>
                  <a:gd name="connsiteY1" fmla="*/ 4142 h 4141"/>
                  <a:gd name="connsiteX2" fmla="*/ 0 w 39963"/>
                  <a:gd name="connsiteY2" fmla="*/ 0 h 4141"/>
                  <a:gd name="connsiteX3" fmla="*/ 35946 w 39963"/>
                  <a:gd name="connsiteY3" fmla="*/ 0 h 4141"/>
                  <a:gd name="connsiteX4" fmla="*/ 39964 w 39963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3" h="4141">
                    <a:moveTo>
                      <a:pt x="39964" y="4142"/>
                    </a:moveTo>
                    <a:lnTo>
                      <a:pt x="3833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39964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1" name="Freeform: Shape 4150">
                <a:extLst>
                  <a:ext uri="{FF2B5EF4-FFF2-40B4-BE49-F238E27FC236}">
                    <a16:creationId xmlns:a16="http://schemas.microsoft.com/office/drawing/2014/main" id="{9D0237D5-EA7A-3C3D-FCBD-E80F5BC61D5B}"/>
                  </a:ext>
                </a:extLst>
              </p:cNvPr>
              <p:cNvSpPr/>
              <p:nvPr/>
            </p:nvSpPr>
            <p:spPr>
              <a:xfrm>
                <a:off x="4554458" y="3874619"/>
                <a:ext cx="40273" cy="4141"/>
              </a:xfrm>
              <a:custGeom>
                <a:avLst/>
                <a:gdLst>
                  <a:gd name="connsiteX0" fmla="*/ 40273 w 40273"/>
                  <a:gd name="connsiteY0" fmla="*/ 4142 h 4141"/>
                  <a:gd name="connsiteX1" fmla="*/ 4173 w 40273"/>
                  <a:gd name="connsiteY1" fmla="*/ 4142 h 4141"/>
                  <a:gd name="connsiteX2" fmla="*/ 0 w 40273"/>
                  <a:gd name="connsiteY2" fmla="*/ 0 h 4141"/>
                  <a:gd name="connsiteX3" fmla="*/ 35946 w 40273"/>
                  <a:gd name="connsiteY3" fmla="*/ 0 h 4141"/>
                  <a:gd name="connsiteX4" fmla="*/ 40273 w 40273"/>
                  <a:gd name="connsiteY4" fmla="*/ 4142 h 4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73" h="4141">
                    <a:moveTo>
                      <a:pt x="40273" y="4142"/>
                    </a:moveTo>
                    <a:lnTo>
                      <a:pt x="4173" y="4142"/>
                    </a:lnTo>
                    <a:lnTo>
                      <a:pt x="0" y="0"/>
                    </a:lnTo>
                    <a:lnTo>
                      <a:pt x="35946" y="0"/>
                    </a:lnTo>
                    <a:lnTo>
                      <a:pt x="40273" y="4142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2" name="Freeform: Shape 4151">
                <a:extLst>
                  <a:ext uri="{FF2B5EF4-FFF2-40B4-BE49-F238E27FC236}">
                    <a16:creationId xmlns:a16="http://schemas.microsoft.com/office/drawing/2014/main" id="{43F26264-BD74-5546-15BC-3D7781B81196}"/>
                  </a:ext>
                </a:extLst>
              </p:cNvPr>
              <p:cNvSpPr/>
              <p:nvPr/>
            </p:nvSpPr>
            <p:spPr>
              <a:xfrm>
                <a:off x="2742390" y="3880893"/>
                <a:ext cx="41045" cy="4203"/>
              </a:xfrm>
              <a:custGeom>
                <a:avLst/>
                <a:gdLst>
                  <a:gd name="connsiteX0" fmla="*/ 36410 w 41045"/>
                  <a:gd name="connsiteY0" fmla="*/ 4203 h 4203"/>
                  <a:gd name="connsiteX1" fmla="*/ 0 w 41045"/>
                  <a:gd name="connsiteY1" fmla="*/ 4203 h 4203"/>
                  <a:gd name="connsiteX2" fmla="*/ 4822 w 41045"/>
                  <a:gd name="connsiteY2" fmla="*/ 0 h 4203"/>
                  <a:gd name="connsiteX3" fmla="*/ 41046 w 41045"/>
                  <a:gd name="connsiteY3" fmla="*/ 0 h 4203"/>
                  <a:gd name="connsiteX4" fmla="*/ 36410 w 41045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45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4822" y="0"/>
                    </a:lnTo>
                    <a:lnTo>
                      <a:pt x="41046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3" name="Freeform: Shape 4152">
                <a:extLst>
                  <a:ext uri="{FF2B5EF4-FFF2-40B4-BE49-F238E27FC236}">
                    <a16:creationId xmlns:a16="http://schemas.microsoft.com/office/drawing/2014/main" id="{53B9EA7A-A564-2084-F096-B584AE4C448D}"/>
                  </a:ext>
                </a:extLst>
              </p:cNvPr>
              <p:cNvSpPr/>
              <p:nvPr/>
            </p:nvSpPr>
            <p:spPr>
              <a:xfrm>
                <a:off x="2807482" y="3880893"/>
                <a:ext cx="40705" cy="4203"/>
              </a:xfrm>
              <a:custGeom>
                <a:avLst/>
                <a:gdLst>
                  <a:gd name="connsiteX0" fmla="*/ 36410 w 40705"/>
                  <a:gd name="connsiteY0" fmla="*/ 4203 h 4203"/>
                  <a:gd name="connsiteX1" fmla="*/ 0 w 40705"/>
                  <a:gd name="connsiteY1" fmla="*/ 4203 h 4203"/>
                  <a:gd name="connsiteX2" fmla="*/ 4513 w 40705"/>
                  <a:gd name="connsiteY2" fmla="*/ 0 h 4203"/>
                  <a:gd name="connsiteX3" fmla="*/ 40706 w 40705"/>
                  <a:gd name="connsiteY3" fmla="*/ 0 h 4203"/>
                  <a:gd name="connsiteX4" fmla="*/ 36410 w 40705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4513" y="0"/>
                    </a:lnTo>
                    <a:lnTo>
                      <a:pt x="40706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4" name="Freeform: Shape 4153">
                <a:extLst>
                  <a:ext uri="{FF2B5EF4-FFF2-40B4-BE49-F238E27FC236}">
                    <a16:creationId xmlns:a16="http://schemas.microsoft.com/office/drawing/2014/main" id="{E4A2B9C6-5DA2-5CBC-B72F-062D9D6EA09C}"/>
                  </a:ext>
                </a:extLst>
              </p:cNvPr>
              <p:cNvSpPr/>
              <p:nvPr/>
            </p:nvSpPr>
            <p:spPr>
              <a:xfrm>
                <a:off x="2872574" y="3880893"/>
                <a:ext cx="40396" cy="4203"/>
              </a:xfrm>
              <a:custGeom>
                <a:avLst/>
                <a:gdLst>
                  <a:gd name="connsiteX0" fmla="*/ 36409 w 40396"/>
                  <a:gd name="connsiteY0" fmla="*/ 4203 h 4203"/>
                  <a:gd name="connsiteX1" fmla="*/ 0 w 40396"/>
                  <a:gd name="connsiteY1" fmla="*/ 4203 h 4203"/>
                  <a:gd name="connsiteX2" fmla="*/ 4203 w 40396"/>
                  <a:gd name="connsiteY2" fmla="*/ 0 h 4203"/>
                  <a:gd name="connsiteX3" fmla="*/ 40396 w 40396"/>
                  <a:gd name="connsiteY3" fmla="*/ 0 h 4203"/>
                  <a:gd name="connsiteX4" fmla="*/ 36409 w 40396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203">
                    <a:moveTo>
                      <a:pt x="36409" y="4203"/>
                    </a:moveTo>
                    <a:lnTo>
                      <a:pt x="0" y="4203"/>
                    </a:lnTo>
                    <a:lnTo>
                      <a:pt x="4203" y="0"/>
                    </a:lnTo>
                    <a:lnTo>
                      <a:pt x="40396" y="0"/>
                    </a:lnTo>
                    <a:lnTo>
                      <a:pt x="3640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5" name="Freeform: Shape 4154">
                <a:extLst>
                  <a:ext uri="{FF2B5EF4-FFF2-40B4-BE49-F238E27FC236}">
                    <a16:creationId xmlns:a16="http://schemas.microsoft.com/office/drawing/2014/main" id="{A391C0AF-6B46-0F01-3FB6-9957595B370F}"/>
                  </a:ext>
                </a:extLst>
              </p:cNvPr>
              <p:cNvSpPr/>
              <p:nvPr/>
            </p:nvSpPr>
            <p:spPr>
              <a:xfrm>
                <a:off x="2937666" y="3880893"/>
                <a:ext cx="40087" cy="4203"/>
              </a:xfrm>
              <a:custGeom>
                <a:avLst/>
                <a:gdLst>
                  <a:gd name="connsiteX0" fmla="*/ 36409 w 40087"/>
                  <a:gd name="connsiteY0" fmla="*/ 4203 h 4203"/>
                  <a:gd name="connsiteX1" fmla="*/ 0 w 40087"/>
                  <a:gd name="connsiteY1" fmla="*/ 4203 h 4203"/>
                  <a:gd name="connsiteX2" fmla="*/ 3863 w 40087"/>
                  <a:gd name="connsiteY2" fmla="*/ 0 h 4203"/>
                  <a:gd name="connsiteX3" fmla="*/ 40087 w 40087"/>
                  <a:gd name="connsiteY3" fmla="*/ 0 h 4203"/>
                  <a:gd name="connsiteX4" fmla="*/ 36409 w 40087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87" h="4203">
                    <a:moveTo>
                      <a:pt x="36409" y="4203"/>
                    </a:moveTo>
                    <a:lnTo>
                      <a:pt x="0" y="4203"/>
                    </a:lnTo>
                    <a:lnTo>
                      <a:pt x="3863" y="0"/>
                    </a:lnTo>
                    <a:lnTo>
                      <a:pt x="40087" y="0"/>
                    </a:lnTo>
                    <a:lnTo>
                      <a:pt x="3640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6" name="Freeform: Shape 4155">
                <a:extLst>
                  <a:ext uri="{FF2B5EF4-FFF2-40B4-BE49-F238E27FC236}">
                    <a16:creationId xmlns:a16="http://schemas.microsoft.com/office/drawing/2014/main" id="{38A83C82-83D7-07BD-2B33-C3EB94BDBA35}"/>
                  </a:ext>
                </a:extLst>
              </p:cNvPr>
              <p:cNvSpPr/>
              <p:nvPr/>
            </p:nvSpPr>
            <p:spPr>
              <a:xfrm>
                <a:off x="3002758" y="3880893"/>
                <a:ext cx="39747" cy="4203"/>
              </a:xfrm>
              <a:custGeom>
                <a:avLst/>
                <a:gdLst>
                  <a:gd name="connsiteX0" fmla="*/ 36409 w 39747"/>
                  <a:gd name="connsiteY0" fmla="*/ 4203 h 4203"/>
                  <a:gd name="connsiteX1" fmla="*/ 0 w 39747"/>
                  <a:gd name="connsiteY1" fmla="*/ 4203 h 4203"/>
                  <a:gd name="connsiteX2" fmla="*/ 3554 w 39747"/>
                  <a:gd name="connsiteY2" fmla="*/ 0 h 4203"/>
                  <a:gd name="connsiteX3" fmla="*/ 39748 w 39747"/>
                  <a:gd name="connsiteY3" fmla="*/ 0 h 4203"/>
                  <a:gd name="connsiteX4" fmla="*/ 36409 w 39747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47" h="4203">
                    <a:moveTo>
                      <a:pt x="36409" y="4203"/>
                    </a:moveTo>
                    <a:lnTo>
                      <a:pt x="0" y="4203"/>
                    </a:lnTo>
                    <a:lnTo>
                      <a:pt x="3554" y="0"/>
                    </a:lnTo>
                    <a:lnTo>
                      <a:pt x="39748" y="0"/>
                    </a:lnTo>
                    <a:lnTo>
                      <a:pt x="3640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7" name="Freeform: Shape 4156">
                <a:extLst>
                  <a:ext uri="{FF2B5EF4-FFF2-40B4-BE49-F238E27FC236}">
                    <a16:creationId xmlns:a16="http://schemas.microsoft.com/office/drawing/2014/main" id="{9F3575DF-6458-156D-8AF5-A780D58E7980}"/>
                  </a:ext>
                </a:extLst>
              </p:cNvPr>
              <p:cNvSpPr/>
              <p:nvPr/>
            </p:nvSpPr>
            <p:spPr>
              <a:xfrm>
                <a:off x="3067850" y="3880893"/>
                <a:ext cx="39438" cy="4203"/>
              </a:xfrm>
              <a:custGeom>
                <a:avLst/>
                <a:gdLst>
                  <a:gd name="connsiteX0" fmla="*/ 36409 w 39438"/>
                  <a:gd name="connsiteY0" fmla="*/ 4203 h 4203"/>
                  <a:gd name="connsiteX1" fmla="*/ 0 w 39438"/>
                  <a:gd name="connsiteY1" fmla="*/ 4203 h 4203"/>
                  <a:gd name="connsiteX2" fmla="*/ 3214 w 39438"/>
                  <a:gd name="connsiteY2" fmla="*/ 0 h 4203"/>
                  <a:gd name="connsiteX3" fmla="*/ 39438 w 39438"/>
                  <a:gd name="connsiteY3" fmla="*/ 0 h 4203"/>
                  <a:gd name="connsiteX4" fmla="*/ 36409 w 39438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38" h="4203">
                    <a:moveTo>
                      <a:pt x="36409" y="4203"/>
                    </a:moveTo>
                    <a:lnTo>
                      <a:pt x="0" y="4203"/>
                    </a:lnTo>
                    <a:lnTo>
                      <a:pt x="3214" y="0"/>
                    </a:lnTo>
                    <a:lnTo>
                      <a:pt x="39438" y="0"/>
                    </a:lnTo>
                    <a:lnTo>
                      <a:pt x="3640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8" name="Freeform: Shape 4157">
                <a:extLst>
                  <a:ext uri="{FF2B5EF4-FFF2-40B4-BE49-F238E27FC236}">
                    <a16:creationId xmlns:a16="http://schemas.microsoft.com/office/drawing/2014/main" id="{B06991C1-69B3-77A2-04B8-FC49F16E487E}"/>
                  </a:ext>
                </a:extLst>
              </p:cNvPr>
              <p:cNvSpPr/>
              <p:nvPr/>
            </p:nvSpPr>
            <p:spPr>
              <a:xfrm>
                <a:off x="3132942" y="3880893"/>
                <a:ext cx="39098" cy="4203"/>
              </a:xfrm>
              <a:custGeom>
                <a:avLst/>
                <a:gdLst>
                  <a:gd name="connsiteX0" fmla="*/ 36410 w 39098"/>
                  <a:gd name="connsiteY0" fmla="*/ 4203 h 4203"/>
                  <a:gd name="connsiteX1" fmla="*/ 0 w 39098"/>
                  <a:gd name="connsiteY1" fmla="*/ 4203 h 4203"/>
                  <a:gd name="connsiteX2" fmla="*/ 2905 w 39098"/>
                  <a:gd name="connsiteY2" fmla="*/ 0 h 4203"/>
                  <a:gd name="connsiteX3" fmla="*/ 39099 w 39098"/>
                  <a:gd name="connsiteY3" fmla="*/ 0 h 4203"/>
                  <a:gd name="connsiteX4" fmla="*/ 36410 w 39098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2905" y="0"/>
                    </a:lnTo>
                    <a:lnTo>
                      <a:pt x="39099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9" name="Freeform: Shape 4158">
                <a:extLst>
                  <a:ext uri="{FF2B5EF4-FFF2-40B4-BE49-F238E27FC236}">
                    <a16:creationId xmlns:a16="http://schemas.microsoft.com/office/drawing/2014/main" id="{5CCA3A44-F985-7439-F8C9-09021664D60C}"/>
                  </a:ext>
                </a:extLst>
              </p:cNvPr>
              <p:cNvSpPr/>
              <p:nvPr/>
            </p:nvSpPr>
            <p:spPr>
              <a:xfrm>
                <a:off x="3198034" y="3880893"/>
                <a:ext cx="38789" cy="4203"/>
              </a:xfrm>
              <a:custGeom>
                <a:avLst/>
                <a:gdLst>
                  <a:gd name="connsiteX0" fmla="*/ 36410 w 38789"/>
                  <a:gd name="connsiteY0" fmla="*/ 4203 h 4203"/>
                  <a:gd name="connsiteX1" fmla="*/ 0 w 38789"/>
                  <a:gd name="connsiteY1" fmla="*/ 4203 h 4203"/>
                  <a:gd name="connsiteX2" fmla="*/ 2566 w 38789"/>
                  <a:gd name="connsiteY2" fmla="*/ 0 h 4203"/>
                  <a:gd name="connsiteX3" fmla="*/ 38790 w 38789"/>
                  <a:gd name="connsiteY3" fmla="*/ 0 h 4203"/>
                  <a:gd name="connsiteX4" fmla="*/ 36410 w 38789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2566" y="0"/>
                    </a:lnTo>
                    <a:lnTo>
                      <a:pt x="38790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0" name="Freeform: Shape 4159">
                <a:extLst>
                  <a:ext uri="{FF2B5EF4-FFF2-40B4-BE49-F238E27FC236}">
                    <a16:creationId xmlns:a16="http://schemas.microsoft.com/office/drawing/2014/main" id="{D160BDE7-9D1F-5899-04B6-507E6F65C123}"/>
                  </a:ext>
                </a:extLst>
              </p:cNvPr>
              <p:cNvSpPr/>
              <p:nvPr/>
            </p:nvSpPr>
            <p:spPr>
              <a:xfrm>
                <a:off x="3263126" y="3880893"/>
                <a:ext cx="38449" cy="4203"/>
              </a:xfrm>
              <a:custGeom>
                <a:avLst/>
                <a:gdLst>
                  <a:gd name="connsiteX0" fmla="*/ 36410 w 38449"/>
                  <a:gd name="connsiteY0" fmla="*/ 4203 h 4203"/>
                  <a:gd name="connsiteX1" fmla="*/ 0 w 38449"/>
                  <a:gd name="connsiteY1" fmla="*/ 4203 h 4203"/>
                  <a:gd name="connsiteX2" fmla="*/ 2256 w 38449"/>
                  <a:gd name="connsiteY2" fmla="*/ 0 h 4203"/>
                  <a:gd name="connsiteX3" fmla="*/ 38449 w 38449"/>
                  <a:gd name="connsiteY3" fmla="*/ 0 h 4203"/>
                  <a:gd name="connsiteX4" fmla="*/ 36410 w 38449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2256" y="0"/>
                    </a:lnTo>
                    <a:lnTo>
                      <a:pt x="38449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1" name="Freeform: Shape 4160">
                <a:extLst>
                  <a:ext uri="{FF2B5EF4-FFF2-40B4-BE49-F238E27FC236}">
                    <a16:creationId xmlns:a16="http://schemas.microsoft.com/office/drawing/2014/main" id="{EFFD61D8-1CD9-5E3E-D33F-1D4A55414171}"/>
                  </a:ext>
                </a:extLst>
              </p:cNvPr>
              <p:cNvSpPr/>
              <p:nvPr/>
            </p:nvSpPr>
            <p:spPr>
              <a:xfrm>
                <a:off x="3328218" y="3880893"/>
                <a:ext cx="38140" cy="4203"/>
              </a:xfrm>
              <a:custGeom>
                <a:avLst/>
                <a:gdLst>
                  <a:gd name="connsiteX0" fmla="*/ 36410 w 38140"/>
                  <a:gd name="connsiteY0" fmla="*/ 4203 h 4203"/>
                  <a:gd name="connsiteX1" fmla="*/ 0 w 38140"/>
                  <a:gd name="connsiteY1" fmla="*/ 4203 h 4203"/>
                  <a:gd name="connsiteX2" fmla="*/ 1916 w 38140"/>
                  <a:gd name="connsiteY2" fmla="*/ 0 h 4203"/>
                  <a:gd name="connsiteX3" fmla="*/ 38141 w 38140"/>
                  <a:gd name="connsiteY3" fmla="*/ 0 h 4203"/>
                  <a:gd name="connsiteX4" fmla="*/ 36410 w 38140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4203">
                    <a:moveTo>
                      <a:pt x="36410" y="4203"/>
                    </a:moveTo>
                    <a:lnTo>
                      <a:pt x="0" y="4203"/>
                    </a:lnTo>
                    <a:lnTo>
                      <a:pt x="1916" y="0"/>
                    </a:lnTo>
                    <a:lnTo>
                      <a:pt x="38141" y="0"/>
                    </a:lnTo>
                    <a:lnTo>
                      <a:pt x="3641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2" name="Freeform: Shape 4161">
                <a:extLst>
                  <a:ext uri="{FF2B5EF4-FFF2-40B4-BE49-F238E27FC236}">
                    <a16:creationId xmlns:a16="http://schemas.microsoft.com/office/drawing/2014/main" id="{C6A4D2B3-0B72-536E-B53F-5D9FD9426959}"/>
                  </a:ext>
                </a:extLst>
              </p:cNvPr>
              <p:cNvSpPr/>
              <p:nvPr/>
            </p:nvSpPr>
            <p:spPr>
              <a:xfrm>
                <a:off x="3393341" y="3880893"/>
                <a:ext cx="37769" cy="4203"/>
              </a:xfrm>
              <a:custGeom>
                <a:avLst/>
                <a:gdLst>
                  <a:gd name="connsiteX0" fmla="*/ 36379 w 37769"/>
                  <a:gd name="connsiteY0" fmla="*/ 4203 h 4203"/>
                  <a:gd name="connsiteX1" fmla="*/ 0 w 37769"/>
                  <a:gd name="connsiteY1" fmla="*/ 4203 h 4203"/>
                  <a:gd name="connsiteX2" fmla="*/ 1576 w 37769"/>
                  <a:gd name="connsiteY2" fmla="*/ 0 h 4203"/>
                  <a:gd name="connsiteX3" fmla="*/ 37769 w 37769"/>
                  <a:gd name="connsiteY3" fmla="*/ 0 h 4203"/>
                  <a:gd name="connsiteX4" fmla="*/ 36379 w 37769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4203">
                    <a:moveTo>
                      <a:pt x="36379" y="4203"/>
                    </a:moveTo>
                    <a:lnTo>
                      <a:pt x="0" y="4203"/>
                    </a:lnTo>
                    <a:lnTo>
                      <a:pt x="1576" y="0"/>
                    </a:lnTo>
                    <a:lnTo>
                      <a:pt x="37769" y="0"/>
                    </a:lnTo>
                    <a:lnTo>
                      <a:pt x="3637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3" name="Freeform: Shape 4162">
                <a:extLst>
                  <a:ext uri="{FF2B5EF4-FFF2-40B4-BE49-F238E27FC236}">
                    <a16:creationId xmlns:a16="http://schemas.microsoft.com/office/drawing/2014/main" id="{62711F8B-DB8C-90C2-1718-FAA1134815ED}"/>
                  </a:ext>
                </a:extLst>
              </p:cNvPr>
              <p:cNvSpPr/>
              <p:nvPr/>
            </p:nvSpPr>
            <p:spPr>
              <a:xfrm>
                <a:off x="3458433" y="3880893"/>
                <a:ext cx="37460" cy="4203"/>
              </a:xfrm>
              <a:custGeom>
                <a:avLst/>
                <a:gdLst>
                  <a:gd name="connsiteX0" fmla="*/ 36379 w 37460"/>
                  <a:gd name="connsiteY0" fmla="*/ 4203 h 4203"/>
                  <a:gd name="connsiteX1" fmla="*/ 0 w 37460"/>
                  <a:gd name="connsiteY1" fmla="*/ 4203 h 4203"/>
                  <a:gd name="connsiteX2" fmla="*/ 1267 w 37460"/>
                  <a:gd name="connsiteY2" fmla="*/ 0 h 4203"/>
                  <a:gd name="connsiteX3" fmla="*/ 37460 w 37460"/>
                  <a:gd name="connsiteY3" fmla="*/ 0 h 4203"/>
                  <a:gd name="connsiteX4" fmla="*/ 36379 w 37460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60" h="4203">
                    <a:moveTo>
                      <a:pt x="36379" y="4203"/>
                    </a:moveTo>
                    <a:lnTo>
                      <a:pt x="0" y="4203"/>
                    </a:lnTo>
                    <a:lnTo>
                      <a:pt x="1267" y="0"/>
                    </a:lnTo>
                    <a:lnTo>
                      <a:pt x="37460" y="0"/>
                    </a:lnTo>
                    <a:lnTo>
                      <a:pt x="3637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4" name="Freeform: Shape 4163">
                <a:extLst>
                  <a:ext uri="{FF2B5EF4-FFF2-40B4-BE49-F238E27FC236}">
                    <a16:creationId xmlns:a16="http://schemas.microsoft.com/office/drawing/2014/main" id="{02DA06F1-EE96-5489-DD38-10C5E6EB4660}"/>
                  </a:ext>
                </a:extLst>
              </p:cNvPr>
              <p:cNvSpPr/>
              <p:nvPr/>
            </p:nvSpPr>
            <p:spPr>
              <a:xfrm>
                <a:off x="3523525" y="3880893"/>
                <a:ext cx="37151" cy="4203"/>
              </a:xfrm>
              <a:custGeom>
                <a:avLst/>
                <a:gdLst>
                  <a:gd name="connsiteX0" fmla="*/ 36379 w 37151"/>
                  <a:gd name="connsiteY0" fmla="*/ 4203 h 4203"/>
                  <a:gd name="connsiteX1" fmla="*/ 0 w 37151"/>
                  <a:gd name="connsiteY1" fmla="*/ 4203 h 4203"/>
                  <a:gd name="connsiteX2" fmla="*/ 927 w 37151"/>
                  <a:gd name="connsiteY2" fmla="*/ 0 h 4203"/>
                  <a:gd name="connsiteX3" fmla="*/ 37151 w 37151"/>
                  <a:gd name="connsiteY3" fmla="*/ 0 h 4203"/>
                  <a:gd name="connsiteX4" fmla="*/ 36379 w 37151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51" h="4203">
                    <a:moveTo>
                      <a:pt x="36379" y="4203"/>
                    </a:moveTo>
                    <a:lnTo>
                      <a:pt x="0" y="4203"/>
                    </a:lnTo>
                    <a:lnTo>
                      <a:pt x="927" y="0"/>
                    </a:lnTo>
                    <a:lnTo>
                      <a:pt x="37151" y="0"/>
                    </a:lnTo>
                    <a:lnTo>
                      <a:pt x="3637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5" name="Freeform: Shape 4164">
                <a:extLst>
                  <a:ext uri="{FF2B5EF4-FFF2-40B4-BE49-F238E27FC236}">
                    <a16:creationId xmlns:a16="http://schemas.microsoft.com/office/drawing/2014/main" id="{07AF313A-4FCB-1FD5-6FEC-75A93D89E6AF}"/>
                  </a:ext>
                </a:extLst>
              </p:cNvPr>
              <p:cNvSpPr/>
              <p:nvPr/>
            </p:nvSpPr>
            <p:spPr>
              <a:xfrm>
                <a:off x="3588617" y="3880893"/>
                <a:ext cx="36811" cy="4203"/>
              </a:xfrm>
              <a:custGeom>
                <a:avLst/>
                <a:gdLst>
                  <a:gd name="connsiteX0" fmla="*/ 36379 w 36811"/>
                  <a:gd name="connsiteY0" fmla="*/ 4203 h 4203"/>
                  <a:gd name="connsiteX1" fmla="*/ 0 w 36811"/>
                  <a:gd name="connsiteY1" fmla="*/ 4203 h 4203"/>
                  <a:gd name="connsiteX2" fmla="*/ 618 w 36811"/>
                  <a:gd name="connsiteY2" fmla="*/ 0 h 4203"/>
                  <a:gd name="connsiteX3" fmla="*/ 36811 w 36811"/>
                  <a:gd name="connsiteY3" fmla="*/ 0 h 4203"/>
                  <a:gd name="connsiteX4" fmla="*/ 36379 w 36811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11" h="4203">
                    <a:moveTo>
                      <a:pt x="36379" y="4203"/>
                    </a:moveTo>
                    <a:lnTo>
                      <a:pt x="0" y="4203"/>
                    </a:lnTo>
                    <a:lnTo>
                      <a:pt x="618" y="0"/>
                    </a:lnTo>
                    <a:lnTo>
                      <a:pt x="36811" y="0"/>
                    </a:lnTo>
                    <a:lnTo>
                      <a:pt x="3637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6" name="Freeform: Shape 4165">
                <a:extLst>
                  <a:ext uri="{FF2B5EF4-FFF2-40B4-BE49-F238E27FC236}">
                    <a16:creationId xmlns:a16="http://schemas.microsoft.com/office/drawing/2014/main" id="{AD1B1FA0-4CBC-1B8B-37A4-09F8242CB0D1}"/>
                  </a:ext>
                </a:extLst>
              </p:cNvPr>
              <p:cNvSpPr/>
              <p:nvPr/>
            </p:nvSpPr>
            <p:spPr>
              <a:xfrm>
                <a:off x="3653710" y="3880893"/>
                <a:ext cx="36502" cy="4203"/>
              </a:xfrm>
              <a:custGeom>
                <a:avLst/>
                <a:gdLst>
                  <a:gd name="connsiteX0" fmla="*/ 36379 w 36502"/>
                  <a:gd name="connsiteY0" fmla="*/ 4203 h 4203"/>
                  <a:gd name="connsiteX1" fmla="*/ 0 w 36502"/>
                  <a:gd name="connsiteY1" fmla="*/ 4203 h 4203"/>
                  <a:gd name="connsiteX2" fmla="*/ 278 w 36502"/>
                  <a:gd name="connsiteY2" fmla="*/ 0 h 4203"/>
                  <a:gd name="connsiteX3" fmla="*/ 36502 w 36502"/>
                  <a:gd name="connsiteY3" fmla="*/ 0 h 4203"/>
                  <a:gd name="connsiteX4" fmla="*/ 36379 w 36502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02" h="4203">
                    <a:moveTo>
                      <a:pt x="36379" y="4203"/>
                    </a:moveTo>
                    <a:lnTo>
                      <a:pt x="0" y="4203"/>
                    </a:lnTo>
                    <a:lnTo>
                      <a:pt x="278" y="0"/>
                    </a:lnTo>
                    <a:lnTo>
                      <a:pt x="36502" y="0"/>
                    </a:lnTo>
                    <a:lnTo>
                      <a:pt x="3637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7" name="Freeform: Shape 4166">
                <a:extLst>
                  <a:ext uri="{FF2B5EF4-FFF2-40B4-BE49-F238E27FC236}">
                    <a16:creationId xmlns:a16="http://schemas.microsoft.com/office/drawing/2014/main" id="{CB14332C-6822-BA1F-E415-D047CF493F84}"/>
                  </a:ext>
                </a:extLst>
              </p:cNvPr>
              <p:cNvSpPr/>
              <p:nvPr/>
            </p:nvSpPr>
            <p:spPr>
              <a:xfrm>
                <a:off x="3718771" y="3880893"/>
                <a:ext cx="36409" cy="4203"/>
              </a:xfrm>
              <a:custGeom>
                <a:avLst/>
                <a:gdLst>
                  <a:gd name="connsiteX0" fmla="*/ 36409 w 36409"/>
                  <a:gd name="connsiteY0" fmla="*/ 4203 h 4203"/>
                  <a:gd name="connsiteX1" fmla="*/ 31 w 36409"/>
                  <a:gd name="connsiteY1" fmla="*/ 4203 h 4203"/>
                  <a:gd name="connsiteX2" fmla="*/ 0 w 36409"/>
                  <a:gd name="connsiteY2" fmla="*/ 0 h 4203"/>
                  <a:gd name="connsiteX3" fmla="*/ 36193 w 36409"/>
                  <a:gd name="connsiteY3" fmla="*/ 0 h 4203"/>
                  <a:gd name="connsiteX4" fmla="*/ 36409 w 36409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9" h="4203">
                    <a:moveTo>
                      <a:pt x="36409" y="4203"/>
                    </a:moveTo>
                    <a:lnTo>
                      <a:pt x="31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640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8" name="Freeform: Shape 4167">
                <a:extLst>
                  <a:ext uri="{FF2B5EF4-FFF2-40B4-BE49-F238E27FC236}">
                    <a16:creationId xmlns:a16="http://schemas.microsoft.com/office/drawing/2014/main" id="{CBCDC240-23C1-809F-10D6-BC919ABAC251}"/>
                  </a:ext>
                </a:extLst>
              </p:cNvPr>
              <p:cNvSpPr/>
              <p:nvPr/>
            </p:nvSpPr>
            <p:spPr>
              <a:xfrm>
                <a:off x="3783523" y="3880893"/>
                <a:ext cx="36749" cy="4203"/>
              </a:xfrm>
              <a:custGeom>
                <a:avLst/>
                <a:gdLst>
                  <a:gd name="connsiteX0" fmla="*/ 36750 w 36749"/>
                  <a:gd name="connsiteY0" fmla="*/ 4203 h 4203"/>
                  <a:gd name="connsiteX1" fmla="*/ 371 w 36749"/>
                  <a:gd name="connsiteY1" fmla="*/ 4203 h 4203"/>
                  <a:gd name="connsiteX2" fmla="*/ 0 w 36749"/>
                  <a:gd name="connsiteY2" fmla="*/ 0 h 4203"/>
                  <a:gd name="connsiteX3" fmla="*/ 36224 w 36749"/>
                  <a:gd name="connsiteY3" fmla="*/ 0 h 4203"/>
                  <a:gd name="connsiteX4" fmla="*/ 36750 w 36749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49" h="4203">
                    <a:moveTo>
                      <a:pt x="36750" y="4203"/>
                    </a:moveTo>
                    <a:lnTo>
                      <a:pt x="371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36750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9" name="Freeform: Shape 4168">
                <a:extLst>
                  <a:ext uri="{FF2B5EF4-FFF2-40B4-BE49-F238E27FC236}">
                    <a16:creationId xmlns:a16="http://schemas.microsoft.com/office/drawing/2014/main" id="{CDACBEC7-1546-B84C-CD6F-2C36FE357B19}"/>
                  </a:ext>
                </a:extLst>
              </p:cNvPr>
              <p:cNvSpPr/>
              <p:nvPr/>
            </p:nvSpPr>
            <p:spPr>
              <a:xfrm>
                <a:off x="3848306" y="3880893"/>
                <a:ext cx="37058" cy="4203"/>
              </a:xfrm>
              <a:custGeom>
                <a:avLst/>
                <a:gdLst>
                  <a:gd name="connsiteX0" fmla="*/ 37059 w 37058"/>
                  <a:gd name="connsiteY0" fmla="*/ 4203 h 4203"/>
                  <a:gd name="connsiteX1" fmla="*/ 680 w 37058"/>
                  <a:gd name="connsiteY1" fmla="*/ 4203 h 4203"/>
                  <a:gd name="connsiteX2" fmla="*/ 0 w 37058"/>
                  <a:gd name="connsiteY2" fmla="*/ 0 h 4203"/>
                  <a:gd name="connsiteX3" fmla="*/ 36193 w 37058"/>
                  <a:gd name="connsiteY3" fmla="*/ 0 h 4203"/>
                  <a:gd name="connsiteX4" fmla="*/ 37059 w 37058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8" h="4203">
                    <a:moveTo>
                      <a:pt x="37059" y="4203"/>
                    </a:moveTo>
                    <a:lnTo>
                      <a:pt x="680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7059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0" name="Freeform: Shape 4169">
                <a:extLst>
                  <a:ext uri="{FF2B5EF4-FFF2-40B4-BE49-F238E27FC236}">
                    <a16:creationId xmlns:a16="http://schemas.microsoft.com/office/drawing/2014/main" id="{34B4E786-A97A-9710-CE66-14E220A17BB8}"/>
                  </a:ext>
                </a:extLst>
              </p:cNvPr>
              <p:cNvSpPr/>
              <p:nvPr/>
            </p:nvSpPr>
            <p:spPr>
              <a:xfrm>
                <a:off x="3913058" y="3880893"/>
                <a:ext cx="37398" cy="4203"/>
              </a:xfrm>
              <a:custGeom>
                <a:avLst/>
                <a:gdLst>
                  <a:gd name="connsiteX0" fmla="*/ 37398 w 37398"/>
                  <a:gd name="connsiteY0" fmla="*/ 4203 h 4203"/>
                  <a:gd name="connsiteX1" fmla="*/ 1020 w 37398"/>
                  <a:gd name="connsiteY1" fmla="*/ 4203 h 4203"/>
                  <a:gd name="connsiteX2" fmla="*/ 0 w 37398"/>
                  <a:gd name="connsiteY2" fmla="*/ 0 h 4203"/>
                  <a:gd name="connsiteX3" fmla="*/ 36224 w 37398"/>
                  <a:gd name="connsiteY3" fmla="*/ 0 h 4203"/>
                  <a:gd name="connsiteX4" fmla="*/ 37398 w 37398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4203">
                    <a:moveTo>
                      <a:pt x="37398" y="4203"/>
                    </a:moveTo>
                    <a:lnTo>
                      <a:pt x="1020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37398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3389BCE5-A98E-7F60-B750-11EBD06AB511}"/>
                  </a:ext>
                </a:extLst>
              </p:cNvPr>
              <p:cNvSpPr/>
              <p:nvPr/>
            </p:nvSpPr>
            <p:spPr>
              <a:xfrm>
                <a:off x="3977841" y="3880893"/>
                <a:ext cx="37707" cy="4203"/>
              </a:xfrm>
              <a:custGeom>
                <a:avLst/>
                <a:gdLst>
                  <a:gd name="connsiteX0" fmla="*/ 37707 w 37707"/>
                  <a:gd name="connsiteY0" fmla="*/ 4203 h 4203"/>
                  <a:gd name="connsiteX1" fmla="*/ 1329 w 37707"/>
                  <a:gd name="connsiteY1" fmla="*/ 4203 h 4203"/>
                  <a:gd name="connsiteX2" fmla="*/ 0 w 37707"/>
                  <a:gd name="connsiteY2" fmla="*/ 0 h 4203"/>
                  <a:gd name="connsiteX3" fmla="*/ 36193 w 37707"/>
                  <a:gd name="connsiteY3" fmla="*/ 0 h 4203"/>
                  <a:gd name="connsiteX4" fmla="*/ 37707 w 37707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07" h="4203">
                    <a:moveTo>
                      <a:pt x="37707" y="4203"/>
                    </a:moveTo>
                    <a:lnTo>
                      <a:pt x="1329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7707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E8A73DB5-01D5-B18D-D07F-BACC9CDB611D}"/>
                  </a:ext>
                </a:extLst>
              </p:cNvPr>
              <p:cNvSpPr/>
              <p:nvPr/>
            </p:nvSpPr>
            <p:spPr>
              <a:xfrm>
                <a:off x="4042623" y="3880893"/>
                <a:ext cx="38016" cy="4203"/>
              </a:xfrm>
              <a:custGeom>
                <a:avLst/>
                <a:gdLst>
                  <a:gd name="connsiteX0" fmla="*/ 38017 w 38016"/>
                  <a:gd name="connsiteY0" fmla="*/ 4203 h 4203"/>
                  <a:gd name="connsiteX1" fmla="*/ 1638 w 38016"/>
                  <a:gd name="connsiteY1" fmla="*/ 4203 h 4203"/>
                  <a:gd name="connsiteX2" fmla="*/ 0 w 38016"/>
                  <a:gd name="connsiteY2" fmla="*/ 0 h 4203"/>
                  <a:gd name="connsiteX3" fmla="*/ 36193 w 38016"/>
                  <a:gd name="connsiteY3" fmla="*/ 0 h 4203"/>
                  <a:gd name="connsiteX4" fmla="*/ 38017 w 38016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6" h="4203">
                    <a:moveTo>
                      <a:pt x="38017" y="4203"/>
                    </a:moveTo>
                    <a:lnTo>
                      <a:pt x="1638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8017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A859C37C-3001-6714-C01C-DEF5AF5576E8}"/>
                  </a:ext>
                </a:extLst>
              </p:cNvPr>
              <p:cNvSpPr/>
              <p:nvPr/>
            </p:nvSpPr>
            <p:spPr>
              <a:xfrm>
                <a:off x="4107376" y="3880893"/>
                <a:ext cx="38356" cy="4203"/>
              </a:xfrm>
              <a:custGeom>
                <a:avLst/>
                <a:gdLst>
                  <a:gd name="connsiteX0" fmla="*/ 38356 w 38356"/>
                  <a:gd name="connsiteY0" fmla="*/ 4203 h 4203"/>
                  <a:gd name="connsiteX1" fmla="*/ 1978 w 38356"/>
                  <a:gd name="connsiteY1" fmla="*/ 4203 h 4203"/>
                  <a:gd name="connsiteX2" fmla="*/ 0 w 38356"/>
                  <a:gd name="connsiteY2" fmla="*/ 0 h 4203"/>
                  <a:gd name="connsiteX3" fmla="*/ 36224 w 38356"/>
                  <a:gd name="connsiteY3" fmla="*/ 0 h 4203"/>
                  <a:gd name="connsiteX4" fmla="*/ 38356 w 38356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56" h="4203">
                    <a:moveTo>
                      <a:pt x="38356" y="4203"/>
                    </a:moveTo>
                    <a:lnTo>
                      <a:pt x="1978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38356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4" name="Freeform: Shape 4173">
                <a:extLst>
                  <a:ext uri="{FF2B5EF4-FFF2-40B4-BE49-F238E27FC236}">
                    <a16:creationId xmlns:a16="http://schemas.microsoft.com/office/drawing/2014/main" id="{3B268549-ECA6-BA08-2C83-1A2EC3374467}"/>
                  </a:ext>
                </a:extLst>
              </p:cNvPr>
              <p:cNvSpPr/>
              <p:nvPr/>
            </p:nvSpPr>
            <p:spPr>
              <a:xfrm>
                <a:off x="4172159" y="3880893"/>
                <a:ext cx="38665" cy="4203"/>
              </a:xfrm>
              <a:custGeom>
                <a:avLst/>
                <a:gdLst>
                  <a:gd name="connsiteX0" fmla="*/ 38666 w 38665"/>
                  <a:gd name="connsiteY0" fmla="*/ 4203 h 4203"/>
                  <a:gd name="connsiteX1" fmla="*/ 2287 w 38665"/>
                  <a:gd name="connsiteY1" fmla="*/ 4203 h 4203"/>
                  <a:gd name="connsiteX2" fmla="*/ 0 w 38665"/>
                  <a:gd name="connsiteY2" fmla="*/ 0 h 4203"/>
                  <a:gd name="connsiteX3" fmla="*/ 36193 w 38665"/>
                  <a:gd name="connsiteY3" fmla="*/ 0 h 4203"/>
                  <a:gd name="connsiteX4" fmla="*/ 38666 w 38665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5" h="4203">
                    <a:moveTo>
                      <a:pt x="38666" y="4203"/>
                    </a:moveTo>
                    <a:lnTo>
                      <a:pt x="2287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8666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5" name="Freeform: Shape 4174">
                <a:extLst>
                  <a:ext uri="{FF2B5EF4-FFF2-40B4-BE49-F238E27FC236}">
                    <a16:creationId xmlns:a16="http://schemas.microsoft.com/office/drawing/2014/main" id="{338F9310-474A-E4CB-55C5-347437CE549B}"/>
                  </a:ext>
                </a:extLst>
              </p:cNvPr>
              <p:cNvSpPr/>
              <p:nvPr/>
            </p:nvSpPr>
            <p:spPr>
              <a:xfrm>
                <a:off x="4236911" y="3880893"/>
                <a:ext cx="39005" cy="4203"/>
              </a:xfrm>
              <a:custGeom>
                <a:avLst/>
                <a:gdLst>
                  <a:gd name="connsiteX0" fmla="*/ 39006 w 39005"/>
                  <a:gd name="connsiteY0" fmla="*/ 4203 h 4203"/>
                  <a:gd name="connsiteX1" fmla="*/ 2627 w 39005"/>
                  <a:gd name="connsiteY1" fmla="*/ 4203 h 4203"/>
                  <a:gd name="connsiteX2" fmla="*/ 0 w 39005"/>
                  <a:gd name="connsiteY2" fmla="*/ 0 h 4203"/>
                  <a:gd name="connsiteX3" fmla="*/ 36224 w 39005"/>
                  <a:gd name="connsiteY3" fmla="*/ 0 h 4203"/>
                  <a:gd name="connsiteX4" fmla="*/ 39006 w 39005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5" h="4203">
                    <a:moveTo>
                      <a:pt x="39006" y="4203"/>
                    </a:moveTo>
                    <a:lnTo>
                      <a:pt x="2627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39006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6" name="Freeform: Shape 4175">
                <a:extLst>
                  <a:ext uri="{FF2B5EF4-FFF2-40B4-BE49-F238E27FC236}">
                    <a16:creationId xmlns:a16="http://schemas.microsoft.com/office/drawing/2014/main" id="{1481C40C-C2EF-5B59-A073-75E6C1F175B3}"/>
                  </a:ext>
                </a:extLst>
              </p:cNvPr>
              <p:cNvSpPr/>
              <p:nvPr/>
            </p:nvSpPr>
            <p:spPr>
              <a:xfrm>
                <a:off x="4301694" y="3880893"/>
                <a:ext cx="39314" cy="4203"/>
              </a:xfrm>
              <a:custGeom>
                <a:avLst/>
                <a:gdLst>
                  <a:gd name="connsiteX0" fmla="*/ 39315 w 39314"/>
                  <a:gd name="connsiteY0" fmla="*/ 4203 h 4203"/>
                  <a:gd name="connsiteX1" fmla="*/ 2936 w 39314"/>
                  <a:gd name="connsiteY1" fmla="*/ 4203 h 4203"/>
                  <a:gd name="connsiteX2" fmla="*/ 0 w 39314"/>
                  <a:gd name="connsiteY2" fmla="*/ 0 h 4203"/>
                  <a:gd name="connsiteX3" fmla="*/ 36193 w 39314"/>
                  <a:gd name="connsiteY3" fmla="*/ 0 h 4203"/>
                  <a:gd name="connsiteX4" fmla="*/ 39315 w 39314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4203">
                    <a:moveTo>
                      <a:pt x="39315" y="4203"/>
                    </a:moveTo>
                    <a:lnTo>
                      <a:pt x="2936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9315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7" name="Freeform: Shape 4176">
                <a:extLst>
                  <a:ext uri="{FF2B5EF4-FFF2-40B4-BE49-F238E27FC236}">
                    <a16:creationId xmlns:a16="http://schemas.microsoft.com/office/drawing/2014/main" id="{B13E1892-A6A4-8322-C6B5-20E5FE57684D}"/>
                  </a:ext>
                </a:extLst>
              </p:cNvPr>
              <p:cNvSpPr/>
              <p:nvPr/>
            </p:nvSpPr>
            <p:spPr>
              <a:xfrm>
                <a:off x="4366446" y="3880893"/>
                <a:ext cx="39654" cy="4203"/>
              </a:xfrm>
              <a:custGeom>
                <a:avLst/>
                <a:gdLst>
                  <a:gd name="connsiteX0" fmla="*/ 39655 w 39654"/>
                  <a:gd name="connsiteY0" fmla="*/ 4203 h 4203"/>
                  <a:gd name="connsiteX1" fmla="*/ 3276 w 39654"/>
                  <a:gd name="connsiteY1" fmla="*/ 4203 h 4203"/>
                  <a:gd name="connsiteX2" fmla="*/ 0 w 39654"/>
                  <a:gd name="connsiteY2" fmla="*/ 0 h 4203"/>
                  <a:gd name="connsiteX3" fmla="*/ 36224 w 39654"/>
                  <a:gd name="connsiteY3" fmla="*/ 0 h 4203"/>
                  <a:gd name="connsiteX4" fmla="*/ 39655 w 39654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4" h="4203">
                    <a:moveTo>
                      <a:pt x="39655" y="4203"/>
                    </a:moveTo>
                    <a:lnTo>
                      <a:pt x="3276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39655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8" name="Freeform: Shape 4177">
                <a:extLst>
                  <a:ext uri="{FF2B5EF4-FFF2-40B4-BE49-F238E27FC236}">
                    <a16:creationId xmlns:a16="http://schemas.microsoft.com/office/drawing/2014/main" id="{89F2899F-124B-051A-C92D-85E2D8365C95}"/>
                  </a:ext>
                </a:extLst>
              </p:cNvPr>
              <p:cNvSpPr/>
              <p:nvPr/>
            </p:nvSpPr>
            <p:spPr>
              <a:xfrm>
                <a:off x="4431228" y="3880893"/>
                <a:ext cx="39964" cy="4203"/>
              </a:xfrm>
              <a:custGeom>
                <a:avLst/>
                <a:gdLst>
                  <a:gd name="connsiteX0" fmla="*/ 39964 w 39964"/>
                  <a:gd name="connsiteY0" fmla="*/ 4203 h 4203"/>
                  <a:gd name="connsiteX1" fmla="*/ 3585 w 39964"/>
                  <a:gd name="connsiteY1" fmla="*/ 4203 h 4203"/>
                  <a:gd name="connsiteX2" fmla="*/ 0 w 39964"/>
                  <a:gd name="connsiteY2" fmla="*/ 0 h 4203"/>
                  <a:gd name="connsiteX3" fmla="*/ 36193 w 39964"/>
                  <a:gd name="connsiteY3" fmla="*/ 0 h 4203"/>
                  <a:gd name="connsiteX4" fmla="*/ 39964 w 39964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4" h="4203">
                    <a:moveTo>
                      <a:pt x="39964" y="4203"/>
                    </a:moveTo>
                    <a:lnTo>
                      <a:pt x="3585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39964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9" name="Freeform: Shape 4178">
                <a:extLst>
                  <a:ext uri="{FF2B5EF4-FFF2-40B4-BE49-F238E27FC236}">
                    <a16:creationId xmlns:a16="http://schemas.microsoft.com/office/drawing/2014/main" id="{8E85839A-699C-5ADD-8859-5B5A4B609B3C}"/>
                  </a:ext>
                </a:extLst>
              </p:cNvPr>
              <p:cNvSpPr/>
              <p:nvPr/>
            </p:nvSpPr>
            <p:spPr>
              <a:xfrm>
                <a:off x="4495981" y="3880893"/>
                <a:ext cx="40304" cy="4203"/>
              </a:xfrm>
              <a:custGeom>
                <a:avLst/>
                <a:gdLst>
                  <a:gd name="connsiteX0" fmla="*/ 40304 w 40304"/>
                  <a:gd name="connsiteY0" fmla="*/ 4203 h 4203"/>
                  <a:gd name="connsiteX1" fmla="*/ 3925 w 40304"/>
                  <a:gd name="connsiteY1" fmla="*/ 4203 h 4203"/>
                  <a:gd name="connsiteX2" fmla="*/ 0 w 40304"/>
                  <a:gd name="connsiteY2" fmla="*/ 0 h 4203"/>
                  <a:gd name="connsiteX3" fmla="*/ 36224 w 40304"/>
                  <a:gd name="connsiteY3" fmla="*/ 0 h 4203"/>
                  <a:gd name="connsiteX4" fmla="*/ 40304 w 40304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4" h="4203">
                    <a:moveTo>
                      <a:pt x="40304" y="4203"/>
                    </a:moveTo>
                    <a:lnTo>
                      <a:pt x="3925" y="4203"/>
                    </a:lnTo>
                    <a:lnTo>
                      <a:pt x="0" y="0"/>
                    </a:lnTo>
                    <a:lnTo>
                      <a:pt x="36224" y="0"/>
                    </a:lnTo>
                    <a:lnTo>
                      <a:pt x="40304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0" name="Freeform: Shape 4179">
                <a:extLst>
                  <a:ext uri="{FF2B5EF4-FFF2-40B4-BE49-F238E27FC236}">
                    <a16:creationId xmlns:a16="http://schemas.microsoft.com/office/drawing/2014/main" id="{3F5E86E6-4D28-28EF-9AC3-1B151C8FE4F1}"/>
                  </a:ext>
                </a:extLst>
              </p:cNvPr>
              <p:cNvSpPr/>
              <p:nvPr/>
            </p:nvSpPr>
            <p:spPr>
              <a:xfrm>
                <a:off x="4560764" y="3880893"/>
                <a:ext cx="40613" cy="4203"/>
              </a:xfrm>
              <a:custGeom>
                <a:avLst/>
                <a:gdLst>
                  <a:gd name="connsiteX0" fmla="*/ 40613 w 40613"/>
                  <a:gd name="connsiteY0" fmla="*/ 4203 h 4203"/>
                  <a:gd name="connsiteX1" fmla="*/ 4234 w 40613"/>
                  <a:gd name="connsiteY1" fmla="*/ 4203 h 4203"/>
                  <a:gd name="connsiteX2" fmla="*/ 0 w 40613"/>
                  <a:gd name="connsiteY2" fmla="*/ 0 h 4203"/>
                  <a:gd name="connsiteX3" fmla="*/ 36193 w 40613"/>
                  <a:gd name="connsiteY3" fmla="*/ 0 h 4203"/>
                  <a:gd name="connsiteX4" fmla="*/ 40613 w 40613"/>
                  <a:gd name="connsiteY4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3" h="4203">
                    <a:moveTo>
                      <a:pt x="40613" y="4203"/>
                    </a:moveTo>
                    <a:lnTo>
                      <a:pt x="4234" y="4203"/>
                    </a:lnTo>
                    <a:lnTo>
                      <a:pt x="0" y="0"/>
                    </a:lnTo>
                    <a:lnTo>
                      <a:pt x="36193" y="0"/>
                    </a:lnTo>
                    <a:lnTo>
                      <a:pt x="40613" y="420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1" name="Freeform: Shape 4180">
                <a:extLst>
                  <a:ext uri="{FF2B5EF4-FFF2-40B4-BE49-F238E27FC236}">
                    <a16:creationId xmlns:a16="http://schemas.microsoft.com/office/drawing/2014/main" id="{15EBD89E-FD1C-8871-19B6-06A0F51E7A14}"/>
                  </a:ext>
                </a:extLst>
              </p:cNvPr>
              <p:cNvSpPr/>
              <p:nvPr/>
            </p:nvSpPr>
            <p:spPr>
              <a:xfrm>
                <a:off x="2735034" y="3887261"/>
                <a:ext cx="41354" cy="4265"/>
              </a:xfrm>
              <a:custGeom>
                <a:avLst/>
                <a:gdLst>
                  <a:gd name="connsiteX0" fmla="*/ 36657 w 41354"/>
                  <a:gd name="connsiteY0" fmla="*/ 4265 h 4265"/>
                  <a:gd name="connsiteX1" fmla="*/ 0 w 41354"/>
                  <a:gd name="connsiteY1" fmla="*/ 4265 h 4265"/>
                  <a:gd name="connsiteX2" fmla="*/ 4883 w 41354"/>
                  <a:gd name="connsiteY2" fmla="*/ 0 h 4265"/>
                  <a:gd name="connsiteX3" fmla="*/ 41355 w 41354"/>
                  <a:gd name="connsiteY3" fmla="*/ 0 h 4265"/>
                  <a:gd name="connsiteX4" fmla="*/ 36657 w 4135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54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4883" y="0"/>
                    </a:lnTo>
                    <a:lnTo>
                      <a:pt x="41355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2" name="Freeform: Shape 4181">
                <a:extLst>
                  <a:ext uri="{FF2B5EF4-FFF2-40B4-BE49-F238E27FC236}">
                    <a16:creationId xmlns:a16="http://schemas.microsoft.com/office/drawing/2014/main" id="{B5D57EFC-0301-398E-081D-16DCDD9E6514}"/>
                  </a:ext>
                </a:extLst>
              </p:cNvPr>
              <p:cNvSpPr/>
              <p:nvPr/>
            </p:nvSpPr>
            <p:spPr>
              <a:xfrm>
                <a:off x="2800621" y="3887261"/>
                <a:ext cx="41045" cy="4265"/>
              </a:xfrm>
              <a:custGeom>
                <a:avLst/>
                <a:gdLst>
                  <a:gd name="connsiteX0" fmla="*/ 36657 w 41045"/>
                  <a:gd name="connsiteY0" fmla="*/ 4265 h 4265"/>
                  <a:gd name="connsiteX1" fmla="*/ 0 w 41045"/>
                  <a:gd name="connsiteY1" fmla="*/ 4265 h 4265"/>
                  <a:gd name="connsiteX2" fmla="*/ 4543 w 41045"/>
                  <a:gd name="connsiteY2" fmla="*/ 0 h 4265"/>
                  <a:gd name="connsiteX3" fmla="*/ 41046 w 41045"/>
                  <a:gd name="connsiteY3" fmla="*/ 0 h 4265"/>
                  <a:gd name="connsiteX4" fmla="*/ 36657 w 41045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45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4543" y="0"/>
                    </a:lnTo>
                    <a:lnTo>
                      <a:pt x="41046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3" name="Freeform: Shape 4182">
                <a:extLst>
                  <a:ext uri="{FF2B5EF4-FFF2-40B4-BE49-F238E27FC236}">
                    <a16:creationId xmlns:a16="http://schemas.microsoft.com/office/drawing/2014/main" id="{7D277ED1-5F57-222F-9F88-76A5D93EA59E}"/>
                  </a:ext>
                </a:extLst>
              </p:cNvPr>
              <p:cNvSpPr/>
              <p:nvPr/>
            </p:nvSpPr>
            <p:spPr>
              <a:xfrm>
                <a:off x="2866207" y="3887261"/>
                <a:ext cx="40705" cy="4265"/>
              </a:xfrm>
              <a:custGeom>
                <a:avLst/>
                <a:gdLst>
                  <a:gd name="connsiteX0" fmla="*/ 36657 w 40705"/>
                  <a:gd name="connsiteY0" fmla="*/ 4265 h 4265"/>
                  <a:gd name="connsiteX1" fmla="*/ 0 w 40705"/>
                  <a:gd name="connsiteY1" fmla="*/ 4265 h 4265"/>
                  <a:gd name="connsiteX2" fmla="*/ 4235 w 40705"/>
                  <a:gd name="connsiteY2" fmla="*/ 0 h 4265"/>
                  <a:gd name="connsiteX3" fmla="*/ 40706 w 40705"/>
                  <a:gd name="connsiteY3" fmla="*/ 0 h 4265"/>
                  <a:gd name="connsiteX4" fmla="*/ 36657 w 40705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4235" y="0"/>
                    </a:lnTo>
                    <a:lnTo>
                      <a:pt x="40706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4" name="Freeform: Shape 4183">
                <a:extLst>
                  <a:ext uri="{FF2B5EF4-FFF2-40B4-BE49-F238E27FC236}">
                    <a16:creationId xmlns:a16="http://schemas.microsoft.com/office/drawing/2014/main" id="{7616CE4C-CF2E-7CCC-10C1-38D7B298AA9F}"/>
                  </a:ext>
                </a:extLst>
              </p:cNvPr>
              <p:cNvSpPr/>
              <p:nvPr/>
            </p:nvSpPr>
            <p:spPr>
              <a:xfrm>
                <a:off x="2931794" y="3887261"/>
                <a:ext cx="40396" cy="4265"/>
              </a:xfrm>
              <a:custGeom>
                <a:avLst/>
                <a:gdLst>
                  <a:gd name="connsiteX0" fmla="*/ 36657 w 40396"/>
                  <a:gd name="connsiteY0" fmla="*/ 4265 h 4265"/>
                  <a:gd name="connsiteX1" fmla="*/ 0 w 40396"/>
                  <a:gd name="connsiteY1" fmla="*/ 4265 h 4265"/>
                  <a:gd name="connsiteX2" fmla="*/ 3894 w 40396"/>
                  <a:gd name="connsiteY2" fmla="*/ 0 h 4265"/>
                  <a:gd name="connsiteX3" fmla="*/ 40397 w 40396"/>
                  <a:gd name="connsiteY3" fmla="*/ 0 h 4265"/>
                  <a:gd name="connsiteX4" fmla="*/ 36657 w 40396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3894" y="0"/>
                    </a:lnTo>
                    <a:lnTo>
                      <a:pt x="40397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5" name="Freeform: Shape 4184">
                <a:extLst>
                  <a:ext uri="{FF2B5EF4-FFF2-40B4-BE49-F238E27FC236}">
                    <a16:creationId xmlns:a16="http://schemas.microsoft.com/office/drawing/2014/main" id="{72D70B7C-B46C-0A12-7D52-ACCBDD32BD9A}"/>
                  </a:ext>
                </a:extLst>
              </p:cNvPr>
              <p:cNvSpPr/>
              <p:nvPr/>
            </p:nvSpPr>
            <p:spPr>
              <a:xfrm>
                <a:off x="2997380" y="3887261"/>
                <a:ext cx="40056" cy="4265"/>
              </a:xfrm>
              <a:custGeom>
                <a:avLst/>
                <a:gdLst>
                  <a:gd name="connsiteX0" fmla="*/ 36657 w 40056"/>
                  <a:gd name="connsiteY0" fmla="*/ 4265 h 4265"/>
                  <a:gd name="connsiteX1" fmla="*/ 0 w 40056"/>
                  <a:gd name="connsiteY1" fmla="*/ 4265 h 4265"/>
                  <a:gd name="connsiteX2" fmla="*/ 3585 w 40056"/>
                  <a:gd name="connsiteY2" fmla="*/ 0 h 4265"/>
                  <a:gd name="connsiteX3" fmla="*/ 40057 w 40056"/>
                  <a:gd name="connsiteY3" fmla="*/ 0 h 4265"/>
                  <a:gd name="connsiteX4" fmla="*/ 36657 w 40056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3585" y="0"/>
                    </a:lnTo>
                    <a:lnTo>
                      <a:pt x="40057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6" name="Freeform: Shape 4185">
                <a:extLst>
                  <a:ext uri="{FF2B5EF4-FFF2-40B4-BE49-F238E27FC236}">
                    <a16:creationId xmlns:a16="http://schemas.microsoft.com/office/drawing/2014/main" id="{8D442693-2E27-6EF2-C4B7-40843AAF5561}"/>
                  </a:ext>
                </a:extLst>
              </p:cNvPr>
              <p:cNvSpPr/>
              <p:nvPr/>
            </p:nvSpPr>
            <p:spPr>
              <a:xfrm>
                <a:off x="3062967" y="3887261"/>
                <a:ext cx="39716" cy="4265"/>
              </a:xfrm>
              <a:custGeom>
                <a:avLst/>
                <a:gdLst>
                  <a:gd name="connsiteX0" fmla="*/ 36657 w 39716"/>
                  <a:gd name="connsiteY0" fmla="*/ 4265 h 4265"/>
                  <a:gd name="connsiteX1" fmla="*/ 0 w 39716"/>
                  <a:gd name="connsiteY1" fmla="*/ 4265 h 4265"/>
                  <a:gd name="connsiteX2" fmla="*/ 3245 w 39716"/>
                  <a:gd name="connsiteY2" fmla="*/ 0 h 4265"/>
                  <a:gd name="connsiteX3" fmla="*/ 39717 w 39716"/>
                  <a:gd name="connsiteY3" fmla="*/ 0 h 4265"/>
                  <a:gd name="connsiteX4" fmla="*/ 36657 w 39716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3245" y="0"/>
                    </a:lnTo>
                    <a:lnTo>
                      <a:pt x="39717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7" name="Freeform: Shape 4186">
                <a:extLst>
                  <a:ext uri="{FF2B5EF4-FFF2-40B4-BE49-F238E27FC236}">
                    <a16:creationId xmlns:a16="http://schemas.microsoft.com/office/drawing/2014/main" id="{631A0A2B-1C66-C966-6785-95545DDCE95B}"/>
                  </a:ext>
                </a:extLst>
              </p:cNvPr>
              <p:cNvSpPr/>
              <p:nvPr/>
            </p:nvSpPr>
            <p:spPr>
              <a:xfrm>
                <a:off x="3128553" y="3887261"/>
                <a:ext cx="39407" cy="4265"/>
              </a:xfrm>
              <a:custGeom>
                <a:avLst/>
                <a:gdLst>
                  <a:gd name="connsiteX0" fmla="*/ 36657 w 39407"/>
                  <a:gd name="connsiteY0" fmla="*/ 4265 h 4265"/>
                  <a:gd name="connsiteX1" fmla="*/ 0 w 39407"/>
                  <a:gd name="connsiteY1" fmla="*/ 4265 h 4265"/>
                  <a:gd name="connsiteX2" fmla="*/ 2906 w 39407"/>
                  <a:gd name="connsiteY2" fmla="*/ 0 h 4265"/>
                  <a:gd name="connsiteX3" fmla="*/ 39408 w 39407"/>
                  <a:gd name="connsiteY3" fmla="*/ 0 h 4265"/>
                  <a:gd name="connsiteX4" fmla="*/ 36657 w 39407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2906" y="0"/>
                    </a:lnTo>
                    <a:lnTo>
                      <a:pt x="39408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8" name="Freeform: Shape 4187">
                <a:extLst>
                  <a:ext uri="{FF2B5EF4-FFF2-40B4-BE49-F238E27FC236}">
                    <a16:creationId xmlns:a16="http://schemas.microsoft.com/office/drawing/2014/main" id="{79C4AFE4-1035-EA53-C0EB-A91EAAA1ED7F}"/>
                  </a:ext>
                </a:extLst>
              </p:cNvPr>
              <p:cNvSpPr/>
              <p:nvPr/>
            </p:nvSpPr>
            <p:spPr>
              <a:xfrm>
                <a:off x="3194140" y="3887261"/>
                <a:ext cx="39067" cy="4265"/>
              </a:xfrm>
              <a:custGeom>
                <a:avLst/>
                <a:gdLst>
                  <a:gd name="connsiteX0" fmla="*/ 36657 w 39067"/>
                  <a:gd name="connsiteY0" fmla="*/ 4265 h 4265"/>
                  <a:gd name="connsiteX1" fmla="*/ 0 w 39067"/>
                  <a:gd name="connsiteY1" fmla="*/ 4265 h 4265"/>
                  <a:gd name="connsiteX2" fmla="*/ 2597 w 39067"/>
                  <a:gd name="connsiteY2" fmla="*/ 0 h 4265"/>
                  <a:gd name="connsiteX3" fmla="*/ 39068 w 39067"/>
                  <a:gd name="connsiteY3" fmla="*/ 0 h 4265"/>
                  <a:gd name="connsiteX4" fmla="*/ 36657 w 39067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2597" y="0"/>
                    </a:lnTo>
                    <a:lnTo>
                      <a:pt x="39068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9" name="Freeform: Shape 4188">
                <a:extLst>
                  <a:ext uri="{FF2B5EF4-FFF2-40B4-BE49-F238E27FC236}">
                    <a16:creationId xmlns:a16="http://schemas.microsoft.com/office/drawing/2014/main" id="{3646D876-4151-DF00-238D-9D0AF3E9F7EC}"/>
                  </a:ext>
                </a:extLst>
              </p:cNvPr>
              <p:cNvSpPr/>
              <p:nvPr/>
            </p:nvSpPr>
            <p:spPr>
              <a:xfrm>
                <a:off x="3259727" y="3887261"/>
                <a:ext cx="38758" cy="4265"/>
              </a:xfrm>
              <a:custGeom>
                <a:avLst/>
                <a:gdLst>
                  <a:gd name="connsiteX0" fmla="*/ 36657 w 38758"/>
                  <a:gd name="connsiteY0" fmla="*/ 4265 h 4265"/>
                  <a:gd name="connsiteX1" fmla="*/ 0 w 38758"/>
                  <a:gd name="connsiteY1" fmla="*/ 4265 h 4265"/>
                  <a:gd name="connsiteX2" fmla="*/ 2256 w 38758"/>
                  <a:gd name="connsiteY2" fmla="*/ 0 h 4265"/>
                  <a:gd name="connsiteX3" fmla="*/ 38758 w 38758"/>
                  <a:gd name="connsiteY3" fmla="*/ 0 h 4265"/>
                  <a:gd name="connsiteX4" fmla="*/ 36657 w 38758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58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2256" y="0"/>
                    </a:lnTo>
                    <a:lnTo>
                      <a:pt x="38758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0" name="Freeform: Shape 4189">
                <a:extLst>
                  <a:ext uri="{FF2B5EF4-FFF2-40B4-BE49-F238E27FC236}">
                    <a16:creationId xmlns:a16="http://schemas.microsoft.com/office/drawing/2014/main" id="{656A347E-B5B5-77EA-B2B6-457A41F8A805}"/>
                  </a:ext>
                </a:extLst>
              </p:cNvPr>
              <p:cNvSpPr/>
              <p:nvPr/>
            </p:nvSpPr>
            <p:spPr>
              <a:xfrm>
                <a:off x="3325313" y="3887261"/>
                <a:ext cx="38418" cy="4265"/>
              </a:xfrm>
              <a:custGeom>
                <a:avLst/>
                <a:gdLst>
                  <a:gd name="connsiteX0" fmla="*/ 36657 w 38418"/>
                  <a:gd name="connsiteY0" fmla="*/ 4265 h 4265"/>
                  <a:gd name="connsiteX1" fmla="*/ 0 w 38418"/>
                  <a:gd name="connsiteY1" fmla="*/ 4265 h 4265"/>
                  <a:gd name="connsiteX2" fmla="*/ 1947 w 38418"/>
                  <a:gd name="connsiteY2" fmla="*/ 0 h 4265"/>
                  <a:gd name="connsiteX3" fmla="*/ 38418 w 38418"/>
                  <a:gd name="connsiteY3" fmla="*/ 0 h 4265"/>
                  <a:gd name="connsiteX4" fmla="*/ 36657 w 38418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18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1947" y="0"/>
                    </a:lnTo>
                    <a:lnTo>
                      <a:pt x="38418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1" name="Freeform: Shape 4190">
                <a:extLst>
                  <a:ext uri="{FF2B5EF4-FFF2-40B4-BE49-F238E27FC236}">
                    <a16:creationId xmlns:a16="http://schemas.microsoft.com/office/drawing/2014/main" id="{5E0B25FC-251D-1905-2C79-C58E8398C698}"/>
                  </a:ext>
                </a:extLst>
              </p:cNvPr>
              <p:cNvSpPr/>
              <p:nvPr/>
            </p:nvSpPr>
            <p:spPr>
              <a:xfrm>
                <a:off x="3390900" y="3887261"/>
                <a:ext cx="38078" cy="4265"/>
              </a:xfrm>
              <a:custGeom>
                <a:avLst/>
                <a:gdLst>
                  <a:gd name="connsiteX0" fmla="*/ 36657 w 38078"/>
                  <a:gd name="connsiteY0" fmla="*/ 4265 h 4265"/>
                  <a:gd name="connsiteX1" fmla="*/ 0 w 38078"/>
                  <a:gd name="connsiteY1" fmla="*/ 4265 h 4265"/>
                  <a:gd name="connsiteX2" fmla="*/ 1607 w 38078"/>
                  <a:gd name="connsiteY2" fmla="*/ 0 h 4265"/>
                  <a:gd name="connsiteX3" fmla="*/ 38079 w 38078"/>
                  <a:gd name="connsiteY3" fmla="*/ 0 h 4265"/>
                  <a:gd name="connsiteX4" fmla="*/ 36657 w 38078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1607" y="0"/>
                    </a:lnTo>
                    <a:lnTo>
                      <a:pt x="38079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2" name="Freeform: Shape 4191">
                <a:extLst>
                  <a:ext uri="{FF2B5EF4-FFF2-40B4-BE49-F238E27FC236}">
                    <a16:creationId xmlns:a16="http://schemas.microsoft.com/office/drawing/2014/main" id="{BEE7E3B2-7A1D-C7B5-6E1D-20505BFE45BF}"/>
                  </a:ext>
                </a:extLst>
              </p:cNvPr>
              <p:cNvSpPr/>
              <p:nvPr/>
            </p:nvSpPr>
            <p:spPr>
              <a:xfrm>
                <a:off x="3456486" y="3887261"/>
                <a:ext cx="37769" cy="4265"/>
              </a:xfrm>
              <a:custGeom>
                <a:avLst/>
                <a:gdLst>
                  <a:gd name="connsiteX0" fmla="*/ 36657 w 37769"/>
                  <a:gd name="connsiteY0" fmla="*/ 4265 h 4265"/>
                  <a:gd name="connsiteX1" fmla="*/ 0 w 37769"/>
                  <a:gd name="connsiteY1" fmla="*/ 4265 h 4265"/>
                  <a:gd name="connsiteX2" fmla="*/ 1267 w 37769"/>
                  <a:gd name="connsiteY2" fmla="*/ 0 h 4265"/>
                  <a:gd name="connsiteX3" fmla="*/ 37770 w 37769"/>
                  <a:gd name="connsiteY3" fmla="*/ 0 h 4265"/>
                  <a:gd name="connsiteX4" fmla="*/ 36657 w 37769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69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1267" y="0"/>
                    </a:lnTo>
                    <a:lnTo>
                      <a:pt x="37770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3" name="Freeform: Shape 4192">
                <a:extLst>
                  <a:ext uri="{FF2B5EF4-FFF2-40B4-BE49-F238E27FC236}">
                    <a16:creationId xmlns:a16="http://schemas.microsoft.com/office/drawing/2014/main" id="{7983EB3E-22C3-B323-63D6-B5590998ACDD}"/>
                  </a:ext>
                </a:extLst>
              </p:cNvPr>
              <p:cNvSpPr/>
              <p:nvPr/>
            </p:nvSpPr>
            <p:spPr>
              <a:xfrm>
                <a:off x="3522073" y="3887261"/>
                <a:ext cx="37429" cy="4265"/>
              </a:xfrm>
              <a:custGeom>
                <a:avLst/>
                <a:gdLst>
                  <a:gd name="connsiteX0" fmla="*/ 36657 w 37429"/>
                  <a:gd name="connsiteY0" fmla="*/ 4265 h 4265"/>
                  <a:gd name="connsiteX1" fmla="*/ 0 w 37429"/>
                  <a:gd name="connsiteY1" fmla="*/ 4265 h 4265"/>
                  <a:gd name="connsiteX2" fmla="*/ 958 w 37429"/>
                  <a:gd name="connsiteY2" fmla="*/ 0 h 4265"/>
                  <a:gd name="connsiteX3" fmla="*/ 37429 w 37429"/>
                  <a:gd name="connsiteY3" fmla="*/ 0 h 4265"/>
                  <a:gd name="connsiteX4" fmla="*/ 36657 w 37429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29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958" y="0"/>
                    </a:lnTo>
                    <a:lnTo>
                      <a:pt x="37429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4" name="Freeform: Shape 4193">
                <a:extLst>
                  <a:ext uri="{FF2B5EF4-FFF2-40B4-BE49-F238E27FC236}">
                    <a16:creationId xmlns:a16="http://schemas.microsoft.com/office/drawing/2014/main" id="{3AF624FC-8A60-DDC0-CDC3-D2DD8E490D8F}"/>
                  </a:ext>
                </a:extLst>
              </p:cNvPr>
              <p:cNvSpPr/>
              <p:nvPr/>
            </p:nvSpPr>
            <p:spPr>
              <a:xfrm>
                <a:off x="3587659" y="3887261"/>
                <a:ext cx="37120" cy="4265"/>
              </a:xfrm>
              <a:custGeom>
                <a:avLst/>
                <a:gdLst>
                  <a:gd name="connsiteX0" fmla="*/ 36657 w 37120"/>
                  <a:gd name="connsiteY0" fmla="*/ 4265 h 4265"/>
                  <a:gd name="connsiteX1" fmla="*/ 0 w 37120"/>
                  <a:gd name="connsiteY1" fmla="*/ 4265 h 4265"/>
                  <a:gd name="connsiteX2" fmla="*/ 618 w 37120"/>
                  <a:gd name="connsiteY2" fmla="*/ 0 h 4265"/>
                  <a:gd name="connsiteX3" fmla="*/ 37120 w 37120"/>
                  <a:gd name="connsiteY3" fmla="*/ 0 h 4265"/>
                  <a:gd name="connsiteX4" fmla="*/ 36657 w 37120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0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618" y="0"/>
                    </a:lnTo>
                    <a:lnTo>
                      <a:pt x="37120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5" name="Freeform: Shape 4194">
                <a:extLst>
                  <a:ext uri="{FF2B5EF4-FFF2-40B4-BE49-F238E27FC236}">
                    <a16:creationId xmlns:a16="http://schemas.microsoft.com/office/drawing/2014/main" id="{99801298-979A-EC99-1D9A-A42EA283EAFE}"/>
                  </a:ext>
                </a:extLst>
              </p:cNvPr>
              <p:cNvSpPr/>
              <p:nvPr/>
            </p:nvSpPr>
            <p:spPr>
              <a:xfrm>
                <a:off x="3653246" y="3887261"/>
                <a:ext cx="36780" cy="4265"/>
              </a:xfrm>
              <a:custGeom>
                <a:avLst/>
                <a:gdLst>
                  <a:gd name="connsiteX0" fmla="*/ 36657 w 36780"/>
                  <a:gd name="connsiteY0" fmla="*/ 4265 h 4265"/>
                  <a:gd name="connsiteX1" fmla="*/ 0 w 36780"/>
                  <a:gd name="connsiteY1" fmla="*/ 4265 h 4265"/>
                  <a:gd name="connsiteX2" fmla="*/ 309 w 36780"/>
                  <a:gd name="connsiteY2" fmla="*/ 0 h 4265"/>
                  <a:gd name="connsiteX3" fmla="*/ 36780 w 36780"/>
                  <a:gd name="connsiteY3" fmla="*/ 0 h 4265"/>
                  <a:gd name="connsiteX4" fmla="*/ 36657 w 36780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80" h="4265">
                    <a:moveTo>
                      <a:pt x="36657" y="4265"/>
                    </a:moveTo>
                    <a:lnTo>
                      <a:pt x="0" y="4265"/>
                    </a:lnTo>
                    <a:lnTo>
                      <a:pt x="309" y="0"/>
                    </a:lnTo>
                    <a:lnTo>
                      <a:pt x="36780" y="0"/>
                    </a:lnTo>
                    <a:lnTo>
                      <a:pt x="3665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6" name="Freeform: Shape 4195">
                <a:extLst>
                  <a:ext uri="{FF2B5EF4-FFF2-40B4-BE49-F238E27FC236}">
                    <a16:creationId xmlns:a16="http://schemas.microsoft.com/office/drawing/2014/main" id="{D2492AE3-63B9-AECE-2C17-3B84B8267941}"/>
                  </a:ext>
                </a:extLst>
              </p:cNvPr>
              <p:cNvSpPr/>
              <p:nvPr/>
            </p:nvSpPr>
            <p:spPr>
              <a:xfrm>
                <a:off x="3718801" y="3887261"/>
                <a:ext cx="36687" cy="4265"/>
              </a:xfrm>
              <a:custGeom>
                <a:avLst/>
                <a:gdLst>
                  <a:gd name="connsiteX0" fmla="*/ 36688 w 36687"/>
                  <a:gd name="connsiteY0" fmla="*/ 4265 h 4265"/>
                  <a:gd name="connsiteX1" fmla="*/ 31 w 36687"/>
                  <a:gd name="connsiteY1" fmla="*/ 4265 h 4265"/>
                  <a:gd name="connsiteX2" fmla="*/ 0 w 36687"/>
                  <a:gd name="connsiteY2" fmla="*/ 0 h 4265"/>
                  <a:gd name="connsiteX3" fmla="*/ 36471 w 36687"/>
                  <a:gd name="connsiteY3" fmla="*/ 0 h 4265"/>
                  <a:gd name="connsiteX4" fmla="*/ 36688 w 36687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87" h="4265">
                    <a:moveTo>
                      <a:pt x="36688" y="4265"/>
                    </a:moveTo>
                    <a:lnTo>
                      <a:pt x="31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6688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7" name="Freeform: Shape 4196">
                <a:extLst>
                  <a:ext uri="{FF2B5EF4-FFF2-40B4-BE49-F238E27FC236}">
                    <a16:creationId xmlns:a16="http://schemas.microsoft.com/office/drawing/2014/main" id="{869F3643-1232-F309-1068-8D603CBE3268}"/>
                  </a:ext>
                </a:extLst>
              </p:cNvPr>
              <p:cNvSpPr/>
              <p:nvPr/>
            </p:nvSpPr>
            <p:spPr>
              <a:xfrm>
                <a:off x="3784048" y="3887261"/>
                <a:ext cx="37027" cy="4265"/>
              </a:xfrm>
              <a:custGeom>
                <a:avLst/>
                <a:gdLst>
                  <a:gd name="connsiteX0" fmla="*/ 37028 w 37027"/>
                  <a:gd name="connsiteY0" fmla="*/ 4265 h 4265"/>
                  <a:gd name="connsiteX1" fmla="*/ 371 w 37027"/>
                  <a:gd name="connsiteY1" fmla="*/ 4265 h 4265"/>
                  <a:gd name="connsiteX2" fmla="*/ 0 w 37027"/>
                  <a:gd name="connsiteY2" fmla="*/ 0 h 4265"/>
                  <a:gd name="connsiteX3" fmla="*/ 36502 w 37027"/>
                  <a:gd name="connsiteY3" fmla="*/ 0 h 4265"/>
                  <a:gd name="connsiteX4" fmla="*/ 37028 w 37027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27" h="4265">
                    <a:moveTo>
                      <a:pt x="37028" y="4265"/>
                    </a:moveTo>
                    <a:lnTo>
                      <a:pt x="371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37028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8" name="Freeform: Shape 4197">
                <a:extLst>
                  <a:ext uri="{FF2B5EF4-FFF2-40B4-BE49-F238E27FC236}">
                    <a16:creationId xmlns:a16="http://schemas.microsoft.com/office/drawing/2014/main" id="{193D5C8B-E6EF-68B7-A107-18BE6C072072}"/>
                  </a:ext>
                </a:extLst>
              </p:cNvPr>
              <p:cNvSpPr/>
              <p:nvPr/>
            </p:nvSpPr>
            <p:spPr>
              <a:xfrm>
                <a:off x="3849326" y="3887261"/>
                <a:ext cx="37336" cy="4265"/>
              </a:xfrm>
              <a:custGeom>
                <a:avLst/>
                <a:gdLst>
                  <a:gd name="connsiteX0" fmla="*/ 37337 w 37336"/>
                  <a:gd name="connsiteY0" fmla="*/ 4265 h 4265"/>
                  <a:gd name="connsiteX1" fmla="*/ 680 w 37336"/>
                  <a:gd name="connsiteY1" fmla="*/ 4265 h 4265"/>
                  <a:gd name="connsiteX2" fmla="*/ 0 w 37336"/>
                  <a:gd name="connsiteY2" fmla="*/ 0 h 4265"/>
                  <a:gd name="connsiteX3" fmla="*/ 36471 w 37336"/>
                  <a:gd name="connsiteY3" fmla="*/ 0 h 4265"/>
                  <a:gd name="connsiteX4" fmla="*/ 37337 w 37336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4265">
                    <a:moveTo>
                      <a:pt x="37337" y="4265"/>
                    </a:moveTo>
                    <a:lnTo>
                      <a:pt x="680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733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9" name="Freeform: Shape 4198">
                <a:extLst>
                  <a:ext uri="{FF2B5EF4-FFF2-40B4-BE49-F238E27FC236}">
                    <a16:creationId xmlns:a16="http://schemas.microsoft.com/office/drawing/2014/main" id="{1FD9BFB6-1C69-5250-E234-7863B45A5EA3}"/>
                  </a:ext>
                </a:extLst>
              </p:cNvPr>
              <p:cNvSpPr/>
              <p:nvPr/>
            </p:nvSpPr>
            <p:spPr>
              <a:xfrm>
                <a:off x="3914572" y="3887261"/>
                <a:ext cx="37676" cy="4265"/>
              </a:xfrm>
              <a:custGeom>
                <a:avLst/>
                <a:gdLst>
                  <a:gd name="connsiteX0" fmla="*/ 37677 w 37676"/>
                  <a:gd name="connsiteY0" fmla="*/ 4265 h 4265"/>
                  <a:gd name="connsiteX1" fmla="*/ 1020 w 37676"/>
                  <a:gd name="connsiteY1" fmla="*/ 4265 h 4265"/>
                  <a:gd name="connsiteX2" fmla="*/ 0 w 37676"/>
                  <a:gd name="connsiteY2" fmla="*/ 0 h 4265"/>
                  <a:gd name="connsiteX3" fmla="*/ 36502 w 37676"/>
                  <a:gd name="connsiteY3" fmla="*/ 0 h 4265"/>
                  <a:gd name="connsiteX4" fmla="*/ 37677 w 37676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76" h="4265">
                    <a:moveTo>
                      <a:pt x="37677" y="4265"/>
                    </a:moveTo>
                    <a:lnTo>
                      <a:pt x="1020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37677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0" name="Freeform: Shape 4199">
                <a:extLst>
                  <a:ext uri="{FF2B5EF4-FFF2-40B4-BE49-F238E27FC236}">
                    <a16:creationId xmlns:a16="http://schemas.microsoft.com/office/drawing/2014/main" id="{2BB10803-D0E3-5528-6642-0AAF8CB7D436}"/>
                  </a:ext>
                </a:extLst>
              </p:cNvPr>
              <p:cNvSpPr/>
              <p:nvPr/>
            </p:nvSpPr>
            <p:spPr>
              <a:xfrm>
                <a:off x="3979850" y="3887261"/>
                <a:ext cx="37985" cy="4265"/>
              </a:xfrm>
              <a:custGeom>
                <a:avLst/>
                <a:gdLst>
                  <a:gd name="connsiteX0" fmla="*/ 37986 w 37985"/>
                  <a:gd name="connsiteY0" fmla="*/ 4265 h 4265"/>
                  <a:gd name="connsiteX1" fmla="*/ 1329 w 37985"/>
                  <a:gd name="connsiteY1" fmla="*/ 4265 h 4265"/>
                  <a:gd name="connsiteX2" fmla="*/ 0 w 37985"/>
                  <a:gd name="connsiteY2" fmla="*/ 0 h 4265"/>
                  <a:gd name="connsiteX3" fmla="*/ 36471 w 37985"/>
                  <a:gd name="connsiteY3" fmla="*/ 0 h 4265"/>
                  <a:gd name="connsiteX4" fmla="*/ 37986 w 37985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85" h="4265">
                    <a:moveTo>
                      <a:pt x="37986" y="4265"/>
                    </a:moveTo>
                    <a:lnTo>
                      <a:pt x="1329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7986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1" name="Freeform: Shape 4200">
                <a:extLst>
                  <a:ext uri="{FF2B5EF4-FFF2-40B4-BE49-F238E27FC236}">
                    <a16:creationId xmlns:a16="http://schemas.microsoft.com/office/drawing/2014/main" id="{31491E25-B2E6-4136-6254-DBFA13065805}"/>
                  </a:ext>
                </a:extLst>
              </p:cNvPr>
              <p:cNvSpPr/>
              <p:nvPr/>
            </p:nvSpPr>
            <p:spPr>
              <a:xfrm>
                <a:off x="4045096" y="3887261"/>
                <a:ext cx="38325" cy="4265"/>
              </a:xfrm>
              <a:custGeom>
                <a:avLst/>
                <a:gdLst>
                  <a:gd name="connsiteX0" fmla="*/ 38326 w 38325"/>
                  <a:gd name="connsiteY0" fmla="*/ 4265 h 4265"/>
                  <a:gd name="connsiteX1" fmla="*/ 1669 w 38325"/>
                  <a:gd name="connsiteY1" fmla="*/ 4265 h 4265"/>
                  <a:gd name="connsiteX2" fmla="*/ 0 w 38325"/>
                  <a:gd name="connsiteY2" fmla="*/ 0 h 4265"/>
                  <a:gd name="connsiteX3" fmla="*/ 36471 w 38325"/>
                  <a:gd name="connsiteY3" fmla="*/ 0 h 4265"/>
                  <a:gd name="connsiteX4" fmla="*/ 38326 w 38325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4265">
                    <a:moveTo>
                      <a:pt x="38326" y="4265"/>
                    </a:moveTo>
                    <a:lnTo>
                      <a:pt x="1669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8326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2" name="Freeform: Shape 4201">
                <a:extLst>
                  <a:ext uri="{FF2B5EF4-FFF2-40B4-BE49-F238E27FC236}">
                    <a16:creationId xmlns:a16="http://schemas.microsoft.com/office/drawing/2014/main" id="{7A0822E0-FFAD-A39D-9B7E-E27FD443C59E}"/>
                  </a:ext>
                </a:extLst>
              </p:cNvPr>
              <p:cNvSpPr/>
              <p:nvPr/>
            </p:nvSpPr>
            <p:spPr>
              <a:xfrm>
                <a:off x="4110343" y="3887261"/>
                <a:ext cx="38665" cy="4265"/>
              </a:xfrm>
              <a:custGeom>
                <a:avLst/>
                <a:gdLst>
                  <a:gd name="connsiteX0" fmla="*/ 38666 w 38665"/>
                  <a:gd name="connsiteY0" fmla="*/ 4265 h 4265"/>
                  <a:gd name="connsiteX1" fmla="*/ 2009 w 38665"/>
                  <a:gd name="connsiteY1" fmla="*/ 4265 h 4265"/>
                  <a:gd name="connsiteX2" fmla="*/ 0 w 38665"/>
                  <a:gd name="connsiteY2" fmla="*/ 0 h 4265"/>
                  <a:gd name="connsiteX3" fmla="*/ 36502 w 38665"/>
                  <a:gd name="connsiteY3" fmla="*/ 0 h 4265"/>
                  <a:gd name="connsiteX4" fmla="*/ 38666 w 38665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5" h="4265">
                    <a:moveTo>
                      <a:pt x="38666" y="4265"/>
                    </a:moveTo>
                    <a:lnTo>
                      <a:pt x="2009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38666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3" name="Freeform: Shape 4202">
                <a:extLst>
                  <a:ext uri="{FF2B5EF4-FFF2-40B4-BE49-F238E27FC236}">
                    <a16:creationId xmlns:a16="http://schemas.microsoft.com/office/drawing/2014/main" id="{9156D1C3-5F56-BEBA-83CC-AF967A1F8FC9}"/>
                  </a:ext>
                </a:extLst>
              </p:cNvPr>
              <p:cNvSpPr/>
              <p:nvPr/>
            </p:nvSpPr>
            <p:spPr>
              <a:xfrm>
                <a:off x="4175620" y="3887261"/>
                <a:ext cx="38974" cy="4265"/>
              </a:xfrm>
              <a:custGeom>
                <a:avLst/>
                <a:gdLst>
                  <a:gd name="connsiteX0" fmla="*/ 38975 w 38974"/>
                  <a:gd name="connsiteY0" fmla="*/ 4265 h 4265"/>
                  <a:gd name="connsiteX1" fmla="*/ 2318 w 38974"/>
                  <a:gd name="connsiteY1" fmla="*/ 4265 h 4265"/>
                  <a:gd name="connsiteX2" fmla="*/ 0 w 38974"/>
                  <a:gd name="connsiteY2" fmla="*/ 0 h 4265"/>
                  <a:gd name="connsiteX3" fmla="*/ 36471 w 38974"/>
                  <a:gd name="connsiteY3" fmla="*/ 0 h 4265"/>
                  <a:gd name="connsiteX4" fmla="*/ 38975 w 3897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4" h="4265">
                    <a:moveTo>
                      <a:pt x="38975" y="4265"/>
                    </a:moveTo>
                    <a:lnTo>
                      <a:pt x="2318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8975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4" name="Freeform: Shape 4203">
                <a:extLst>
                  <a:ext uri="{FF2B5EF4-FFF2-40B4-BE49-F238E27FC236}">
                    <a16:creationId xmlns:a16="http://schemas.microsoft.com/office/drawing/2014/main" id="{94B86980-066D-BD9A-F296-36AAC4373858}"/>
                  </a:ext>
                </a:extLst>
              </p:cNvPr>
              <p:cNvSpPr/>
              <p:nvPr/>
            </p:nvSpPr>
            <p:spPr>
              <a:xfrm>
                <a:off x="4240867" y="3887261"/>
                <a:ext cx="39314" cy="4265"/>
              </a:xfrm>
              <a:custGeom>
                <a:avLst/>
                <a:gdLst>
                  <a:gd name="connsiteX0" fmla="*/ 39315 w 39314"/>
                  <a:gd name="connsiteY0" fmla="*/ 4265 h 4265"/>
                  <a:gd name="connsiteX1" fmla="*/ 2658 w 39314"/>
                  <a:gd name="connsiteY1" fmla="*/ 4265 h 4265"/>
                  <a:gd name="connsiteX2" fmla="*/ 0 w 39314"/>
                  <a:gd name="connsiteY2" fmla="*/ 0 h 4265"/>
                  <a:gd name="connsiteX3" fmla="*/ 36502 w 39314"/>
                  <a:gd name="connsiteY3" fmla="*/ 0 h 4265"/>
                  <a:gd name="connsiteX4" fmla="*/ 39315 w 3931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4265">
                    <a:moveTo>
                      <a:pt x="39315" y="4265"/>
                    </a:moveTo>
                    <a:lnTo>
                      <a:pt x="2658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39315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5" name="Freeform: Shape 4204">
                <a:extLst>
                  <a:ext uri="{FF2B5EF4-FFF2-40B4-BE49-F238E27FC236}">
                    <a16:creationId xmlns:a16="http://schemas.microsoft.com/office/drawing/2014/main" id="{5C945DCA-F9AF-537E-2617-74B1E5D588CA}"/>
                  </a:ext>
                </a:extLst>
              </p:cNvPr>
              <p:cNvSpPr/>
              <p:nvPr/>
            </p:nvSpPr>
            <p:spPr>
              <a:xfrm>
                <a:off x="4306144" y="3887261"/>
                <a:ext cx="39624" cy="4265"/>
              </a:xfrm>
              <a:custGeom>
                <a:avLst/>
                <a:gdLst>
                  <a:gd name="connsiteX0" fmla="*/ 39624 w 39624"/>
                  <a:gd name="connsiteY0" fmla="*/ 4265 h 4265"/>
                  <a:gd name="connsiteX1" fmla="*/ 2967 w 39624"/>
                  <a:gd name="connsiteY1" fmla="*/ 4265 h 4265"/>
                  <a:gd name="connsiteX2" fmla="*/ 0 w 39624"/>
                  <a:gd name="connsiteY2" fmla="*/ 0 h 4265"/>
                  <a:gd name="connsiteX3" fmla="*/ 36471 w 39624"/>
                  <a:gd name="connsiteY3" fmla="*/ 0 h 4265"/>
                  <a:gd name="connsiteX4" fmla="*/ 39624 w 3962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" h="4265">
                    <a:moveTo>
                      <a:pt x="39624" y="4265"/>
                    </a:moveTo>
                    <a:lnTo>
                      <a:pt x="2967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9624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6" name="Freeform: Shape 4205">
                <a:extLst>
                  <a:ext uri="{FF2B5EF4-FFF2-40B4-BE49-F238E27FC236}">
                    <a16:creationId xmlns:a16="http://schemas.microsoft.com/office/drawing/2014/main" id="{7A2177DD-0EEF-D8DD-7D4C-01470EF704A3}"/>
                  </a:ext>
                </a:extLst>
              </p:cNvPr>
              <p:cNvSpPr/>
              <p:nvPr/>
            </p:nvSpPr>
            <p:spPr>
              <a:xfrm>
                <a:off x="4371391" y="3887261"/>
                <a:ext cx="39964" cy="4265"/>
              </a:xfrm>
              <a:custGeom>
                <a:avLst/>
                <a:gdLst>
                  <a:gd name="connsiteX0" fmla="*/ 39964 w 39964"/>
                  <a:gd name="connsiteY0" fmla="*/ 4265 h 4265"/>
                  <a:gd name="connsiteX1" fmla="*/ 3307 w 39964"/>
                  <a:gd name="connsiteY1" fmla="*/ 4265 h 4265"/>
                  <a:gd name="connsiteX2" fmla="*/ 0 w 39964"/>
                  <a:gd name="connsiteY2" fmla="*/ 0 h 4265"/>
                  <a:gd name="connsiteX3" fmla="*/ 36471 w 39964"/>
                  <a:gd name="connsiteY3" fmla="*/ 0 h 4265"/>
                  <a:gd name="connsiteX4" fmla="*/ 39964 w 3996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4" h="4265">
                    <a:moveTo>
                      <a:pt x="39964" y="4265"/>
                    </a:moveTo>
                    <a:lnTo>
                      <a:pt x="3307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39964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7" name="Freeform: Shape 4206">
                <a:extLst>
                  <a:ext uri="{FF2B5EF4-FFF2-40B4-BE49-F238E27FC236}">
                    <a16:creationId xmlns:a16="http://schemas.microsoft.com/office/drawing/2014/main" id="{132B40FE-1F8F-82E3-7D87-DFA7C4E99D6F}"/>
                  </a:ext>
                </a:extLst>
              </p:cNvPr>
              <p:cNvSpPr/>
              <p:nvPr/>
            </p:nvSpPr>
            <p:spPr>
              <a:xfrm>
                <a:off x="4436637" y="3887261"/>
                <a:ext cx="40304" cy="4265"/>
              </a:xfrm>
              <a:custGeom>
                <a:avLst/>
                <a:gdLst>
                  <a:gd name="connsiteX0" fmla="*/ 40304 w 40304"/>
                  <a:gd name="connsiteY0" fmla="*/ 4265 h 4265"/>
                  <a:gd name="connsiteX1" fmla="*/ 3647 w 40304"/>
                  <a:gd name="connsiteY1" fmla="*/ 4265 h 4265"/>
                  <a:gd name="connsiteX2" fmla="*/ 0 w 40304"/>
                  <a:gd name="connsiteY2" fmla="*/ 0 h 4265"/>
                  <a:gd name="connsiteX3" fmla="*/ 36502 w 40304"/>
                  <a:gd name="connsiteY3" fmla="*/ 0 h 4265"/>
                  <a:gd name="connsiteX4" fmla="*/ 40304 w 40304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4" h="4265">
                    <a:moveTo>
                      <a:pt x="40304" y="4265"/>
                    </a:moveTo>
                    <a:lnTo>
                      <a:pt x="3647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40304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8" name="Freeform: Shape 4207">
                <a:extLst>
                  <a:ext uri="{FF2B5EF4-FFF2-40B4-BE49-F238E27FC236}">
                    <a16:creationId xmlns:a16="http://schemas.microsoft.com/office/drawing/2014/main" id="{A51F1985-2DD2-D1E1-9651-8D42D3EA3871}"/>
                  </a:ext>
                </a:extLst>
              </p:cNvPr>
              <p:cNvSpPr/>
              <p:nvPr/>
            </p:nvSpPr>
            <p:spPr>
              <a:xfrm>
                <a:off x="4501915" y="3887261"/>
                <a:ext cx="40613" cy="4265"/>
              </a:xfrm>
              <a:custGeom>
                <a:avLst/>
                <a:gdLst>
                  <a:gd name="connsiteX0" fmla="*/ 40613 w 40613"/>
                  <a:gd name="connsiteY0" fmla="*/ 4265 h 4265"/>
                  <a:gd name="connsiteX1" fmla="*/ 3956 w 40613"/>
                  <a:gd name="connsiteY1" fmla="*/ 4265 h 4265"/>
                  <a:gd name="connsiteX2" fmla="*/ 0 w 40613"/>
                  <a:gd name="connsiteY2" fmla="*/ 0 h 4265"/>
                  <a:gd name="connsiteX3" fmla="*/ 36471 w 40613"/>
                  <a:gd name="connsiteY3" fmla="*/ 0 h 4265"/>
                  <a:gd name="connsiteX4" fmla="*/ 40613 w 40613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3" h="4265">
                    <a:moveTo>
                      <a:pt x="40613" y="4265"/>
                    </a:moveTo>
                    <a:lnTo>
                      <a:pt x="3956" y="4265"/>
                    </a:lnTo>
                    <a:lnTo>
                      <a:pt x="0" y="0"/>
                    </a:lnTo>
                    <a:lnTo>
                      <a:pt x="36471" y="0"/>
                    </a:lnTo>
                    <a:lnTo>
                      <a:pt x="40613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9" name="Freeform: Shape 4208">
                <a:extLst>
                  <a:ext uri="{FF2B5EF4-FFF2-40B4-BE49-F238E27FC236}">
                    <a16:creationId xmlns:a16="http://schemas.microsoft.com/office/drawing/2014/main" id="{BE560817-57FC-97E1-D22A-5D36CF599D49}"/>
                  </a:ext>
                </a:extLst>
              </p:cNvPr>
              <p:cNvSpPr/>
              <p:nvPr/>
            </p:nvSpPr>
            <p:spPr>
              <a:xfrm>
                <a:off x="4567162" y="3887261"/>
                <a:ext cx="40952" cy="4265"/>
              </a:xfrm>
              <a:custGeom>
                <a:avLst/>
                <a:gdLst>
                  <a:gd name="connsiteX0" fmla="*/ 40953 w 40952"/>
                  <a:gd name="connsiteY0" fmla="*/ 4265 h 4265"/>
                  <a:gd name="connsiteX1" fmla="*/ 4296 w 40952"/>
                  <a:gd name="connsiteY1" fmla="*/ 4265 h 4265"/>
                  <a:gd name="connsiteX2" fmla="*/ 0 w 40952"/>
                  <a:gd name="connsiteY2" fmla="*/ 0 h 4265"/>
                  <a:gd name="connsiteX3" fmla="*/ 36502 w 40952"/>
                  <a:gd name="connsiteY3" fmla="*/ 0 h 4265"/>
                  <a:gd name="connsiteX4" fmla="*/ 40953 w 40952"/>
                  <a:gd name="connsiteY4" fmla="*/ 4265 h 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4265">
                    <a:moveTo>
                      <a:pt x="40953" y="4265"/>
                    </a:moveTo>
                    <a:lnTo>
                      <a:pt x="4296" y="4265"/>
                    </a:lnTo>
                    <a:lnTo>
                      <a:pt x="0" y="0"/>
                    </a:lnTo>
                    <a:lnTo>
                      <a:pt x="36502" y="0"/>
                    </a:lnTo>
                    <a:lnTo>
                      <a:pt x="40953" y="426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0" name="Freeform: Shape 4209">
                <a:extLst>
                  <a:ext uri="{FF2B5EF4-FFF2-40B4-BE49-F238E27FC236}">
                    <a16:creationId xmlns:a16="http://schemas.microsoft.com/office/drawing/2014/main" id="{4BB07104-CE72-DA48-8DB9-F02A427C5447}"/>
                  </a:ext>
                </a:extLst>
              </p:cNvPr>
              <p:cNvSpPr/>
              <p:nvPr/>
            </p:nvSpPr>
            <p:spPr>
              <a:xfrm>
                <a:off x="2727523" y="3893720"/>
                <a:ext cx="41725" cy="4327"/>
              </a:xfrm>
              <a:custGeom>
                <a:avLst/>
                <a:gdLst>
                  <a:gd name="connsiteX0" fmla="*/ 36966 w 41725"/>
                  <a:gd name="connsiteY0" fmla="*/ 4327 h 4327"/>
                  <a:gd name="connsiteX1" fmla="*/ 0 w 41725"/>
                  <a:gd name="connsiteY1" fmla="*/ 4327 h 4327"/>
                  <a:gd name="connsiteX2" fmla="*/ 4976 w 41725"/>
                  <a:gd name="connsiteY2" fmla="*/ 0 h 4327"/>
                  <a:gd name="connsiteX3" fmla="*/ 41726 w 41725"/>
                  <a:gd name="connsiteY3" fmla="*/ 0 h 4327"/>
                  <a:gd name="connsiteX4" fmla="*/ 36966 w 41725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25" h="4327">
                    <a:moveTo>
                      <a:pt x="36966" y="4327"/>
                    </a:moveTo>
                    <a:lnTo>
                      <a:pt x="0" y="4327"/>
                    </a:lnTo>
                    <a:lnTo>
                      <a:pt x="4976" y="0"/>
                    </a:lnTo>
                    <a:lnTo>
                      <a:pt x="41726" y="0"/>
                    </a:lnTo>
                    <a:lnTo>
                      <a:pt x="3696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1" name="Freeform: Shape 4210">
                <a:extLst>
                  <a:ext uri="{FF2B5EF4-FFF2-40B4-BE49-F238E27FC236}">
                    <a16:creationId xmlns:a16="http://schemas.microsoft.com/office/drawing/2014/main" id="{205EE264-2C95-8381-A8BC-A20AAFA3FADE}"/>
                  </a:ext>
                </a:extLst>
              </p:cNvPr>
              <p:cNvSpPr/>
              <p:nvPr/>
            </p:nvSpPr>
            <p:spPr>
              <a:xfrm>
                <a:off x="2793604" y="3893720"/>
                <a:ext cx="41416" cy="4327"/>
              </a:xfrm>
              <a:custGeom>
                <a:avLst/>
                <a:gdLst>
                  <a:gd name="connsiteX0" fmla="*/ 36966 w 41416"/>
                  <a:gd name="connsiteY0" fmla="*/ 4327 h 4327"/>
                  <a:gd name="connsiteX1" fmla="*/ 0 w 41416"/>
                  <a:gd name="connsiteY1" fmla="*/ 4327 h 4327"/>
                  <a:gd name="connsiteX2" fmla="*/ 4667 w 41416"/>
                  <a:gd name="connsiteY2" fmla="*/ 0 h 4327"/>
                  <a:gd name="connsiteX3" fmla="*/ 41417 w 41416"/>
                  <a:gd name="connsiteY3" fmla="*/ 0 h 4327"/>
                  <a:gd name="connsiteX4" fmla="*/ 36966 w 4141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327">
                    <a:moveTo>
                      <a:pt x="36966" y="4327"/>
                    </a:moveTo>
                    <a:lnTo>
                      <a:pt x="0" y="4327"/>
                    </a:lnTo>
                    <a:lnTo>
                      <a:pt x="4667" y="0"/>
                    </a:lnTo>
                    <a:lnTo>
                      <a:pt x="41417" y="0"/>
                    </a:lnTo>
                    <a:lnTo>
                      <a:pt x="3696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2" name="Freeform: Shape 4211">
                <a:extLst>
                  <a:ext uri="{FF2B5EF4-FFF2-40B4-BE49-F238E27FC236}">
                    <a16:creationId xmlns:a16="http://schemas.microsoft.com/office/drawing/2014/main" id="{543D321A-3BC0-514C-4EB3-F749A2EE9E03}"/>
                  </a:ext>
                </a:extLst>
              </p:cNvPr>
              <p:cNvSpPr/>
              <p:nvPr/>
            </p:nvSpPr>
            <p:spPr>
              <a:xfrm>
                <a:off x="2859716" y="3893720"/>
                <a:ext cx="41045" cy="4327"/>
              </a:xfrm>
              <a:custGeom>
                <a:avLst/>
                <a:gdLst>
                  <a:gd name="connsiteX0" fmla="*/ 36935 w 41045"/>
                  <a:gd name="connsiteY0" fmla="*/ 4327 h 4327"/>
                  <a:gd name="connsiteX1" fmla="*/ 0 w 41045"/>
                  <a:gd name="connsiteY1" fmla="*/ 4327 h 4327"/>
                  <a:gd name="connsiteX2" fmla="*/ 4296 w 41045"/>
                  <a:gd name="connsiteY2" fmla="*/ 0 h 4327"/>
                  <a:gd name="connsiteX3" fmla="*/ 41046 w 41045"/>
                  <a:gd name="connsiteY3" fmla="*/ 0 h 4327"/>
                  <a:gd name="connsiteX4" fmla="*/ 36935 w 41045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45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4296" y="0"/>
                    </a:lnTo>
                    <a:lnTo>
                      <a:pt x="41046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3" name="Freeform: Shape 4212">
                <a:extLst>
                  <a:ext uri="{FF2B5EF4-FFF2-40B4-BE49-F238E27FC236}">
                    <a16:creationId xmlns:a16="http://schemas.microsoft.com/office/drawing/2014/main" id="{A53FE17A-4B87-7F34-79F4-9DC7D2BFFC12}"/>
                  </a:ext>
                </a:extLst>
              </p:cNvPr>
              <p:cNvSpPr/>
              <p:nvPr/>
            </p:nvSpPr>
            <p:spPr>
              <a:xfrm>
                <a:off x="2925798" y="3893720"/>
                <a:ext cx="40736" cy="4327"/>
              </a:xfrm>
              <a:custGeom>
                <a:avLst/>
                <a:gdLst>
                  <a:gd name="connsiteX0" fmla="*/ 36935 w 40736"/>
                  <a:gd name="connsiteY0" fmla="*/ 4327 h 4327"/>
                  <a:gd name="connsiteX1" fmla="*/ 0 w 40736"/>
                  <a:gd name="connsiteY1" fmla="*/ 4327 h 4327"/>
                  <a:gd name="connsiteX2" fmla="*/ 3987 w 40736"/>
                  <a:gd name="connsiteY2" fmla="*/ 0 h 4327"/>
                  <a:gd name="connsiteX3" fmla="*/ 40737 w 40736"/>
                  <a:gd name="connsiteY3" fmla="*/ 0 h 4327"/>
                  <a:gd name="connsiteX4" fmla="*/ 36935 w 4073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3987" y="0"/>
                    </a:lnTo>
                    <a:lnTo>
                      <a:pt x="40737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4" name="Freeform: Shape 4213">
                <a:extLst>
                  <a:ext uri="{FF2B5EF4-FFF2-40B4-BE49-F238E27FC236}">
                    <a16:creationId xmlns:a16="http://schemas.microsoft.com/office/drawing/2014/main" id="{005AA07C-C0DF-3870-99A0-0D8B3B0503D2}"/>
                  </a:ext>
                </a:extLst>
              </p:cNvPr>
              <p:cNvSpPr/>
              <p:nvPr/>
            </p:nvSpPr>
            <p:spPr>
              <a:xfrm>
                <a:off x="2991879" y="3893720"/>
                <a:ext cx="40396" cy="4327"/>
              </a:xfrm>
              <a:custGeom>
                <a:avLst/>
                <a:gdLst>
                  <a:gd name="connsiteX0" fmla="*/ 36966 w 40396"/>
                  <a:gd name="connsiteY0" fmla="*/ 4327 h 4327"/>
                  <a:gd name="connsiteX1" fmla="*/ 0 w 40396"/>
                  <a:gd name="connsiteY1" fmla="*/ 4327 h 4327"/>
                  <a:gd name="connsiteX2" fmla="*/ 3647 w 40396"/>
                  <a:gd name="connsiteY2" fmla="*/ 0 h 4327"/>
                  <a:gd name="connsiteX3" fmla="*/ 40397 w 40396"/>
                  <a:gd name="connsiteY3" fmla="*/ 0 h 4327"/>
                  <a:gd name="connsiteX4" fmla="*/ 36966 w 4039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327">
                    <a:moveTo>
                      <a:pt x="36966" y="4327"/>
                    </a:moveTo>
                    <a:lnTo>
                      <a:pt x="0" y="4327"/>
                    </a:lnTo>
                    <a:lnTo>
                      <a:pt x="3647" y="0"/>
                    </a:lnTo>
                    <a:lnTo>
                      <a:pt x="40397" y="0"/>
                    </a:lnTo>
                    <a:lnTo>
                      <a:pt x="3696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5" name="Freeform: Shape 4214">
                <a:extLst>
                  <a:ext uri="{FF2B5EF4-FFF2-40B4-BE49-F238E27FC236}">
                    <a16:creationId xmlns:a16="http://schemas.microsoft.com/office/drawing/2014/main" id="{6FBFCDF6-17F2-FD26-561A-248E740D3BD2}"/>
                  </a:ext>
                </a:extLst>
              </p:cNvPr>
              <p:cNvSpPr/>
              <p:nvPr/>
            </p:nvSpPr>
            <p:spPr>
              <a:xfrm>
                <a:off x="3057991" y="3893720"/>
                <a:ext cx="40056" cy="4327"/>
              </a:xfrm>
              <a:custGeom>
                <a:avLst/>
                <a:gdLst>
                  <a:gd name="connsiteX0" fmla="*/ 36935 w 40056"/>
                  <a:gd name="connsiteY0" fmla="*/ 4327 h 4327"/>
                  <a:gd name="connsiteX1" fmla="*/ 0 w 40056"/>
                  <a:gd name="connsiteY1" fmla="*/ 4327 h 4327"/>
                  <a:gd name="connsiteX2" fmla="*/ 3307 w 40056"/>
                  <a:gd name="connsiteY2" fmla="*/ 0 h 4327"/>
                  <a:gd name="connsiteX3" fmla="*/ 40057 w 40056"/>
                  <a:gd name="connsiteY3" fmla="*/ 0 h 4327"/>
                  <a:gd name="connsiteX4" fmla="*/ 36935 w 4005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3307" y="0"/>
                    </a:lnTo>
                    <a:lnTo>
                      <a:pt x="40057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6" name="Freeform: Shape 4215">
                <a:extLst>
                  <a:ext uri="{FF2B5EF4-FFF2-40B4-BE49-F238E27FC236}">
                    <a16:creationId xmlns:a16="http://schemas.microsoft.com/office/drawing/2014/main" id="{87C9DEA2-CE7C-71C5-525D-9FAC7D2EE442}"/>
                  </a:ext>
                </a:extLst>
              </p:cNvPr>
              <p:cNvSpPr/>
              <p:nvPr/>
            </p:nvSpPr>
            <p:spPr>
              <a:xfrm>
                <a:off x="3124072" y="3893720"/>
                <a:ext cx="39716" cy="4327"/>
              </a:xfrm>
              <a:custGeom>
                <a:avLst/>
                <a:gdLst>
                  <a:gd name="connsiteX0" fmla="*/ 36935 w 39716"/>
                  <a:gd name="connsiteY0" fmla="*/ 4327 h 4327"/>
                  <a:gd name="connsiteX1" fmla="*/ 0 w 39716"/>
                  <a:gd name="connsiteY1" fmla="*/ 4327 h 4327"/>
                  <a:gd name="connsiteX2" fmla="*/ 2967 w 39716"/>
                  <a:gd name="connsiteY2" fmla="*/ 0 h 4327"/>
                  <a:gd name="connsiteX3" fmla="*/ 39717 w 39716"/>
                  <a:gd name="connsiteY3" fmla="*/ 0 h 4327"/>
                  <a:gd name="connsiteX4" fmla="*/ 36935 w 3971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2967" y="0"/>
                    </a:lnTo>
                    <a:lnTo>
                      <a:pt x="39717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7" name="Freeform: Shape 4216">
                <a:extLst>
                  <a:ext uri="{FF2B5EF4-FFF2-40B4-BE49-F238E27FC236}">
                    <a16:creationId xmlns:a16="http://schemas.microsoft.com/office/drawing/2014/main" id="{63BCB3C4-0F98-E0F7-175E-12E7FEA6D08A}"/>
                  </a:ext>
                </a:extLst>
              </p:cNvPr>
              <p:cNvSpPr/>
              <p:nvPr/>
            </p:nvSpPr>
            <p:spPr>
              <a:xfrm>
                <a:off x="3190153" y="3893720"/>
                <a:ext cx="39407" cy="4327"/>
              </a:xfrm>
              <a:custGeom>
                <a:avLst/>
                <a:gdLst>
                  <a:gd name="connsiteX0" fmla="*/ 36935 w 39407"/>
                  <a:gd name="connsiteY0" fmla="*/ 4327 h 4327"/>
                  <a:gd name="connsiteX1" fmla="*/ 0 w 39407"/>
                  <a:gd name="connsiteY1" fmla="*/ 4327 h 4327"/>
                  <a:gd name="connsiteX2" fmla="*/ 2627 w 39407"/>
                  <a:gd name="connsiteY2" fmla="*/ 0 h 4327"/>
                  <a:gd name="connsiteX3" fmla="*/ 39408 w 39407"/>
                  <a:gd name="connsiteY3" fmla="*/ 0 h 4327"/>
                  <a:gd name="connsiteX4" fmla="*/ 36935 w 39407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07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2627" y="0"/>
                    </a:lnTo>
                    <a:lnTo>
                      <a:pt x="39408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8" name="Freeform: Shape 4217">
                <a:extLst>
                  <a:ext uri="{FF2B5EF4-FFF2-40B4-BE49-F238E27FC236}">
                    <a16:creationId xmlns:a16="http://schemas.microsoft.com/office/drawing/2014/main" id="{AB845447-D375-F75A-DD70-27C81757E746}"/>
                  </a:ext>
                </a:extLst>
              </p:cNvPr>
              <p:cNvSpPr/>
              <p:nvPr/>
            </p:nvSpPr>
            <p:spPr>
              <a:xfrm>
                <a:off x="3256234" y="3893720"/>
                <a:ext cx="39067" cy="4327"/>
              </a:xfrm>
              <a:custGeom>
                <a:avLst/>
                <a:gdLst>
                  <a:gd name="connsiteX0" fmla="*/ 36966 w 39067"/>
                  <a:gd name="connsiteY0" fmla="*/ 4327 h 4327"/>
                  <a:gd name="connsiteX1" fmla="*/ 0 w 39067"/>
                  <a:gd name="connsiteY1" fmla="*/ 4327 h 4327"/>
                  <a:gd name="connsiteX2" fmla="*/ 2318 w 39067"/>
                  <a:gd name="connsiteY2" fmla="*/ 0 h 4327"/>
                  <a:gd name="connsiteX3" fmla="*/ 39068 w 39067"/>
                  <a:gd name="connsiteY3" fmla="*/ 0 h 4327"/>
                  <a:gd name="connsiteX4" fmla="*/ 36966 w 39067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7" h="4327">
                    <a:moveTo>
                      <a:pt x="36966" y="4327"/>
                    </a:moveTo>
                    <a:lnTo>
                      <a:pt x="0" y="4327"/>
                    </a:lnTo>
                    <a:lnTo>
                      <a:pt x="2318" y="0"/>
                    </a:lnTo>
                    <a:lnTo>
                      <a:pt x="39068" y="0"/>
                    </a:lnTo>
                    <a:lnTo>
                      <a:pt x="3696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9" name="Freeform: Shape 4218">
                <a:extLst>
                  <a:ext uri="{FF2B5EF4-FFF2-40B4-BE49-F238E27FC236}">
                    <a16:creationId xmlns:a16="http://schemas.microsoft.com/office/drawing/2014/main" id="{E7907A8A-09D3-373C-FA38-B9604FE0AAD9}"/>
                  </a:ext>
                </a:extLst>
              </p:cNvPr>
              <p:cNvSpPr/>
              <p:nvPr/>
            </p:nvSpPr>
            <p:spPr>
              <a:xfrm>
                <a:off x="3322346" y="3893720"/>
                <a:ext cx="38727" cy="4327"/>
              </a:xfrm>
              <a:custGeom>
                <a:avLst/>
                <a:gdLst>
                  <a:gd name="connsiteX0" fmla="*/ 36935 w 38727"/>
                  <a:gd name="connsiteY0" fmla="*/ 4327 h 4327"/>
                  <a:gd name="connsiteX1" fmla="*/ 0 w 38727"/>
                  <a:gd name="connsiteY1" fmla="*/ 4327 h 4327"/>
                  <a:gd name="connsiteX2" fmla="*/ 1947 w 38727"/>
                  <a:gd name="connsiteY2" fmla="*/ 0 h 4327"/>
                  <a:gd name="connsiteX3" fmla="*/ 38727 w 38727"/>
                  <a:gd name="connsiteY3" fmla="*/ 0 h 4327"/>
                  <a:gd name="connsiteX4" fmla="*/ 36935 w 38727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27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1947" y="0"/>
                    </a:lnTo>
                    <a:lnTo>
                      <a:pt x="38727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0" name="Freeform: Shape 4219">
                <a:extLst>
                  <a:ext uri="{FF2B5EF4-FFF2-40B4-BE49-F238E27FC236}">
                    <a16:creationId xmlns:a16="http://schemas.microsoft.com/office/drawing/2014/main" id="{4D00DF07-C768-AFD2-160C-838C19E79D00}"/>
                  </a:ext>
                </a:extLst>
              </p:cNvPr>
              <p:cNvSpPr/>
              <p:nvPr/>
            </p:nvSpPr>
            <p:spPr>
              <a:xfrm>
                <a:off x="3388427" y="3893720"/>
                <a:ext cx="38387" cy="4327"/>
              </a:xfrm>
              <a:custGeom>
                <a:avLst/>
                <a:gdLst>
                  <a:gd name="connsiteX0" fmla="*/ 36935 w 38387"/>
                  <a:gd name="connsiteY0" fmla="*/ 4327 h 4327"/>
                  <a:gd name="connsiteX1" fmla="*/ 0 w 38387"/>
                  <a:gd name="connsiteY1" fmla="*/ 4327 h 4327"/>
                  <a:gd name="connsiteX2" fmla="*/ 1638 w 38387"/>
                  <a:gd name="connsiteY2" fmla="*/ 0 h 4327"/>
                  <a:gd name="connsiteX3" fmla="*/ 38387 w 38387"/>
                  <a:gd name="connsiteY3" fmla="*/ 0 h 4327"/>
                  <a:gd name="connsiteX4" fmla="*/ 36935 w 38387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1638" y="0"/>
                    </a:lnTo>
                    <a:lnTo>
                      <a:pt x="38387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1" name="Freeform: Shape 4220">
                <a:extLst>
                  <a:ext uri="{FF2B5EF4-FFF2-40B4-BE49-F238E27FC236}">
                    <a16:creationId xmlns:a16="http://schemas.microsoft.com/office/drawing/2014/main" id="{8E41582F-D765-6F80-6D98-2823245215C1}"/>
                  </a:ext>
                </a:extLst>
              </p:cNvPr>
              <p:cNvSpPr/>
              <p:nvPr/>
            </p:nvSpPr>
            <p:spPr>
              <a:xfrm>
                <a:off x="3454508" y="3893720"/>
                <a:ext cx="38078" cy="4327"/>
              </a:xfrm>
              <a:custGeom>
                <a:avLst/>
                <a:gdLst>
                  <a:gd name="connsiteX0" fmla="*/ 36935 w 38078"/>
                  <a:gd name="connsiteY0" fmla="*/ 4327 h 4327"/>
                  <a:gd name="connsiteX1" fmla="*/ 0 w 38078"/>
                  <a:gd name="connsiteY1" fmla="*/ 4327 h 4327"/>
                  <a:gd name="connsiteX2" fmla="*/ 1298 w 38078"/>
                  <a:gd name="connsiteY2" fmla="*/ 0 h 4327"/>
                  <a:gd name="connsiteX3" fmla="*/ 38078 w 38078"/>
                  <a:gd name="connsiteY3" fmla="*/ 0 h 4327"/>
                  <a:gd name="connsiteX4" fmla="*/ 36935 w 38078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8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1298" y="0"/>
                    </a:lnTo>
                    <a:lnTo>
                      <a:pt x="38078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2" name="Freeform: Shape 4221">
                <a:extLst>
                  <a:ext uri="{FF2B5EF4-FFF2-40B4-BE49-F238E27FC236}">
                    <a16:creationId xmlns:a16="http://schemas.microsoft.com/office/drawing/2014/main" id="{04D52867-38AC-B83B-0742-13424CA53B2E}"/>
                  </a:ext>
                </a:extLst>
              </p:cNvPr>
              <p:cNvSpPr/>
              <p:nvPr/>
            </p:nvSpPr>
            <p:spPr>
              <a:xfrm>
                <a:off x="3520589" y="3893720"/>
                <a:ext cx="37738" cy="4327"/>
              </a:xfrm>
              <a:custGeom>
                <a:avLst/>
                <a:gdLst>
                  <a:gd name="connsiteX0" fmla="*/ 36966 w 37738"/>
                  <a:gd name="connsiteY0" fmla="*/ 4327 h 4327"/>
                  <a:gd name="connsiteX1" fmla="*/ 0 w 37738"/>
                  <a:gd name="connsiteY1" fmla="*/ 4327 h 4327"/>
                  <a:gd name="connsiteX2" fmla="*/ 989 w 37738"/>
                  <a:gd name="connsiteY2" fmla="*/ 0 h 4327"/>
                  <a:gd name="connsiteX3" fmla="*/ 37739 w 37738"/>
                  <a:gd name="connsiteY3" fmla="*/ 0 h 4327"/>
                  <a:gd name="connsiteX4" fmla="*/ 36966 w 37738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38" h="4327">
                    <a:moveTo>
                      <a:pt x="36966" y="4327"/>
                    </a:moveTo>
                    <a:lnTo>
                      <a:pt x="0" y="4327"/>
                    </a:lnTo>
                    <a:lnTo>
                      <a:pt x="989" y="0"/>
                    </a:lnTo>
                    <a:lnTo>
                      <a:pt x="37739" y="0"/>
                    </a:lnTo>
                    <a:lnTo>
                      <a:pt x="3696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3" name="Freeform: Shape 4222">
                <a:extLst>
                  <a:ext uri="{FF2B5EF4-FFF2-40B4-BE49-F238E27FC236}">
                    <a16:creationId xmlns:a16="http://schemas.microsoft.com/office/drawing/2014/main" id="{6F9C1B27-BF3B-C864-4164-76F6E6EECA04}"/>
                  </a:ext>
                </a:extLst>
              </p:cNvPr>
              <p:cNvSpPr/>
              <p:nvPr/>
            </p:nvSpPr>
            <p:spPr>
              <a:xfrm>
                <a:off x="3586701" y="3893720"/>
                <a:ext cx="37398" cy="4327"/>
              </a:xfrm>
              <a:custGeom>
                <a:avLst/>
                <a:gdLst>
                  <a:gd name="connsiteX0" fmla="*/ 36935 w 37398"/>
                  <a:gd name="connsiteY0" fmla="*/ 4327 h 4327"/>
                  <a:gd name="connsiteX1" fmla="*/ 0 w 37398"/>
                  <a:gd name="connsiteY1" fmla="*/ 4327 h 4327"/>
                  <a:gd name="connsiteX2" fmla="*/ 618 w 37398"/>
                  <a:gd name="connsiteY2" fmla="*/ 0 h 4327"/>
                  <a:gd name="connsiteX3" fmla="*/ 37399 w 37398"/>
                  <a:gd name="connsiteY3" fmla="*/ 0 h 4327"/>
                  <a:gd name="connsiteX4" fmla="*/ 36935 w 37398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618" y="0"/>
                    </a:lnTo>
                    <a:lnTo>
                      <a:pt x="37399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4" name="Freeform: Shape 4223">
                <a:extLst>
                  <a:ext uri="{FF2B5EF4-FFF2-40B4-BE49-F238E27FC236}">
                    <a16:creationId xmlns:a16="http://schemas.microsoft.com/office/drawing/2014/main" id="{020BD09B-A882-8310-53AA-6102EB343F50}"/>
                  </a:ext>
                </a:extLst>
              </p:cNvPr>
              <p:cNvSpPr/>
              <p:nvPr/>
            </p:nvSpPr>
            <p:spPr>
              <a:xfrm>
                <a:off x="3652782" y="3893720"/>
                <a:ext cx="37058" cy="4327"/>
              </a:xfrm>
              <a:custGeom>
                <a:avLst/>
                <a:gdLst>
                  <a:gd name="connsiteX0" fmla="*/ 36935 w 37058"/>
                  <a:gd name="connsiteY0" fmla="*/ 4327 h 4327"/>
                  <a:gd name="connsiteX1" fmla="*/ 0 w 37058"/>
                  <a:gd name="connsiteY1" fmla="*/ 4327 h 4327"/>
                  <a:gd name="connsiteX2" fmla="*/ 309 w 37058"/>
                  <a:gd name="connsiteY2" fmla="*/ 0 h 4327"/>
                  <a:gd name="connsiteX3" fmla="*/ 37059 w 37058"/>
                  <a:gd name="connsiteY3" fmla="*/ 0 h 4327"/>
                  <a:gd name="connsiteX4" fmla="*/ 36935 w 37058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58" h="4327">
                    <a:moveTo>
                      <a:pt x="36935" y="4327"/>
                    </a:moveTo>
                    <a:lnTo>
                      <a:pt x="0" y="4327"/>
                    </a:lnTo>
                    <a:lnTo>
                      <a:pt x="309" y="0"/>
                    </a:lnTo>
                    <a:lnTo>
                      <a:pt x="37059" y="0"/>
                    </a:lnTo>
                    <a:lnTo>
                      <a:pt x="369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5" name="Freeform: Shape 4224">
                <a:extLst>
                  <a:ext uri="{FF2B5EF4-FFF2-40B4-BE49-F238E27FC236}">
                    <a16:creationId xmlns:a16="http://schemas.microsoft.com/office/drawing/2014/main" id="{75AAAB2F-FB94-FDC1-9FB6-5A608F792E36}"/>
                  </a:ext>
                </a:extLst>
              </p:cNvPr>
              <p:cNvSpPr/>
              <p:nvPr/>
            </p:nvSpPr>
            <p:spPr>
              <a:xfrm>
                <a:off x="3718832" y="3893720"/>
                <a:ext cx="36997" cy="4327"/>
              </a:xfrm>
              <a:custGeom>
                <a:avLst/>
                <a:gdLst>
                  <a:gd name="connsiteX0" fmla="*/ 36997 w 36997"/>
                  <a:gd name="connsiteY0" fmla="*/ 4327 h 4327"/>
                  <a:gd name="connsiteX1" fmla="*/ 31 w 36997"/>
                  <a:gd name="connsiteY1" fmla="*/ 4327 h 4327"/>
                  <a:gd name="connsiteX2" fmla="*/ 0 w 36997"/>
                  <a:gd name="connsiteY2" fmla="*/ 0 h 4327"/>
                  <a:gd name="connsiteX3" fmla="*/ 36780 w 36997"/>
                  <a:gd name="connsiteY3" fmla="*/ 0 h 4327"/>
                  <a:gd name="connsiteX4" fmla="*/ 36997 w 36997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97" h="4327">
                    <a:moveTo>
                      <a:pt x="36997" y="4327"/>
                    </a:moveTo>
                    <a:lnTo>
                      <a:pt x="31" y="4327"/>
                    </a:lnTo>
                    <a:lnTo>
                      <a:pt x="0" y="0"/>
                    </a:lnTo>
                    <a:lnTo>
                      <a:pt x="36780" y="0"/>
                    </a:lnTo>
                    <a:lnTo>
                      <a:pt x="36997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6" name="Freeform: Shape 4225">
                <a:extLst>
                  <a:ext uri="{FF2B5EF4-FFF2-40B4-BE49-F238E27FC236}">
                    <a16:creationId xmlns:a16="http://schemas.microsoft.com/office/drawing/2014/main" id="{79E7B9FE-6154-47A5-9DEF-FEC0D872C17C}"/>
                  </a:ext>
                </a:extLst>
              </p:cNvPr>
              <p:cNvSpPr/>
              <p:nvPr/>
            </p:nvSpPr>
            <p:spPr>
              <a:xfrm>
                <a:off x="3784604" y="3893720"/>
                <a:ext cx="37306" cy="4327"/>
              </a:xfrm>
              <a:custGeom>
                <a:avLst/>
                <a:gdLst>
                  <a:gd name="connsiteX0" fmla="*/ 37306 w 37306"/>
                  <a:gd name="connsiteY0" fmla="*/ 4327 h 4327"/>
                  <a:gd name="connsiteX1" fmla="*/ 340 w 37306"/>
                  <a:gd name="connsiteY1" fmla="*/ 4327 h 4327"/>
                  <a:gd name="connsiteX2" fmla="*/ 0 w 37306"/>
                  <a:gd name="connsiteY2" fmla="*/ 0 h 4327"/>
                  <a:gd name="connsiteX3" fmla="*/ 36750 w 37306"/>
                  <a:gd name="connsiteY3" fmla="*/ 0 h 4327"/>
                  <a:gd name="connsiteX4" fmla="*/ 37306 w 37306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06" h="4327">
                    <a:moveTo>
                      <a:pt x="37306" y="4327"/>
                    </a:moveTo>
                    <a:lnTo>
                      <a:pt x="340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3730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7" name="Freeform: Shape 4226">
                <a:extLst>
                  <a:ext uri="{FF2B5EF4-FFF2-40B4-BE49-F238E27FC236}">
                    <a16:creationId xmlns:a16="http://schemas.microsoft.com/office/drawing/2014/main" id="{7235EFCE-31DC-E82F-C86A-67591B4D165D}"/>
                  </a:ext>
                </a:extLst>
              </p:cNvPr>
              <p:cNvSpPr/>
              <p:nvPr/>
            </p:nvSpPr>
            <p:spPr>
              <a:xfrm>
                <a:off x="3850346" y="3893720"/>
                <a:ext cx="37645" cy="4327"/>
              </a:xfrm>
              <a:custGeom>
                <a:avLst/>
                <a:gdLst>
                  <a:gd name="connsiteX0" fmla="*/ 37646 w 37645"/>
                  <a:gd name="connsiteY0" fmla="*/ 4327 h 4327"/>
                  <a:gd name="connsiteX1" fmla="*/ 711 w 37645"/>
                  <a:gd name="connsiteY1" fmla="*/ 4327 h 4327"/>
                  <a:gd name="connsiteX2" fmla="*/ 0 w 37645"/>
                  <a:gd name="connsiteY2" fmla="*/ 0 h 4327"/>
                  <a:gd name="connsiteX3" fmla="*/ 36780 w 37645"/>
                  <a:gd name="connsiteY3" fmla="*/ 0 h 4327"/>
                  <a:gd name="connsiteX4" fmla="*/ 37646 w 37645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45" h="4327">
                    <a:moveTo>
                      <a:pt x="37646" y="4327"/>
                    </a:moveTo>
                    <a:lnTo>
                      <a:pt x="711" y="4327"/>
                    </a:lnTo>
                    <a:lnTo>
                      <a:pt x="0" y="0"/>
                    </a:lnTo>
                    <a:lnTo>
                      <a:pt x="36780" y="0"/>
                    </a:lnTo>
                    <a:lnTo>
                      <a:pt x="37646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8" name="Freeform: Shape 4227">
                <a:extLst>
                  <a:ext uri="{FF2B5EF4-FFF2-40B4-BE49-F238E27FC236}">
                    <a16:creationId xmlns:a16="http://schemas.microsoft.com/office/drawing/2014/main" id="{BA945DB9-28A1-F302-1782-081B465DE94A}"/>
                  </a:ext>
                </a:extLst>
              </p:cNvPr>
              <p:cNvSpPr/>
              <p:nvPr/>
            </p:nvSpPr>
            <p:spPr>
              <a:xfrm>
                <a:off x="3916118" y="3893720"/>
                <a:ext cx="37954" cy="4327"/>
              </a:xfrm>
              <a:custGeom>
                <a:avLst/>
                <a:gdLst>
                  <a:gd name="connsiteX0" fmla="*/ 37955 w 37954"/>
                  <a:gd name="connsiteY0" fmla="*/ 4327 h 4327"/>
                  <a:gd name="connsiteX1" fmla="*/ 1020 w 37954"/>
                  <a:gd name="connsiteY1" fmla="*/ 4327 h 4327"/>
                  <a:gd name="connsiteX2" fmla="*/ 0 w 37954"/>
                  <a:gd name="connsiteY2" fmla="*/ 0 h 4327"/>
                  <a:gd name="connsiteX3" fmla="*/ 36750 w 37954"/>
                  <a:gd name="connsiteY3" fmla="*/ 0 h 4327"/>
                  <a:gd name="connsiteX4" fmla="*/ 37955 w 37954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54" h="4327">
                    <a:moveTo>
                      <a:pt x="37955" y="4327"/>
                    </a:moveTo>
                    <a:lnTo>
                      <a:pt x="1020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3795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9" name="Freeform: Shape 4228">
                <a:extLst>
                  <a:ext uri="{FF2B5EF4-FFF2-40B4-BE49-F238E27FC236}">
                    <a16:creationId xmlns:a16="http://schemas.microsoft.com/office/drawing/2014/main" id="{653D263E-1A6B-1874-830E-A119A26ED627}"/>
                  </a:ext>
                </a:extLst>
              </p:cNvPr>
              <p:cNvSpPr/>
              <p:nvPr/>
            </p:nvSpPr>
            <p:spPr>
              <a:xfrm>
                <a:off x="3981859" y="3893720"/>
                <a:ext cx="38325" cy="4327"/>
              </a:xfrm>
              <a:custGeom>
                <a:avLst/>
                <a:gdLst>
                  <a:gd name="connsiteX0" fmla="*/ 38325 w 38325"/>
                  <a:gd name="connsiteY0" fmla="*/ 4327 h 4327"/>
                  <a:gd name="connsiteX1" fmla="*/ 1360 w 38325"/>
                  <a:gd name="connsiteY1" fmla="*/ 4327 h 4327"/>
                  <a:gd name="connsiteX2" fmla="*/ 0 w 38325"/>
                  <a:gd name="connsiteY2" fmla="*/ 0 h 4327"/>
                  <a:gd name="connsiteX3" fmla="*/ 36780 w 38325"/>
                  <a:gd name="connsiteY3" fmla="*/ 0 h 4327"/>
                  <a:gd name="connsiteX4" fmla="*/ 38325 w 38325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4327">
                    <a:moveTo>
                      <a:pt x="38325" y="4327"/>
                    </a:moveTo>
                    <a:lnTo>
                      <a:pt x="1360" y="4327"/>
                    </a:lnTo>
                    <a:lnTo>
                      <a:pt x="0" y="0"/>
                    </a:lnTo>
                    <a:lnTo>
                      <a:pt x="36780" y="0"/>
                    </a:lnTo>
                    <a:lnTo>
                      <a:pt x="3832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0" name="Freeform: Shape 4229">
                <a:extLst>
                  <a:ext uri="{FF2B5EF4-FFF2-40B4-BE49-F238E27FC236}">
                    <a16:creationId xmlns:a16="http://schemas.microsoft.com/office/drawing/2014/main" id="{6FA10448-DD8C-4E8A-8321-753632AFBD98}"/>
                  </a:ext>
                </a:extLst>
              </p:cNvPr>
              <p:cNvSpPr/>
              <p:nvPr/>
            </p:nvSpPr>
            <p:spPr>
              <a:xfrm>
                <a:off x="4047631" y="3893720"/>
                <a:ext cx="38634" cy="4327"/>
              </a:xfrm>
              <a:custGeom>
                <a:avLst/>
                <a:gdLst>
                  <a:gd name="connsiteX0" fmla="*/ 38635 w 38634"/>
                  <a:gd name="connsiteY0" fmla="*/ 4327 h 4327"/>
                  <a:gd name="connsiteX1" fmla="*/ 1700 w 38634"/>
                  <a:gd name="connsiteY1" fmla="*/ 4327 h 4327"/>
                  <a:gd name="connsiteX2" fmla="*/ 0 w 38634"/>
                  <a:gd name="connsiteY2" fmla="*/ 0 h 4327"/>
                  <a:gd name="connsiteX3" fmla="*/ 36750 w 38634"/>
                  <a:gd name="connsiteY3" fmla="*/ 0 h 4327"/>
                  <a:gd name="connsiteX4" fmla="*/ 38635 w 38634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" h="4327">
                    <a:moveTo>
                      <a:pt x="38635" y="4327"/>
                    </a:moveTo>
                    <a:lnTo>
                      <a:pt x="1700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3863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1" name="Freeform: Shape 4230">
                <a:extLst>
                  <a:ext uri="{FF2B5EF4-FFF2-40B4-BE49-F238E27FC236}">
                    <a16:creationId xmlns:a16="http://schemas.microsoft.com/office/drawing/2014/main" id="{A5AF0F51-4151-123B-9B56-349A336546A1}"/>
                  </a:ext>
                </a:extLst>
              </p:cNvPr>
              <p:cNvSpPr/>
              <p:nvPr/>
            </p:nvSpPr>
            <p:spPr>
              <a:xfrm>
                <a:off x="4113372" y="3893720"/>
                <a:ext cx="38974" cy="4327"/>
              </a:xfrm>
              <a:custGeom>
                <a:avLst/>
                <a:gdLst>
                  <a:gd name="connsiteX0" fmla="*/ 38975 w 38974"/>
                  <a:gd name="connsiteY0" fmla="*/ 4327 h 4327"/>
                  <a:gd name="connsiteX1" fmla="*/ 2040 w 38974"/>
                  <a:gd name="connsiteY1" fmla="*/ 4327 h 4327"/>
                  <a:gd name="connsiteX2" fmla="*/ 0 w 38974"/>
                  <a:gd name="connsiteY2" fmla="*/ 0 h 4327"/>
                  <a:gd name="connsiteX3" fmla="*/ 36780 w 38974"/>
                  <a:gd name="connsiteY3" fmla="*/ 0 h 4327"/>
                  <a:gd name="connsiteX4" fmla="*/ 38975 w 38974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4" h="4327">
                    <a:moveTo>
                      <a:pt x="38975" y="4327"/>
                    </a:moveTo>
                    <a:lnTo>
                      <a:pt x="2040" y="4327"/>
                    </a:lnTo>
                    <a:lnTo>
                      <a:pt x="0" y="0"/>
                    </a:lnTo>
                    <a:lnTo>
                      <a:pt x="36780" y="0"/>
                    </a:lnTo>
                    <a:lnTo>
                      <a:pt x="3897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2" name="Freeform: Shape 4231">
                <a:extLst>
                  <a:ext uri="{FF2B5EF4-FFF2-40B4-BE49-F238E27FC236}">
                    <a16:creationId xmlns:a16="http://schemas.microsoft.com/office/drawing/2014/main" id="{1F22DD74-47F1-F159-B7AC-E691118AAB64}"/>
                  </a:ext>
                </a:extLst>
              </p:cNvPr>
              <p:cNvSpPr/>
              <p:nvPr/>
            </p:nvSpPr>
            <p:spPr>
              <a:xfrm>
                <a:off x="4179144" y="3893720"/>
                <a:ext cx="39283" cy="4327"/>
              </a:xfrm>
              <a:custGeom>
                <a:avLst/>
                <a:gdLst>
                  <a:gd name="connsiteX0" fmla="*/ 39284 w 39283"/>
                  <a:gd name="connsiteY0" fmla="*/ 4327 h 4327"/>
                  <a:gd name="connsiteX1" fmla="*/ 2349 w 39283"/>
                  <a:gd name="connsiteY1" fmla="*/ 4327 h 4327"/>
                  <a:gd name="connsiteX2" fmla="*/ 0 w 39283"/>
                  <a:gd name="connsiteY2" fmla="*/ 0 h 4327"/>
                  <a:gd name="connsiteX3" fmla="*/ 36750 w 39283"/>
                  <a:gd name="connsiteY3" fmla="*/ 0 h 4327"/>
                  <a:gd name="connsiteX4" fmla="*/ 39284 w 39283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83" h="4327">
                    <a:moveTo>
                      <a:pt x="39284" y="4327"/>
                    </a:moveTo>
                    <a:lnTo>
                      <a:pt x="2349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39284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3" name="Freeform: Shape 4232">
                <a:extLst>
                  <a:ext uri="{FF2B5EF4-FFF2-40B4-BE49-F238E27FC236}">
                    <a16:creationId xmlns:a16="http://schemas.microsoft.com/office/drawing/2014/main" id="{9A9CAB18-CFEF-8CB6-989A-644F03A1C4BF}"/>
                  </a:ext>
                </a:extLst>
              </p:cNvPr>
              <p:cNvSpPr/>
              <p:nvPr/>
            </p:nvSpPr>
            <p:spPr>
              <a:xfrm>
                <a:off x="4244885" y="3893720"/>
                <a:ext cx="39654" cy="4327"/>
              </a:xfrm>
              <a:custGeom>
                <a:avLst/>
                <a:gdLst>
                  <a:gd name="connsiteX0" fmla="*/ 39655 w 39654"/>
                  <a:gd name="connsiteY0" fmla="*/ 4327 h 4327"/>
                  <a:gd name="connsiteX1" fmla="*/ 2689 w 39654"/>
                  <a:gd name="connsiteY1" fmla="*/ 4327 h 4327"/>
                  <a:gd name="connsiteX2" fmla="*/ 0 w 39654"/>
                  <a:gd name="connsiteY2" fmla="*/ 0 h 4327"/>
                  <a:gd name="connsiteX3" fmla="*/ 36750 w 39654"/>
                  <a:gd name="connsiteY3" fmla="*/ 0 h 4327"/>
                  <a:gd name="connsiteX4" fmla="*/ 39655 w 39654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4" h="4327">
                    <a:moveTo>
                      <a:pt x="39655" y="4327"/>
                    </a:moveTo>
                    <a:lnTo>
                      <a:pt x="2689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39655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4" name="Freeform: Shape 4233">
                <a:extLst>
                  <a:ext uri="{FF2B5EF4-FFF2-40B4-BE49-F238E27FC236}">
                    <a16:creationId xmlns:a16="http://schemas.microsoft.com/office/drawing/2014/main" id="{56D84B78-B084-9CC4-6EC4-57F71895BAD1}"/>
                  </a:ext>
                </a:extLst>
              </p:cNvPr>
              <p:cNvSpPr/>
              <p:nvPr/>
            </p:nvSpPr>
            <p:spPr>
              <a:xfrm>
                <a:off x="4310657" y="3893720"/>
                <a:ext cx="39963" cy="4327"/>
              </a:xfrm>
              <a:custGeom>
                <a:avLst/>
                <a:gdLst>
                  <a:gd name="connsiteX0" fmla="*/ 39964 w 39963"/>
                  <a:gd name="connsiteY0" fmla="*/ 4327 h 4327"/>
                  <a:gd name="connsiteX1" fmla="*/ 3029 w 39963"/>
                  <a:gd name="connsiteY1" fmla="*/ 4327 h 4327"/>
                  <a:gd name="connsiteX2" fmla="*/ 0 w 39963"/>
                  <a:gd name="connsiteY2" fmla="*/ 0 h 4327"/>
                  <a:gd name="connsiteX3" fmla="*/ 36749 w 39963"/>
                  <a:gd name="connsiteY3" fmla="*/ 0 h 4327"/>
                  <a:gd name="connsiteX4" fmla="*/ 39964 w 39963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3" h="4327">
                    <a:moveTo>
                      <a:pt x="39964" y="4327"/>
                    </a:moveTo>
                    <a:lnTo>
                      <a:pt x="3029" y="4327"/>
                    </a:lnTo>
                    <a:lnTo>
                      <a:pt x="0" y="0"/>
                    </a:lnTo>
                    <a:lnTo>
                      <a:pt x="36749" y="0"/>
                    </a:lnTo>
                    <a:lnTo>
                      <a:pt x="39964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5" name="Freeform: Shape 4234">
                <a:extLst>
                  <a:ext uri="{FF2B5EF4-FFF2-40B4-BE49-F238E27FC236}">
                    <a16:creationId xmlns:a16="http://schemas.microsoft.com/office/drawing/2014/main" id="{D4C4B14B-D6C3-C7D1-3F87-321BC4B7A3BA}"/>
                  </a:ext>
                </a:extLst>
              </p:cNvPr>
              <p:cNvSpPr/>
              <p:nvPr/>
            </p:nvSpPr>
            <p:spPr>
              <a:xfrm>
                <a:off x="4376398" y="3893720"/>
                <a:ext cx="40304" cy="4327"/>
              </a:xfrm>
              <a:custGeom>
                <a:avLst/>
                <a:gdLst>
                  <a:gd name="connsiteX0" fmla="*/ 40304 w 40304"/>
                  <a:gd name="connsiteY0" fmla="*/ 4327 h 4327"/>
                  <a:gd name="connsiteX1" fmla="*/ 3369 w 40304"/>
                  <a:gd name="connsiteY1" fmla="*/ 4327 h 4327"/>
                  <a:gd name="connsiteX2" fmla="*/ 0 w 40304"/>
                  <a:gd name="connsiteY2" fmla="*/ 0 h 4327"/>
                  <a:gd name="connsiteX3" fmla="*/ 36750 w 40304"/>
                  <a:gd name="connsiteY3" fmla="*/ 0 h 4327"/>
                  <a:gd name="connsiteX4" fmla="*/ 40304 w 40304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4" h="4327">
                    <a:moveTo>
                      <a:pt x="40304" y="4327"/>
                    </a:moveTo>
                    <a:lnTo>
                      <a:pt x="3369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40304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6" name="Freeform: Shape 4235">
                <a:extLst>
                  <a:ext uri="{FF2B5EF4-FFF2-40B4-BE49-F238E27FC236}">
                    <a16:creationId xmlns:a16="http://schemas.microsoft.com/office/drawing/2014/main" id="{A221B6FC-E0A4-1619-6318-D15CD37D0A94}"/>
                  </a:ext>
                </a:extLst>
              </p:cNvPr>
              <p:cNvSpPr/>
              <p:nvPr/>
            </p:nvSpPr>
            <p:spPr>
              <a:xfrm>
                <a:off x="4442170" y="3893720"/>
                <a:ext cx="40613" cy="4327"/>
              </a:xfrm>
              <a:custGeom>
                <a:avLst/>
                <a:gdLst>
                  <a:gd name="connsiteX0" fmla="*/ 40613 w 40613"/>
                  <a:gd name="connsiteY0" fmla="*/ 4327 h 4327"/>
                  <a:gd name="connsiteX1" fmla="*/ 3678 w 40613"/>
                  <a:gd name="connsiteY1" fmla="*/ 4327 h 4327"/>
                  <a:gd name="connsiteX2" fmla="*/ 0 w 40613"/>
                  <a:gd name="connsiteY2" fmla="*/ 0 h 4327"/>
                  <a:gd name="connsiteX3" fmla="*/ 36750 w 40613"/>
                  <a:gd name="connsiteY3" fmla="*/ 0 h 4327"/>
                  <a:gd name="connsiteX4" fmla="*/ 40613 w 40613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3" h="4327">
                    <a:moveTo>
                      <a:pt x="40613" y="4327"/>
                    </a:moveTo>
                    <a:lnTo>
                      <a:pt x="3678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40613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7" name="Freeform: Shape 4236">
                <a:extLst>
                  <a:ext uri="{FF2B5EF4-FFF2-40B4-BE49-F238E27FC236}">
                    <a16:creationId xmlns:a16="http://schemas.microsoft.com/office/drawing/2014/main" id="{1BDA9E89-9C8D-B3C5-8C70-46A2BA0C976E}"/>
                  </a:ext>
                </a:extLst>
              </p:cNvPr>
              <p:cNvSpPr/>
              <p:nvPr/>
            </p:nvSpPr>
            <p:spPr>
              <a:xfrm>
                <a:off x="4507911" y="3893720"/>
                <a:ext cx="40983" cy="4327"/>
              </a:xfrm>
              <a:custGeom>
                <a:avLst/>
                <a:gdLst>
                  <a:gd name="connsiteX0" fmla="*/ 40984 w 40983"/>
                  <a:gd name="connsiteY0" fmla="*/ 4327 h 4327"/>
                  <a:gd name="connsiteX1" fmla="*/ 4018 w 40983"/>
                  <a:gd name="connsiteY1" fmla="*/ 4327 h 4327"/>
                  <a:gd name="connsiteX2" fmla="*/ 0 w 40983"/>
                  <a:gd name="connsiteY2" fmla="*/ 0 h 4327"/>
                  <a:gd name="connsiteX3" fmla="*/ 36750 w 40983"/>
                  <a:gd name="connsiteY3" fmla="*/ 0 h 4327"/>
                  <a:gd name="connsiteX4" fmla="*/ 40984 w 40983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4327">
                    <a:moveTo>
                      <a:pt x="40984" y="4327"/>
                    </a:moveTo>
                    <a:lnTo>
                      <a:pt x="4018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40984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8" name="Freeform: Shape 4237">
                <a:extLst>
                  <a:ext uri="{FF2B5EF4-FFF2-40B4-BE49-F238E27FC236}">
                    <a16:creationId xmlns:a16="http://schemas.microsoft.com/office/drawing/2014/main" id="{F852AAD2-412E-EBC5-0B5A-C01E454DE519}"/>
                  </a:ext>
                </a:extLst>
              </p:cNvPr>
              <p:cNvSpPr/>
              <p:nvPr/>
            </p:nvSpPr>
            <p:spPr>
              <a:xfrm>
                <a:off x="4573683" y="3893720"/>
                <a:ext cx="41292" cy="4327"/>
              </a:xfrm>
              <a:custGeom>
                <a:avLst/>
                <a:gdLst>
                  <a:gd name="connsiteX0" fmla="*/ 41293 w 41292"/>
                  <a:gd name="connsiteY0" fmla="*/ 4327 h 4327"/>
                  <a:gd name="connsiteX1" fmla="*/ 4358 w 41292"/>
                  <a:gd name="connsiteY1" fmla="*/ 4327 h 4327"/>
                  <a:gd name="connsiteX2" fmla="*/ 0 w 41292"/>
                  <a:gd name="connsiteY2" fmla="*/ 0 h 4327"/>
                  <a:gd name="connsiteX3" fmla="*/ 36750 w 41292"/>
                  <a:gd name="connsiteY3" fmla="*/ 0 h 4327"/>
                  <a:gd name="connsiteX4" fmla="*/ 41293 w 41292"/>
                  <a:gd name="connsiteY4" fmla="*/ 4327 h 4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92" h="4327">
                    <a:moveTo>
                      <a:pt x="41293" y="4327"/>
                    </a:moveTo>
                    <a:lnTo>
                      <a:pt x="4358" y="4327"/>
                    </a:lnTo>
                    <a:lnTo>
                      <a:pt x="0" y="0"/>
                    </a:lnTo>
                    <a:lnTo>
                      <a:pt x="36750" y="0"/>
                    </a:lnTo>
                    <a:lnTo>
                      <a:pt x="41293" y="432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9" name="Freeform: Shape 4238">
                <a:extLst>
                  <a:ext uri="{FF2B5EF4-FFF2-40B4-BE49-F238E27FC236}">
                    <a16:creationId xmlns:a16="http://schemas.microsoft.com/office/drawing/2014/main" id="{2B6044A4-A413-C69F-CE99-B9A49AD36CBB}"/>
                  </a:ext>
                </a:extLst>
              </p:cNvPr>
              <p:cNvSpPr/>
              <p:nvPr/>
            </p:nvSpPr>
            <p:spPr>
              <a:xfrm>
                <a:off x="2719920" y="3900273"/>
                <a:ext cx="42096" cy="4388"/>
              </a:xfrm>
              <a:custGeom>
                <a:avLst/>
                <a:gdLst>
                  <a:gd name="connsiteX0" fmla="*/ 37244 w 42096"/>
                  <a:gd name="connsiteY0" fmla="*/ 4389 h 4388"/>
                  <a:gd name="connsiteX1" fmla="*/ 0 w 42096"/>
                  <a:gd name="connsiteY1" fmla="*/ 4389 h 4388"/>
                  <a:gd name="connsiteX2" fmla="*/ 5038 w 42096"/>
                  <a:gd name="connsiteY2" fmla="*/ 0 h 4388"/>
                  <a:gd name="connsiteX3" fmla="*/ 42097 w 42096"/>
                  <a:gd name="connsiteY3" fmla="*/ 0 h 4388"/>
                  <a:gd name="connsiteX4" fmla="*/ 37244 w 4209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96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5038" y="0"/>
                    </a:lnTo>
                    <a:lnTo>
                      <a:pt x="4209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0" name="Freeform: Shape 4239">
                <a:extLst>
                  <a:ext uri="{FF2B5EF4-FFF2-40B4-BE49-F238E27FC236}">
                    <a16:creationId xmlns:a16="http://schemas.microsoft.com/office/drawing/2014/main" id="{DBEB0097-70AD-1743-C0E2-D7A690F6196F}"/>
                  </a:ext>
                </a:extLst>
              </p:cNvPr>
              <p:cNvSpPr/>
              <p:nvPr/>
            </p:nvSpPr>
            <p:spPr>
              <a:xfrm>
                <a:off x="2786527" y="3900273"/>
                <a:ext cx="41756" cy="4388"/>
              </a:xfrm>
              <a:custGeom>
                <a:avLst/>
                <a:gdLst>
                  <a:gd name="connsiteX0" fmla="*/ 37213 w 41756"/>
                  <a:gd name="connsiteY0" fmla="*/ 4389 h 4388"/>
                  <a:gd name="connsiteX1" fmla="*/ 0 w 41756"/>
                  <a:gd name="connsiteY1" fmla="*/ 4389 h 4388"/>
                  <a:gd name="connsiteX2" fmla="*/ 4698 w 41756"/>
                  <a:gd name="connsiteY2" fmla="*/ 0 h 4388"/>
                  <a:gd name="connsiteX3" fmla="*/ 41757 w 41756"/>
                  <a:gd name="connsiteY3" fmla="*/ 0 h 4388"/>
                  <a:gd name="connsiteX4" fmla="*/ 37213 w 4175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5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4698" y="0"/>
                    </a:lnTo>
                    <a:lnTo>
                      <a:pt x="4175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1" name="Freeform: Shape 4240">
                <a:extLst>
                  <a:ext uri="{FF2B5EF4-FFF2-40B4-BE49-F238E27FC236}">
                    <a16:creationId xmlns:a16="http://schemas.microsoft.com/office/drawing/2014/main" id="{BBED9A93-2C1E-CFE2-99A6-2085E0158C40}"/>
                  </a:ext>
                </a:extLst>
              </p:cNvPr>
              <p:cNvSpPr/>
              <p:nvPr/>
            </p:nvSpPr>
            <p:spPr>
              <a:xfrm>
                <a:off x="2853133" y="3900273"/>
                <a:ext cx="41416" cy="4388"/>
              </a:xfrm>
              <a:custGeom>
                <a:avLst/>
                <a:gdLst>
                  <a:gd name="connsiteX0" fmla="*/ 37213 w 41416"/>
                  <a:gd name="connsiteY0" fmla="*/ 4389 h 4388"/>
                  <a:gd name="connsiteX1" fmla="*/ 0 w 41416"/>
                  <a:gd name="connsiteY1" fmla="*/ 4389 h 4388"/>
                  <a:gd name="connsiteX2" fmla="*/ 4358 w 41416"/>
                  <a:gd name="connsiteY2" fmla="*/ 0 h 4388"/>
                  <a:gd name="connsiteX3" fmla="*/ 41417 w 41416"/>
                  <a:gd name="connsiteY3" fmla="*/ 0 h 4388"/>
                  <a:gd name="connsiteX4" fmla="*/ 37213 w 4141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4358" y="0"/>
                    </a:lnTo>
                    <a:lnTo>
                      <a:pt x="4141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2" name="Freeform: Shape 4241">
                <a:extLst>
                  <a:ext uri="{FF2B5EF4-FFF2-40B4-BE49-F238E27FC236}">
                    <a16:creationId xmlns:a16="http://schemas.microsoft.com/office/drawing/2014/main" id="{75C37EBC-A007-83C7-E9B4-4A17F2B044C7}"/>
                  </a:ext>
                </a:extLst>
              </p:cNvPr>
              <p:cNvSpPr/>
              <p:nvPr/>
            </p:nvSpPr>
            <p:spPr>
              <a:xfrm>
                <a:off x="2919709" y="3900273"/>
                <a:ext cx="41076" cy="4388"/>
              </a:xfrm>
              <a:custGeom>
                <a:avLst/>
                <a:gdLst>
                  <a:gd name="connsiteX0" fmla="*/ 37244 w 41076"/>
                  <a:gd name="connsiteY0" fmla="*/ 4389 h 4388"/>
                  <a:gd name="connsiteX1" fmla="*/ 0 w 41076"/>
                  <a:gd name="connsiteY1" fmla="*/ 4389 h 4388"/>
                  <a:gd name="connsiteX2" fmla="*/ 4049 w 41076"/>
                  <a:gd name="connsiteY2" fmla="*/ 0 h 4388"/>
                  <a:gd name="connsiteX3" fmla="*/ 41077 w 41076"/>
                  <a:gd name="connsiteY3" fmla="*/ 0 h 4388"/>
                  <a:gd name="connsiteX4" fmla="*/ 37244 w 4107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4049" y="0"/>
                    </a:lnTo>
                    <a:lnTo>
                      <a:pt x="4107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3" name="Freeform: Shape 4242">
                <a:extLst>
                  <a:ext uri="{FF2B5EF4-FFF2-40B4-BE49-F238E27FC236}">
                    <a16:creationId xmlns:a16="http://schemas.microsoft.com/office/drawing/2014/main" id="{E58B0E81-FAAB-7FBE-B142-AB155287F14A}"/>
                  </a:ext>
                </a:extLst>
              </p:cNvPr>
              <p:cNvSpPr/>
              <p:nvPr/>
            </p:nvSpPr>
            <p:spPr>
              <a:xfrm>
                <a:off x="2986315" y="3900273"/>
                <a:ext cx="40736" cy="4388"/>
              </a:xfrm>
              <a:custGeom>
                <a:avLst/>
                <a:gdLst>
                  <a:gd name="connsiteX0" fmla="*/ 37244 w 40736"/>
                  <a:gd name="connsiteY0" fmla="*/ 4389 h 4388"/>
                  <a:gd name="connsiteX1" fmla="*/ 0 w 40736"/>
                  <a:gd name="connsiteY1" fmla="*/ 4389 h 4388"/>
                  <a:gd name="connsiteX2" fmla="*/ 3709 w 40736"/>
                  <a:gd name="connsiteY2" fmla="*/ 0 h 4388"/>
                  <a:gd name="connsiteX3" fmla="*/ 40737 w 40736"/>
                  <a:gd name="connsiteY3" fmla="*/ 0 h 4388"/>
                  <a:gd name="connsiteX4" fmla="*/ 37244 w 4073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3709" y="0"/>
                    </a:lnTo>
                    <a:lnTo>
                      <a:pt x="4073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4" name="Freeform: Shape 4243">
                <a:extLst>
                  <a:ext uri="{FF2B5EF4-FFF2-40B4-BE49-F238E27FC236}">
                    <a16:creationId xmlns:a16="http://schemas.microsoft.com/office/drawing/2014/main" id="{8C6B0936-1EC0-D98E-6273-EDBF79DC4B62}"/>
                  </a:ext>
                </a:extLst>
              </p:cNvPr>
              <p:cNvSpPr/>
              <p:nvPr/>
            </p:nvSpPr>
            <p:spPr>
              <a:xfrm>
                <a:off x="3052922" y="3900273"/>
                <a:ext cx="40396" cy="4388"/>
              </a:xfrm>
              <a:custGeom>
                <a:avLst/>
                <a:gdLst>
                  <a:gd name="connsiteX0" fmla="*/ 37213 w 40396"/>
                  <a:gd name="connsiteY0" fmla="*/ 4389 h 4388"/>
                  <a:gd name="connsiteX1" fmla="*/ 0 w 40396"/>
                  <a:gd name="connsiteY1" fmla="*/ 4389 h 4388"/>
                  <a:gd name="connsiteX2" fmla="*/ 3369 w 40396"/>
                  <a:gd name="connsiteY2" fmla="*/ 0 h 4388"/>
                  <a:gd name="connsiteX3" fmla="*/ 40397 w 40396"/>
                  <a:gd name="connsiteY3" fmla="*/ 0 h 4388"/>
                  <a:gd name="connsiteX4" fmla="*/ 37213 w 4039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3369" y="0"/>
                    </a:lnTo>
                    <a:lnTo>
                      <a:pt x="4039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5" name="Freeform: Shape 4244">
                <a:extLst>
                  <a:ext uri="{FF2B5EF4-FFF2-40B4-BE49-F238E27FC236}">
                    <a16:creationId xmlns:a16="http://schemas.microsoft.com/office/drawing/2014/main" id="{AE492978-27E1-C30E-83AD-0877E8E7B9E6}"/>
                  </a:ext>
                </a:extLst>
              </p:cNvPr>
              <p:cNvSpPr/>
              <p:nvPr/>
            </p:nvSpPr>
            <p:spPr>
              <a:xfrm>
                <a:off x="3119528" y="3900273"/>
                <a:ext cx="40056" cy="4388"/>
              </a:xfrm>
              <a:custGeom>
                <a:avLst/>
                <a:gdLst>
                  <a:gd name="connsiteX0" fmla="*/ 37213 w 40056"/>
                  <a:gd name="connsiteY0" fmla="*/ 4389 h 4388"/>
                  <a:gd name="connsiteX1" fmla="*/ 0 w 40056"/>
                  <a:gd name="connsiteY1" fmla="*/ 4389 h 4388"/>
                  <a:gd name="connsiteX2" fmla="*/ 2998 w 40056"/>
                  <a:gd name="connsiteY2" fmla="*/ 0 h 4388"/>
                  <a:gd name="connsiteX3" fmla="*/ 40057 w 40056"/>
                  <a:gd name="connsiteY3" fmla="*/ 0 h 4388"/>
                  <a:gd name="connsiteX4" fmla="*/ 37213 w 4005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2998" y="0"/>
                    </a:lnTo>
                    <a:lnTo>
                      <a:pt x="4005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6" name="Freeform: Shape 4245">
                <a:extLst>
                  <a:ext uri="{FF2B5EF4-FFF2-40B4-BE49-F238E27FC236}">
                    <a16:creationId xmlns:a16="http://schemas.microsoft.com/office/drawing/2014/main" id="{212DF545-4574-0598-A4CE-C1F1F6A102FF}"/>
                  </a:ext>
                </a:extLst>
              </p:cNvPr>
              <p:cNvSpPr/>
              <p:nvPr/>
            </p:nvSpPr>
            <p:spPr>
              <a:xfrm>
                <a:off x="3186104" y="3900273"/>
                <a:ext cx="39747" cy="4388"/>
              </a:xfrm>
              <a:custGeom>
                <a:avLst/>
                <a:gdLst>
                  <a:gd name="connsiteX0" fmla="*/ 37244 w 39747"/>
                  <a:gd name="connsiteY0" fmla="*/ 4389 h 4388"/>
                  <a:gd name="connsiteX1" fmla="*/ 0 w 39747"/>
                  <a:gd name="connsiteY1" fmla="*/ 4389 h 4388"/>
                  <a:gd name="connsiteX2" fmla="*/ 2689 w 39747"/>
                  <a:gd name="connsiteY2" fmla="*/ 0 h 4388"/>
                  <a:gd name="connsiteX3" fmla="*/ 39748 w 39747"/>
                  <a:gd name="connsiteY3" fmla="*/ 0 h 4388"/>
                  <a:gd name="connsiteX4" fmla="*/ 37244 w 39747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47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2689" y="0"/>
                    </a:lnTo>
                    <a:lnTo>
                      <a:pt x="39748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7" name="Freeform: Shape 4246">
                <a:extLst>
                  <a:ext uri="{FF2B5EF4-FFF2-40B4-BE49-F238E27FC236}">
                    <a16:creationId xmlns:a16="http://schemas.microsoft.com/office/drawing/2014/main" id="{3F4C8644-6473-0E8A-2310-89D4F034DA03}"/>
                  </a:ext>
                </a:extLst>
              </p:cNvPr>
              <p:cNvSpPr/>
              <p:nvPr/>
            </p:nvSpPr>
            <p:spPr>
              <a:xfrm>
                <a:off x="3252710" y="3900273"/>
                <a:ext cx="39376" cy="4388"/>
              </a:xfrm>
              <a:custGeom>
                <a:avLst/>
                <a:gdLst>
                  <a:gd name="connsiteX0" fmla="*/ 37244 w 39376"/>
                  <a:gd name="connsiteY0" fmla="*/ 4389 h 4388"/>
                  <a:gd name="connsiteX1" fmla="*/ 0 w 39376"/>
                  <a:gd name="connsiteY1" fmla="*/ 4389 h 4388"/>
                  <a:gd name="connsiteX2" fmla="*/ 2349 w 39376"/>
                  <a:gd name="connsiteY2" fmla="*/ 0 h 4388"/>
                  <a:gd name="connsiteX3" fmla="*/ 39377 w 39376"/>
                  <a:gd name="connsiteY3" fmla="*/ 0 h 4388"/>
                  <a:gd name="connsiteX4" fmla="*/ 37244 w 3937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6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2349" y="0"/>
                    </a:lnTo>
                    <a:lnTo>
                      <a:pt x="3937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8" name="Freeform: Shape 4247">
                <a:extLst>
                  <a:ext uri="{FF2B5EF4-FFF2-40B4-BE49-F238E27FC236}">
                    <a16:creationId xmlns:a16="http://schemas.microsoft.com/office/drawing/2014/main" id="{8153A407-4EAA-07EE-9EF3-2AB2E34B57E0}"/>
                  </a:ext>
                </a:extLst>
              </p:cNvPr>
              <p:cNvSpPr/>
              <p:nvPr/>
            </p:nvSpPr>
            <p:spPr>
              <a:xfrm>
                <a:off x="3319317" y="3900273"/>
                <a:ext cx="39036" cy="4388"/>
              </a:xfrm>
              <a:custGeom>
                <a:avLst/>
                <a:gdLst>
                  <a:gd name="connsiteX0" fmla="*/ 37213 w 39036"/>
                  <a:gd name="connsiteY0" fmla="*/ 4389 h 4388"/>
                  <a:gd name="connsiteX1" fmla="*/ 0 w 39036"/>
                  <a:gd name="connsiteY1" fmla="*/ 4389 h 4388"/>
                  <a:gd name="connsiteX2" fmla="*/ 2009 w 39036"/>
                  <a:gd name="connsiteY2" fmla="*/ 0 h 4388"/>
                  <a:gd name="connsiteX3" fmla="*/ 39037 w 39036"/>
                  <a:gd name="connsiteY3" fmla="*/ 0 h 4388"/>
                  <a:gd name="connsiteX4" fmla="*/ 37213 w 3903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3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2009" y="0"/>
                    </a:lnTo>
                    <a:lnTo>
                      <a:pt x="3903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9" name="Freeform: Shape 4248">
                <a:extLst>
                  <a:ext uri="{FF2B5EF4-FFF2-40B4-BE49-F238E27FC236}">
                    <a16:creationId xmlns:a16="http://schemas.microsoft.com/office/drawing/2014/main" id="{CBCF53C4-2F94-070F-0CC6-DDDA37DF5DC2}"/>
                  </a:ext>
                </a:extLst>
              </p:cNvPr>
              <p:cNvSpPr/>
              <p:nvPr/>
            </p:nvSpPr>
            <p:spPr>
              <a:xfrm>
                <a:off x="3385923" y="3900273"/>
                <a:ext cx="38696" cy="4388"/>
              </a:xfrm>
              <a:custGeom>
                <a:avLst/>
                <a:gdLst>
                  <a:gd name="connsiteX0" fmla="*/ 37213 w 38696"/>
                  <a:gd name="connsiteY0" fmla="*/ 4389 h 4388"/>
                  <a:gd name="connsiteX1" fmla="*/ 0 w 38696"/>
                  <a:gd name="connsiteY1" fmla="*/ 4389 h 4388"/>
                  <a:gd name="connsiteX2" fmla="*/ 1669 w 38696"/>
                  <a:gd name="connsiteY2" fmla="*/ 0 h 4388"/>
                  <a:gd name="connsiteX3" fmla="*/ 38697 w 38696"/>
                  <a:gd name="connsiteY3" fmla="*/ 0 h 4388"/>
                  <a:gd name="connsiteX4" fmla="*/ 37213 w 3869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9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1669" y="0"/>
                    </a:lnTo>
                    <a:lnTo>
                      <a:pt x="3869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0" name="Freeform: Shape 4249">
                <a:extLst>
                  <a:ext uri="{FF2B5EF4-FFF2-40B4-BE49-F238E27FC236}">
                    <a16:creationId xmlns:a16="http://schemas.microsoft.com/office/drawing/2014/main" id="{BA4522BB-EC33-CBEE-8C3E-8C9DBFD6D48D}"/>
                  </a:ext>
                </a:extLst>
              </p:cNvPr>
              <p:cNvSpPr/>
              <p:nvPr/>
            </p:nvSpPr>
            <p:spPr>
              <a:xfrm>
                <a:off x="3452499" y="3900273"/>
                <a:ext cx="38387" cy="4388"/>
              </a:xfrm>
              <a:custGeom>
                <a:avLst/>
                <a:gdLst>
                  <a:gd name="connsiteX0" fmla="*/ 37244 w 38387"/>
                  <a:gd name="connsiteY0" fmla="*/ 4389 h 4388"/>
                  <a:gd name="connsiteX1" fmla="*/ 0 w 38387"/>
                  <a:gd name="connsiteY1" fmla="*/ 4389 h 4388"/>
                  <a:gd name="connsiteX2" fmla="*/ 1329 w 38387"/>
                  <a:gd name="connsiteY2" fmla="*/ 0 h 4388"/>
                  <a:gd name="connsiteX3" fmla="*/ 38387 w 38387"/>
                  <a:gd name="connsiteY3" fmla="*/ 0 h 4388"/>
                  <a:gd name="connsiteX4" fmla="*/ 37244 w 38387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87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1329" y="0"/>
                    </a:lnTo>
                    <a:lnTo>
                      <a:pt x="3838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1" name="Freeform: Shape 4250">
                <a:extLst>
                  <a:ext uri="{FF2B5EF4-FFF2-40B4-BE49-F238E27FC236}">
                    <a16:creationId xmlns:a16="http://schemas.microsoft.com/office/drawing/2014/main" id="{64FBCCE2-831A-7C04-9450-F147CAFBC5D6}"/>
                  </a:ext>
                </a:extLst>
              </p:cNvPr>
              <p:cNvSpPr/>
              <p:nvPr/>
            </p:nvSpPr>
            <p:spPr>
              <a:xfrm>
                <a:off x="3519105" y="3900273"/>
                <a:ext cx="38047" cy="4388"/>
              </a:xfrm>
              <a:custGeom>
                <a:avLst/>
                <a:gdLst>
                  <a:gd name="connsiteX0" fmla="*/ 37244 w 38047"/>
                  <a:gd name="connsiteY0" fmla="*/ 4389 h 4388"/>
                  <a:gd name="connsiteX1" fmla="*/ 0 w 38047"/>
                  <a:gd name="connsiteY1" fmla="*/ 4389 h 4388"/>
                  <a:gd name="connsiteX2" fmla="*/ 989 w 38047"/>
                  <a:gd name="connsiteY2" fmla="*/ 0 h 4388"/>
                  <a:gd name="connsiteX3" fmla="*/ 38048 w 38047"/>
                  <a:gd name="connsiteY3" fmla="*/ 0 h 4388"/>
                  <a:gd name="connsiteX4" fmla="*/ 37244 w 38047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47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989" y="0"/>
                    </a:lnTo>
                    <a:lnTo>
                      <a:pt x="38048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2" name="Freeform: Shape 4251">
                <a:extLst>
                  <a:ext uri="{FF2B5EF4-FFF2-40B4-BE49-F238E27FC236}">
                    <a16:creationId xmlns:a16="http://schemas.microsoft.com/office/drawing/2014/main" id="{C82A86BE-688F-82E6-C51D-4C2D88BBD42B}"/>
                  </a:ext>
                </a:extLst>
              </p:cNvPr>
              <p:cNvSpPr/>
              <p:nvPr/>
            </p:nvSpPr>
            <p:spPr>
              <a:xfrm>
                <a:off x="3585712" y="3900273"/>
                <a:ext cx="37676" cy="4388"/>
              </a:xfrm>
              <a:custGeom>
                <a:avLst/>
                <a:gdLst>
                  <a:gd name="connsiteX0" fmla="*/ 37244 w 37676"/>
                  <a:gd name="connsiteY0" fmla="*/ 4389 h 4388"/>
                  <a:gd name="connsiteX1" fmla="*/ 0 w 37676"/>
                  <a:gd name="connsiteY1" fmla="*/ 4389 h 4388"/>
                  <a:gd name="connsiteX2" fmla="*/ 649 w 37676"/>
                  <a:gd name="connsiteY2" fmla="*/ 0 h 4388"/>
                  <a:gd name="connsiteX3" fmla="*/ 37677 w 37676"/>
                  <a:gd name="connsiteY3" fmla="*/ 0 h 4388"/>
                  <a:gd name="connsiteX4" fmla="*/ 37244 w 3767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76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649" y="0"/>
                    </a:lnTo>
                    <a:lnTo>
                      <a:pt x="37677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3" name="Freeform: Shape 4252">
                <a:extLst>
                  <a:ext uri="{FF2B5EF4-FFF2-40B4-BE49-F238E27FC236}">
                    <a16:creationId xmlns:a16="http://schemas.microsoft.com/office/drawing/2014/main" id="{CE89BD55-8A4D-DDB9-8988-093E8D670D13}"/>
                  </a:ext>
                </a:extLst>
              </p:cNvPr>
              <p:cNvSpPr/>
              <p:nvPr/>
            </p:nvSpPr>
            <p:spPr>
              <a:xfrm>
                <a:off x="3652319" y="3900273"/>
                <a:ext cx="37336" cy="4388"/>
              </a:xfrm>
              <a:custGeom>
                <a:avLst/>
                <a:gdLst>
                  <a:gd name="connsiteX0" fmla="*/ 37213 w 37336"/>
                  <a:gd name="connsiteY0" fmla="*/ 4389 h 4388"/>
                  <a:gd name="connsiteX1" fmla="*/ 0 w 37336"/>
                  <a:gd name="connsiteY1" fmla="*/ 4389 h 4388"/>
                  <a:gd name="connsiteX2" fmla="*/ 309 w 37336"/>
                  <a:gd name="connsiteY2" fmla="*/ 0 h 4388"/>
                  <a:gd name="connsiteX3" fmla="*/ 37337 w 37336"/>
                  <a:gd name="connsiteY3" fmla="*/ 0 h 4388"/>
                  <a:gd name="connsiteX4" fmla="*/ 37213 w 37336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4388">
                    <a:moveTo>
                      <a:pt x="37213" y="4389"/>
                    </a:moveTo>
                    <a:lnTo>
                      <a:pt x="0" y="4389"/>
                    </a:lnTo>
                    <a:lnTo>
                      <a:pt x="309" y="0"/>
                    </a:lnTo>
                    <a:lnTo>
                      <a:pt x="37337" y="0"/>
                    </a:lnTo>
                    <a:lnTo>
                      <a:pt x="3721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4" name="Freeform: Shape 4253">
                <a:extLst>
                  <a:ext uri="{FF2B5EF4-FFF2-40B4-BE49-F238E27FC236}">
                    <a16:creationId xmlns:a16="http://schemas.microsoft.com/office/drawing/2014/main" id="{3B1BC0E1-F064-941B-4A39-D5D6C764FAF4}"/>
                  </a:ext>
                </a:extLst>
              </p:cNvPr>
              <p:cNvSpPr/>
              <p:nvPr/>
            </p:nvSpPr>
            <p:spPr>
              <a:xfrm>
                <a:off x="3718894" y="3900273"/>
                <a:ext cx="37244" cy="4388"/>
              </a:xfrm>
              <a:custGeom>
                <a:avLst/>
                <a:gdLst>
                  <a:gd name="connsiteX0" fmla="*/ 37244 w 37244"/>
                  <a:gd name="connsiteY0" fmla="*/ 4389 h 4388"/>
                  <a:gd name="connsiteX1" fmla="*/ 0 w 37244"/>
                  <a:gd name="connsiteY1" fmla="*/ 4389 h 4388"/>
                  <a:gd name="connsiteX2" fmla="*/ 0 w 37244"/>
                  <a:gd name="connsiteY2" fmla="*/ 0 h 4388"/>
                  <a:gd name="connsiteX3" fmla="*/ 37028 w 37244"/>
                  <a:gd name="connsiteY3" fmla="*/ 0 h 4388"/>
                  <a:gd name="connsiteX4" fmla="*/ 37244 w 37244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44" h="4388">
                    <a:moveTo>
                      <a:pt x="37244" y="4389"/>
                    </a:moveTo>
                    <a:lnTo>
                      <a:pt x="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372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5" name="Freeform: Shape 4254">
                <a:extLst>
                  <a:ext uri="{FF2B5EF4-FFF2-40B4-BE49-F238E27FC236}">
                    <a16:creationId xmlns:a16="http://schemas.microsoft.com/office/drawing/2014/main" id="{881DD9AC-AEBE-22E4-4B34-6055DA34D306}"/>
                  </a:ext>
                </a:extLst>
              </p:cNvPr>
              <p:cNvSpPr/>
              <p:nvPr/>
            </p:nvSpPr>
            <p:spPr>
              <a:xfrm>
                <a:off x="3785130" y="3900273"/>
                <a:ext cx="37614" cy="4388"/>
              </a:xfrm>
              <a:custGeom>
                <a:avLst/>
                <a:gdLst>
                  <a:gd name="connsiteX0" fmla="*/ 37615 w 37614"/>
                  <a:gd name="connsiteY0" fmla="*/ 4389 h 4388"/>
                  <a:gd name="connsiteX1" fmla="*/ 371 w 37614"/>
                  <a:gd name="connsiteY1" fmla="*/ 4389 h 4388"/>
                  <a:gd name="connsiteX2" fmla="*/ 0 w 37614"/>
                  <a:gd name="connsiteY2" fmla="*/ 0 h 4388"/>
                  <a:gd name="connsiteX3" fmla="*/ 37059 w 37614"/>
                  <a:gd name="connsiteY3" fmla="*/ 0 h 4388"/>
                  <a:gd name="connsiteX4" fmla="*/ 37615 w 37614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14" h="4388">
                    <a:moveTo>
                      <a:pt x="37615" y="4389"/>
                    </a:moveTo>
                    <a:lnTo>
                      <a:pt x="37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37615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6" name="Freeform: Shape 4255">
                <a:extLst>
                  <a:ext uri="{FF2B5EF4-FFF2-40B4-BE49-F238E27FC236}">
                    <a16:creationId xmlns:a16="http://schemas.microsoft.com/office/drawing/2014/main" id="{CAA4DEED-45EC-A923-2C84-78E333CF1A66}"/>
                  </a:ext>
                </a:extLst>
              </p:cNvPr>
              <p:cNvSpPr/>
              <p:nvPr/>
            </p:nvSpPr>
            <p:spPr>
              <a:xfrm>
                <a:off x="3851396" y="3900273"/>
                <a:ext cx="37954" cy="4388"/>
              </a:xfrm>
              <a:custGeom>
                <a:avLst/>
                <a:gdLst>
                  <a:gd name="connsiteX0" fmla="*/ 37955 w 37954"/>
                  <a:gd name="connsiteY0" fmla="*/ 4389 h 4388"/>
                  <a:gd name="connsiteX1" fmla="*/ 711 w 37954"/>
                  <a:gd name="connsiteY1" fmla="*/ 4389 h 4388"/>
                  <a:gd name="connsiteX2" fmla="*/ 0 w 37954"/>
                  <a:gd name="connsiteY2" fmla="*/ 0 h 4388"/>
                  <a:gd name="connsiteX3" fmla="*/ 37059 w 37954"/>
                  <a:gd name="connsiteY3" fmla="*/ 0 h 4388"/>
                  <a:gd name="connsiteX4" fmla="*/ 37955 w 37954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54" h="4388">
                    <a:moveTo>
                      <a:pt x="37955" y="4389"/>
                    </a:moveTo>
                    <a:lnTo>
                      <a:pt x="71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37955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7" name="Freeform: Shape 4256">
                <a:extLst>
                  <a:ext uri="{FF2B5EF4-FFF2-40B4-BE49-F238E27FC236}">
                    <a16:creationId xmlns:a16="http://schemas.microsoft.com/office/drawing/2014/main" id="{06F1723D-5CE9-174A-69D2-CC071BC2D5DA}"/>
                  </a:ext>
                </a:extLst>
              </p:cNvPr>
              <p:cNvSpPr/>
              <p:nvPr/>
            </p:nvSpPr>
            <p:spPr>
              <a:xfrm>
                <a:off x="3917663" y="3900273"/>
                <a:ext cx="38263" cy="4388"/>
              </a:xfrm>
              <a:custGeom>
                <a:avLst/>
                <a:gdLst>
                  <a:gd name="connsiteX0" fmla="*/ 38264 w 38263"/>
                  <a:gd name="connsiteY0" fmla="*/ 4389 h 4388"/>
                  <a:gd name="connsiteX1" fmla="*/ 1051 w 38263"/>
                  <a:gd name="connsiteY1" fmla="*/ 4389 h 4388"/>
                  <a:gd name="connsiteX2" fmla="*/ 0 w 38263"/>
                  <a:gd name="connsiteY2" fmla="*/ 0 h 4388"/>
                  <a:gd name="connsiteX3" fmla="*/ 37059 w 38263"/>
                  <a:gd name="connsiteY3" fmla="*/ 0 h 4388"/>
                  <a:gd name="connsiteX4" fmla="*/ 38264 w 3826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63" h="4388">
                    <a:moveTo>
                      <a:pt x="38264" y="4389"/>
                    </a:moveTo>
                    <a:lnTo>
                      <a:pt x="105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3826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8" name="Freeform: Shape 4257">
                <a:extLst>
                  <a:ext uri="{FF2B5EF4-FFF2-40B4-BE49-F238E27FC236}">
                    <a16:creationId xmlns:a16="http://schemas.microsoft.com/office/drawing/2014/main" id="{5B334A0F-A4C0-F261-9FDC-DF29EF213F85}"/>
                  </a:ext>
                </a:extLst>
              </p:cNvPr>
              <p:cNvSpPr/>
              <p:nvPr/>
            </p:nvSpPr>
            <p:spPr>
              <a:xfrm>
                <a:off x="3983929" y="3900273"/>
                <a:ext cx="38603" cy="4388"/>
              </a:xfrm>
              <a:custGeom>
                <a:avLst/>
                <a:gdLst>
                  <a:gd name="connsiteX0" fmla="*/ 38604 w 38603"/>
                  <a:gd name="connsiteY0" fmla="*/ 4389 h 4388"/>
                  <a:gd name="connsiteX1" fmla="*/ 1391 w 38603"/>
                  <a:gd name="connsiteY1" fmla="*/ 4389 h 4388"/>
                  <a:gd name="connsiteX2" fmla="*/ 0 w 38603"/>
                  <a:gd name="connsiteY2" fmla="*/ 0 h 4388"/>
                  <a:gd name="connsiteX3" fmla="*/ 37028 w 38603"/>
                  <a:gd name="connsiteY3" fmla="*/ 0 h 4388"/>
                  <a:gd name="connsiteX4" fmla="*/ 38604 w 3860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" h="4388">
                    <a:moveTo>
                      <a:pt x="38604" y="4389"/>
                    </a:moveTo>
                    <a:lnTo>
                      <a:pt x="1391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3860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9" name="Freeform: Shape 4258">
                <a:extLst>
                  <a:ext uri="{FF2B5EF4-FFF2-40B4-BE49-F238E27FC236}">
                    <a16:creationId xmlns:a16="http://schemas.microsoft.com/office/drawing/2014/main" id="{6FAAC0FD-95B4-74CB-8646-AAB688843EC0}"/>
                  </a:ext>
                </a:extLst>
              </p:cNvPr>
              <p:cNvSpPr/>
              <p:nvPr/>
            </p:nvSpPr>
            <p:spPr>
              <a:xfrm>
                <a:off x="4050196" y="3900273"/>
                <a:ext cx="38943" cy="4388"/>
              </a:xfrm>
              <a:custGeom>
                <a:avLst/>
                <a:gdLst>
                  <a:gd name="connsiteX0" fmla="*/ 38944 w 38943"/>
                  <a:gd name="connsiteY0" fmla="*/ 4389 h 4388"/>
                  <a:gd name="connsiteX1" fmla="*/ 1700 w 38943"/>
                  <a:gd name="connsiteY1" fmla="*/ 4389 h 4388"/>
                  <a:gd name="connsiteX2" fmla="*/ 0 w 38943"/>
                  <a:gd name="connsiteY2" fmla="*/ 0 h 4388"/>
                  <a:gd name="connsiteX3" fmla="*/ 37028 w 38943"/>
                  <a:gd name="connsiteY3" fmla="*/ 0 h 4388"/>
                  <a:gd name="connsiteX4" fmla="*/ 38944 w 3894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43" h="4388">
                    <a:moveTo>
                      <a:pt x="38944" y="4389"/>
                    </a:moveTo>
                    <a:lnTo>
                      <a:pt x="170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389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0" name="Freeform: Shape 4259">
                <a:extLst>
                  <a:ext uri="{FF2B5EF4-FFF2-40B4-BE49-F238E27FC236}">
                    <a16:creationId xmlns:a16="http://schemas.microsoft.com/office/drawing/2014/main" id="{D4BDF34A-6AB9-6A13-4C96-2223736986BB}"/>
                  </a:ext>
                </a:extLst>
              </p:cNvPr>
              <p:cNvSpPr/>
              <p:nvPr/>
            </p:nvSpPr>
            <p:spPr>
              <a:xfrm>
                <a:off x="4116463" y="3900273"/>
                <a:ext cx="39283" cy="4388"/>
              </a:xfrm>
              <a:custGeom>
                <a:avLst/>
                <a:gdLst>
                  <a:gd name="connsiteX0" fmla="*/ 39284 w 39283"/>
                  <a:gd name="connsiteY0" fmla="*/ 4389 h 4388"/>
                  <a:gd name="connsiteX1" fmla="*/ 2040 w 39283"/>
                  <a:gd name="connsiteY1" fmla="*/ 4389 h 4388"/>
                  <a:gd name="connsiteX2" fmla="*/ 0 w 39283"/>
                  <a:gd name="connsiteY2" fmla="*/ 0 h 4388"/>
                  <a:gd name="connsiteX3" fmla="*/ 37028 w 39283"/>
                  <a:gd name="connsiteY3" fmla="*/ 0 h 4388"/>
                  <a:gd name="connsiteX4" fmla="*/ 39284 w 3928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83" h="4388">
                    <a:moveTo>
                      <a:pt x="39284" y="4389"/>
                    </a:moveTo>
                    <a:lnTo>
                      <a:pt x="204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3928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1" name="Freeform: Shape 4260">
                <a:extLst>
                  <a:ext uri="{FF2B5EF4-FFF2-40B4-BE49-F238E27FC236}">
                    <a16:creationId xmlns:a16="http://schemas.microsoft.com/office/drawing/2014/main" id="{6FC3E4BF-7247-C5BB-EAE4-63A7641B0F07}"/>
                  </a:ext>
                </a:extLst>
              </p:cNvPr>
              <p:cNvSpPr/>
              <p:nvPr/>
            </p:nvSpPr>
            <p:spPr>
              <a:xfrm>
                <a:off x="4182698" y="3900273"/>
                <a:ext cx="39623" cy="4388"/>
              </a:xfrm>
              <a:custGeom>
                <a:avLst/>
                <a:gdLst>
                  <a:gd name="connsiteX0" fmla="*/ 39624 w 39623"/>
                  <a:gd name="connsiteY0" fmla="*/ 4389 h 4388"/>
                  <a:gd name="connsiteX1" fmla="*/ 2411 w 39623"/>
                  <a:gd name="connsiteY1" fmla="*/ 4389 h 4388"/>
                  <a:gd name="connsiteX2" fmla="*/ 0 w 39623"/>
                  <a:gd name="connsiteY2" fmla="*/ 0 h 4388"/>
                  <a:gd name="connsiteX3" fmla="*/ 37059 w 39623"/>
                  <a:gd name="connsiteY3" fmla="*/ 0 h 4388"/>
                  <a:gd name="connsiteX4" fmla="*/ 39624 w 3962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3" h="4388">
                    <a:moveTo>
                      <a:pt x="39624" y="4389"/>
                    </a:moveTo>
                    <a:lnTo>
                      <a:pt x="241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3962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2" name="Freeform: Shape 4261">
                <a:extLst>
                  <a:ext uri="{FF2B5EF4-FFF2-40B4-BE49-F238E27FC236}">
                    <a16:creationId xmlns:a16="http://schemas.microsoft.com/office/drawing/2014/main" id="{76136DA2-9B30-19D4-D3D9-D3BF18FC27C2}"/>
                  </a:ext>
                </a:extLst>
              </p:cNvPr>
              <p:cNvSpPr/>
              <p:nvPr/>
            </p:nvSpPr>
            <p:spPr>
              <a:xfrm>
                <a:off x="4248965" y="3900273"/>
                <a:ext cx="39964" cy="4388"/>
              </a:xfrm>
              <a:custGeom>
                <a:avLst/>
                <a:gdLst>
                  <a:gd name="connsiteX0" fmla="*/ 39964 w 39964"/>
                  <a:gd name="connsiteY0" fmla="*/ 4389 h 4388"/>
                  <a:gd name="connsiteX1" fmla="*/ 2751 w 39964"/>
                  <a:gd name="connsiteY1" fmla="*/ 4389 h 4388"/>
                  <a:gd name="connsiteX2" fmla="*/ 0 w 39964"/>
                  <a:gd name="connsiteY2" fmla="*/ 0 h 4388"/>
                  <a:gd name="connsiteX3" fmla="*/ 37059 w 39964"/>
                  <a:gd name="connsiteY3" fmla="*/ 0 h 4388"/>
                  <a:gd name="connsiteX4" fmla="*/ 39964 w 39964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64" h="4388">
                    <a:moveTo>
                      <a:pt x="39964" y="4389"/>
                    </a:moveTo>
                    <a:lnTo>
                      <a:pt x="275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3996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3" name="Freeform: Shape 4262">
                <a:extLst>
                  <a:ext uri="{FF2B5EF4-FFF2-40B4-BE49-F238E27FC236}">
                    <a16:creationId xmlns:a16="http://schemas.microsoft.com/office/drawing/2014/main" id="{DEC227D9-66B9-37FD-CE71-D628E11872B0}"/>
                  </a:ext>
                </a:extLst>
              </p:cNvPr>
              <p:cNvSpPr/>
              <p:nvPr/>
            </p:nvSpPr>
            <p:spPr>
              <a:xfrm>
                <a:off x="4315231" y="3900273"/>
                <a:ext cx="40303" cy="4388"/>
              </a:xfrm>
              <a:custGeom>
                <a:avLst/>
                <a:gdLst>
                  <a:gd name="connsiteX0" fmla="*/ 40304 w 40303"/>
                  <a:gd name="connsiteY0" fmla="*/ 4389 h 4388"/>
                  <a:gd name="connsiteX1" fmla="*/ 3060 w 40303"/>
                  <a:gd name="connsiteY1" fmla="*/ 4389 h 4388"/>
                  <a:gd name="connsiteX2" fmla="*/ 0 w 40303"/>
                  <a:gd name="connsiteY2" fmla="*/ 0 h 4388"/>
                  <a:gd name="connsiteX3" fmla="*/ 37028 w 40303"/>
                  <a:gd name="connsiteY3" fmla="*/ 0 h 4388"/>
                  <a:gd name="connsiteX4" fmla="*/ 40304 w 4030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3" h="4388">
                    <a:moveTo>
                      <a:pt x="40304" y="4389"/>
                    </a:moveTo>
                    <a:lnTo>
                      <a:pt x="306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4030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4" name="Freeform: Shape 4263">
                <a:extLst>
                  <a:ext uri="{FF2B5EF4-FFF2-40B4-BE49-F238E27FC236}">
                    <a16:creationId xmlns:a16="http://schemas.microsoft.com/office/drawing/2014/main" id="{52D6BF3C-B649-98A6-4CA1-4FA00357881B}"/>
                  </a:ext>
                </a:extLst>
              </p:cNvPr>
              <p:cNvSpPr/>
              <p:nvPr/>
            </p:nvSpPr>
            <p:spPr>
              <a:xfrm>
                <a:off x="4381498" y="3900273"/>
                <a:ext cx="40643" cy="4388"/>
              </a:xfrm>
              <a:custGeom>
                <a:avLst/>
                <a:gdLst>
                  <a:gd name="connsiteX0" fmla="*/ 40644 w 40643"/>
                  <a:gd name="connsiteY0" fmla="*/ 4389 h 4388"/>
                  <a:gd name="connsiteX1" fmla="*/ 3400 w 40643"/>
                  <a:gd name="connsiteY1" fmla="*/ 4389 h 4388"/>
                  <a:gd name="connsiteX2" fmla="*/ 0 w 40643"/>
                  <a:gd name="connsiteY2" fmla="*/ 0 h 4388"/>
                  <a:gd name="connsiteX3" fmla="*/ 37028 w 40643"/>
                  <a:gd name="connsiteY3" fmla="*/ 0 h 4388"/>
                  <a:gd name="connsiteX4" fmla="*/ 40644 w 4064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3" h="4388">
                    <a:moveTo>
                      <a:pt x="40644" y="4389"/>
                    </a:moveTo>
                    <a:lnTo>
                      <a:pt x="340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4064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5" name="Freeform: Shape 4264">
                <a:extLst>
                  <a:ext uri="{FF2B5EF4-FFF2-40B4-BE49-F238E27FC236}">
                    <a16:creationId xmlns:a16="http://schemas.microsoft.com/office/drawing/2014/main" id="{A28314C3-D913-A177-76B8-57D700895B75}"/>
                  </a:ext>
                </a:extLst>
              </p:cNvPr>
              <p:cNvSpPr/>
              <p:nvPr/>
            </p:nvSpPr>
            <p:spPr>
              <a:xfrm>
                <a:off x="4447764" y="3900273"/>
                <a:ext cx="40952" cy="4388"/>
              </a:xfrm>
              <a:custGeom>
                <a:avLst/>
                <a:gdLst>
                  <a:gd name="connsiteX0" fmla="*/ 40953 w 40952"/>
                  <a:gd name="connsiteY0" fmla="*/ 4389 h 4388"/>
                  <a:gd name="connsiteX1" fmla="*/ 3740 w 40952"/>
                  <a:gd name="connsiteY1" fmla="*/ 4389 h 4388"/>
                  <a:gd name="connsiteX2" fmla="*/ 0 w 40952"/>
                  <a:gd name="connsiteY2" fmla="*/ 0 h 4388"/>
                  <a:gd name="connsiteX3" fmla="*/ 37028 w 40952"/>
                  <a:gd name="connsiteY3" fmla="*/ 0 h 4388"/>
                  <a:gd name="connsiteX4" fmla="*/ 40953 w 40952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2" h="4388">
                    <a:moveTo>
                      <a:pt x="40953" y="4389"/>
                    </a:moveTo>
                    <a:lnTo>
                      <a:pt x="3740" y="4389"/>
                    </a:lnTo>
                    <a:lnTo>
                      <a:pt x="0" y="0"/>
                    </a:lnTo>
                    <a:lnTo>
                      <a:pt x="37028" y="0"/>
                    </a:lnTo>
                    <a:lnTo>
                      <a:pt x="40953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6" name="Freeform: Shape 4265">
                <a:extLst>
                  <a:ext uri="{FF2B5EF4-FFF2-40B4-BE49-F238E27FC236}">
                    <a16:creationId xmlns:a16="http://schemas.microsoft.com/office/drawing/2014/main" id="{A7F3C64F-BBBA-78F9-35AB-B3310164F642}"/>
                  </a:ext>
                </a:extLst>
              </p:cNvPr>
              <p:cNvSpPr/>
              <p:nvPr/>
            </p:nvSpPr>
            <p:spPr>
              <a:xfrm>
                <a:off x="4514000" y="3900273"/>
                <a:ext cx="41323" cy="4388"/>
              </a:xfrm>
              <a:custGeom>
                <a:avLst/>
                <a:gdLst>
                  <a:gd name="connsiteX0" fmla="*/ 41324 w 41323"/>
                  <a:gd name="connsiteY0" fmla="*/ 4389 h 4388"/>
                  <a:gd name="connsiteX1" fmla="*/ 4111 w 41323"/>
                  <a:gd name="connsiteY1" fmla="*/ 4389 h 4388"/>
                  <a:gd name="connsiteX2" fmla="*/ 0 w 41323"/>
                  <a:gd name="connsiteY2" fmla="*/ 0 h 4388"/>
                  <a:gd name="connsiteX3" fmla="*/ 37059 w 41323"/>
                  <a:gd name="connsiteY3" fmla="*/ 0 h 4388"/>
                  <a:gd name="connsiteX4" fmla="*/ 41324 w 4132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388">
                    <a:moveTo>
                      <a:pt x="41324" y="4389"/>
                    </a:moveTo>
                    <a:lnTo>
                      <a:pt x="4111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4132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7" name="Freeform: Shape 4266">
                <a:extLst>
                  <a:ext uri="{FF2B5EF4-FFF2-40B4-BE49-F238E27FC236}">
                    <a16:creationId xmlns:a16="http://schemas.microsoft.com/office/drawing/2014/main" id="{070DCE37-2183-A8FB-AB74-6C596AD0B2CC}"/>
                  </a:ext>
                </a:extLst>
              </p:cNvPr>
              <p:cNvSpPr/>
              <p:nvPr/>
            </p:nvSpPr>
            <p:spPr>
              <a:xfrm>
                <a:off x="4580267" y="3900273"/>
                <a:ext cx="41663" cy="4388"/>
              </a:xfrm>
              <a:custGeom>
                <a:avLst/>
                <a:gdLst>
                  <a:gd name="connsiteX0" fmla="*/ 41664 w 41663"/>
                  <a:gd name="connsiteY0" fmla="*/ 4389 h 4388"/>
                  <a:gd name="connsiteX1" fmla="*/ 4420 w 41663"/>
                  <a:gd name="connsiteY1" fmla="*/ 4389 h 4388"/>
                  <a:gd name="connsiteX2" fmla="*/ 0 w 41663"/>
                  <a:gd name="connsiteY2" fmla="*/ 0 h 4388"/>
                  <a:gd name="connsiteX3" fmla="*/ 37059 w 41663"/>
                  <a:gd name="connsiteY3" fmla="*/ 0 h 4388"/>
                  <a:gd name="connsiteX4" fmla="*/ 41664 w 41663"/>
                  <a:gd name="connsiteY4" fmla="*/ 4389 h 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4388">
                    <a:moveTo>
                      <a:pt x="41664" y="4389"/>
                    </a:moveTo>
                    <a:lnTo>
                      <a:pt x="4420" y="4389"/>
                    </a:lnTo>
                    <a:lnTo>
                      <a:pt x="0" y="0"/>
                    </a:lnTo>
                    <a:lnTo>
                      <a:pt x="37059" y="0"/>
                    </a:lnTo>
                    <a:lnTo>
                      <a:pt x="41664" y="4389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8" name="Freeform: Shape 4267">
                <a:extLst>
                  <a:ext uri="{FF2B5EF4-FFF2-40B4-BE49-F238E27FC236}">
                    <a16:creationId xmlns:a16="http://schemas.microsoft.com/office/drawing/2014/main" id="{3999D2F4-096A-92C4-95E2-7645C2B52255}"/>
                  </a:ext>
                </a:extLst>
              </p:cNvPr>
              <p:cNvSpPr/>
              <p:nvPr/>
            </p:nvSpPr>
            <p:spPr>
              <a:xfrm>
                <a:off x="2712193" y="3906949"/>
                <a:ext cx="42467" cy="4450"/>
              </a:xfrm>
              <a:custGeom>
                <a:avLst/>
                <a:gdLst>
                  <a:gd name="connsiteX0" fmla="*/ 37522 w 42467"/>
                  <a:gd name="connsiteY0" fmla="*/ 4451 h 4450"/>
                  <a:gd name="connsiteX1" fmla="*/ 0 w 42467"/>
                  <a:gd name="connsiteY1" fmla="*/ 4451 h 4450"/>
                  <a:gd name="connsiteX2" fmla="*/ 5131 w 42467"/>
                  <a:gd name="connsiteY2" fmla="*/ 0 h 4450"/>
                  <a:gd name="connsiteX3" fmla="*/ 42467 w 42467"/>
                  <a:gd name="connsiteY3" fmla="*/ 0 h 4450"/>
                  <a:gd name="connsiteX4" fmla="*/ 37522 w 42467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67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5131" y="0"/>
                    </a:lnTo>
                    <a:lnTo>
                      <a:pt x="4246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9" name="Freeform: Shape 4268">
                <a:extLst>
                  <a:ext uri="{FF2B5EF4-FFF2-40B4-BE49-F238E27FC236}">
                    <a16:creationId xmlns:a16="http://schemas.microsoft.com/office/drawing/2014/main" id="{AA067447-2CDF-9923-EFA9-1CAC7F568D3C}"/>
                  </a:ext>
                </a:extLst>
              </p:cNvPr>
              <p:cNvSpPr/>
              <p:nvPr/>
            </p:nvSpPr>
            <p:spPr>
              <a:xfrm>
                <a:off x="2779325" y="3906949"/>
                <a:ext cx="42096" cy="4450"/>
              </a:xfrm>
              <a:custGeom>
                <a:avLst/>
                <a:gdLst>
                  <a:gd name="connsiteX0" fmla="*/ 37522 w 42096"/>
                  <a:gd name="connsiteY0" fmla="*/ 4451 h 4450"/>
                  <a:gd name="connsiteX1" fmla="*/ 0 w 42096"/>
                  <a:gd name="connsiteY1" fmla="*/ 4451 h 4450"/>
                  <a:gd name="connsiteX2" fmla="*/ 4760 w 42096"/>
                  <a:gd name="connsiteY2" fmla="*/ 0 h 4450"/>
                  <a:gd name="connsiteX3" fmla="*/ 42097 w 42096"/>
                  <a:gd name="connsiteY3" fmla="*/ 0 h 4450"/>
                  <a:gd name="connsiteX4" fmla="*/ 37522 w 4209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9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4760" y="0"/>
                    </a:lnTo>
                    <a:lnTo>
                      <a:pt x="4209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0" name="Freeform: Shape 4269">
                <a:extLst>
                  <a:ext uri="{FF2B5EF4-FFF2-40B4-BE49-F238E27FC236}">
                    <a16:creationId xmlns:a16="http://schemas.microsoft.com/office/drawing/2014/main" id="{F0E9C48E-D8D7-7AEE-B9D2-147B3401FEA5}"/>
                  </a:ext>
                </a:extLst>
              </p:cNvPr>
              <p:cNvSpPr/>
              <p:nvPr/>
            </p:nvSpPr>
            <p:spPr>
              <a:xfrm>
                <a:off x="2846426" y="3906949"/>
                <a:ext cx="41787" cy="4450"/>
              </a:xfrm>
              <a:custGeom>
                <a:avLst/>
                <a:gdLst>
                  <a:gd name="connsiteX0" fmla="*/ 37522 w 41787"/>
                  <a:gd name="connsiteY0" fmla="*/ 4451 h 4450"/>
                  <a:gd name="connsiteX1" fmla="*/ 0 w 41787"/>
                  <a:gd name="connsiteY1" fmla="*/ 4451 h 4450"/>
                  <a:gd name="connsiteX2" fmla="*/ 4451 w 41787"/>
                  <a:gd name="connsiteY2" fmla="*/ 0 h 4450"/>
                  <a:gd name="connsiteX3" fmla="*/ 41788 w 41787"/>
                  <a:gd name="connsiteY3" fmla="*/ 0 h 4450"/>
                  <a:gd name="connsiteX4" fmla="*/ 37522 w 41787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4451" y="0"/>
                    </a:lnTo>
                    <a:lnTo>
                      <a:pt x="41788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1" name="Freeform: Shape 4270">
                <a:extLst>
                  <a:ext uri="{FF2B5EF4-FFF2-40B4-BE49-F238E27FC236}">
                    <a16:creationId xmlns:a16="http://schemas.microsoft.com/office/drawing/2014/main" id="{F9649894-2E9C-E1BA-7960-077A4E995049}"/>
                  </a:ext>
                </a:extLst>
              </p:cNvPr>
              <p:cNvSpPr/>
              <p:nvPr/>
            </p:nvSpPr>
            <p:spPr>
              <a:xfrm>
                <a:off x="2913558" y="3906949"/>
                <a:ext cx="41416" cy="4450"/>
              </a:xfrm>
              <a:custGeom>
                <a:avLst/>
                <a:gdLst>
                  <a:gd name="connsiteX0" fmla="*/ 37522 w 41416"/>
                  <a:gd name="connsiteY0" fmla="*/ 4451 h 4450"/>
                  <a:gd name="connsiteX1" fmla="*/ 0 w 41416"/>
                  <a:gd name="connsiteY1" fmla="*/ 4451 h 4450"/>
                  <a:gd name="connsiteX2" fmla="*/ 4080 w 41416"/>
                  <a:gd name="connsiteY2" fmla="*/ 0 h 4450"/>
                  <a:gd name="connsiteX3" fmla="*/ 41417 w 41416"/>
                  <a:gd name="connsiteY3" fmla="*/ 0 h 4450"/>
                  <a:gd name="connsiteX4" fmla="*/ 37522 w 4141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4080" y="0"/>
                    </a:lnTo>
                    <a:lnTo>
                      <a:pt x="4141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2" name="Freeform: Shape 4271">
                <a:extLst>
                  <a:ext uri="{FF2B5EF4-FFF2-40B4-BE49-F238E27FC236}">
                    <a16:creationId xmlns:a16="http://schemas.microsoft.com/office/drawing/2014/main" id="{D4B77428-7542-84D2-1FC8-81E82C0F34A7}"/>
                  </a:ext>
                </a:extLst>
              </p:cNvPr>
              <p:cNvSpPr/>
              <p:nvPr/>
            </p:nvSpPr>
            <p:spPr>
              <a:xfrm>
                <a:off x="2980659" y="3906949"/>
                <a:ext cx="41076" cy="4450"/>
              </a:xfrm>
              <a:custGeom>
                <a:avLst/>
                <a:gdLst>
                  <a:gd name="connsiteX0" fmla="*/ 37522 w 41076"/>
                  <a:gd name="connsiteY0" fmla="*/ 4451 h 4450"/>
                  <a:gd name="connsiteX1" fmla="*/ 0 w 41076"/>
                  <a:gd name="connsiteY1" fmla="*/ 4451 h 4450"/>
                  <a:gd name="connsiteX2" fmla="*/ 3771 w 41076"/>
                  <a:gd name="connsiteY2" fmla="*/ 0 h 4450"/>
                  <a:gd name="connsiteX3" fmla="*/ 41077 w 41076"/>
                  <a:gd name="connsiteY3" fmla="*/ 0 h 4450"/>
                  <a:gd name="connsiteX4" fmla="*/ 37522 w 4107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3771" y="0"/>
                    </a:lnTo>
                    <a:lnTo>
                      <a:pt x="4107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3" name="Freeform: Shape 4272">
                <a:extLst>
                  <a:ext uri="{FF2B5EF4-FFF2-40B4-BE49-F238E27FC236}">
                    <a16:creationId xmlns:a16="http://schemas.microsoft.com/office/drawing/2014/main" id="{8B02D23C-D1E8-962A-871D-1256F3601A26}"/>
                  </a:ext>
                </a:extLst>
              </p:cNvPr>
              <p:cNvSpPr/>
              <p:nvPr/>
            </p:nvSpPr>
            <p:spPr>
              <a:xfrm>
                <a:off x="3047791" y="3906949"/>
                <a:ext cx="40736" cy="4450"/>
              </a:xfrm>
              <a:custGeom>
                <a:avLst/>
                <a:gdLst>
                  <a:gd name="connsiteX0" fmla="*/ 37522 w 40736"/>
                  <a:gd name="connsiteY0" fmla="*/ 4451 h 4450"/>
                  <a:gd name="connsiteX1" fmla="*/ 0 w 40736"/>
                  <a:gd name="connsiteY1" fmla="*/ 4451 h 4450"/>
                  <a:gd name="connsiteX2" fmla="*/ 3400 w 40736"/>
                  <a:gd name="connsiteY2" fmla="*/ 0 h 4450"/>
                  <a:gd name="connsiteX3" fmla="*/ 40737 w 40736"/>
                  <a:gd name="connsiteY3" fmla="*/ 0 h 4450"/>
                  <a:gd name="connsiteX4" fmla="*/ 37522 w 4073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3400" y="0"/>
                    </a:lnTo>
                    <a:lnTo>
                      <a:pt x="4073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4" name="Freeform: Shape 4273">
                <a:extLst>
                  <a:ext uri="{FF2B5EF4-FFF2-40B4-BE49-F238E27FC236}">
                    <a16:creationId xmlns:a16="http://schemas.microsoft.com/office/drawing/2014/main" id="{06B484B6-9147-9649-9AD6-17A6437A450B}"/>
                  </a:ext>
                </a:extLst>
              </p:cNvPr>
              <p:cNvSpPr/>
              <p:nvPr/>
            </p:nvSpPr>
            <p:spPr>
              <a:xfrm>
                <a:off x="3114892" y="3906949"/>
                <a:ext cx="40396" cy="4450"/>
              </a:xfrm>
              <a:custGeom>
                <a:avLst/>
                <a:gdLst>
                  <a:gd name="connsiteX0" fmla="*/ 37522 w 40396"/>
                  <a:gd name="connsiteY0" fmla="*/ 4451 h 4450"/>
                  <a:gd name="connsiteX1" fmla="*/ 0 w 40396"/>
                  <a:gd name="connsiteY1" fmla="*/ 4451 h 4450"/>
                  <a:gd name="connsiteX2" fmla="*/ 3060 w 40396"/>
                  <a:gd name="connsiteY2" fmla="*/ 0 h 4450"/>
                  <a:gd name="connsiteX3" fmla="*/ 40396 w 40396"/>
                  <a:gd name="connsiteY3" fmla="*/ 0 h 4450"/>
                  <a:gd name="connsiteX4" fmla="*/ 37522 w 4039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3060" y="0"/>
                    </a:lnTo>
                    <a:lnTo>
                      <a:pt x="4039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5" name="Freeform: Shape 4274">
                <a:extLst>
                  <a:ext uri="{FF2B5EF4-FFF2-40B4-BE49-F238E27FC236}">
                    <a16:creationId xmlns:a16="http://schemas.microsoft.com/office/drawing/2014/main" id="{B20ADE6F-04FA-F169-5B9A-43134B47F433}"/>
                  </a:ext>
                </a:extLst>
              </p:cNvPr>
              <p:cNvSpPr/>
              <p:nvPr/>
            </p:nvSpPr>
            <p:spPr>
              <a:xfrm>
                <a:off x="3182024" y="3906949"/>
                <a:ext cx="40056" cy="4450"/>
              </a:xfrm>
              <a:custGeom>
                <a:avLst/>
                <a:gdLst>
                  <a:gd name="connsiteX0" fmla="*/ 37522 w 40056"/>
                  <a:gd name="connsiteY0" fmla="*/ 4451 h 4450"/>
                  <a:gd name="connsiteX1" fmla="*/ 0 w 40056"/>
                  <a:gd name="connsiteY1" fmla="*/ 4451 h 4450"/>
                  <a:gd name="connsiteX2" fmla="*/ 2720 w 40056"/>
                  <a:gd name="connsiteY2" fmla="*/ 0 h 4450"/>
                  <a:gd name="connsiteX3" fmla="*/ 40057 w 40056"/>
                  <a:gd name="connsiteY3" fmla="*/ 0 h 4450"/>
                  <a:gd name="connsiteX4" fmla="*/ 37522 w 4005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2720" y="0"/>
                    </a:lnTo>
                    <a:lnTo>
                      <a:pt x="4005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6" name="Freeform: Shape 4275">
                <a:extLst>
                  <a:ext uri="{FF2B5EF4-FFF2-40B4-BE49-F238E27FC236}">
                    <a16:creationId xmlns:a16="http://schemas.microsoft.com/office/drawing/2014/main" id="{5C041028-F6EA-D1C6-EC12-B8AEF5F1C7E6}"/>
                  </a:ext>
                </a:extLst>
              </p:cNvPr>
              <p:cNvSpPr/>
              <p:nvPr/>
            </p:nvSpPr>
            <p:spPr>
              <a:xfrm>
                <a:off x="3249125" y="3906949"/>
                <a:ext cx="39716" cy="4450"/>
              </a:xfrm>
              <a:custGeom>
                <a:avLst/>
                <a:gdLst>
                  <a:gd name="connsiteX0" fmla="*/ 37522 w 39716"/>
                  <a:gd name="connsiteY0" fmla="*/ 4451 h 4450"/>
                  <a:gd name="connsiteX1" fmla="*/ 0 w 39716"/>
                  <a:gd name="connsiteY1" fmla="*/ 4451 h 4450"/>
                  <a:gd name="connsiteX2" fmla="*/ 2380 w 39716"/>
                  <a:gd name="connsiteY2" fmla="*/ 0 h 4450"/>
                  <a:gd name="connsiteX3" fmla="*/ 39717 w 39716"/>
                  <a:gd name="connsiteY3" fmla="*/ 0 h 4450"/>
                  <a:gd name="connsiteX4" fmla="*/ 37522 w 3971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1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2380" y="0"/>
                    </a:lnTo>
                    <a:lnTo>
                      <a:pt x="3971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7" name="Freeform: Shape 4276">
                <a:extLst>
                  <a:ext uri="{FF2B5EF4-FFF2-40B4-BE49-F238E27FC236}">
                    <a16:creationId xmlns:a16="http://schemas.microsoft.com/office/drawing/2014/main" id="{80E7D28B-E355-2ECC-B0E6-9A214D24B741}"/>
                  </a:ext>
                </a:extLst>
              </p:cNvPr>
              <p:cNvSpPr/>
              <p:nvPr/>
            </p:nvSpPr>
            <p:spPr>
              <a:xfrm>
                <a:off x="3316257" y="3906949"/>
                <a:ext cx="39346" cy="4450"/>
              </a:xfrm>
              <a:custGeom>
                <a:avLst/>
                <a:gdLst>
                  <a:gd name="connsiteX0" fmla="*/ 37522 w 39346"/>
                  <a:gd name="connsiteY0" fmla="*/ 4451 h 4450"/>
                  <a:gd name="connsiteX1" fmla="*/ 0 w 39346"/>
                  <a:gd name="connsiteY1" fmla="*/ 4451 h 4450"/>
                  <a:gd name="connsiteX2" fmla="*/ 2040 w 39346"/>
                  <a:gd name="connsiteY2" fmla="*/ 0 h 4450"/>
                  <a:gd name="connsiteX3" fmla="*/ 39346 w 39346"/>
                  <a:gd name="connsiteY3" fmla="*/ 0 h 4450"/>
                  <a:gd name="connsiteX4" fmla="*/ 37522 w 3934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4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2040" y="0"/>
                    </a:lnTo>
                    <a:lnTo>
                      <a:pt x="3934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8" name="Freeform: Shape 4277">
                <a:extLst>
                  <a:ext uri="{FF2B5EF4-FFF2-40B4-BE49-F238E27FC236}">
                    <a16:creationId xmlns:a16="http://schemas.microsoft.com/office/drawing/2014/main" id="{8EBC482E-3420-0B5C-E104-58664B5CBB60}"/>
                  </a:ext>
                </a:extLst>
              </p:cNvPr>
              <p:cNvSpPr/>
              <p:nvPr/>
            </p:nvSpPr>
            <p:spPr>
              <a:xfrm>
                <a:off x="3383358" y="3906949"/>
                <a:ext cx="39036" cy="4450"/>
              </a:xfrm>
              <a:custGeom>
                <a:avLst/>
                <a:gdLst>
                  <a:gd name="connsiteX0" fmla="*/ 37522 w 39036"/>
                  <a:gd name="connsiteY0" fmla="*/ 4451 h 4450"/>
                  <a:gd name="connsiteX1" fmla="*/ 0 w 39036"/>
                  <a:gd name="connsiteY1" fmla="*/ 4451 h 4450"/>
                  <a:gd name="connsiteX2" fmla="*/ 1700 w 39036"/>
                  <a:gd name="connsiteY2" fmla="*/ 0 h 4450"/>
                  <a:gd name="connsiteX3" fmla="*/ 39037 w 39036"/>
                  <a:gd name="connsiteY3" fmla="*/ 0 h 4450"/>
                  <a:gd name="connsiteX4" fmla="*/ 37522 w 39036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36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1700" y="0"/>
                    </a:lnTo>
                    <a:lnTo>
                      <a:pt x="39037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9" name="Freeform: Shape 4278">
                <a:extLst>
                  <a:ext uri="{FF2B5EF4-FFF2-40B4-BE49-F238E27FC236}">
                    <a16:creationId xmlns:a16="http://schemas.microsoft.com/office/drawing/2014/main" id="{DA67F5DD-731A-6DA0-02F9-F2AE25FF9A6B}"/>
                  </a:ext>
                </a:extLst>
              </p:cNvPr>
              <p:cNvSpPr/>
              <p:nvPr/>
            </p:nvSpPr>
            <p:spPr>
              <a:xfrm>
                <a:off x="3450490" y="3906949"/>
                <a:ext cx="38665" cy="4450"/>
              </a:xfrm>
              <a:custGeom>
                <a:avLst/>
                <a:gdLst>
                  <a:gd name="connsiteX0" fmla="*/ 37522 w 38665"/>
                  <a:gd name="connsiteY0" fmla="*/ 4451 h 4450"/>
                  <a:gd name="connsiteX1" fmla="*/ 0 w 38665"/>
                  <a:gd name="connsiteY1" fmla="*/ 4451 h 4450"/>
                  <a:gd name="connsiteX2" fmla="*/ 1329 w 38665"/>
                  <a:gd name="connsiteY2" fmla="*/ 0 h 4450"/>
                  <a:gd name="connsiteX3" fmla="*/ 38666 w 38665"/>
                  <a:gd name="connsiteY3" fmla="*/ 0 h 4450"/>
                  <a:gd name="connsiteX4" fmla="*/ 37522 w 38665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65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1329" y="0"/>
                    </a:lnTo>
                    <a:lnTo>
                      <a:pt x="3866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0" name="Freeform: Shape 4279">
                <a:extLst>
                  <a:ext uri="{FF2B5EF4-FFF2-40B4-BE49-F238E27FC236}">
                    <a16:creationId xmlns:a16="http://schemas.microsoft.com/office/drawing/2014/main" id="{9DE51227-7DC0-197A-68FA-67040E33E62B}"/>
                  </a:ext>
                </a:extLst>
              </p:cNvPr>
              <p:cNvSpPr/>
              <p:nvPr/>
            </p:nvSpPr>
            <p:spPr>
              <a:xfrm>
                <a:off x="3517591" y="3906949"/>
                <a:ext cx="38325" cy="4450"/>
              </a:xfrm>
              <a:custGeom>
                <a:avLst/>
                <a:gdLst>
                  <a:gd name="connsiteX0" fmla="*/ 37522 w 38325"/>
                  <a:gd name="connsiteY0" fmla="*/ 4451 h 4450"/>
                  <a:gd name="connsiteX1" fmla="*/ 0 w 38325"/>
                  <a:gd name="connsiteY1" fmla="*/ 4451 h 4450"/>
                  <a:gd name="connsiteX2" fmla="*/ 1020 w 38325"/>
                  <a:gd name="connsiteY2" fmla="*/ 0 h 4450"/>
                  <a:gd name="connsiteX3" fmla="*/ 38326 w 38325"/>
                  <a:gd name="connsiteY3" fmla="*/ 0 h 4450"/>
                  <a:gd name="connsiteX4" fmla="*/ 37522 w 38325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25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1020" y="0"/>
                    </a:lnTo>
                    <a:lnTo>
                      <a:pt x="3832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1" name="Freeform: Shape 4280">
                <a:extLst>
                  <a:ext uri="{FF2B5EF4-FFF2-40B4-BE49-F238E27FC236}">
                    <a16:creationId xmlns:a16="http://schemas.microsoft.com/office/drawing/2014/main" id="{94BB4E7F-B1A3-4C3D-5F9A-AE2265A102D5}"/>
                  </a:ext>
                </a:extLst>
              </p:cNvPr>
              <p:cNvSpPr/>
              <p:nvPr/>
            </p:nvSpPr>
            <p:spPr>
              <a:xfrm>
                <a:off x="3584723" y="3906949"/>
                <a:ext cx="37985" cy="4450"/>
              </a:xfrm>
              <a:custGeom>
                <a:avLst/>
                <a:gdLst>
                  <a:gd name="connsiteX0" fmla="*/ 37522 w 37985"/>
                  <a:gd name="connsiteY0" fmla="*/ 4451 h 4450"/>
                  <a:gd name="connsiteX1" fmla="*/ 0 w 37985"/>
                  <a:gd name="connsiteY1" fmla="*/ 4451 h 4450"/>
                  <a:gd name="connsiteX2" fmla="*/ 649 w 37985"/>
                  <a:gd name="connsiteY2" fmla="*/ 0 h 4450"/>
                  <a:gd name="connsiteX3" fmla="*/ 37986 w 37985"/>
                  <a:gd name="connsiteY3" fmla="*/ 0 h 4450"/>
                  <a:gd name="connsiteX4" fmla="*/ 37522 w 37985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85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649" y="0"/>
                    </a:lnTo>
                    <a:lnTo>
                      <a:pt x="3798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2" name="Freeform: Shape 4281">
                <a:extLst>
                  <a:ext uri="{FF2B5EF4-FFF2-40B4-BE49-F238E27FC236}">
                    <a16:creationId xmlns:a16="http://schemas.microsoft.com/office/drawing/2014/main" id="{05625D61-FE18-E87B-A778-28E845EDB202}"/>
                  </a:ext>
                </a:extLst>
              </p:cNvPr>
              <p:cNvSpPr/>
              <p:nvPr/>
            </p:nvSpPr>
            <p:spPr>
              <a:xfrm>
                <a:off x="3651824" y="3906949"/>
                <a:ext cx="37645" cy="4450"/>
              </a:xfrm>
              <a:custGeom>
                <a:avLst/>
                <a:gdLst>
                  <a:gd name="connsiteX0" fmla="*/ 37522 w 37645"/>
                  <a:gd name="connsiteY0" fmla="*/ 4451 h 4450"/>
                  <a:gd name="connsiteX1" fmla="*/ 0 w 37645"/>
                  <a:gd name="connsiteY1" fmla="*/ 4451 h 4450"/>
                  <a:gd name="connsiteX2" fmla="*/ 340 w 37645"/>
                  <a:gd name="connsiteY2" fmla="*/ 0 h 4450"/>
                  <a:gd name="connsiteX3" fmla="*/ 37646 w 37645"/>
                  <a:gd name="connsiteY3" fmla="*/ 0 h 4450"/>
                  <a:gd name="connsiteX4" fmla="*/ 37522 w 37645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45" h="4450">
                    <a:moveTo>
                      <a:pt x="37522" y="4451"/>
                    </a:moveTo>
                    <a:lnTo>
                      <a:pt x="0" y="4451"/>
                    </a:lnTo>
                    <a:lnTo>
                      <a:pt x="340" y="0"/>
                    </a:lnTo>
                    <a:lnTo>
                      <a:pt x="37646" y="0"/>
                    </a:lnTo>
                    <a:lnTo>
                      <a:pt x="37522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3" name="Freeform: Shape 4282">
                <a:extLst>
                  <a:ext uri="{FF2B5EF4-FFF2-40B4-BE49-F238E27FC236}">
                    <a16:creationId xmlns:a16="http://schemas.microsoft.com/office/drawing/2014/main" id="{1746396F-03B9-12F9-0076-7C2D0B0C3C8E}"/>
                  </a:ext>
                </a:extLst>
              </p:cNvPr>
              <p:cNvSpPr/>
              <p:nvPr/>
            </p:nvSpPr>
            <p:spPr>
              <a:xfrm>
                <a:off x="3718925" y="3906949"/>
                <a:ext cx="37553" cy="4450"/>
              </a:xfrm>
              <a:custGeom>
                <a:avLst/>
                <a:gdLst>
                  <a:gd name="connsiteX0" fmla="*/ 37553 w 37553"/>
                  <a:gd name="connsiteY0" fmla="*/ 4451 h 4450"/>
                  <a:gd name="connsiteX1" fmla="*/ 31 w 37553"/>
                  <a:gd name="connsiteY1" fmla="*/ 4451 h 4450"/>
                  <a:gd name="connsiteX2" fmla="*/ 0 w 37553"/>
                  <a:gd name="connsiteY2" fmla="*/ 0 h 4450"/>
                  <a:gd name="connsiteX3" fmla="*/ 37337 w 37553"/>
                  <a:gd name="connsiteY3" fmla="*/ 0 h 4450"/>
                  <a:gd name="connsiteX4" fmla="*/ 37553 w 3755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53" h="4450">
                    <a:moveTo>
                      <a:pt x="37553" y="4451"/>
                    </a:moveTo>
                    <a:lnTo>
                      <a:pt x="31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3755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4" name="Freeform: Shape 4283">
                <a:extLst>
                  <a:ext uri="{FF2B5EF4-FFF2-40B4-BE49-F238E27FC236}">
                    <a16:creationId xmlns:a16="http://schemas.microsoft.com/office/drawing/2014/main" id="{52CEFA0D-4316-350E-B248-D17E80FCFD05}"/>
                  </a:ext>
                </a:extLst>
              </p:cNvPr>
              <p:cNvSpPr/>
              <p:nvPr/>
            </p:nvSpPr>
            <p:spPr>
              <a:xfrm>
                <a:off x="3785686" y="3906949"/>
                <a:ext cx="37893" cy="4450"/>
              </a:xfrm>
              <a:custGeom>
                <a:avLst/>
                <a:gdLst>
                  <a:gd name="connsiteX0" fmla="*/ 37893 w 37893"/>
                  <a:gd name="connsiteY0" fmla="*/ 4451 h 4450"/>
                  <a:gd name="connsiteX1" fmla="*/ 371 w 37893"/>
                  <a:gd name="connsiteY1" fmla="*/ 4451 h 4450"/>
                  <a:gd name="connsiteX2" fmla="*/ 0 w 37893"/>
                  <a:gd name="connsiteY2" fmla="*/ 0 h 4450"/>
                  <a:gd name="connsiteX3" fmla="*/ 37337 w 37893"/>
                  <a:gd name="connsiteY3" fmla="*/ 0 h 4450"/>
                  <a:gd name="connsiteX4" fmla="*/ 37893 w 3789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3" h="4450">
                    <a:moveTo>
                      <a:pt x="37893" y="4451"/>
                    </a:moveTo>
                    <a:lnTo>
                      <a:pt x="371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3789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5" name="Freeform: Shape 4284">
                <a:extLst>
                  <a:ext uri="{FF2B5EF4-FFF2-40B4-BE49-F238E27FC236}">
                    <a16:creationId xmlns:a16="http://schemas.microsoft.com/office/drawing/2014/main" id="{B8B1AEC1-2F82-6C8A-B04C-9FEA70B808DE}"/>
                  </a:ext>
                </a:extLst>
              </p:cNvPr>
              <p:cNvSpPr/>
              <p:nvPr/>
            </p:nvSpPr>
            <p:spPr>
              <a:xfrm>
                <a:off x="3852478" y="3906949"/>
                <a:ext cx="38233" cy="4450"/>
              </a:xfrm>
              <a:custGeom>
                <a:avLst/>
                <a:gdLst>
                  <a:gd name="connsiteX0" fmla="*/ 38233 w 38233"/>
                  <a:gd name="connsiteY0" fmla="*/ 4451 h 4450"/>
                  <a:gd name="connsiteX1" fmla="*/ 711 w 38233"/>
                  <a:gd name="connsiteY1" fmla="*/ 4451 h 4450"/>
                  <a:gd name="connsiteX2" fmla="*/ 0 w 38233"/>
                  <a:gd name="connsiteY2" fmla="*/ 0 h 4450"/>
                  <a:gd name="connsiteX3" fmla="*/ 37306 w 38233"/>
                  <a:gd name="connsiteY3" fmla="*/ 0 h 4450"/>
                  <a:gd name="connsiteX4" fmla="*/ 38233 w 3823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3" h="4450">
                    <a:moveTo>
                      <a:pt x="38233" y="4451"/>
                    </a:moveTo>
                    <a:lnTo>
                      <a:pt x="711" y="4451"/>
                    </a:lnTo>
                    <a:lnTo>
                      <a:pt x="0" y="0"/>
                    </a:lnTo>
                    <a:lnTo>
                      <a:pt x="37306" y="0"/>
                    </a:lnTo>
                    <a:lnTo>
                      <a:pt x="3823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6" name="Freeform: Shape 4285">
                <a:extLst>
                  <a:ext uri="{FF2B5EF4-FFF2-40B4-BE49-F238E27FC236}">
                    <a16:creationId xmlns:a16="http://schemas.microsoft.com/office/drawing/2014/main" id="{201F9A47-765A-B649-5EF8-42A8C176667B}"/>
                  </a:ext>
                </a:extLst>
              </p:cNvPr>
              <p:cNvSpPr/>
              <p:nvPr/>
            </p:nvSpPr>
            <p:spPr>
              <a:xfrm>
                <a:off x="3919239" y="3906949"/>
                <a:ext cx="38572" cy="4450"/>
              </a:xfrm>
              <a:custGeom>
                <a:avLst/>
                <a:gdLst>
                  <a:gd name="connsiteX0" fmla="*/ 38573 w 38572"/>
                  <a:gd name="connsiteY0" fmla="*/ 4451 h 4450"/>
                  <a:gd name="connsiteX1" fmla="*/ 1051 w 38572"/>
                  <a:gd name="connsiteY1" fmla="*/ 4451 h 4450"/>
                  <a:gd name="connsiteX2" fmla="*/ 0 w 38572"/>
                  <a:gd name="connsiteY2" fmla="*/ 0 h 4450"/>
                  <a:gd name="connsiteX3" fmla="*/ 37337 w 38572"/>
                  <a:gd name="connsiteY3" fmla="*/ 0 h 4450"/>
                  <a:gd name="connsiteX4" fmla="*/ 38573 w 38572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72" h="4450">
                    <a:moveTo>
                      <a:pt x="38573" y="4451"/>
                    </a:moveTo>
                    <a:lnTo>
                      <a:pt x="1051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3857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7" name="Freeform: Shape 4286">
                <a:extLst>
                  <a:ext uri="{FF2B5EF4-FFF2-40B4-BE49-F238E27FC236}">
                    <a16:creationId xmlns:a16="http://schemas.microsoft.com/office/drawing/2014/main" id="{087BAAB4-9579-37A0-34D8-546403D9B819}"/>
                  </a:ext>
                </a:extLst>
              </p:cNvPr>
              <p:cNvSpPr/>
              <p:nvPr/>
            </p:nvSpPr>
            <p:spPr>
              <a:xfrm>
                <a:off x="3986031" y="3906949"/>
                <a:ext cx="38912" cy="4450"/>
              </a:xfrm>
              <a:custGeom>
                <a:avLst/>
                <a:gdLst>
                  <a:gd name="connsiteX0" fmla="*/ 38913 w 38912"/>
                  <a:gd name="connsiteY0" fmla="*/ 4451 h 4450"/>
                  <a:gd name="connsiteX1" fmla="*/ 1391 w 38912"/>
                  <a:gd name="connsiteY1" fmla="*/ 4451 h 4450"/>
                  <a:gd name="connsiteX2" fmla="*/ 0 w 38912"/>
                  <a:gd name="connsiteY2" fmla="*/ 0 h 4450"/>
                  <a:gd name="connsiteX3" fmla="*/ 37306 w 38912"/>
                  <a:gd name="connsiteY3" fmla="*/ 0 h 4450"/>
                  <a:gd name="connsiteX4" fmla="*/ 38913 w 38912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2" h="4450">
                    <a:moveTo>
                      <a:pt x="38913" y="4451"/>
                    </a:moveTo>
                    <a:lnTo>
                      <a:pt x="1391" y="4451"/>
                    </a:lnTo>
                    <a:lnTo>
                      <a:pt x="0" y="0"/>
                    </a:lnTo>
                    <a:lnTo>
                      <a:pt x="37306" y="0"/>
                    </a:lnTo>
                    <a:lnTo>
                      <a:pt x="3891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8" name="Freeform: Shape 4287">
                <a:extLst>
                  <a:ext uri="{FF2B5EF4-FFF2-40B4-BE49-F238E27FC236}">
                    <a16:creationId xmlns:a16="http://schemas.microsoft.com/office/drawing/2014/main" id="{DED95D16-9623-745A-F785-7EF9C92DEA79}"/>
                  </a:ext>
                </a:extLst>
              </p:cNvPr>
              <p:cNvSpPr/>
              <p:nvPr/>
            </p:nvSpPr>
            <p:spPr>
              <a:xfrm>
                <a:off x="4052792" y="3906949"/>
                <a:ext cx="39252" cy="4450"/>
              </a:xfrm>
              <a:custGeom>
                <a:avLst/>
                <a:gdLst>
                  <a:gd name="connsiteX0" fmla="*/ 39253 w 39252"/>
                  <a:gd name="connsiteY0" fmla="*/ 4451 h 4450"/>
                  <a:gd name="connsiteX1" fmla="*/ 1731 w 39252"/>
                  <a:gd name="connsiteY1" fmla="*/ 4451 h 4450"/>
                  <a:gd name="connsiteX2" fmla="*/ 0 w 39252"/>
                  <a:gd name="connsiteY2" fmla="*/ 0 h 4450"/>
                  <a:gd name="connsiteX3" fmla="*/ 37337 w 39252"/>
                  <a:gd name="connsiteY3" fmla="*/ 0 h 4450"/>
                  <a:gd name="connsiteX4" fmla="*/ 39253 w 39252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52" h="4450">
                    <a:moveTo>
                      <a:pt x="39253" y="4451"/>
                    </a:moveTo>
                    <a:lnTo>
                      <a:pt x="1731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3925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9" name="Freeform: Shape 4288">
                <a:extLst>
                  <a:ext uri="{FF2B5EF4-FFF2-40B4-BE49-F238E27FC236}">
                    <a16:creationId xmlns:a16="http://schemas.microsoft.com/office/drawing/2014/main" id="{652EE31B-0B0E-1228-173A-567E1FAB5B2B}"/>
                  </a:ext>
                </a:extLst>
              </p:cNvPr>
              <p:cNvSpPr/>
              <p:nvPr/>
            </p:nvSpPr>
            <p:spPr>
              <a:xfrm>
                <a:off x="4119553" y="3906949"/>
                <a:ext cx="39624" cy="4450"/>
              </a:xfrm>
              <a:custGeom>
                <a:avLst/>
                <a:gdLst>
                  <a:gd name="connsiteX0" fmla="*/ 39624 w 39624"/>
                  <a:gd name="connsiteY0" fmla="*/ 4451 h 4450"/>
                  <a:gd name="connsiteX1" fmla="*/ 2102 w 39624"/>
                  <a:gd name="connsiteY1" fmla="*/ 4451 h 4450"/>
                  <a:gd name="connsiteX2" fmla="*/ 0 w 39624"/>
                  <a:gd name="connsiteY2" fmla="*/ 0 h 4450"/>
                  <a:gd name="connsiteX3" fmla="*/ 37337 w 39624"/>
                  <a:gd name="connsiteY3" fmla="*/ 0 h 4450"/>
                  <a:gd name="connsiteX4" fmla="*/ 39624 w 39624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" h="4450">
                    <a:moveTo>
                      <a:pt x="39624" y="4451"/>
                    </a:moveTo>
                    <a:lnTo>
                      <a:pt x="2102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39624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0" name="Freeform: Shape 4289">
                <a:extLst>
                  <a:ext uri="{FF2B5EF4-FFF2-40B4-BE49-F238E27FC236}">
                    <a16:creationId xmlns:a16="http://schemas.microsoft.com/office/drawing/2014/main" id="{99FCAE68-29E9-5456-51C8-16A551D08DB7}"/>
                  </a:ext>
                </a:extLst>
              </p:cNvPr>
              <p:cNvSpPr/>
              <p:nvPr/>
            </p:nvSpPr>
            <p:spPr>
              <a:xfrm>
                <a:off x="4186345" y="3906949"/>
                <a:ext cx="39933" cy="4450"/>
              </a:xfrm>
              <a:custGeom>
                <a:avLst/>
                <a:gdLst>
                  <a:gd name="connsiteX0" fmla="*/ 39933 w 39933"/>
                  <a:gd name="connsiteY0" fmla="*/ 4451 h 4450"/>
                  <a:gd name="connsiteX1" fmla="*/ 2411 w 39933"/>
                  <a:gd name="connsiteY1" fmla="*/ 4451 h 4450"/>
                  <a:gd name="connsiteX2" fmla="*/ 0 w 39933"/>
                  <a:gd name="connsiteY2" fmla="*/ 0 h 4450"/>
                  <a:gd name="connsiteX3" fmla="*/ 37306 w 39933"/>
                  <a:gd name="connsiteY3" fmla="*/ 0 h 4450"/>
                  <a:gd name="connsiteX4" fmla="*/ 39933 w 3993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3" h="4450">
                    <a:moveTo>
                      <a:pt x="39933" y="4451"/>
                    </a:moveTo>
                    <a:lnTo>
                      <a:pt x="2411" y="4451"/>
                    </a:lnTo>
                    <a:lnTo>
                      <a:pt x="0" y="0"/>
                    </a:lnTo>
                    <a:lnTo>
                      <a:pt x="37306" y="0"/>
                    </a:lnTo>
                    <a:lnTo>
                      <a:pt x="3993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1" name="Freeform: Shape 4290">
                <a:extLst>
                  <a:ext uri="{FF2B5EF4-FFF2-40B4-BE49-F238E27FC236}">
                    <a16:creationId xmlns:a16="http://schemas.microsoft.com/office/drawing/2014/main" id="{613AFBEB-C436-6BB5-A495-E689FFB873E2}"/>
                  </a:ext>
                </a:extLst>
              </p:cNvPr>
              <p:cNvSpPr/>
              <p:nvPr/>
            </p:nvSpPr>
            <p:spPr>
              <a:xfrm>
                <a:off x="4253106" y="3906949"/>
                <a:ext cx="40304" cy="4450"/>
              </a:xfrm>
              <a:custGeom>
                <a:avLst/>
                <a:gdLst>
                  <a:gd name="connsiteX0" fmla="*/ 40304 w 40304"/>
                  <a:gd name="connsiteY0" fmla="*/ 4451 h 4450"/>
                  <a:gd name="connsiteX1" fmla="*/ 2782 w 40304"/>
                  <a:gd name="connsiteY1" fmla="*/ 4451 h 4450"/>
                  <a:gd name="connsiteX2" fmla="*/ 0 w 40304"/>
                  <a:gd name="connsiteY2" fmla="*/ 0 h 4450"/>
                  <a:gd name="connsiteX3" fmla="*/ 37337 w 40304"/>
                  <a:gd name="connsiteY3" fmla="*/ 0 h 4450"/>
                  <a:gd name="connsiteX4" fmla="*/ 40304 w 40304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04" h="4450">
                    <a:moveTo>
                      <a:pt x="40304" y="4451"/>
                    </a:moveTo>
                    <a:lnTo>
                      <a:pt x="2782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40304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2" name="Freeform: Shape 4291">
                <a:extLst>
                  <a:ext uri="{FF2B5EF4-FFF2-40B4-BE49-F238E27FC236}">
                    <a16:creationId xmlns:a16="http://schemas.microsoft.com/office/drawing/2014/main" id="{78831CE5-CCA3-5A50-5D1F-32D2DCAD5F19}"/>
                  </a:ext>
                </a:extLst>
              </p:cNvPr>
              <p:cNvSpPr/>
              <p:nvPr/>
            </p:nvSpPr>
            <p:spPr>
              <a:xfrm>
                <a:off x="4319899" y="3906949"/>
                <a:ext cx="40612" cy="4450"/>
              </a:xfrm>
              <a:custGeom>
                <a:avLst/>
                <a:gdLst>
                  <a:gd name="connsiteX0" fmla="*/ 40613 w 40612"/>
                  <a:gd name="connsiteY0" fmla="*/ 4451 h 4450"/>
                  <a:gd name="connsiteX1" fmla="*/ 3122 w 40612"/>
                  <a:gd name="connsiteY1" fmla="*/ 4451 h 4450"/>
                  <a:gd name="connsiteX2" fmla="*/ 0 w 40612"/>
                  <a:gd name="connsiteY2" fmla="*/ 0 h 4450"/>
                  <a:gd name="connsiteX3" fmla="*/ 37306 w 40612"/>
                  <a:gd name="connsiteY3" fmla="*/ 0 h 4450"/>
                  <a:gd name="connsiteX4" fmla="*/ 40613 w 40612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2" h="4450">
                    <a:moveTo>
                      <a:pt x="40613" y="4451"/>
                    </a:moveTo>
                    <a:lnTo>
                      <a:pt x="3122" y="4451"/>
                    </a:lnTo>
                    <a:lnTo>
                      <a:pt x="0" y="0"/>
                    </a:lnTo>
                    <a:lnTo>
                      <a:pt x="37306" y="0"/>
                    </a:lnTo>
                    <a:lnTo>
                      <a:pt x="40613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3" name="Freeform: Shape 4292">
                <a:extLst>
                  <a:ext uri="{FF2B5EF4-FFF2-40B4-BE49-F238E27FC236}">
                    <a16:creationId xmlns:a16="http://schemas.microsoft.com/office/drawing/2014/main" id="{40B70219-FAD9-1C20-B178-DFC7ED003D52}"/>
                  </a:ext>
                </a:extLst>
              </p:cNvPr>
              <p:cNvSpPr/>
              <p:nvPr/>
            </p:nvSpPr>
            <p:spPr>
              <a:xfrm>
                <a:off x="4386660" y="3906949"/>
                <a:ext cx="40983" cy="4450"/>
              </a:xfrm>
              <a:custGeom>
                <a:avLst/>
                <a:gdLst>
                  <a:gd name="connsiteX0" fmla="*/ 40984 w 40983"/>
                  <a:gd name="connsiteY0" fmla="*/ 4451 h 4450"/>
                  <a:gd name="connsiteX1" fmla="*/ 3462 w 40983"/>
                  <a:gd name="connsiteY1" fmla="*/ 4451 h 4450"/>
                  <a:gd name="connsiteX2" fmla="*/ 0 w 40983"/>
                  <a:gd name="connsiteY2" fmla="*/ 0 h 4450"/>
                  <a:gd name="connsiteX3" fmla="*/ 37337 w 40983"/>
                  <a:gd name="connsiteY3" fmla="*/ 0 h 4450"/>
                  <a:gd name="connsiteX4" fmla="*/ 40984 w 4098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4450">
                    <a:moveTo>
                      <a:pt x="40984" y="4451"/>
                    </a:moveTo>
                    <a:lnTo>
                      <a:pt x="3462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40984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4" name="Freeform: Shape 4293">
                <a:extLst>
                  <a:ext uri="{FF2B5EF4-FFF2-40B4-BE49-F238E27FC236}">
                    <a16:creationId xmlns:a16="http://schemas.microsoft.com/office/drawing/2014/main" id="{16C3E656-68AE-59C9-A7A1-DABA8D19E4CD}"/>
                  </a:ext>
                </a:extLst>
              </p:cNvPr>
              <p:cNvSpPr/>
              <p:nvPr/>
            </p:nvSpPr>
            <p:spPr>
              <a:xfrm>
                <a:off x="4453420" y="3906949"/>
                <a:ext cx="41323" cy="4450"/>
              </a:xfrm>
              <a:custGeom>
                <a:avLst/>
                <a:gdLst>
                  <a:gd name="connsiteX0" fmla="*/ 41324 w 41323"/>
                  <a:gd name="connsiteY0" fmla="*/ 4451 h 4450"/>
                  <a:gd name="connsiteX1" fmla="*/ 3833 w 41323"/>
                  <a:gd name="connsiteY1" fmla="*/ 4451 h 4450"/>
                  <a:gd name="connsiteX2" fmla="*/ 0 w 41323"/>
                  <a:gd name="connsiteY2" fmla="*/ 0 h 4450"/>
                  <a:gd name="connsiteX3" fmla="*/ 37337 w 41323"/>
                  <a:gd name="connsiteY3" fmla="*/ 0 h 4450"/>
                  <a:gd name="connsiteX4" fmla="*/ 41324 w 4132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450">
                    <a:moveTo>
                      <a:pt x="41324" y="4451"/>
                    </a:moveTo>
                    <a:lnTo>
                      <a:pt x="3833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41324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5" name="Freeform: Shape 4294">
                <a:extLst>
                  <a:ext uri="{FF2B5EF4-FFF2-40B4-BE49-F238E27FC236}">
                    <a16:creationId xmlns:a16="http://schemas.microsoft.com/office/drawing/2014/main" id="{721CDCB4-9F4E-9028-4692-FE720CA5094E}"/>
                  </a:ext>
                </a:extLst>
              </p:cNvPr>
              <p:cNvSpPr/>
              <p:nvPr/>
            </p:nvSpPr>
            <p:spPr>
              <a:xfrm>
                <a:off x="4520212" y="3906949"/>
                <a:ext cx="41663" cy="4450"/>
              </a:xfrm>
              <a:custGeom>
                <a:avLst/>
                <a:gdLst>
                  <a:gd name="connsiteX0" fmla="*/ 41664 w 41663"/>
                  <a:gd name="connsiteY0" fmla="*/ 4451 h 4450"/>
                  <a:gd name="connsiteX1" fmla="*/ 4142 w 41663"/>
                  <a:gd name="connsiteY1" fmla="*/ 4451 h 4450"/>
                  <a:gd name="connsiteX2" fmla="*/ 0 w 41663"/>
                  <a:gd name="connsiteY2" fmla="*/ 0 h 4450"/>
                  <a:gd name="connsiteX3" fmla="*/ 37306 w 41663"/>
                  <a:gd name="connsiteY3" fmla="*/ 0 h 4450"/>
                  <a:gd name="connsiteX4" fmla="*/ 41664 w 41663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4450">
                    <a:moveTo>
                      <a:pt x="41664" y="4451"/>
                    </a:moveTo>
                    <a:lnTo>
                      <a:pt x="4142" y="4451"/>
                    </a:lnTo>
                    <a:lnTo>
                      <a:pt x="0" y="0"/>
                    </a:lnTo>
                    <a:lnTo>
                      <a:pt x="37306" y="0"/>
                    </a:lnTo>
                    <a:lnTo>
                      <a:pt x="41664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6" name="Freeform: Shape 4295">
                <a:extLst>
                  <a:ext uri="{FF2B5EF4-FFF2-40B4-BE49-F238E27FC236}">
                    <a16:creationId xmlns:a16="http://schemas.microsoft.com/office/drawing/2014/main" id="{A41F32F8-6EC4-F466-4152-EBB6166D62FF}"/>
                  </a:ext>
                </a:extLst>
              </p:cNvPr>
              <p:cNvSpPr/>
              <p:nvPr/>
            </p:nvSpPr>
            <p:spPr>
              <a:xfrm>
                <a:off x="4586973" y="3906949"/>
                <a:ext cx="42035" cy="4450"/>
              </a:xfrm>
              <a:custGeom>
                <a:avLst/>
                <a:gdLst>
                  <a:gd name="connsiteX0" fmla="*/ 42035 w 42035"/>
                  <a:gd name="connsiteY0" fmla="*/ 4451 h 4450"/>
                  <a:gd name="connsiteX1" fmla="*/ 4513 w 42035"/>
                  <a:gd name="connsiteY1" fmla="*/ 4451 h 4450"/>
                  <a:gd name="connsiteX2" fmla="*/ 0 w 42035"/>
                  <a:gd name="connsiteY2" fmla="*/ 0 h 4450"/>
                  <a:gd name="connsiteX3" fmla="*/ 37337 w 42035"/>
                  <a:gd name="connsiteY3" fmla="*/ 0 h 4450"/>
                  <a:gd name="connsiteX4" fmla="*/ 42035 w 42035"/>
                  <a:gd name="connsiteY4" fmla="*/ 4451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35" h="4450">
                    <a:moveTo>
                      <a:pt x="42035" y="4451"/>
                    </a:moveTo>
                    <a:lnTo>
                      <a:pt x="4513" y="4451"/>
                    </a:lnTo>
                    <a:lnTo>
                      <a:pt x="0" y="0"/>
                    </a:lnTo>
                    <a:lnTo>
                      <a:pt x="37337" y="0"/>
                    </a:lnTo>
                    <a:lnTo>
                      <a:pt x="42035" y="4451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7" name="Freeform: Shape 4296">
                <a:extLst>
                  <a:ext uri="{FF2B5EF4-FFF2-40B4-BE49-F238E27FC236}">
                    <a16:creationId xmlns:a16="http://schemas.microsoft.com/office/drawing/2014/main" id="{72E579B4-AC89-88C6-D772-22743F03FC57}"/>
                  </a:ext>
                </a:extLst>
              </p:cNvPr>
              <p:cNvSpPr/>
              <p:nvPr/>
            </p:nvSpPr>
            <p:spPr>
              <a:xfrm>
                <a:off x="2704342" y="3913718"/>
                <a:ext cx="42838" cy="4512"/>
              </a:xfrm>
              <a:custGeom>
                <a:avLst/>
                <a:gdLst>
                  <a:gd name="connsiteX0" fmla="*/ 37831 w 42838"/>
                  <a:gd name="connsiteY0" fmla="*/ 4513 h 4512"/>
                  <a:gd name="connsiteX1" fmla="*/ 0 w 42838"/>
                  <a:gd name="connsiteY1" fmla="*/ 4513 h 4512"/>
                  <a:gd name="connsiteX2" fmla="*/ 5223 w 42838"/>
                  <a:gd name="connsiteY2" fmla="*/ 0 h 4512"/>
                  <a:gd name="connsiteX3" fmla="*/ 42838 w 42838"/>
                  <a:gd name="connsiteY3" fmla="*/ 0 h 4512"/>
                  <a:gd name="connsiteX4" fmla="*/ 37831 w 42838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8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5223" y="0"/>
                    </a:lnTo>
                    <a:lnTo>
                      <a:pt x="42838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8" name="Freeform: Shape 4297">
                <a:extLst>
                  <a:ext uri="{FF2B5EF4-FFF2-40B4-BE49-F238E27FC236}">
                    <a16:creationId xmlns:a16="http://schemas.microsoft.com/office/drawing/2014/main" id="{1D0BAFBB-AFB9-DD55-5C89-B749DFA411C2}"/>
                  </a:ext>
                </a:extLst>
              </p:cNvPr>
              <p:cNvSpPr/>
              <p:nvPr/>
            </p:nvSpPr>
            <p:spPr>
              <a:xfrm>
                <a:off x="2772000" y="3913718"/>
                <a:ext cx="42467" cy="4512"/>
              </a:xfrm>
              <a:custGeom>
                <a:avLst/>
                <a:gdLst>
                  <a:gd name="connsiteX0" fmla="*/ 37800 w 42467"/>
                  <a:gd name="connsiteY0" fmla="*/ 4513 h 4512"/>
                  <a:gd name="connsiteX1" fmla="*/ 0 w 42467"/>
                  <a:gd name="connsiteY1" fmla="*/ 4513 h 4512"/>
                  <a:gd name="connsiteX2" fmla="*/ 4853 w 42467"/>
                  <a:gd name="connsiteY2" fmla="*/ 0 h 4512"/>
                  <a:gd name="connsiteX3" fmla="*/ 42467 w 42467"/>
                  <a:gd name="connsiteY3" fmla="*/ 0 h 4512"/>
                  <a:gd name="connsiteX4" fmla="*/ 37800 w 42467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67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4853" y="0"/>
                    </a:lnTo>
                    <a:lnTo>
                      <a:pt x="42467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9" name="Freeform: Shape 4298">
                <a:extLst>
                  <a:ext uri="{FF2B5EF4-FFF2-40B4-BE49-F238E27FC236}">
                    <a16:creationId xmlns:a16="http://schemas.microsoft.com/office/drawing/2014/main" id="{60E09CBE-26AC-8967-A6D3-DBAB872E39DB}"/>
                  </a:ext>
                </a:extLst>
              </p:cNvPr>
              <p:cNvSpPr/>
              <p:nvPr/>
            </p:nvSpPr>
            <p:spPr>
              <a:xfrm>
                <a:off x="2839626" y="3913718"/>
                <a:ext cx="42127" cy="4512"/>
              </a:xfrm>
              <a:custGeom>
                <a:avLst/>
                <a:gdLst>
                  <a:gd name="connsiteX0" fmla="*/ 37831 w 42127"/>
                  <a:gd name="connsiteY0" fmla="*/ 4513 h 4512"/>
                  <a:gd name="connsiteX1" fmla="*/ 0 w 42127"/>
                  <a:gd name="connsiteY1" fmla="*/ 4513 h 4512"/>
                  <a:gd name="connsiteX2" fmla="*/ 4513 w 42127"/>
                  <a:gd name="connsiteY2" fmla="*/ 0 h 4512"/>
                  <a:gd name="connsiteX3" fmla="*/ 42127 w 42127"/>
                  <a:gd name="connsiteY3" fmla="*/ 0 h 4512"/>
                  <a:gd name="connsiteX4" fmla="*/ 37831 w 42127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27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4513" y="0"/>
                    </a:lnTo>
                    <a:lnTo>
                      <a:pt x="42127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0" name="Freeform: Shape 4299">
                <a:extLst>
                  <a:ext uri="{FF2B5EF4-FFF2-40B4-BE49-F238E27FC236}">
                    <a16:creationId xmlns:a16="http://schemas.microsoft.com/office/drawing/2014/main" id="{1B036EB4-61EE-1EA1-F67B-6AB099112B2C}"/>
                  </a:ext>
                </a:extLst>
              </p:cNvPr>
              <p:cNvSpPr/>
              <p:nvPr/>
            </p:nvSpPr>
            <p:spPr>
              <a:xfrm>
                <a:off x="2907284" y="3913718"/>
                <a:ext cx="41787" cy="4512"/>
              </a:xfrm>
              <a:custGeom>
                <a:avLst/>
                <a:gdLst>
                  <a:gd name="connsiteX0" fmla="*/ 37800 w 41787"/>
                  <a:gd name="connsiteY0" fmla="*/ 4513 h 4512"/>
                  <a:gd name="connsiteX1" fmla="*/ 0 w 41787"/>
                  <a:gd name="connsiteY1" fmla="*/ 4513 h 4512"/>
                  <a:gd name="connsiteX2" fmla="*/ 4142 w 41787"/>
                  <a:gd name="connsiteY2" fmla="*/ 0 h 4512"/>
                  <a:gd name="connsiteX3" fmla="*/ 41788 w 41787"/>
                  <a:gd name="connsiteY3" fmla="*/ 0 h 4512"/>
                  <a:gd name="connsiteX4" fmla="*/ 37800 w 41787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4142" y="0"/>
                    </a:lnTo>
                    <a:lnTo>
                      <a:pt x="41788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1" name="Freeform: Shape 4300">
                <a:extLst>
                  <a:ext uri="{FF2B5EF4-FFF2-40B4-BE49-F238E27FC236}">
                    <a16:creationId xmlns:a16="http://schemas.microsoft.com/office/drawing/2014/main" id="{E0E5E40A-FB72-8FD0-E5C3-EE3D2C27E8D9}"/>
                  </a:ext>
                </a:extLst>
              </p:cNvPr>
              <p:cNvSpPr/>
              <p:nvPr/>
            </p:nvSpPr>
            <p:spPr>
              <a:xfrm>
                <a:off x="2974910" y="3913718"/>
                <a:ext cx="41447" cy="4512"/>
              </a:xfrm>
              <a:custGeom>
                <a:avLst/>
                <a:gdLst>
                  <a:gd name="connsiteX0" fmla="*/ 37831 w 41447"/>
                  <a:gd name="connsiteY0" fmla="*/ 4513 h 4512"/>
                  <a:gd name="connsiteX1" fmla="*/ 0 w 41447"/>
                  <a:gd name="connsiteY1" fmla="*/ 4513 h 4512"/>
                  <a:gd name="connsiteX2" fmla="*/ 3833 w 41447"/>
                  <a:gd name="connsiteY2" fmla="*/ 0 h 4512"/>
                  <a:gd name="connsiteX3" fmla="*/ 41447 w 41447"/>
                  <a:gd name="connsiteY3" fmla="*/ 0 h 4512"/>
                  <a:gd name="connsiteX4" fmla="*/ 37831 w 41447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47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3833" y="0"/>
                    </a:lnTo>
                    <a:lnTo>
                      <a:pt x="41447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2" name="Freeform: Shape 4301">
                <a:extLst>
                  <a:ext uri="{FF2B5EF4-FFF2-40B4-BE49-F238E27FC236}">
                    <a16:creationId xmlns:a16="http://schemas.microsoft.com/office/drawing/2014/main" id="{DAEB4691-21E9-2337-B588-C598F17A0AFF}"/>
                  </a:ext>
                </a:extLst>
              </p:cNvPr>
              <p:cNvSpPr/>
              <p:nvPr/>
            </p:nvSpPr>
            <p:spPr>
              <a:xfrm>
                <a:off x="3042568" y="3913718"/>
                <a:ext cx="41076" cy="4512"/>
              </a:xfrm>
              <a:custGeom>
                <a:avLst/>
                <a:gdLst>
                  <a:gd name="connsiteX0" fmla="*/ 37800 w 41076"/>
                  <a:gd name="connsiteY0" fmla="*/ 4513 h 4512"/>
                  <a:gd name="connsiteX1" fmla="*/ 0 w 41076"/>
                  <a:gd name="connsiteY1" fmla="*/ 4513 h 4512"/>
                  <a:gd name="connsiteX2" fmla="*/ 3462 w 41076"/>
                  <a:gd name="connsiteY2" fmla="*/ 0 h 4512"/>
                  <a:gd name="connsiteX3" fmla="*/ 41077 w 41076"/>
                  <a:gd name="connsiteY3" fmla="*/ 0 h 4512"/>
                  <a:gd name="connsiteX4" fmla="*/ 37800 w 41076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3462" y="0"/>
                    </a:lnTo>
                    <a:lnTo>
                      <a:pt x="41077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3" name="Freeform: Shape 4302">
                <a:extLst>
                  <a:ext uri="{FF2B5EF4-FFF2-40B4-BE49-F238E27FC236}">
                    <a16:creationId xmlns:a16="http://schemas.microsoft.com/office/drawing/2014/main" id="{1623469E-2C77-F833-09BC-2F9A68F2BA54}"/>
                  </a:ext>
                </a:extLst>
              </p:cNvPr>
              <p:cNvSpPr/>
              <p:nvPr/>
            </p:nvSpPr>
            <p:spPr>
              <a:xfrm>
                <a:off x="3110194" y="3913718"/>
                <a:ext cx="40736" cy="4512"/>
              </a:xfrm>
              <a:custGeom>
                <a:avLst/>
                <a:gdLst>
                  <a:gd name="connsiteX0" fmla="*/ 37831 w 40736"/>
                  <a:gd name="connsiteY0" fmla="*/ 4513 h 4512"/>
                  <a:gd name="connsiteX1" fmla="*/ 0 w 40736"/>
                  <a:gd name="connsiteY1" fmla="*/ 4513 h 4512"/>
                  <a:gd name="connsiteX2" fmla="*/ 3122 w 40736"/>
                  <a:gd name="connsiteY2" fmla="*/ 0 h 4512"/>
                  <a:gd name="connsiteX3" fmla="*/ 40736 w 40736"/>
                  <a:gd name="connsiteY3" fmla="*/ 0 h 4512"/>
                  <a:gd name="connsiteX4" fmla="*/ 37831 w 40736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3122" y="0"/>
                    </a:lnTo>
                    <a:lnTo>
                      <a:pt x="40736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4" name="Freeform: Shape 4303">
                <a:extLst>
                  <a:ext uri="{FF2B5EF4-FFF2-40B4-BE49-F238E27FC236}">
                    <a16:creationId xmlns:a16="http://schemas.microsoft.com/office/drawing/2014/main" id="{2369E29B-D977-FB9F-759D-563C69F96F26}"/>
                  </a:ext>
                </a:extLst>
              </p:cNvPr>
              <p:cNvSpPr/>
              <p:nvPr/>
            </p:nvSpPr>
            <p:spPr>
              <a:xfrm>
                <a:off x="3177852" y="3913718"/>
                <a:ext cx="40396" cy="4512"/>
              </a:xfrm>
              <a:custGeom>
                <a:avLst/>
                <a:gdLst>
                  <a:gd name="connsiteX0" fmla="*/ 37800 w 40396"/>
                  <a:gd name="connsiteY0" fmla="*/ 4513 h 4512"/>
                  <a:gd name="connsiteX1" fmla="*/ 0 w 40396"/>
                  <a:gd name="connsiteY1" fmla="*/ 4513 h 4512"/>
                  <a:gd name="connsiteX2" fmla="*/ 2750 w 40396"/>
                  <a:gd name="connsiteY2" fmla="*/ 0 h 4512"/>
                  <a:gd name="connsiteX3" fmla="*/ 40396 w 40396"/>
                  <a:gd name="connsiteY3" fmla="*/ 0 h 4512"/>
                  <a:gd name="connsiteX4" fmla="*/ 37800 w 40396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96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2750" y="0"/>
                    </a:lnTo>
                    <a:lnTo>
                      <a:pt x="40396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5" name="Freeform: Shape 4304">
                <a:extLst>
                  <a:ext uri="{FF2B5EF4-FFF2-40B4-BE49-F238E27FC236}">
                    <a16:creationId xmlns:a16="http://schemas.microsoft.com/office/drawing/2014/main" id="{A661D5AE-57B2-D4E9-490D-2022BA936177}"/>
                  </a:ext>
                </a:extLst>
              </p:cNvPr>
              <p:cNvSpPr/>
              <p:nvPr/>
            </p:nvSpPr>
            <p:spPr>
              <a:xfrm>
                <a:off x="3245478" y="3913718"/>
                <a:ext cx="40056" cy="4512"/>
              </a:xfrm>
              <a:custGeom>
                <a:avLst/>
                <a:gdLst>
                  <a:gd name="connsiteX0" fmla="*/ 37831 w 40056"/>
                  <a:gd name="connsiteY0" fmla="*/ 4513 h 4512"/>
                  <a:gd name="connsiteX1" fmla="*/ 0 w 40056"/>
                  <a:gd name="connsiteY1" fmla="*/ 4513 h 4512"/>
                  <a:gd name="connsiteX2" fmla="*/ 2441 w 40056"/>
                  <a:gd name="connsiteY2" fmla="*/ 0 h 4512"/>
                  <a:gd name="connsiteX3" fmla="*/ 40057 w 40056"/>
                  <a:gd name="connsiteY3" fmla="*/ 0 h 4512"/>
                  <a:gd name="connsiteX4" fmla="*/ 37831 w 40056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56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2441" y="0"/>
                    </a:lnTo>
                    <a:lnTo>
                      <a:pt x="40057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6" name="Freeform: Shape 4305">
                <a:extLst>
                  <a:ext uri="{FF2B5EF4-FFF2-40B4-BE49-F238E27FC236}">
                    <a16:creationId xmlns:a16="http://schemas.microsoft.com/office/drawing/2014/main" id="{2CFDB839-831A-3E88-4B4E-13C56CEF89D0}"/>
                  </a:ext>
                </a:extLst>
              </p:cNvPr>
              <p:cNvSpPr/>
              <p:nvPr/>
            </p:nvSpPr>
            <p:spPr>
              <a:xfrm>
                <a:off x="3313135" y="3913718"/>
                <a:ext cx="39686" cy="4512"/>
              </a:xfrm>
              <a:custGeom>
                <a:avLst/>
                <a:gdLst>
                  <a:gd name="connsiteX0" fmla="*/ 37801 w 39686"/>
                  <a:gd name="connsiteY0" fmla="*/ 4513 h 4512"/>
                  <a:gd name="connsiteX1" fmla="*/ 0 w 39686"/>
                  <a:gd name="connsiteY1" fmla="*/ 4513 h 4512"/>
                  <a:gd name="connsiteX2" fmla="*/ 2071 w 39686"/>
                  <a:gd name="connsiteY2" fmla="*/ 0 h 4512"/>
                  <a:gd name="connsiteX3" fmla="*/ 39686 w 39686"/>
                  <a:gd name="connsiteY3" fmla="*/ 0 h 4512"/>
                  <a:gd name="connsiteX4" fmla="*/ 37801 w 39686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6" h="4512">
                    <a:moveTo>
                      <a:pt x="37801" y="4513"/>
                    </a:moveTo>
                    <a:lnTo>
                      <a:pt x="0" y="4513"/>
                    </a:lnTo>
                    <a:lnTo>
                      <a:pt x="2071" y="0"/>
                    </a:lnTo>
                    <a:lnTo>
                      <a:pt x="39686" y="0"/>
                    </a:lnTo>
                    <a:lnTo>
                      <a:pt x="3780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7" name="Freeform: Shape 4306">
                <a:extLst>
                  <a:ext uri="{FF2B5EF4-FFF2-40B4-BE49-F238E27FC236}">
                    <a16:creationId xmlns:a16="http://schemas.microsoft.com/office/drawing/2014/main" id="{BB4D8EAB-E088-D3DE-7911-629C79A14BC9}"/>
                  </a:ext>
                </a:extLst>
              </p:cNvPr>
              <p:cNvSpPr/>
              <p:nvPr/>
            </p:nvSpPr>
            <p:spPr>
              <a:xfrm>
                <a:off x="3380793" y="3913718"/>
                <a:ext cx="39315" cy="4512"/>
              </a:xfrm>
              <a:custGeom>
                <a:avLst/>
                <a:gdLst>
                  <a:gd name="connsiteX0" fmla="*/ 37800 w 39315"/>
                  <a:gd name="connsiteY0" fmla="*/ 4513 h 4512"/>
                  <a:gd name="connsiteX1" fmla="*/ 0 w 39315"/>
                  <a:gd name="connsiteY1" fmla="*/ 4513 h 4512"/>
                  <a:gd name="connsiteX2" fmla="*/ 1700 w 39315"/>
                  <a:gd name="connsiteY2" fmla="*/ 0 h 4512"/>
                  <a:gd name="connsiteX3" fmla="*/ 39315 w 39315"/>
                  <a:gd name="connsiteY3" fmla="*/ 0 h 4512"/>
                  <a:gd name="connsiteX4" fmla="*/ 37800 w 39315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5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1700" y="0"/>
                    </a:lnTo>
                    <a:lnTo>
                      <a:pt x="39315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8" name="Freeform: Shape 4307">
                <a:extLst>
                  <a:ext uri="{FF2B5EF4-FFF2-40B4-BE49-F238E27FC236}">
                    <a16:creationId xmlns:a16="http://schemas.microsoft.com/office/drawing/2014/main" id="{33C8D05B-F8ED-AD78-AE35-43071531B37A}"/>
                  </a:ext>
                </a:extLst>
              </p:cNvPr>
              <p:cNvSpPr/>
              <p:nvPr/>
            </p:nvSpPr>
            <p:spPr>
              <a:xfrm>
                <a:off x="3448419" y="3913718"/>
                <a:ext cx="38974" cy="4512"/>
              </a:xfrm>
              <a:custGeom>
                <a:avLst/>
                <a:gdLst>
                  <a:gd name="connsiteX0" fmla="*/ 37831 w 38974"/>
                  <a:gd name="connsiteY0" fmla="*/ 4513 h 4512"/>
                  <a:gd name="connsiteX1" fmla="*/ 0 w 38974"/>
                  <a:gd name="connsiteY1" fmla="*/ 4513 h 4512"/>
                  <a:gd name="connsiteX2" fmla="*/ 1360 w 38974"/>
                  <a:gd name="connsiteY2" fmla="*/ 0 h 4512"/>
                  <a:gd name="connsiteX3" fmla="*/ 38975 w 38974"/>
                  <a:gd name="connsiteY3" fmla="*/ 0 h 4512"/>
                  <a:gd name="connsiteX4" fmla="*/ 37831 w 3897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74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1360" y="0"/>
                    </a:lnTo>
                    <a:lnTo>
                      <a:pt x="38975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9" name="Freeform: Shape 4308">
                <a:extLst>
                  <a:ext uri="{FF2B5EF4-FFF2-40B4-BE49-F238E27FC236}">
                    <a16:creationId xmlns:a16="http://schemas.microsoft.com/office/drawing/2014/main" id="{22166A1F-11C9-DC76-31E7-EDE52389DA56}"/>
                  </a:ext>
                </a:extLst>
              </p:cNvPr>
              <p:cNvSpPr/>
              <p:nvPr/>
            </p:nvSpPr>
            <p:spPr>
              <a:xfrm>
                <a:off x="3516077" y="3913718"/>
                <a:ext cx="38634" cy="4512"/>
              </a:xfrm>
              <a:custGeom>
                <a:avLst/>
                <a:gdLst>
                  <a:gd name="connsiteX0" fmla="*/ 37800 w 38634"/>
                  <a:gd name="connsiteY0" fmla="*/ 4513 h 4512"/>
                  <a:gd name="connsiteX1" fmla="*/ 0 w 38634"/>
                  <a:gd name="connsiteY1" fmla="*/ 4513 h 4512"/>
                  <a:gd name="connsiteX2" fmla="*/ 1020 w 38634"/>
                  <a:gd name="connsiteY2" fmla="*/ 0 h 4512"/>
                  <a:gd name="connsiteX3" fmla="*/ 38635 w 38634"/>
                  <a:gd name="connsiteY3" fmla="*/ 0 h 4512"/>
                  <a:gd name="connsiteX4" fmla="*/ 37800 w 3863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1020" y="0"/>
                    </a:lnTo>
                    <a:lnTo>
                      <a:pt x="38635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916CEA63-DE9E-6A58-3DE6-9B085AFCEF10}"/>
                  </a:ext>
                </a:extLst>
              </p:cNvPr>
              <p:cNvSpPr/>
              <p:nvPr/>
            </p:nvSpPr>
            <p:spPr>
              <a:xfrm>
                <a:off x="3583703" y="3913718"/>
                <a:ext cx="38294" cy="4512"/>
              </a:xfrm>
              <a:custGeom>
                <a:avLst/>
                <a:gdLst>
                  <a:gd name="connsiteX0" fmla="*/ 37831 w 38294"/>
                  <a:gd name="connsiteY0" fmla="*/ 4513 h 4512"/>
                  <a:gd name="connsiteX1" fmla="*/ 0 w 38294"/>
                  <a:gd name="connsiteY1" fmla="*/ 4513 h 4512"/>
                  <a:gd name="connsiteX2" fmla="*/ 680 w 38294"/>
                  <a:gd name="connsiteY2" fmla="*/ 0 h 4512"/>
                  <a:gd name="connsiteX3" fmla="*/ 38295 w 38294"/>
                  <a:gd name="connsiteY3" fmla="*/ 0 h 4512"/>
                  <a:gd name="connsiteX4" fmla="*/ 37831 w 3829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94" h="4512">
                    <a:moveTo>
                      <a:pt x="37831" y="4513"/>
                    </a:moveTo>
                    <a:lnTo>
                      <a:pt x="0" y="4513"/>
                    </a:lnTo>
                    <a:lnTo>
                      <a:pt x="680" y="0"/>
                    </a:lnTo>
                    <a:lnTo>
                      <a:pt x="38295" y="0"/>
                    </a:lnTo>
                    <a:lnTo>
                      <a:pt x="3783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6D2CC31-4E21-9A80-0543-EEFFA1DF163F}"/>
                  </a:ext>
                </a:extLst>
              </p:cNvPr>
              <p:cNvSpPr/>
              <p:nvPr/>
            </p:nvSpPr>
            <p:spPr>
              <a:xfrm>
                <a:off x="3651360" y="3913718"/>
                <a:ext cx="37924" cy="4512"/>
              </a:xfrm>
              <a:custGeom>
                <a:avLst/>
                <a:gdLst>
                  <a:gd name="connsiteX0" fmla="*/ 37800 w 37924"/>
                  <a:gd name="connsiteY0" fmla="*/ 4513 h 4512"/>
                  <a:gd name="connsiteX1" fmla="*/ 0 w 37924"/>
                  <a:gd name="connsiteY1" fmla="*/ 4513 h 4512"/>
                  <a:gd name="connsiteX2" fmla="*/ 309 w 37924"/>
                  <a:gd name="connsiteY2" fmla="*/ 0 h 4512"/>
                  <a:gd name="connsiteX3" fmla="*/ 37924 w 37924"/>
                  <a:gd name="connsiteY3" fmla="*/ 0 h 4512"/>
                  <a:gd name="connsiteX4" fmla="*/ 37800 w 3792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24" h="4512">
                    <a:moveTo>
                      <a:pt x="37800" y="4513"/>
                    </a:moveTo>
                    <a:lnTo>
                      <a:pt x="0" y="4513"/>
                    </a:lnTo>
                    <a:lnTo>
                      <a:pt x="309" y="0"/>
                    </a:lnTo>
                    <a:lnTo>
                      <a:pt x="37924" y="0"/>
                    </a:lnTo>
                    <a:lnTo>
                      <a:pt x="37800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04D45AFC-3469-F04A-97F0-652F966AD551}"/>
                  </a:ext>
                </a:extLst>
              </p:cNvPr>
              <p:cNvSpPr/>
              <p:nvPr/>
            </p:nvSpPr>
            <p:spPr>
              <a:xfrm>
                <a:off x="3718956" y="3913718"/>
                <a:ext cx="37862" cy="4512"/>
              </a:xfrm>
              <a:custGeom>
                <a:avLst/>
                <a:gdLst>
                  <a:gd name="connsiteX0" fmla="*/ 37862 w 37862"/>
                  <a:gd name="connsiteY0" fmla="*/ 4513 h 4512"/>
                  <a:gd name="connsiteX1" fmla="*/ 31 w 37862"/>
                  <a:gd name="connsiteY1" fmla="*/ 4513 h 4512"/>
                  <a:gd name="connsiteX2" fmla="*/ 0 w 37862"/>
                  <a:gd name="connsiteY2" fmla="*/ 0 h 4512"/>
                  <a:gd name="connsiteX3" fmla="*/ 37615 w 37862"/>
                  <a:gd name="connsiteY3" fmla="*/ 0 h 4512"/>
                  <a:gd name="connsiteX4" fmla="*/ 37862 w 37862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62" h="4512">
                    <a:moveTo>
                      <a:pt x="37862" y="4513"/>
                    </a:moveTo>
                    <a:lnTo>
                      <a:pt x="31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7862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59338688-1000-ADA1-135A-E459C98DF3C3}"/>
                  </a:ext>
                </a:extLst>
              </p:cNvPr>
              <p:cNvSpPr/>
              <p:nvPr/>
            </p:nvSpPr>
            <p:spPr>
              <a:xfrm>
                <a:off x="3786274" y="3913718"/>
                <a:ext cx="38171" cy="4512"/>
              </a:xfrm>
              <a:custGeom>
                <a:avLst/>
                <a:gdLst>
                  <a:gd name="connsiteX0" fmla="*/ 38171 w 38171"/>
                  <a:gd name="connsiteY0" fmla="*/ 4513 h 4512"/>
                  <a:gd name="connsiteX1" fmla="*/ 371 w 38171"/>
                  <a:gd name="connsiteY1" fmla="*/ 4513 h 4512"/>
                  <a:gd name="connsiteX2" fmla="*/ 0 w 38171"/>
                  <a:gd name="connsiteY2" fmla="*/ 0 h 4512"/>
                  <a:gd name="connsiteX3" fmla="*/ 37615 w 38171"/>
                  <a:gd name="connsiteY3" fmla="*/ 0 h 4512"/>
                  <a:gd name="connsiteX4" fmla="*/ 38171 w 38171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1" h="4512">
                    <a:moveTo>
                      <a:pt x="38171" y="4513"/>
                    </a:moveTo>
                    <a:lnTo>
                      <a:pt x="371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8171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5BA93E1B-C4B7-6977-7C1B-2B4980167487}"/>
                  </a:ext>
                </a:extLst>
              </p:cNvPr>
              <p:cNvSpPr/>
              <p:nvPr/>
            </p:nvSpPr>
            <p:spPr>
              <a:xfrm>
                <a:off x="3853560" y="3913718"/>
                <a:ext cx="38542" cy="4512"/>
              </a:xfrm>
              <a:custGeom>
                <a:avLst/>
                <a:gdLst>
                  <a:gd name="connsiteX0" fmla="*/ 38542 w 38542"/>
                  <a:gd name="connsiteY0" fmla="*/ 4513 h 4512"/>
                  <a:gd name="connsiteX1" fmla="*/ 711 w 38542"/>
                  <a:gd name="connsiteY1" fmla="*/ 4513 h 4512"/>
                  <a:gd name="connsiteX2" fmla="*/ 0 w 38542"/>
                  <a:gd name="connsiteY2" fmla="*/ 0 h 4512"/>
                  <a:gd name="connsiteX3" fmla="*/ 37615 w 38542"/>
                  <a:gd name="connsiteY3" fmla="*/ 0 h 4512"/>
                  <a:gd name="connsiteX4" fmla="*/ 38542 w 38542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2" h="4512">
                    <a:moveTo>
                      <a:pt x="38542" y="4513"/>
                    </a:moveTo>
                    <a:lnTo>
                      <a:pt x="711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8542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5" name="Freeform: Shape 4314">
                <a:extLst>
                  <a:ext uri="{FF2B5EF4-FFF2-40B4-BE49-F238E27FC236}">
                    <a16:creationId xmlns:a16="http://schemas.microsoft.com/office/drawing/2014/main" id="{E45B0D87-FE23-D08A-0A21-04E43C28E239}"/>
                  </a:ext>
                </a:extLst>
              </p:cNvPr>
              <p:cNvSpPr/>
              <p:nvPr/>
            </p:nvSpPr>
            <p:spPr>
              <a:xfrm>
                <a:off x="3920846" y="3913718"/>
                <a:ext cx="38882" cy="4512"/>
              </a:xfrm>
              <a:custGeom>
                <a:avLst/>
                <a:gdLst>
                  <a:gd name="connsiteX0" fmla="*/ 38882 w 38882"/>
                  <a:gd name="connsiteY0" fmla="*/ 4513 h 4512"/>
                  <a:gd name="connsiteX1" fmla="*/ 1082 w 38882"/>
                  <a:gd name="connsiteY1" fmla="*/ 4513 h 4512"/>
                  <a:gd name="connsiteX2" fmla="*/ 0 w 38882"/>
                  <a:gd name="connsiteY2" fmla="*/ 0 h 4512"/>
                  <a:gd name="connsiteX3" fmla="*/ 37615 w 38882"/>
                  <a:gd name="connsiteY3" fmla="*/ 0 h 4512"/>
                  <a:gd name="connsiteX4" fmla="*/ 38882 w 38882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82" h="4512">
                    <a:moveTo>
                      <a:pt x="38882" y="4513"/>
                    </a:moveTo>
                    <a:lnTo>
                      <a:pt x="108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8882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6" name="Freeform: Shape 4315">
                <a:extLst>
                  <a:ext uri="{FF2B5EF4-FFF2-40B4-BE49-F238E27FC236}">
                    <a16:creationId xmlns:a16="http://schemas.microsoft.com/office/drawing/2014/main" id="{28917ABF-DE01-6236-4CAA-B328FC914277}"/>
                  </a:ext>
                </a:extLst>
              </p:cNvPr>
              <p:cNvSpPr/>
              <p:nvPr/>
            </p:nvSpPr>
            <p:spPr>
              <a:xfrm>
                <a:off x="3988133" y="3913718"/>
                <a:ext cx="39253" cy="4512"/>
              </a:xfrm>
              <a:custGeom>
                <a:avLst/>
                <a:gdLst>
                  <a:gd name="connsiteX0" fmla="*/ 39253 w 39253"/>
                  <a:gd name="connsiteY0" fmla="*/ 4513 h 4512"/>
                  <a:gd name="connsiteX1" fmla="*/ 1422 w 39253"/>
                  <a:gd name="connsiteY1" fmla="*/ 4513 h 4512"/>
                  <a:gd name="connsiteX2" fmla="*/ 0 w 39253"/>
                  <a:gd name="connsiteY2" fmla="*/ 0 h 4512"/>
                  <a:gd name="connsiteX3" fmla="*/ 37615 w 39253"/>
                  <a:gd name="connsiteY3" fmla="*/ 0 h 4512"/>
                  <a:gd name="connsiteX4" fmla="*/ 39253 w 3925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53" h="4512">
                    <a:moveTo>
                      <a:pt x="39253" y="4513"/>
                    </a:moveTo>
                    <a:lnTo>
                      <a:pt x="142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9253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AADE86D4-E5DC-DEC8-FFC5-EB55D51B3BEC}"/>
                  </a:ext>
                </a:extLst>
              </p:cNvPr>
              <p:cNvSpPr/>
              <p:nvPr/>
            </p:nvSpPr>
            <p:spPr>
              <a:xfrm>
                <a:off x="4055450" y="3913718"/>
                <a:ext cx="39562" cy="4512"/>
              </a:xfrm>
              <a:custGeom>
                <a:avLst/>
                <a:gdLst>
                  <a:gd name="connsiteX0" fmla="*/ 39562 w 39562"/>
                  <a:gd name="connsiteY0" fmla="*/ 4513 h 4512"/>
                  <a:gd name="connsiteX1" fmla="*/ 1762 w 39562"/>
                  <a:gd name="connsiteY1" fmla="*/ 4513 h 4512"/>
                  <a:gd name="connsiteX2" fmla="*/ 0 w 39562"/>
                  <a:gd name="connsiteY2" fmla="*/ 0 h 4512"/>
                  <a:gd name="connsiteX3" fmla="*/ 37615 w 39562"/>
                  <a:gd name="connsiteY3" fmla="*/ 0 h 4512"/>
                  <a:gd name="connsiteX4" fmla="*/ 39562 w 39562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2" h="4512">
                    <a:moveTo>
                      <a:pt x="39562" y="4513"/>
                    </a:moveTo>
                    <a:lnTo>
                      <a:pt x="176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9562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C7DC62D7-8E7F-8C4D-F096-457F3029571D}"/>
                  </a:ext>
                </a:extLst>
              </p:cNvPr>
              <p:cNvSpPr/>
              <p:nvPr/>
            </p:nvSpPr>
            <p:spPr>
              <a:xfrm>
                <a:off x="4122737" y="3913718"/>
                <a:ext cx="39933" cy="4512"/>
              </a:xfrm>
              <a:custGeom>
                <a:avLst/>
                <a:gdLst>
                  <a:gd name="connsiteX0" fmla="*/ 39933 w 39933"/>
                  <a:gd name="connsiteY0" fmla="*/ 4513 h 4512"/>
                  <a:gd name="connsiteX1" fmla="*/ 2102 w 39933"/>
                  <a:gd name="connsiteY1" fmla="*/ 4513 h 4512"/>
                  <a:gd name="connsiteX2" fmla="*/ 0 w 39933"/>
                  <a:gd name="connsiteY2" fmla="*/ 0 h 4512"/>
                  <a:gd name="connsiteX3" fmla="*/ 37615 w 39933"/>
                  <a:gd name="connsiteY3" fmla="*/ 0 h 4512"/>
                  <a:gd name="connsiteX4" fmla="*/ 39933 w 3993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3" h="4512">
                    <a:moveTo>
                      <a:pt x="39933" y="4513"/>
                    </a:moveTo>
                    <a:lnTo>
                      <a:pt x="210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39933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056859FE-C561-650B-B25A-3B71E929517B}"/>
                  </a:ext>
                </a:extLst>
              </p:cNvPr>
              <p:cNvSpPr/>
              <p:nvPr/>
            </p:nvSpPr>
            <p:spPr>
              <a:xfrm>
                <a:off x="4190023" y="3913718"/>
                <a:ext cx="40273" cy="4512"/>
              </a:xfrm>
              <a:custGeom>
                <a:avLst/>
                <a:gdLst>
                  <a:gd name="connsiteX0" fmla="*/ 40273 w 40273"/>
                  <a:gd name="connsiteY0" fmla="*/ 4513 h 4512"/>
                  <a:gd name="connsiteX1" fmla="*/ 2472 w 40273"/>
                  <a:gd name="connsiteY1" fmla="*/ 4513 h 4512"/>
                  <a:gd name="connsiteX2" fmla="*/ 0 w 40273"/>
                  <a:gd name="connsiteY2" fmla="*/ 0 h 4512"/>
                  <a:gd name="connsiteX3" fmla="*/ 37615 w 40273"/>
                  <a:gd name="connsiteY3" fmla="*/ 0 h 4512"/>
                  <a:gd name="connsiteX4" fmla="*/ 40273 w 4027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73" h="4512">
                    <a:moveTo>
                      <a:pt x="40273" y="4513"/>
                    </a:moveTo>
                    <a:lnTo>
                      <a:pt x="247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40273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C83BD1D3-4D4E-6E4F-4D43-DE92865E3F29}"/>
                  </a:ext>
                </a:extLst>
              </p:cNvPr>
              <p:cNvSpPr/>
              <p:nvPr/>
            </p:nvSpPr>
            <p:spPr>
              <a:xfrm>
                <a:off x="4257310" y="3913718"/>
                <a:ext cx="40643" cy="4512"/>
              </a:xfrm>
              <a:custGeom>
                <a:avLst/>
                <a:gdLst>
                  <a:gd name="connsiteX0" fmla="*/ 40644 w 40643"/>
                  <a:gd name="connsiteY0" fmla="*/ 4513 h 4512"/>
                  <a:gd name="connsiteX1" fmla="*/ 2812 w 40643"/>
                  <a:gd name="connsiteY1" fmla="*/ 4513 h 4512"/>
                  <a:gd name="connsiteX2" fmla="*/ 0 w 40643"/>
                  <a:gd name="connsiteY2" fmla="*/ 0 h 4512"/>
                  <a:gd name="connsiteX3" fmla="*/ 37615 w 40643"/>
                  <a:gd name="connsiteY3" fmla="*/ 0 h 4512"/>
                  <a:gd name="connsiteX4" fmla="*/ 40644 w 4064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3" h="4512">
                    <a:moveTo>
                      <a:pt x="40644" y="4513"/>
                    </a:moveTo>
                    <a:lnTo>
                      <a:pt x="2812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40644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F4D5F76D-6359-A759-8752-37F42EFFCD8C}"/>
                  </a:ext>
                </a:extLst>
              </p:cNvPr>
              <p:cNvSpPr/>
              <p:nvPr/>
            </p:nvSpPr>
            <p:spPr>
              <a:xfrm>
                <a:off x="4324596" y="3913718"/>
                <a:ext cx="40983" cy="4512"/>
              </a:xfrm>
              <a:custGeom>
                <a:avLst/>
                <a:gdLst>
                  <a:gd name="connsiteX0" fmla="*/ 40984 w 40983"/>
                  <a:gd name="connsiteY0" fmla="*/ 4513 h 4512"/>
                  <a:gd name="connsiteX1" fmla="*/ 3184 w 40983"/>
                  <a:gd name="connsiteY1" fmla="*/ 4513 h 4512"/>
                  <a:gd name="connsiteX2" fmla="*/ 0 w 40983"/>
                  <a:gd name="connsiteY2" fmla="*/ 0 h 4512"/>
                  <a:gd name="connsiteX3" fmla="*/ 37646 w 40983"/>
                  <a:gd name="connsiteY3" fmla="*/ 0 h 4512"/>
                  <a:gd name="connsiteX4" fmla="*/ 40984 w 4098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4512">
                    <a:moveTo>
                      <a:pt x="40984" y="4513"/>
                    </a:moveTo>
                    <a:lnTo>
                      <a:pt x="3184" y="4513"/>
                    </a:lnTo>
                    <a:lnTo>
                      <a:pt x="0" y="0"/>
                    </a:lnTo>
                    <a:lnTo>
                      <a:pt x="37646" y="0"/>
                    </a:lnTo>
                    <a:lnTo>
                      <a:pt x="40984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852DEA81-B282-0736-8A28-3E026590EBAF}"/>
                  </a:ext>
                </a:extLst>
              </p:cNvPr>
              <p:cNvSpPr/>
              <p:nvPr/>
            </p:nvSpPr>
            <p:spPr>
              <a:xfrm>
                <a:off x="4391914" y="3913718"/>
                <a:ext cx="41323" cy="4512"/>
              </a:xfrm>
              <a:custGeom>
                <a:avLst/>
                <a:gdLst>
                  <a:gd name="connsiteX0" fmla="*/ 41324 w 41323"/>
                  <a:gd name="connsiteY0" fmla="*/ 4513 h 4512"/>
                  <a:gd name="connsiteX1" fmla="*/ 3524 w 41323"/>
                  <a:gd name="connsiteY1" fmla="*/ 4513 h 4512"/>
                  <a:gd name="connsiteX2" fmla="*/ 0 w 41323"/>
                  <a:gd name="connsiteY2" fmla="*/ 0 h 4512"/>
                  <a:gd name="connsiteX3" fmla="*/ 37615 w 41323"/>
                  <a:gd name="connsiteY3" fmla="*/ 0 h 4512"/>
                  <a:gd name="connsiteX4" fmla="*/ 41324 w 41323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512">
                    <a:moveTo>
                      <a:pt x="41324" y="4513"/>
                    </a:moveTo>
                    <a:lnTo>
                      <a:pt x="3524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41324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9B97C0D9-5333-4933-4ABD-DF0C70B40570}"/>
                  </a:ext>
                </a:extLst>
              </p:cNvPr>
              <p:cNvSpPr/>
              <p:nvPr/>
            </p:nvSpPr>
            <p:spPr>
              <a:xfrm>
                <a:off x="4459200" y="3913718"/>
                <a:ext cx="41694" cy="4512"/>
              </a:xfrm>
              <a:custGeom>
                <a:avLst/>
                <a:gdLst>
                  <a:gd name="connsiteX0" fmla="*/ 41695 w 41694"/>
                  <a:gd name="connsiteY0" fmla="*/ 4513 h 4512"/>
                  <a:gd name="connsiteX1" fmla="*/ 3863 w 41694"/>
                  <a:gd name="connsiteY1" fmla="*/ 4513 h 4512"/>
                  <a:gd name="connsiteX2" fmla="*/ 0 w 41694"/>
                  <a:gd name="connsiteY2" fmla="*/ 0 h 4512"/>
                  <a:gd name="connsiteX3" fmla="*/ 37615 w 41694"/>
                  <a:gd name="connsiteY3" fmla="*/ 0 h 4512"/>
                  <a:gd name="connsiteX4" fmla="*/ 41695 w 4169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4" h="4512">
                    <a:moveTo>
                      <a:pt x="41695" y="4513"/>
                    </a:moveTo>
                    <a:lnTo>
                      <a:pt x="3863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41695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5D8C5100-388B-3B2C-51B8-9A2FE19E0B6A}"/>
                  </a:ext>
                </a:extLst>
              </p:cNvPr>
              <p:cNvSpPr/>
              <p:nvPr/>
            </p:nvSpPr>
            <p:spPr>
              <a:xfrm>
                <a:off x="4526487" y="3913718"/>
                <a:ext cx="42034" cy="4512"/>
              </a:xfrm>
              <a:custGeom>
                <a:avLst/>
                <a:gdLst>
                  <a:gd name="connsiteX0" fmla="*/ 42035 w 42034"/>
                  <a:gd name="connsiteY0" fmla="*/ 4513 h 4512"/>
                  <a:gd name="connsiteX1" fmla="*/ 4234 w 42034"/>
                  <a:gd name="connsiteY1" fmla="*/ 4513 h 4512"/>
                  <a:gd name="connsiteX2" fmla="*/ 0 w 42034"/>
                  <a:gd name="connsiteY2" fmla="*/ 0 h 4512"/>
                  <a:gd name="connsiteX3" fmla="*/ 37615 w 42034"/>
                  <a:gd name="connsiteY3" fmla="*/ 0 h 4512"/>
                  <a:gd name="connsiteX4" fmla="*/ 42035 w 42034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34" h="4512">
                    <a:moveTo>
                      <a:pt x="42035" y="4513"/>
                    </a:moveTo>
                    <a:lnTo>
                      <a:pt x="4234" y="4513"/>
                    </a:lnTo>
                    <a:lnTo>
                      <a:pt x="0" y="0"/>
                    </a:lnTo>
                    <a:lnTo>
                      <a:pt x="37615" y="0"/>
                    </a:lnTo>
                    <a:lnTo>
                      <a:pt x="42035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E533C2B3-4852-D5B1-C523-3ECC594D82F0}"/>
                  </a:ext>
                </a:extLst>
              </p:cNvPr>
              <p:cNvSpPr/>
              <p:nvPr/>
            </p:nvSpPr>
            <p:spPr>
              <a:xfrm>
                <a:off x="4593773" y="3913718"/>
                <a:ext cx="42405" cy="4512"/>
              </a:xfrm>
              <a:custGeom>
                <a:avLst/>
                <a:gdLst>
                  <a:gd name="connsiteX0" fmla="*/ 42406 w 42405"/>
                  <a:gd name="connsiteY0" fmla="*/ 4513 h 4512"/>
                  <a:gd name="connsiteX1" fmla="*/ 4574 w 42405"/>
                  <a:gd name="connsiteY1" fmla="*/ 4513 h 4512"/>
                  <a:gd name="connsiteX2" fmla="*/ 0 w 42405"/>
                  <a:gd name="connsiteY2" fmla="*/ 0 h 4512"/>
                  <a:gd name="connsiteX3" fmla="*/ 37646 w 42405"/>
                  <a:gd name="connsiteY3" fmla="*/ 0 h 4512"/>
                  <a:gd name="connsiteX4" fmla="*/ 42406 w 42405"/>
                  <a:gd name="connsiteY4" fmla="*/ 4513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05" h="4512">
                    <a:moveTo>
                      <a:pt x="42406" y="4513"/>
                    </a:moveTo>
                    <a:lnTo>
                      <a:pt x="4574" y="4513"/>
                    </a:lnTo>
                    <a:lnTo>
                      <a:pt x="0" y="0"/>
                    </a:lnTo>
                    <a:lnTo>
                      <a:pt x="37646" y="0"/>
                    </a:lnTo>
                    <a:lnTo>
                      <a:pt x="42406" y="4513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2361B7CA-0C03-893B-5FE3-2139419A34FD}"/>
                  </a:ext>
                </a:extLst>
              </p:cNvPr>
              <p:cNvSpPr/>
              <p:nvPr/>
            </p:nvSpPr>
            <p:spPr>
              <a:xfrm>
                <a:off x="2696368" y="3920579"/>
                <a:ext cx="43209" cy="4605"/>
              </a:xfrm>
              <a:custGeom>
                <a:avLst/>
                <a:gdLst>
                  <a:gd name="connsiteX0" fmla="*/ 38109 w 43209"/>
                  <a:gd name="connsiteY0" fmla="*/ 4605 h 4605"/>
                  <a:gd name="connsiteX1" fmla="*/ 0 w 43209"/>
                  <a:gd name="connsiteY1" fmla="*/ 4605 h 4605"/>
                  <a:gd name="connsiteX2" fmla="*/ 5285 w 43209"/>
                  <a:gd name="connsiteY2" fmla="*/ 0 h 4605"/>
                  <a:gd name="connsiteX3" fmla="*/ 43209 w 43209"/>
                  <a:gd name="connsiteY3" fmla="*/ 0 h 4605"/>
                  <a:gd name="connsiteX4" fmla="*/ 38109 w 43209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09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5285" y="0"/>
                    </a:lnTo>
                    <a:lnTo>
                      <a:pt x="43209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ADBCD24-135E-6EA1-7E90-280ECB49C670}"/>
                  </a:ext>
                </a:extLst>
              </p:cNvPr>
              <p:cNvSpPr/>
              <p:nvPr/>
            </p:nvSpPr>
            <p:spPr>
              <a:xfrm>
                <a:off x="2764551" y="3920579"/>
                <a:ext cx="42869" cy="4605"/>
              </a:xfrm>
              <a:custGeom>
                <a:avLst/>
                <a:gdLst>
                  <a:gd name="connsiteX0" fmla="*/ 38109 w 42869"/>
                  <a:gd name="connsiteY0" fmla="*/ 4605 h 4605"/>
                  <a:gd name="connsiteX1" fmla="*/ 0 w 42869"/>
                  <a:gd name="connsiteY1" fmla="*/ 4605 h 4605"/>
                  <a:gd name="connsiteX2" fmla="*/ 4945 w 42869"/>
                  <a:gd name="connsiteY2" fmla="*/ 0 h 4605"/>
                  <a:gd name="connsiteX3" fmla="*/ 42869 w 42869"/>
                  <a:gd name="connsiteY3" fmla="*/ 0 h 4605"/>
                  <a:gd name="connsiteX4" fmla="*/ 38109 w 42869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9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4945" y="0"/>
                    </a:lnTo>
                    <a:lnTo>
                      <a:pt x="42869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5DA0541F-72B0-076E-25D0-4E0D1A85C686}"/>
                  </a:ext>
                </a:extLst>
              </p:cNvPr>
              <p:cNvSpPr/>
              <p:nvPr/>
            </p:nvSpPr>
            <p:spPr>
              <a:xfrm>
                <a:off x="2832734" y="3920579"/>
                <a:ext cx="42498" cy="4605"/>
              </a:xfrm>
              <a:custGeom>
                <a:avLst/>
                <a:gdLst>
                  <a:gd name="connsiteX0" fmla="*/ 38109 w 42498"/>
                  <a:gd name="connsiteY0" fmla="*/ 4605 h 4605"/>
                  <a:gd name="connsiteX1" fmla="*/ 0 w 42498"/>
                  <a:gd name="connsiteY1" fmla="*/ 4605 h 4605"/>
                  <a:gd name="connsiteX2" fmla="*/ 4574 w 42498"/>
                  <a:gd name="connsiteY2" fmla="*/ 0 h 4605"/>
                  <a:gd name="connsiteX3" fmla="*/ 42498 w 42498"/>
                  <a:gd name="connsiteY3" fmla="*/ 0 h 4605"/>
                  <a:gd name="connsiteX4" fmla="*/ 38109 w 42498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4574" y="0"/>
                    </a:lnTo>
                    <a:lnTo>
                      <a:pt x="42498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D6FA76E-044A-53F6-5811-941AD34E2500}"/>
                  </a:ext>
                </a:extLst>
              </p:cNvPr>
              <p:cNvSpPr/>
              <p:nvPr/>
            </p:nvSpPr>
            <p:spPr>
              <a:xfrm>
                <a:off x="2900917" y="3920579"/>
                <a:ext cx="42127" cy="4605"/>
              </a:xfrm>
              <a:custGeom>
                <a:avLst/>
                <a:gdLst>
                  <a:gd name="connsiteX0" fmla="*/ 38109 w 42127"/>
                  <a:gd name="connsiteY0" fmla="*/ 4605 h 4605"/>
                  <a:gd name="connsiteX1" fmla="*/ 0 w 42127"/>
                  <a:gd name="connsiteY1" fmla="*/ 4605 h 4605"/>
                  <a:gd name="connsiteX2" fmla="*/ 4234 w 42127"/>
                  <a:gd name="connsiteY2" fmla="*/ 0 h 4605"/>
                  <a:gd name="connsiteX3" fmla="*/ 42127 w 42127"/>
                  <a:gd name="connsiteY3" fmla="*/ 0 h 4605"/>
                  <a:gd name="connsiteX4" fmla="*/ 38109 w 42127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27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4234" y="0"/>
                    </a:lnTo>
                    <a:lnTo>
                      <a:pt x="42127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82DA1A23-C086-2DC3-251F-6507727492F7}"/>
                  </a:ext>
                </a:extLst>
              </p:cNvPr>
              <p:cNvSpPr/>
              <p:nvPr/>
            </p:nvSpPr>
            <p:spPr>
              <a:xfrm>
                <a:off x="2969100" y="3920579"/>
                <a:ext cx="41787" cy="4605"/>
              </a:xfrm>
              <a:custGeom>
                <a:avLst/>
                <a:gdLst>
                  <a:gd name="connsiteX0" fmla="*/ 38109 w 41787"/>
                  <a:gd name="connsiteY0" fmla="*/ 4605 h 4605"/>
                  <a:gd name="connsiteX1" fmla="*/ 0 w 41787"/>
                  <a:gd name="connsiteY1" fmla="*/ 4605 h 4605"/>
                  <a:gd name="connsiteX2" fmla="*/ 3863 w 41787"/>
                  <a:gd name="connsiteY2" fmla="*/ 0 h 4605"/>
                  <a:gd name="connsiteX3" fmla="*/ 41788 w 41787"/>
                  <a:gd name="connsiteY3" fmla="*/ 0 h 4605"/>
                  <a:gd name="connsiteX4" fmla="*/ 38109 w 41787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3863" y="0"/>
                    </a:lnTo>
                    <a:lnTo>
                      <a:pt x="41788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FE2D7422-EAF2-E823-C37E-E2091D99F97E}"/>
                  </a:ext>
                </a:extLst>
              </p:cNvPr>
              <p:cNvSpPr/>
              <p:nvPr/>
            </p:nvSpPr>
            <p:spPr>
              <a:xfrm>
                <a:off x="3037251" y="3920579"/>
                <a:ext cx="41447" cy="4605"/>
              </a:xfrm>
              <a:custGeom>
                <a:avLst/>
                <a:gdLst>
                  <a:gd name="connsiteX0" fmla="*/ 38109 w 41447"/>
                  <a:gd name="connsiteY0" fmla="*/ 4605 h 4605"/>
                  <a:gd name="connsiteX1" fmla="*/ 0 w 41447"/>
                  <a:gd name="connsiteY1" fmla="*/ 4605 h 4605"/>
                  <a:gd name="connsiteX2" fmla="*/ 3524 w 41447"/>
                  <a:gd name="connsiteY2" fmla="*/ 0 h 4605"/>
                  <a:gd name="connsiteX3" fmla="*/ 41447 w 41447"/>
                  <a:gd name="connsiteY3" fmla="*/ 0 h 4605"/>
                  <a:gd name="connsiteX4" fmla="*/ 38109 w 41447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47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3524" y="0"/>
                    </a:lnTo>
                    <a:lnTo>
                      <a:pt x="41447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B6C15DC0-A8A6-6B4B-8A1B-56DAFF198115}"/>
                  </a:ext>
                </a:extLst>
              </p:cNvPr>
              <p:cNvSpPr/>
              <p:nvPr/>
            </p:nvSpPr>
            <p:spPr>
              <a:xfrm>
                <a:off x="3105434" y="3920579"/>
                <a:ext cx="41076" cy="4605"/>
              </a:xfrm>
              <a:custGeom>
                <a:avLst/>
                <a:gdLst>
                  <a:gd name="connsiteX0" fmla="*/ 38109 w 41076"/>
                  <a:gd name="connsiteY0" fmla="*/ 4605 h 4605"/>
                  <a:gd name="connsiteX1" fmla="*/ 0 w 41076"/>
                  <a:gd name="connsiteY1" fmla="*/ 4605 h 4605"/>
                  <a:gd name="connsiteX2" fmla="*/ 3184 w 41076"/>
                  <a:gd name="connsiteY2" fmla="*/ 0 h 4605"/>
                  <a:gd name="connsiteX3" fmla="*/ 41077 w 41076"/>
                  <a:gd name="connsiteY3" fmla="*/ 0 h 4605"/>
                  <a:gd name="connsiteX4" fmla="*/ 38109 w 41076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3184" y="0"/>
                    </a:lnTo>
                    <a:lnTo>
                      <a:pt x="41077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7C06D01A-B6A1-9C62-1E27-332A4907B688}"/>
                  </a:ext>
                </a:extLst>
              </p:cNvPr>
              <p:cNvSpPr/>
              <p:nvPr/>
            </p:nvSpPr>
            <p:spPr>
              <a:xfrm>
                <a:off x="3173617" y="3920579"/>
                <a:ext cx="40736" cy="4605"/>
              </a:xfrm>
              <a:custGeom>
                <a:avLst/>
                <a:gdLst>
                  <a:gd name="connsiteX0" fmla="*/ 38109 w 40736"/>
                  <a:gd name="connsiteY0" fmla="*/ 4605 h 4605"/>
                  <a:gd name="connsiteX1" fmla="*/ 0 w 40736"/>
                  <a:gd name="connsiteY1" fmla="*/ 4605 h 4605"/>
                  <a:gd name="connsiteX2" fmla="*/ 2812 w 40736"/>
                  <a:gd name="connsiteY2" fmla="*/ 0 h 4605"/>
                  <a:gd name="connsiteX3" fmla="*/ 40736 w 40736"/>
                  <a:gd name="connsiteY3" fmla="*/ 0 h 4605"/>
                  <a:gd name="connsiteX4" fmla="*/ 38109 w 40736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36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2812" y="0"/>
                    </a:lnTo>
                    <a:lnTo>
                      <a:pt x="40736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3185C136-D3E2-02CE-74B6-5FD637FD1637}"/>
                  </a:ext>
                </a:extLst>
              </p:cNvPr>
              <p:cNvSpPr/>
              <p:nvPr/>
            </p:nvSpPr>
            <p:spPr>
              <a:xfrm>
                <a:off x="3241800" y="3920579"/>
                <a:ext cx="40365" cy="4605"/>
              </a:xfrm>
              <a:custGeom>
                <a:avLst/>
                <a:gdLst>
                  <a:gd name="connsiteX0" fmla="*/ 38109 w 40365"/>
                  <a:gd name="connsiteY0" fmla="*/ 4605 h 4605"/>
                  <a:gd name="connsiteX1" fmla="*/ 0 w 40365"/>
                  <a:gd name="connsiteY1" fmla="*/ 4605 h 4605"/>
                  <a:gd name="connsiteX2" fmla="*/ 2442 w 40365"/>
                  <a:gd name="connsiteY2" fmla="*/ 0 h 4605"/>
                  <a:gd name="connsiteX3" fmla="*/ 40366 w 40365"/>
                  <a:gd name="connsiteY3" fmla="*/ 0 h 4605"/>
                  <a:gd name="connsiteX4" fmla="*/ 38109 w 4036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65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2442" y="0"/>
                    </a:lnTo>
                    <a:lnTo>
                      <a:pt x="40366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5" name="Freeform: Shape 4334">
                <a:extLst>
                  <a:ext uri="{FF2B5EF4-FFF2-40B4-BE49-F238E27FC236}">
                    <a16:creationId xmlns:a16="http://schemas.microsoft.com/office/drawing/2014/main" id="{77DE4E57-C3FB-FDD3-A53B-DDD5F571A3EA}"/>
                  </a:ext>
                </a:extLst>
              </p:cNvPr>
              <p:cNvSpPr/>
              <p:nvPr/>
            </p:nvSpPr>
            <p:spPr>
              <a:xfrm>
                <a:off x="3309983" y="3920579"/>
                <a:ext cx="39994" cy="4605"/>
              </a:xfrm>
              <a:custGeom>
                <a:avLst/>
                <a:gdLst>
                  <a:gd name="connsiteX0" fmla="*/ 38109 w 39994"/>
                  <a:gd name="connsiteY0" fmla="*/ 4605 h 4605"/>
                  <a:gd name="connsiteX1" fmla="*/ 0 w 39994"/>
                  <a:gd name="connsiteY1" fmla="*/ 4605 h 4605"/>
                  <a:gd name="connsiteX2" fmla="*/ 2102 w 39994"/>
                  <a:gd name="connsiteY2" fmla="*/ 0 h 4605"/>
                  <a:gd name="connsiteX3" fmla="*/ 39995 w 39994"/>
                  <a:gd name="connsiteY3" fmla="*/ 0 h 4605"/>
                  <a:gd name="connsiteX4" fmla="*/ 38109 w 39994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94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2102" y="0"/>
                    </a:lnTo>
                    <a:lnTo>
                      <a:pt x="39995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6" name="Freeform: Shape 4335">
                <a:extLst>
                  <a:ext uri="{FF2B5EF4-FFF2-40B4-BE49-F238E27FC236}">
                    <a16:creationId xmlns:a16="http://schemas.microsoft.com/office/drawing/2014/main" id="{0E90F06E-87B4-2A0E-251D-B246D6237228}"/>
                  </a:ext>
                </a:extLst>
              </p:cNvPr>
              <p:cNvSpPr/>
              <p:nvPr/>
            </p:nvSpPr>
            <p:spPr>
              <a:xfrm>
                <a:off x="3378135" y="3920579"/>
                <a:ext cx="39685" cy="4605"/>
              </a:xfrm>
              <a:custGeom>
                <a:avLst/>
                <a:gdLst>
                  <a:gd name="connsiteX0" fmla="*/ 38140 w 39685"/>
                  <a:gd name="connsiteY0" fmla="*/ 4605 h 4605"/>
                  <a:gd name="connsiteX1" fmla="*/ 0 w 39685"/>
                  <a:gd name="connsiteY1" fmla="*/ 4605 h 4605"/>
                  <a:gd name="connsiteX2" fmla="*/ 1762 w 39685"/>
                  <a:gd name="connsiteY2" fmla="*/ 0 h 4605"/>
                  <a:gd name="connsiteX3" fmla="*/ 39686 w 39685"/>
                  <a:gd name="connsiteY3" fmla="*/ 0 h 4605"/>
                  <a:gd name="connsiteX4" fmla="*/ 38140 w 3968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5" h="4605">
                    <a:moveTo>
                      <a:pt x="38140" y="4605"/>
                    </a:moveTo>
                    <a:lnTo>
                      <a:pt x="0" y="4605"/>
                    </a:lnTo>
                    <a:lnTo>
                      <a:pt x="1762" y="0"/>
                    </a:lnTo>
                    <a:lnTo>
                      <a:pt x="39686" y="0"/>
                    </a:lnTo>
                    <a:lnTo>
                      <a:pt x="38140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7" name="Freeform: Shape 4336">
                <a:extLst>
                  <a:ext uri="{FF2B5EF4-FFF2-40B4-BE49-F238E27FC236}">
                    <a16:creationId xmlns:a16="http://schemas.microsoft.com/office/drawing/2014/main" id="{B72C25CB-A85E-551D-9C5A-31EBB0D7D14D}"/>
                  </a:ext>
                </a:extLst>
              </p:cNvPr>
              <p:cNvSpPr/>
              <p:nvPr/>
            </p:nvSpPr>
            <p:spPr>
              <a:xfrm>
                <a:off x="3446318" y="3920579"/>
                <a:ext cx="39314" cy="4605"/>
              </a:xfrm>
              <a:custGeom>
                <a:avLst/>
                <a:gdLst>
                  <a:gd name="connsiteX0" fmla="*/ 38109 w 39314"/>
                  <a:gd name="connsiteY0" fmla="*/ 4605 h 4605"/>
                  <a:gd name="connsiteX1" fmla="*/ 0 w 39314"/>
                  <a:gd name="connsiteY1" fmla="*/ 4605 h 4605"/>
                  <a:gd name="connsiteX2" fmla="*/ 1391 w 39314"/>
                  <a:gd name="connsiteY2" fmla="*/ 0 h 4605"/>
                  <a:gd name="connsiteX3" fmla="*/ 39315 w 39314"/>
                  <a:gd name="connsiteY3" fmla="*/ 0 h 4605"/>
                  <a:gd name="connsiteX4" fmla="*/ 38109 w 39314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14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1391" y="0"/>
                    </a:lnTo>
                    <a:lnTo>
                      <a:pt x="39315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8" name="Freeform: Shape 4337">
                <a:extLst>
                  <a:ext uri="{FF2B5EF4-FFF2-40B4-BE49-F238E27FC236}">
                    <a16:creationId xmlns:a16="http://schemas.microsoft.com/office/drawing/2014/main" id="{29C433EA-B233-1844-31BA-CC42A064CFC9}"/>
                  </a:ext>
                </a:extLst>
              </p:cNvPr>
              <p:cNvSpPr/>
              <p:nvPr/>
            </p:nvSpPr>
            <p:spPr>
              <a:xfrm>
                <a:off x="3514500" y="3920579"/>
                <a:ext cx="38943" cy="4605"/>
              </a:xfrm>
              <a:custGeom>
                <a:avLst/>
                <a:gdLst>
                  <a:gd name="connsiteX0" fmla="*/ 38110 w 38943"/>
                  <a:gd name="connsiteY0" fmla="*/ 4605 h 4605"/>
                  <a:gd name="connsiteX1" fmla="*/ 0 w 38943"/>
                  <a:gd name="connsiteY1" fmla="*/ 4605 h 4605"/>
                  <a:gd name="connsiteX2" fmla="*/ 1051 w 38943"/>
                  <a:gd name="connsiteY2" fmla="*/ 0 h 4605"/>
                  <a:gd name="connsiteX3" fmla="*/ 38944 w 38943"/>
                  <a:gd name="connsiteY3" fmla="*/ 0 h 4605"/>
                  <a:gd name="connsiteX4" fmla="*/ 38110 w 3894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43" h="4605">
                    <a:moveTo>
                      <a:pt x="38110" y="4605"/>
                    </a:moveTo>
                    <a:lnTo>
                      <a:pt x="0" y="4605"/>
                    </a:lnTo>
                    <a:lnTo>
                      <a:pt x="1051" y="0"/>
                    </a:lnTo>
                    <a:lnTo>
                      <a:pt x="38944" y="0"/>
                    </a:lnTo>
                    <a:lnTo>
                      <a:pt x="38110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9" name="Freeform: Shape 4338">
                <a:extLst>
                  <a:ext uri="{FF2B5EF4-FFF2-40B4-BE49-F238E27FC236}">
                    <a16:creationId xmlns:a16="http://schemas.microsoft.com/office/drawing/2014/main" id="{BD2F0C7B-94E2-7211-9BB7-181F96AAB4CD}"/>
                  </a:ext>
                </a:extLst>
              </p:cNvPr>
              <p:cNvSpPr/>
              <p:nvPr/>
            </p:nvSpPr>
            <p:spPr>
              <a:xfrm>
                <a:off x="3582683" y="3920579"/>
                <a:ext cx="38603" cy="4605"/>
              </a:xfrm>
              <a:custGeom>
                <a:avLst/>
                <a:gdLst>
                  <a:gd name="connsiteX0" fmla="*/ 38109 w 38603"/>
                  <a:gd name="connsiteY0" fmla="*/ 4605 h 4605"/>
                  <a:gd name="connsiteX1" fmla="*/ 0 w 38603"/>
                  <a:gd name="connsiteY1" fmla="*/ 4605 h 4605"/>
                  <a:gd name="connsiteX2" fmla="*/ 680 w 38603"/>
                  <a:gd name="connsiteY2" fmla="*/ 0 h 4605"/>
                  <a:gd name="connsiteX3" fmla="*/ 38604 w 38603"/>
                  <a:gd name="connsiteY3" fmla="*/ 0 h 4605"/>
                  <a:gd name="connsiteX4" fmla="*/ 38109 w 3860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" h="4605">
                    <a:moveTo>
                      <a:pt x="38109" y="4605"/>
                    </a:moveTo>
                    <a:lnTo>
                      <a:pt x="0" y="4605"/>
                    </a:lnTo>
                    <a:lnTo>
                      <a:pt x="680" y="0"/>
                    </a:lnTo>
                    <a:lnTo>
                      <a:pt x="38604" y="0"/>
                    </a:lnTo>
                    <a:lnTo>
                      <a:pt x="38109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0" name="Freeform: Shape 4339">
                <a:extLst>
                  <a:ext uri="{FF2B5EF4-FFF2-40B4-BE49-F238E27FC236}">
                    <a16:creationId xmlns:a16="http://schemas.microsoft.com/office/drawing/2014/main" id="{164440C4-F29F-80D4-A04F-181CFCA90B3D}"/>
                  </a:ext>
                </a:extLst>
              </p:cNvPr>
              <p:cNvSpPr/>
              <p:nvPr/>
            </p:nvSpPr>
            <p:spPr>
              <a:xfrm>
                <a:off x="3650866" y="3920579"/>
                <a:ext cx="38233" cy="4605"/>
              </a:xfrm>
              <a:custGeom>
                <a:avLst/>
                <a:gdLst>
                  <a:gd name="connsiteX0" fmla="*/ 38110 w 38233"/>
                  <a:gd name="connsiteY0" fmla="*/ 4605 h 4605"/>
                  <a:gd name="connsiteX1" fmla="*/ 0 w 38233"/>
                  <a:gd name="connsiteY1" fmla="*/ 4605 h 4605"/>
                  <a:gd name="connsiteX2" fmla="*/ 309 w 38233"/>
                  <a:gd name="connsiteY2" fmla="*/ 0 h 4605"/>
                  <a:gd name="connsiteX3" fmla="*/ 38233 w 38233"/>
                  <a:gd name="connsiteY3" fmla="*/ 0 h 4605"/>
                  <a:gd name="connsiteX4" fmla="*/ 38110 w 3823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3" h="4605">
                    <a:moveTo>
                      <a:pt x="38110" y="4605"/>
                    </a:moveTo>
                    <a:lnTo>
                      <a:pt x="0" y="4605"/>
                    </a:lnTo>
                    <a:lnTo>
                      <a:pt x="309" y="0"/>
                    </a:lnTo>
                    <a:lnTo>
                      <a:pt x="38233" y="0"/>
                    </a:lnTo>
                    <a:lnTo>
                      <a:pt x="38110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1" name="Freeform: Shape 4340">
                <a:extLst>
                  <a:ext uri="{FF2B5EF4-FFF2-40B4-BE49-F238E27FC236}">
                    <a16:creationId xmlns:a16="http://schemas.microsoft.com/office/drawing/2014/main" id="{66E49B5F-C831-854C-0C35-E7040DAD3998}"/>
                  </a:ext>
                </a:extLst>
              </p:cNvPr>
              <p:cNvSpPr/>
              <p:nvPr/>
            </p:nvSpPr>
            <p:spPr>
              <a:xfrm>
                <a:off x="3719018" y="3920579"/>
                <a:ext cx="38140" cy="4605"/>
              </a:xfrm>
              <a:custGeom>
                <a:avLst/>
                <a:gdLst>
                  <a:gd name="connsiteX0" fmla="*/ 38140 w 38140"/>
                  <a:gd name="connsiteY0" fmla="*/ 4605 h 4605"/>
                  <a:gd name="connsiteX1" fmla="*/ 31 w 38140"/>
                  <a:gd name="connsiteY1" fmla="*/ 4605 h 4605"/>
                  <a:gd name="connsiteX2" fmla="*/ 0 w 38140"/>
                  <a:gd name="connsiteY2" fmla="*/ 0 h 4605"/>
                  <a:gd name="connsiteX3" fmla="*/ 37893 w 38140"/>
                  <a:gd name="connsiteY3" fmla="*/ 0 h 4605"/>
                  <a:gd name="connsiteX4" fmla="*/ 38140 w 38140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4605">
                    <a:moveTo>
                      <a:pt x="38140" y="4605"/>
                    </a:moveTo>
                    <a:lnTo>
                      <a:pt x="31" y="4605"/>
                    </a:lnTo>
                    <a:lnTo>
                      <a:pt x="0" y="0"/>
                    </a:lnTo>
                    <a:lnTo>
                      <a:pt x="37893" y="0"/>
                    </a:lnTo>
                    <a:lnTo>
                      <a:pt x="38140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5F0DCFBC-1199-D9C8-BC30-22A57070559B}"/>
                  </a:ext>
                </a:extLst>
              </p:cNvPr>
              <p:cNvSpPr/>
              <p:nvPr/>
            </p:nvSpPr>
            <p:spPr>
              <a:xfrm>
                <a:off x="3786830" y="3920579"/>
                <a:ext cx="38511" cy="4605"/>
              </a:xfrm>
              <a:custGeom>
                <a:avLst/>
                <a:gdLst>
                  <a:gd name="connsiteX0" fmla="*/ 38512 w 38511"/>
                  <a:gd name="connsiteY0" fmla="*/ 4605 h 4605"/>
                  <a:gd name="connsiteX1" fmla="*/ 371 w 38511"/>
                  <a:gd name="connsiteY1" fmla="*/ 4605 h 4605"/>
                  <a:gd name="connsiteX2" fmla="*/ 0 w 38511"/>
                  <a:gd name="connsiteY2" fmla="*/ 0 h 4605"/>
                  <a:gd name="connsiteX3" fmla="*/ 37924 w 38511"/>
                  <a:gd name="connsiteY3" fmla="*/ 0 h 4605"/>
                  <a:gd name="connsiteX4" fmla="*/ 38512 w 38511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11" h="4605">
                    <a:moveTo>
                      <a:pt x="38512" y="4605"/>
                    </a:moveTo>
                    <a:lnTo>
                      <a:pt x="371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38512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9FEF05F3-9791-A7E9-9930-C857308D60FE}"/>
                  </a:ext>
                </a:extLst>
              </p:cNvPr>
              <p:cNvSpPr/>
              <p:nvPr/>
            </p:nvSpPr>
            <p:spPr>
              <a:xfrm>
                <a:off x="3854642" y="3920579"/>
                <a:ext cx="38851" cy="4605"/>
              </a:xfrm>
              <a:custGeom>
                <a:avLst/>
                <a:gdLst>
                  <a:gd name="connsiteX0" fmla="*/ 38851 w 38851"/>
                  <a:gd name="connsiteY0" fmla="*/ 4605 h 4605"/>
                  <a:gd name="connsiteX1" fmla="*/ 742 w 38851"/>
                  <a:gd name="connsiteY1" fmla="*/ 4605 h 4605"/>
                  <a:gd name="connsiteX2" fmla="*/ 0 w 38851"/>
                  <a:gd name="connsiteY2" fmla="*/ 0 h 4605"/>
                  <a:gd name="connsiteX3" fmla="*/ 37924 w 38851"/>
                  <a:gd name="connsiteY3" fmla="*/ 0 h 4605"/>
                  <a:gd name="connsiteX4" fmla="*/ 38851 w 38851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51" h="4605">
                    <a:moveTo>
                      <a:pt x="38851" y="4605"/>
                    </a:moveTo>
                    <a:lnTo>
                      <a:pt x="742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38851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360F97E-4781-E1DD-7678-EA99B716ED3D}"/>
                  </a:ext>
                </a:extLst>
              </p:cNvPr>
              <p:cNvSpPr/>
              <p:nvPr/>
            </p:nvSpPr>
            <p:spPr>
              <a:xfrm>
                <a:off x="3922484" y="3920579"/>
                <a:ext cx="39191" cy="4605"/>
              </a:xfrm>
              <a:custGeom>
                <a:avLst/>
                <a:gdLst>
                  <a:gd name="connsiteX0" fmla="*/ 39191 w 39191"/>
                  <a:gd name="connsiteY0" fmla="*/ 4605 h 4605"/>
                  <a:gd name="connsiteX1" fmla="*/ 1082 w 39191"/>
                  <a:gd name="connsiteY1" fmla="*/ 4605 h 4605"/>
                  <a:gd name="connsiteX2" fmla="*/ 0 w 39191"/>
                  <a:gd name="connsiteY2" fmla="*/ 0 h 4605"/>
                  <a:gd name="connsiteX3" fmla="*/ 37893 w 39191"/>
                  <a:gd name="connsiteY3" fmla="*/ 0 h 4605"/>
                  <a:gd name="connsiteX4" fmla="*/ 39191 w 39191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91" h="4605">
                    <a:moveTo>
                      <a:pt x="39191" y="4605"/>
                    </a:moveTo>
                    <a:lnTo>
                      <a:pt x="1082" y="4605"/>
                    </a:lnTo>
                    <a:lnTo>
                      <a:pt x="0" y="0"/>
                    </a:lnTo>
                    <a:lnTo>
                      <a:pt x="37893" y="0"/>
                    </a:lnTo>
                    <a:lnTo>
                      <a:pt x="39191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77699557-3D58-B9B4-BF2B-8FB97F25F6C6}"/>
                  </a:ext>
                </a:extLst>
              </p:cNvPr>
              <p:cNvSpPr/>
              <p:nvPr/>
            </p:nvSpPr>
            <p:spPr>
              <a:xfrm>
                <a:off x="3990297" y="3920579"/>
                <a:ext cx="39561" cy="4605"/>
              </a:xfrm>
              <a:custGeom>
                <a:avLst/>
                <a:gdLst>
                  <a:gd name="connsiteX0" fmla="*/ 39562 w 39561"/>
                  <a:gd name="connsiteY0" fmla="*/ 4605 h 4605"/>
                  <a:gd name="connsiteX1" fmla="*/ 1453 w 39561"/>
                  <a:gd name="connsiteY1" fmla="*/ 4605 h 4605"/>
                  <a:gd name="connsiteX2" fmla="*/ 0 w 39561"/>
                  <a:gd name="connsiteY2" fmla="*/ 0 h 4605"/>
                  <a:gd name="connsiteX3" fmla="*/ 37924 w 39561"/>
                  <a:gd name="connsiteY3" fmla="*/ 0 h 4605"/>
                  <a:gd name="connsiteX4" fmla="*/ 39562 w 39561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1" h="4605">
                    <a:moveTo>
                      <a:pt x="39562" y="4605"/>
                    </a:moveTo>
                    <a:lnTo>
                      <a:pt x="1453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39562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B2EA6047-BB4A-7809-B0D4-AA434F245EE6}"/>
                  </a:ext>
                </a:extLst>
              </p:cNvPr>
              <p:cNvSpPr/>
              <p:nvPr/>
            </p:nvSpPr>
            <p:spPr>
              <a:xfrm>
                <a:off x="4058108" y="3920579"/>
                <a:ext cx="39933" cy="4605"/>
              </a:xfrm>
              <a:custGeom>
                <a:avLst/>
                <a:gdLst>
                  <a:gd name="connsiteX0" fmla="*/ 39933 w 39933"/>
                  <a:gd name="connsiteY0" fmla="*/ 4605 h 4605"/>
                  <a:gd name="connsiteX1" fmla="*/ 1823 w 39933"/>
                  <a:gd name="connsiteY1" fmla="*/ 4605 h 4605"/>
                  <a:gd name="connsiteX2" fmla="*/ 0 w 39933"/>
                  <a:gd name="connsiteY2" fmla="*/ 0 h 4605"/>
                  <a:gd name="connsiteX3" fmla="*/ 37924 w 39933"/>
                  <a:gd name="connsiteY3" fmla="*/ 0 h 4605"/>
                  <a:gd name="connsiteX4" fmla="*/ 39933 w 3993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33" h="4605">
                    <a:moveTo>
                      <a:pt x="39933" y="4605"/>
                    </a:moveTo>
                    <a:lnTo>
                      <a:pt x="1823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39933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1CC204B0-D15A-052E-EF77-E056AE6210D8}"/>
                  </a:ext>
                </a:extLst>
              </p:cNvPr>
              <p:cNvSpPr/>
              <p:nvPr/>
            </p:nvSpPr>
            <p:spPr>
              <a:xfrm>
                <a:off x="4125951" y="3920579"/>
                <a:ext cx="40272" cy="4605"/>
              </a:xfrm>
              <a:custGeom>
                <a:avLst/>
                <a:gdLst>
                  <a:gd name="connsiteX0" fmla="*/ 40273 w 40272"/>
                  <a:gd name="connsiteY0" fmla="*/ 4605 h 4605"/>
                  <a:gd name="connsiteX1" fmla="*/ 2163 w 40272"/>
                  <a:gd name="connsiteY1" fmla="*/ 4605 h 4605"/>
                  <a:gd name="connsiteX2" fmla="*/ 0 w 40272"/>
                  <a:gd name="connsiteY2" fmla="*/ 0 h 4605"/>
                  <a:gd name="connsiteX3" fmla="*/ 37893 w 40272"/>
                  <a:gd name="connsiteY3" fmla="*/ 0 h 4605"/>
                  <a:gd name="connsiteX4" fmla="*/ 40273 w 40272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72" h="4605">
                    <a:moveTo>
                      <a:pt x="40273" y="4605"/>
                    </a:moveTo>
                    <a:lnTo>
                      <a:pt x="2163" y="4605"/>
                    </a:lnTo>
                    <a:lnTo>
                      <a:pt x="0" y="0"/>
                    </a:lnTo>
                    <a:lnTo>
                      <a:pt x="37893" y="0"/>
                    </a:lnTo>
                    <a:lnTo>
                      <a:pt x="40273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8" name="Freeform: Shape 4347">
                <a:extLst>
                  <a:ext uri="{FF2B5EF4-FFF2-40B4-BE49-F238E27FC236}">
                    <a16:creationId xmlns:a16="http://schemas.microsoft.com/office/drawing/2014/main" id="{53E4005D-4821-2993-48B6-4426FACB1CB5}"/>
                  </a:ext>
                </a:extLst>
              </p:cNvPr>
              <p:cNvSpPr/>
              <p:nvPr/>
            </p:nvSpPr>
            <p:spPr>
              <a:xfrm>
                <a:off x="4193763" y="3920579"/>
                <a:ext cx="40613" cy="4605"/>
              </a:xfrm>
              <a:custGeom>
                <a:avLst/>
                <a:gdLst>
                  <a:gd name="connsiteX0" fmla="*/ 40613 w 40613"/>
                  <a:gd name="connsiteY0" fmla="*/ 4605 h 4605"/>
                  <a:gd name="connsiteX1" fmla="*/ 2504 w 40613"/>
                  <a:gd name="connsiteY1" fmla="*/ 4605 h 4605"/>
                  <a:gd name="connsiteX2" fmla="*/ 0 w 40613"/>
                  <a:gd name="connsiteY2" fmla="*/ 0 h 4605"/>
                  <a:gd name="connsiteX3" fmla="*/ 37924 w 40613"/>
                  <a:gd name="connsiteY3" fmla="*/ 0 h 4605"/>
                  <a:gd name="connsiteX4" fmla="*/ 40613 w 4061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3" h="4605">
                    <a:moveTo>
                      <a:pt x="40613" y="4605"/>
                    </a:moveTo>
                    <a:lnTo>
                      <a:pt x="2504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0613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9" name="Freeform: Shape 4348">
                <a:extLst>
                  <a:ext uri="{FF2B5EF4-FFF2-40B4-BE49-F238E27FC236}">
                    <a16:creationId xmlns:a16="http://schemas.microsoft.com/office/drawing/2014/main" id="{C7806013-2E6D-B585-6DE3-2C022D4A7026}"/>
                  </a:ext>
                </a:extLst>
              </p:cNvPr>
              <p:cNvSpPr/>
              <p:nvPr/>
            </p:nvSpPr>
            <p:spPr>
              <a:xfrm>
                <a:off x="4261575" y="3920579"/>
                <a:ext cx="40983" cy="4605"/>
              </a:xfrm>
              <a:custGeom>
                <a:avLst/>
                <a:gdLst>
                  <a:gd name="connsiteX0" fmla="*/ 40984 w 40983"/>
                  <a:gd name="connsiteY0" fmla="*/ 4605 h 4605"/>
                  <a:gd name="connsiteX1" fmla="*/ 2874 w 40983"/>
                  <a:gd name="connsiteY1" fmla="*/ 4605 h 4605"/>
                  <a:gd name="connsiteX2" fmla="*/ 0 w 40983"/>
                  <a:gd name="connsiteY2" fmla="*/ 0 h 4605"/>
                  <a:gd name="connsiteX3" fmla="*/ 37924 w 40983"/>
                  <a:gd name="connsiteY3" fmla="*/ 0 h 4605"/>
                  <a:gd name="connsiteX4" fmla="*/ 40984 w 4098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4605">
                    <a:moveTo>
                      <a:pt x="40984" y="4605"/>
                    </a:moveTo>
                    <a:lnTo>
                      <a:pt x="2874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0984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0" name="Freeform: Shape 4349">
                <a:extLst>
                  <a:ext uri="{FF2B5EF4-FFF2-40B4-BE49-F238E27FC236}">
                    <a16:creationId xmlns:a16="http://schemas.microsoft.com/office/drawing/2014/main" id="{0F24AEE3-D712-3FA3-CAEE-C0D43530045E}"/>
                  </a:ext>
                </a:extLst>
              </p:cNvPr>
              <p:cNvSpPr/>
              <p:nvPr/>
            </p:nvSpPr>
            <p:spPr>
              <a:xfrm>
                <a:off x="4329418" y="3920579"/>
                <a:ext cx="41323" cy="4605"/>
              </a:xfrm>
              <a:custGeom>
                <a:avLst/>
                <a:gdLst>
                  <a:gd name="connsiteX0" fmla="*/ 41324 w 41323"/>
                  <a:gd name="connsiteY0" fmla="*/ 4605 h 4605"/>
                  <a:gd name="connsiteX1" fmla="*/ 3215 w 41323"/>
                  <a:gd name="connsiteY1" fmla="*/ 4605 h 4605"/>
                  <a:gd name="connsiteX2" fmla="*/ 0 w 41323"/>
                  <a:gd name="connsiteY2" fmla="*/ 0 h 4605"/>
                  <a:gd name="connsiteX3" fmla="*/ 37893 w 41323"/>
                  <a:gd name="connsiteY3" fmla="*/ 0 h 4605"/>
                  <a:gd name="connsiteX4" fmla="*/ 41324 w 41323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605">
                    <a:moveTo>
                      <a:pt x="41324" y="4605"/>
                    </a:moveTo>
                    <a:lnTo>
                      <a:pt x="3215" y="4605"/>
                    </a:lnTo>
                    <a:lnTo>
                      <a:pt x="0" y="0"/>
                    </a:lnTo>
                    <a:lnTo>
                      <a:pt x="37893" y="0"/>
                    </a:lnTo>
                    <a:lnTo>
                      <a:pt x="41324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1" name="Freeform: Shape 4350">
                <a:extLst>
                  <a:ext uri="{FF2B5EF4-FFF2-40B4-BE49-F238E27FC236}">
                    <a16:creationId xmlns:a16="http://schemas.microsoft.com/office/drawing/2014/main" id="{DDF5F2A0-07FA-6538-E798-D35048D9EA52}"/>
                  </a:ext>
                </a:extLst>
              </p:cNvPr>
              <p:cNvSpPr/>
              <p:nvPr/>
            </p:nvSpPr>
            <p:spPr>
              <a:xfrm>
                <a:off x="4397230" y="3920579"/>
                <a:ext cx="41695" cy="4605"/>
              </a:xfrm>
              <a:custGeom>
                <a:avLst/>
                <a:gdLst>
                  <a:gd name="connsiteX0" fmla="*/ 41695 w 41695"/>
                  <a:gd name="connsiteY0" fmla="*/ 4605 h 4605"/>
                  <a:gd name="connsiteX1" fmla="*/ 3585 w 41695"/>
                  <a:gd name="connsiteY1" fmla="*/ 4605 h 4605"/>
                  <a:gd name="connsiteX2" fmla="*/ 0 w 41695"/>
                  <a:gd name="connsiteY2" fmla="*/ 0 h 4605"/>
                  <a:gd name="connsiteX3" fmla="*/ 37924 w 41695"/>
                  <a:gd name="connsiteY3" fmla="*/ 0 h 4605"/>
                  <a:gd name="connsiteX4" fmla="*/ 41695 w 4169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5" h="4605">
                    <a:moveTo>
                      <a:pt x="41695" y="4605"/>
                    </a:moveTo>
                    <a:lnTo>
                      <a:pt x="3585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1695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2" name="Freeform: Shape 4351">
                <a:extLst>
                  <a:ext uri="{FF2B5EF4-FFF2-40B4-BE49-F238E27FC236}">
                    <a16:creationId xmlns:a16="http://schemas.microsoft.com/office/drawing/2014/main" id="{4BC04881-34F3-2895-785F-EB11E34902E7}"/>
                  </a:ext>
                </a:extLst>
              </p:cNvPr>
              <p:cNvSpPr/>
              <p:nvPr/>
            </p:nvSpPr>
            <p:spPr>
              <a:xfrm>
                <a:off x="4465042" y="3920579"/>
                <a:ext cx="42065" cy="4605"/>
              </a:xfrm>
              <a:custGeom>
                <a:avLst/>
                <a:gdLst>
                  <a:gd name="connsiteX0" fmla="*/ 42066 w 42065"/>
                  <a:gd name="connsiteY0" fmla="*/ 4605 h 4605"/>
                  <a:gd name="connsiteX1" fmla="*/ 3956 w 42065"/>
                  <a:gd name="connsiteY1" fmla="*/ 4605 h 4605"/>
                  <a:gd name="connsiteX2" fmla="*/ 0 w 42065"/>
                  <a:gd name="connsiteY2" fmla="*/ 0 h 4605"/>
                  <a:gd name="connsiteX3" fmla="*/ 37924 w 42065"/>
                  <a:gd name="connsiteY3" fmla="*/ 0 h 4605"/>
                  <a:gd name="connsiteX4" fmla="*/ 42066 w 4206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5" h="4605">
                    <a:moveTo>
                      <a:pt x="42066" y="4605"/>
                    </a:moveTo>
                    <a:lnTo>
                      <a:pt x="3956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2066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3" name="Freeform: Shape 4352">
                <a:extLst>
                  <a:ext uri="{FF2B5EF4-FFF2-40B4-BE49-F238E27FC236}">
                    <a16:creationId xmlns:a16="http://schemas.microsoft.com/office/drawing/2014/main" id="{D73CA15E-8693-C3C3-447A-5F81262ECBC2}"/>
                  </a:ext>
                </a:extLst>
              </p:cNvPr>
              <p:cNvSpPr/>
              <p:nvPr/>
            </p:nvSpPr>
            <p:spPr>
              <a:xfrm>
                <a:off x="4532885" y="3920579"/>
                <a:ext cx="42405" cy="4605"/>
              </a:xfrm>
              <a:custGeom>
                <a:avLst/>
                <a:gdLst>
                  <a:gd name="connsiteX0" fmla="*/ 42406 w 42405"/>
                  <a:gd name="connsiteY0" fmla="*/ 4605 h 4605"/>
                  <a:gd name="connsiteX1" fmla="*/ 4265 w 42405"/>
                  <a:gd name="connsiteY1" fmla="*/ 4605 h 4605"/>
                  <a:gd name="connsiteX2" fmla="*/ 0 w 42405"/>
                  <a:gd name="connsiteY2" fmla="*/ 0 h 4605"/>
                  <a:gd name="connsiteX3" fmla="*/ 37924 w 42405"/>
                  <a:gd name="connsiteY3" fmla="*/ 0 h 4605"/>
                  <a:gd name="connsiteX4" fmla="*/ 42406 w 4240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05" h="4605">
                    <a:moveTo>
                      <a:pt x="42406" y="4605"/>
                    </a:moveTo>
                    <a:lnTo>
                      <a:pt x="4265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2406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4" name="Freeform: Shape 4353">
                <a:extLst>
                  <a:ext uri="{FF2B5EF4-FFF2-40B4-BE49-F238E27FC236}">
                    <a16:creationId xmlns:a16="http://schemas.microsoft.com/office/drawing/2014/main" id="{3872FEF9-BC08-3238-D79E-E22508121CDB}"/>
                  </a:ext>
                </a:extLst>
              </p:cNvPr>
              <p:cNvSpPr/>
              <p:nvPr/>
            </p:nvSpPr>
            <p:spPr>
              <a:xfrm>
                <a:off x="4600697" y="3920579"/>
                <a:ext cx="42745" cy="4605"/>
              </a:xfrm>
              <a:custGeom>
                <a:avLst/>
                <a:gdLst>
                  <a:gd name="connsiteX0" fmla="*/ 42745 w 42745"/>
                  <a:gd name="connsiteY0" fmla="*/ 4605 h 4605"/>
                  <a:gd name="connsiteX1" fmla="*/ 4636 w 42745"/>
                  <a:gd name="connsiteY1" fmla="*/ 4605 h 4605"/>
                  <a:gd name="connsiteX2" fmla="*/ 0 w 42745"/>
                  <a:gd name="connsiteY2" fmla="*/ 0 h 4605"/>
                  <a:gd name="connsiteX3" fmla="*/ 37924 w 42745"/>
                  <a:gd name="connsiteY3" fmla="*/ 0 h 4605"/>
                  <a:gd name="connsiteX4" fmla="*/ 42745 w 42745"/>
                  <a:gd name="connsiteY4" fmla="*/ 4605 h 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45" h="4605">
                    <a:moveTo>
                      <a:pt x="42745" y="4605"/>
                    </a:moveTo>
                    <a:lnTo>
                      <a:pt x="4636" y="4605"/>
                    </a:lnTo>
                    <a:lnTo>
                      <a:pt x="0" y="0"/>
                    </a:lnTo>
                    <a:lnTo>
                      <a:pt x="37924" y="0"/>
                    </a:lnTo>
                    <a:lnTo>
                      <a:pt x="42745" y="4605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5" name="Freeform: Shape 4354">
                <a:extLst>
                  <a:ext uri="{FF2B5EF4-FFF2-40B4-BE49-F238E27FC236}">
                    <a16:creationId xmlns:a16="http://schemas.microsoft.com/office/drawing/2014/main" id="{5C169775-1DC5-9E56-74BD-D4A6DC85A5A0}"/>
                  </a:ext>
                </a:extLst>
              </p:cNvPr>
              <p:cNvSpPr/>
              <p:nvPr/>
            </p:nvSpPr>
            <p:spPr>
              <a:xfrm>
                <a:off x="2688270" y="3927564"/>
                <a:ext cx="43611" cy="4667"/>
              </a:xfrm>
              <a:custGeom>
                <a:avLst/>
                <a:gdLst>
                  <a:gd name="connsiteX0" fmla="*/ 38418 w 43611"/>
                  <a:gd name="connsiteY0" fmla="*/ 4667 h 4667"/>
                  <a:gd name="connsiteX1" fmla="*/ 0 w 43611"/>
                  <a:gd name="connsiteY1" fmla="*/ 4667 h 4667"/>
                  <a:gd name="connsiteX2" fmla="*/ 5378 w 43611"/>
                  <a:gd name="connsiteY2" fmla="*/ 0 h 4667"/>
                  <a:gd name="connsiteX3" fmla="*/ 43611 w 43611"/>
                  <a:gd name="connsiteY3" fmla="*/ 0 h 4667"/>
                  <a:gd name="connsiteX4" fmla="*/ 38418 w 43611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611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5378" y="0"/>
                    </a:lnTo>
                    <a:lnTo>
                      <a:pt x="43611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6" name="Freeform: Shape 4355">
                <a:extLst>
                  <a:ext uri="{FF2B5EF4-FFF2-40B4-BE49-F238E27FC236}">
                    <a16:creationId xmlns:a16="http://schemas.microsoft.com/office/drawing/2014/main" id="{0B137C40-D614-FEC9-66F4-83A7A340EBC4}"/>
                  </a:ext>
                </a:extLst>
              </p:cNvPr>
              <p:cNvSpPr/>
              <p:nvPr/>
            </p:nvSpPr>
            <p:spPr>
              <a:xfrm>
                <a:off x="2757010" y="3927564"/>
                <a:ext cx="43209" cy="4667"/>
              </a:xfrm>
              <a:custGeom>
                <a:avLst/>
                <a:gdLst>
                  <a:gd name="connsiteX0" fmla="*/ 38418 w 43209"/>
                  <a:gd name="connsiteY0" fmla="*/ 4667 h 4667"/>
                  <a:gd name="connsiteX1" fmla="*/ 0 w 43209"/>
                  <a:gd name="connsiteY1" fmla="*/ 4667 h 4667"/>
                  <a:gd name="connsiteX2" fmla="*/ 5007 w 43209"/>
                  <a:gd name="connsiteY2" fmla="*/ 0 h 4667"/>
                  <a:gd name="connsiteX3" fmla="*/ 43209 w 43209"/>
                  <a:gd name="connsiteY3" fmla="*/ 0 h 4667"/>
                  <a:gd name="connsiteX4" fmla="*/ 38418 w 43209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09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5007" y="0"/>
                    </a:lnTo>
                    <a:lnTo>
                      <a:pt x="43209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7" name="Freeform: Shape 4356">
                <a:extLst>
                  <a:ext uri="{FF2B5EF4-FFF2-40B4-BE49-F238E27FC236}">
                    <a16:creationId xmlns:a16="http://schemas.microsoft.com/office/drawing/2014/main" id="{1376DB19-30EF-DA26-9D53-38BE2AD02D07}"/>
                  </a:ext>
                </a:extLst>
              </p:cNvPr>
              <p:cNvSpPr/>
              <p:nvPr/>
            </p:nvSpPr>
            <p:spPr>
              <a:xfrm>
                <a:off x="2825718" y="3927564"/>
                <a:ext cx="42869" cy="4667"/>
              </a:xfrm>
              <a:custGeom>
                <a:avLst/>
                <a:gdLst>
                  <a:gd name="connsiteX0" fmla="*/ 38418 w 42869"/>
                  <a:gd name="connsiteY0" fmla="*/ 4667 h 4667"/>
                  <a:gd name="connsiteX1" fmla="*/ 0 w 42869"/>
                  <a:gd name="connsiteY1" fmla="*/ 4667 h 4667"/>
                  <a:gd name="connsiteX2" fmla="*/ 4667 w 42869"/>
                  <a:gd name="connsiteY2" fmla="*/ 0 h 4667"/>
                  <a:gd name="connsiteX3" fmla="*/ 42869 w 42869"/>
                  <a:gd name="connsiteY3" fmla="*/ 0 h 4667"/>
                  <a:gd name="connsiteX4" fmla="*/ 38418 w 42869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69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4667" y="0"/>
                    </a:lnTo>
                    <a:lnTo>
                      <a:pt x="42869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8" name="Freeform: Shape 4357">
                <a:extLst>
                  <a:ext uri="{FF2B5EF4-FFF2-40B4-BE49-F238E27FC236}">
                    <a16:creationId xmlns:a16="http://schemas.microsoft.com/office/drawing/2014/main" id="{4A6483D8-B9ED-CED8-D495-849137D5C829}"/>
                  </a:ext>
                </a:extLst>
              </p:cNvPr>
              <p:cNvSpPr/>
              <p:nvPr/>
            </p:nvSpPr>
            <p:spPr>
              <a:xfrm>
                <a:off x="2894426" y="3927564"/>
                <a:ext cx="42529" cy="4667"/>
              </a:xfrm>
              <a:custGeom>
                <a:avLst/>
                <a:gdLst>
                  <a:gd name="connsiteX0" fmla="*/ 38419 w 42529"/>
                  <a:gd name="connsiteY0" fmla="*/ 4667 h 4667"/>
                  <a:gd name="connsiteX1" fmla="*/ 0 w 42529"/>
                  <a:gd name="connsiteY1" fmla="*/ 4667 h 4667"/>
                  <a:gd name="connsiteX2" fmla="*/ 4296 w 42529"/>
                  <a:gd name="connsiteY2" fmla="*/ 0 h 4667"/>
                  <a:gd name="connsiteX3" fmla="*/ 42529 w 42529"/>
                  <a:gd name="connsiteY3" fmla="*/ 0 h 4667"/>
                  <a:gd name="connsiteX4" fmla="*/ 38419 w 42529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9" h="4667">
                    <a:moveTo>
                      <a:pt x="38419" y="4667"/>
                    </a:moveTo>
                    <a:lnTo>
                      <a:pt x="0" y="4667"/>
                    </a:lnTo>
                    <a:lnTo>
                      <a:pt x="4296" y="0"/>
                    </a:lnTo>
                    <a:lnTo>
                      <a:pt x="42529" y="0"/>
                    </a:lnTo>
                    <a:lnTo>
                      <a:pt x="3841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9" name="Freeform: Shape 4358">
                <a:extLst>
                  <a:ext uri="{FF2B5EF4-FFF2-40B4-BE49-F238E27FC236}">
                    <a16:creationId xmlns:a16="http://schemas.microsoft.com/office/drawing/2014/main" id="{2E3672AD-E065-7F63-7817-D9C963278501}"/>
                  </a:ext>
                </a:extLst>
              </p:cNvPr>
              <p:cNvSpPr/>
              <p:nvPr/>
            </p:nvSpPr>
            <p:spPr>
              <a:xfrm>
                <a:off x="2963165" y="3927564"/>
                <a:ext cx="42158" cy="4667"/>
              </a:xfrm>
              <a:custGeom>
                <a:avLst/>
                <a:gdLst>
                  <a:gd name="connsiteX0" fmla="*/ 38418 w 42158"/>
                  <a:gd name="connsiteY0" fmla="*/ 4667 h 4667"/>
                  <a:gd name="connsiteX1" fmla="*/ 0 w 42158"/>
                  <a:gd name="connsiteY1" fmla="*/ 4667 h 4667"/>
                  <a:gd name="connsiteX2" fmla="*/ 3925 w 42158"/>
                  <a:gd name="connsiteY2" fmla="*/ 0 h 4667"/>
                  <a:gd name="connsiteX3" fmla="*/ 42158 w 42158"/>
                  <a:gd name="connsiteY3" fmla="*/ 0 h 4667"/>
                  <a:gd name="connsiteX4" fmla="*/ 38418 w 42158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3925" y="0"/>
                    </a:lnTo>
                    <a:lnTo>
                      <a:pt x="42158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0" name="Freeform: Shape 4359">
                <a:extLst>
                  <a:ext uri="{FF2B5EF4-FFF2-40B4-BE49-F238E27FC236}">
                    <a16:creationId xmlns:a16="http://schemas.microsoft.com/office/drawing/2014/main" id="{E45562AC-1F56-A520-FF23-8B3DA9B37865}"/>
                  </a:ext>
                </a:extLst>
              </p:cNvPr>
              <p:cNvSpPr/>
              <p:nvPr/>
            </p:nvSpPr>
            <p:spPr>
              <a:xfrm>
                <a:off x="3031873" y="3927564"/>
                <a:ext cx="41787" cy="4667"/>
              </a:xfrm>
              <a:custGeom>
                <a:avLst/>
                <a:gdLst>
                  <a:gd name="connsiteX0" fmla="*/ 38418 w 41787"/>
                  <a:gd name="connsiteY0" fmla="*/ 4667 h 4667"/>
                  <a:gd name="connsiteX1" fmla="*/ 0 w 41787"/>
                  <a:gd name="connsiteY1" fmla="*/ 4667 h 4667"/>
                  <a:gd name="connsiteX2" fmla="*/ 3585 w 41787"/>
                  <a:gd name="connsiteY2" fmla="*/ 0 h 4667"/>
                  <a:gd name="connsiteX3" fmla="*/ 41788 w 41787"/>
                  <a:gd name="connsiteY3" fmla="*/ 0 h 4667"/>
                  <a:gd name="connsiteX4" fmla="*/ 38418 w 41787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87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3585" y="0"/>
                    </a:lnTo>
                    <a:lnTo>
                      <a:pt x="41788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1" name="Freeform: Shape 4360">
                <a:extLst>
                  <a:ext uri="{FF2B5EF4-FFF2-40B4-BE49-F238E27FC236}">
                    <a16:creationId xmlns:a16="http://schemas.microsoft.com/office/drawing/2014/main" id="{5A142CFA-83FF-A7DB-C7AC-3A25F20D2451}"/>
                  </a:ext>
                </a:extLst>
              </p:cNvPr>
              <p:cNvSpPr/>
              <p:nvPr/>
            </p:nvSpPr>
            <p:spPr>
              <a:xfrm>
                <a:off x="3100613" y="3927564"/>
                <a:ext cx="41416" cy="4667"/>
              </a:xfrm>
              <a:custGeom>
                <a:avLst/>
                <a:gdLst>
                  <a:gd name="connsiteX0" fmla="*/ 38387 w 41416"/>
                  <a:gd name="connsiteY0" fmla="*/ 4667 h 4667"/>
                  <a:gd name="connsiteX1" fmla="*/ 0 w 41416"/>
                  <a:gd name="connsiteY1" fmla="*/ 4667 h 4667"/>
                  <a:gd name="connsiteX2" fmla="*/ 3214 w 41416"/>
                  <a:gd name="connsiteY2" fmla="*/ 0 h 4667"/>
                  <a:gd name="connsiteX3" fmla="*/ 41416 w 41416"/>
                  <a:gd name="connsiteY3" fmla="*/ 0 h 4667"/>
                  <a:gd name="connsiteX4" fmla="*/ 38387 w 41416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16" h="4667">
                    <a:moveTo>
                      <a:pt x="38387" y="4667"/>
                    </a:moveTo>
                    <a:lnTo>
                      <a:pt x="0" y="4667"/>
                    </a:lnTo>
                    <a:lnTo>
                      <a:pt x="3214" y="0"/>
                    </a:lnTo>
                    <a:lnTo>
                      <a:pt x="41416" y="0"/>
                    </a:lnTo>
                    <a:lnTo>
                      <a:pt x="38387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2" name="Freeform: Shape 4361">
                <a:extLst>
                  <a:ext uri="{FF2B5EF4-FFF2-40B4-BE49-F238E27FC236}">
                    <a16:creationId xmlns:a16="http://schemas.microsoft.com/office/drawing/2014/main" id="{9DCFCB47-144A-7910-0180-4EB4FC7F6E74}"/>
                  </a:ext>
                </a:extLst>
              </p:cNvPr>
              <p:cNvSpPr/>
              <p:nvPr/>
            </p:nvSpPr>
            <p:spPr>
              <a:xfrm>
                <a:off x="3169321" y="3927564"/>
                <a:ext cx="41076" cy="4667"/>
              </a:xfrm>
              <a:custGeom>
                <a:avLst/>
                <a:gdLst>
                  <a:gd name="connsiteX0" fmla="*/ 38418 w 41076"/>
                  <a:gd name="connsiteY0" fmla="*/ 4667 h 4667"/>
                  <a:gd name="connsiteX1" fmla="*/ 0 w 41076"/>
                  <a:gd name="connsiteY1" fmla="*/ 4667 h 4667"/>
                  <a:gd name="connsiteX2" fmla="*/ 2843 w 41076"/>
                  <a:gd name="connsiteY2" fmla="*/ 0 h 4667"/>
                  <a:gd name="connsiteX3" fmla="*/ 41076 w 41076"/>
                  <a:gd name="connsiteY3" fmla="*/ 0 h 4667"/>
                  <a:gd name="connsiteX4" fmla="*/ 38418 w 41076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6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2843" y="0"/>
                    </a:lnTo>
                    <a:lnTo>
                      <a:pt x="41076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3" name="Freeform: Shape 4362">
                <a:extLst>
                  <a:ext uri="{FF2B5EF4-FFF2-40B4-BE49-F238E27FC236}">
                    <a16:creationId xmlns:a16="http://schemas.microsoft.com/office/drawing/2014/main" id="{30328BBB-356E-401C-FAA8-4DD0ABEAA59D}"/>
                  </a:ext>
                </a:extLst>
              </p:cNvPr>
              <p:cNvSpPr/>
              <p:nvPr/>
            </p:nvSpPr>
            <p:spPr>
              <a:xfrm>
                <a:off x="3238029" y="3927564"/>
                <a:ext cx="40705" cy="4667"/>
              </a:xfrm>
              <a:custGeom>
                <a:avLst/>
                <a:gdLst>
                  <a:gd name="connsiteX0" fmla="*/ 38418 w 40705"/>
                  <a:gd name="connsiteY0" fmla="*/ 4667 h 4667"/>
                  <a:gd name="connsiteX1" fmla="*/ 0 w 40705"/>
                  <a:gd name="connsiteY1" fmla="*/ 4667 h 4667"/>
                  <a:gd name="connsiteX2" fmla="*/ 2503 w 40705"/>
                  <a:gd name="connsiteY2" fmla="*/ 0 h 4667"/>
                  <a:gd name="connsiteX3" fmla="*/ 40705 w 40705"/>
                  <a:gd name="connsiteY3" fmla="*/ 0 h 4667"/>
                  <a:gd name="connsiteX4" fmla="*/ 38418 w 40705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05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2503" y="0"/>
                    </a:lnTo>
                    <a:lnTo>
                      <a:pt x="40705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4" name="Freeform: Shape 4363">
                <a:extLst>
                  <a:ext uri="{FF2B5EF4-FFF2-40B4-BE49-F238E27FC236}">
                    <a16:creationId xmlns:a16="http://schemas.microsoft.com/office/drawing/2014/main" id="{8D89BCC4-5347-7995-16BD-1A74320A3040}"/>
                  </a:ext>
                </a:extLst>
              </p:cNvPr>
              <p:cNvSpPr/>
              <p:nvPr/>
            </p:nvSpPr>
            <p:spPr>
              <a:xfrm>
                <a:off x="3306768" y="3927564"/>
                <a:ext cx="40334" cy="4667"/>
              </a:xfrm>
              <a:custGeom>
                <a:avLst/>
                <a:gdLst>
                  <a:gd name="connsiteX0" fmla="*/ 38418 w 40334"/>
                  <a:gd name="connsiteY0" fmla="*/ 4667 h 4667"/>
                  <a:gd name="connsiteX1" fmla="*/ 0 w 40334"/>
                  <a:gd name="connsiteY1" fmla="*/ 4667 h 4667"/>
                  <a:gd name="connsiteX2" fmla="*/ 2132 w 40334"/>
                  <a:gd name="connsiteY2" fmla="*/ 0 h 4667"/>
                  <a:gd name="connsiteX3" fmla="*/ 40335 w 40334"/>
                  <a:gd name="connsiteY3" fmla="*/ 0 h 4667"/>
                  <a:gd name="connsiteX4" fmla="*/ 38418 w 40334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34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2132" y="0"/>
                    </a:lnTo>
                    <a:lnTo>
                      <a:pt x="40335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5" name="Freeform: Shape 4364">
                <a:extLst>
                  <a:ext uri="{FF2B5EF4-FFF2-40B4-BE49-F238E27FC236}">
                    <a16:creationId xmlns:a16="http://schemas.microsoft.com/office/drawing/2014/main" id="{6AC48BD9-538E-8451-DB51-D5B37235F762}"/>
                  </a:ext>
                </a:extLst>
              </p:cNvPr>
              <p:cNvSpPr/>
              <p:nvPr/>
            </p:nvSpPr>
            <p:spPr>
              <a:xfrm>
                <a:off x="3375477" y="3927564"/>
                <a:ext cx="39995" cy="4667"/>
              </a:xfrm>
              <a:custGeom>
                <a:avLst/>
                <a:gdLst>
                  <a:gd name="connsiteX0" fmla="*/ 38419 w 39995"/>
                  <a:gd name="connsiteY0" fmla="*/ 4667 h 4667"/>
                  <a:gd name="connsiteX1" fmla="*/ 0 w 39995"/>
                  <a:gd name="connsiteY1" fmla="*/ 4667 h 4667"/>
                  <a:gd name="connsiteX2" fmla="*/ 1762 w 39995"/>
                  <a:gd name="connsiteY2" fmla="*/ 0 h 4667"/>
                  <a:gd name="connsiteX3" fmla="*/ 39995 w 39995"/>
                  <a:gd name="connsiteY3" fmla="*/ 0 h 4667"/>
                  <a:gd name="connsiteX4" fmla="*/ 38419 w 39995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95" h="4667">
                    <a:moveTo>
                      <a:pt x="38419" y="4667"/>
                    </a:moveTo>
                    <a:lnTo>
                      <a:pt x="0" y="4667"/>
                    </a:lnTo>
                    <a:lnTo>
                      <a:pt x="1762" y="0"/>
                    </a:lnTo>
                    <a:lnTo>
                      <a:pt x="39995" y="0"/>
                    </a:lnTo>
                    <a:lnTo>
                      <a:pt x="3841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6" name="Freeform: Shape 4365">
                <a:extLst>
                  <a:ext uri="{FF2B5EF4-FFF2-40B4-BE49-F238E27FC236}">
                    <a16:creationId xmlns:a16="http://schemas.microsoft.com/office/drawing/2014/main" id="{BF690ABD-B5E6-3175-EAED-778BF8B412CD}"/>
                  </a:ext>
                </a:extLst>
              </p:cNvPr>
              <p:cNvSpPr/>
              <p:nvPr/>
            </p:nvSpPr>
            <p:spPr>
              <a:xfrm>
                <a:off x="3444185" y="3927564"/>
                <a:ext cx="39655" cy="4667"/>
              </a:xfrm>
              <a:custGeom>
                <a:avLst/>
                <a:gdLst>
                  <a:gd name="connsiteX0" fmla="*/ 38419 w 39655"/>
                  <a:gd name="connsiteY0" fmla="*/ 4667 h 4667"/>
                  <a:gd name="connsiteX1" fmla="*/ 0 w 39655"/>
                  <a:gd name="connsiteY1" fmla="*/ 4667 h 4667"/>
                  <a:gd name="connsiteX2" fmla="*/ 1422 w 39655"/>
                  <a:gd name="connsiteY2" fmla="*/ 0 h 4667"/>
                  <a:gd name="connsiteX3" fmla="*/ 39655 w 39655"/>
                  <a:gd name="connsiteY3" fmla="*/ 0 h 4667"/>
                  <a:gd name="connsiteX4" fmla="*/ 38419 w 39655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5" h="4667">
                    <a:moveTo>
                      <a:pt x="38419" y="4667"/>
                    </a:moveTo>
                    <a:lnTo>
                      <a:pt x="0" y="4667"/>
                    </a:lnTo>
                    <a:lnTo>
                      <a:pt x="1422" y="0"/>
                    </a:lnTo>
                    <a:lnTo>
                      <a:pt x="39655" y="0"/>
                    </a:lnTo>
                    <a:lnTo>
                      <a:pt x="3841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7" name="Freeform: Shape 4366">
                <a:extLst>
                  <a:ext uri="{FF2B5EF4-FFF2-40B4-BE49-F238E27FC236}">
                    <a16:creationId xmlns:a16="http://schemas.microsoft.com/office/drawing/2014/main" id="{7F8C2068-3B8C-674B-88E6-F8029DA5B75B}"/>
                  </a:ext>
                </a:extLst>
              </p:cNvPr>
              <p:cNvSpPr/>
              <p:nvPr/>
            </p:nvSpPr>
            <p:spPr>
              <a:xfrm>
                <a:off x="3512924" y="3927564"/>
                <a:ext cx="39253" cy="4667"/>
              </a:xfrm>
              <a:custGeom>
                <a:avLst/>
                <a:gdLst>
                  <a:gd name="connsiteX0" fmla="*/ 38419 w 39253"/>
                  <a:gd name="connsiteY0" fmla="*/ 4667 h 4667"/>
                  <a:gd name="connsiteX1" fmla="*/ 0 w 39253"/>
                  <a:gd name="connsiteY1" fmla="*/ 4667 h 4667"/>
                  <a:gd name="connsiteX2" fmla="*/ 1051 w 39253"/>
                  <a:gd name="connsiteY2" fmla="*/ 0 h 4667"/>
                  <a:gd name="connsiteX3" fmla="*/ 39253 w 39253"/>
                  <a:gd name="connsiteY3" fmla="*/ 0 h 4667"/>
                  <a:gd name="connsiteX4" fmla="*/ 38419 w 3925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53" h="4667">
                    <a:moveTo>
                      <a:pt x="38419" y="4667"/>
                    </a:moveTo>
                    <a:lnTo>
                      <a:pt x="0" y="4667"/>
                    </a:lnTo>
                    <a:lnTo>
                      <a:pt x="1051" y="0"/>
                    </a:lnTo>
                    <a:lnTo>
                      <a:pt x="39253" y="0"/>
                    </a:lnTo>
                    <a:lnTo>
                      <a:pt x="3841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8" name="Freeform: Shape 4367">
                <a:extLst>
                  <a:ext uri="{FF2B5EF4-FFF2-40B4-BE49-F238E27FC236}">
                    <a16:creationId xmlns:a16="http://schemas.microsoft.com/office/drawing/2014/main" id="{01518E54-2D3E-318B-ECFA-68BAF5A05AAD}"/>
                  </a:ext>
                </a:extLst>
              </p:cNvPr>
              <p:cNvSpPr/>
              <p:nvPr/>
            </p:nvSpPr>
            <p:spPr>
              <a:xfrm>
                <a:off x="3581632" y="3927564"/>
                <a:ext cx="38913" cy="4667"/>
              </a:xfrm>
              <a:custGeom>
                <a:avLst/>
                <a:gdLst>
                  <a:gd name="connsiteX0" fmla="*/ 38419 w 38913"/>
                  <a:gd name="connsiteY0" fmla="*/ 4667 h 4667"/>
                  <a:gd name="connsiteX1" fmla="*/ 0 w 38913"/>
                  <a:gd name="connsiteY1" fmla="*/ 4667 h 4667"/>
                  <a:gd name="connsiteX2" fmla="*/ 711 w 38913"/>
                  <a:gd name="connsiteY2" fmla="*/ 0 h 4667"/>
                  <a:gd name="connsiteX3" fmla="*/ 38913 w 38913"/>
                  <a:gd name="connsiteY3" fmla="*/ 0 h 4667"/>
                  <a:gd name="connsiteX4" fmla="*/ 38419 w 3891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13" h="4667">
                    <a:moveTo>
                      <a:pt x="38419" y="4667"/>
                    </a:moveTo>
                    <a:lnTo>
                      <a:pt x="0" y="4667"/>
                    </a:lnTo>
                    <a:lnTo>
                      <a:pt x="711" y="0"/>
                    </a:lnTo>
                    <a:lnTo>
                      <a:pt x="38913" y="0"/>
                    </a:lnTo>
                    <a:lnTo>
                      <a:pt x="3841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9" name="Freeform: Shape 4368">
                <a:extLst>
                  <a:ext uri="{FF2B5EF4-FFF2-40B4-BE49-F238E27FC236}">
                    <a16:creationId xmlns:a16="http://schemas.microsoft.com/office/drawing/2014/main" id="{02C6FF17-183B-F97B-19F8-C47CB19C2BE0}"/>
                  </a:ext>
                </a:extLst>
              </p:cNvPr>
              <p:cNvSpPr/>
              <p:nvPr/>
            </p:nvSpPr>
            <p:spPr>
              <a:xfrm>
                <a:off x="3650372" y="3927564"/>
                <a:ext cx="38542" cy="4667"/>
              </a:xfrm>
              <a:custGeom>
                <a:avLst/>
                <a:gdLst>
                  <a:gd name="connsiteX0" fmla="*/ 38418 w 38542"/>
                  <a:gd name="connsiteY0" fmla="*/ 4667 h 4667"/>
                  <a:gd name="connsiteX1" fmla="*/ 0 w 38542"/>
                  <a:gd name="connsiteY1" fmla="*/ 4667 h 4667"/>
                  <a:gd name="connsiteX2" fmla="*/ 309 w 38542"/>
                  <a:gd name="connsiteY2" fmla="*/ 0 h 4667"/>
                  <a:gd name="connsiteX3" fmla="*/ 38542 w 38542"/>
                  <a:gd name="connsiteY3" fmla="*/ 0 h 4667"/>
                  <a:gd name="connsiteX4" fmla="*/ 38418 w 38542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42" h="4667">
                    <a:moveTo>
                      <a:pt x="38418" y="4667"/>
                    </a:moveTo>
                    <a:lnTo>
                      <a:pt x="0" y="4667"/>
                    </a:lnTo>
                    <a:lnTo>
                      <a:pt x="309" y="0"/>
                    </a:lnTo>
                    <a:lnTo>
                      <a:pt x="38542" y="0"/>
                    </a:lnTo>
                    <a:lnTo>
                      <a:pt x="38418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0" name="Freeform: Shape 4369">
                <a:extLst>
                  <a:ext uri="{FF2B5EF4-FFF2-40B4-BE49-F238E27FC236}">
                    <a16:creationId xmlns:a16="http://schemas.microsoft.com/office/drawing/2014/main" id="{CA4B8509-532C-654F-D443-8F9D5A7A3D84}"/>
                  </a:ext>
                </a:extLst>
              </p:cNvPr>
              <p:cNvSpPr/>
              <p:nvPr/>
            </p:nvSpPr>
            <p:spPr>
              <a:xfrm>
                <a:off x="3719049" y="3927564"/>
                <a:ext cx="38449" cy="4667"/>
              </a:xfrm>
              <a:custGeom>
                <a:avLst/>
                <a:gdLst>
                  <a:gd name="connsiteX0" fmla="*/ 38449 w 38449"/>
                  <a:gd name="connsiteY0" fmla="*/ 4667 h 4667"/>
                  <a:gd name="connsiteX1" fmla="*/ 31 w 38449"/>
                  <a:gd name="connsiteY1" fmla="*/ 4667 h 4667"/>
                  <a:gd name="connsiteX2" fmla="*/ 0 w 38449"/>
                  <a:gd name="connsiteY2" fmla="*/ 0 h 4667"/>
                  <a:gd name="connsiteX3" fmla="*/ 38202 w 38449"/>
                  <a:gd name="connsiteY3" fmla="*/ 0 h 4667"/>
                  <a:gd name="connsiteX4" fmla="*/ 38449 w 38449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49" h="4667">
                    <a:moveTo>
                      <a:pt x="38449" y="4667"/>
                    </a:moveTo>
                    <a:lnTo>
                      <a:pt x="31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3844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1" name="Freeform: Shape 4370">
                <a:extLst>
                  <a:ext uri="{FF2B5EF4-FFF2-40B4-BE49-F238E27FC236}">
                    <a16:creationId xmlns:a16="http://schemas.microsoft.com/office/drawing/2014/main" id="{F4A6925E-729D-E6CE-CEC5-40024015C454}"/>
                  </a:ext>
                </a:extLst>
              </p:cNvPr>
              <p:cNvSpPr/>
              <p:nvPr/>
            </p:nvSpPr>
            <p:spPr>
              <a:xfrm>
                <a:off x="3787417" y="3927564"/>
                <a:ext cx="38789" cy="4667"/>
              </a:xfrm>
              <a:custGeom>
                <a:avLst/>
                <a:gdLst>
                  <a:gd name="connsiteX0" fmla="*/ 38789 w 38789"/>
                  <a:gd name="connsiteY0" fmla="*/ 4667 h 4667"/>
                  <a:gd name="connsiteX1" fmla="*/ 371 w 38789"/>
                  <a:gd name="connsiteY1" fmla="*/ 4667 h 4667"/>
                  <a:gd name="connsiteX2" fmla="*/ 0 w 38789"/>
                  <a:gd name="connsiteY2" fmla="*/ 0 h 4667"/>
                  <a:gd name="connsiteX3" fmla="*/ 38202 w 38789"/>
                  <a:gd name="connsiteY3" fmla="*/ 0 h 4667"/>
                  <a:gd name="connsiteX4" fmla="*/ 38789 w 38789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89" h="4667">
                    <a:moveTo>
                      <a:pt x="38789" y="4667"/>
                    </a:moveTo>
                    <a:lnTo>
                      <a:pt x="371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38789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2" name="Freeform: Shape 4371">
                <a:extLst>
                  <a:ext uri="{FF2B5EF4-FFF2-40B4-BE49-F238E27FC236}">
                    <a16:creationId xmlns:a16="http://schemas.microsoft.com/office/drawing/2014/main" id="{910FAB6A-2566-E35D-5906-C2FCE3B5D31D}"/>
                  </a:ext>
                </a:extLst>
              </p:cNvPr>
              <p:cNvSpPr/>
              <p:nvPr/>
            </p:nvSpPr>
            <p:spPr>
              <a:xfrm>
                <a:off x="3855785" y="3927564"/>
                <a:ext cx="39160" cy="4667"/>
              </a:xfrm>
              <a:custGeom>
                <a:avLst/>
                <a:gdLst>
                  <a:gd name="connsiteX0" fmla="*/ 39160 w 39160"/>
                  <a:gd name="connsiteY0" fmla="*/ 4667 h 4667"/>
                  <a:gd name="connsiteX1" fmla="*/ 742 w 39160"/>
                  <a:gd name="connsiteY1" fmla="*/ 4667 h 4667"/>
                  <a:gd name="connsiteX2" fmla="*/ 0 w 39160"/>
                  <a:gd name="connsiteY2" fmla="*/ 0 h 4667"/>
                  <a:gd name="connsiteX3" fmla="*/ 38202 w 39160"/>
                  <a:gd name="connsiteY3" fmla="*/ 0 h 4667"/>
                  <a:gd name="connsiteX4" fmla="*/ 39160 w 39160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" h="4667">
                    <a:moveTo>
                      <a:pt x="39160" y="4667"/>
                    </a:moveTo>
                    <a:lnTo>
                      <a:pt x="742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39160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6FAE505E-B743-10BE-8478-02AAE844773D}"/>
                  </a:ext>
                </a:extLst>
              </p:cNvPr>
              <p:cNvSpPr/>
              <p:nvPr/>
            </p:nvSpPr>
            <p:spPr>
              <a:xfrm>
                <a:off x="3924123" y="3927564"/>
                <a:ext cx="39531" cy="4667"/>
              </a:xfrm>
              <a:custGeom>
                <a:avLst/>
                <a:gdLst>
                  <a:gd name="connsiteX0" fmla="*/ 39531 w 39531"/>
                  <a:gd name="connsiteY0" fmla="*/ 4667 h 4667"/>
                  <a:gd name="connsiteX1" fmla="*/ 1113 w 39531"/>
                  <a:gd name="connsiteY1" fmla="*/ 4667 h 4667"/>
                  <a:gd name="connsiteX2" fmla="*/ 0 w 39531"/>
                  <a:gd name="connsiteY2" fmla="*/ 0 h 4667"/>
                  <a:gd name="connsiteX3" fmla="*/ 38233 w 39531"/>
                  <a:gd name="connsiteY3" fmla="*/ 0 h 4667"/>
                  <a:gd name="connsiteX4" fmla="*/ 39531 w 39531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31" h="4667">
                    <a:moveTo>
                      <a:pt x="39531" y="4667"/>
                    </a:moveTo>
                    <a:lnTo>
                      <a:pt x="1113" y="4667"/>
                    </a:lnTo>
                    <a:lnTo>
                      <a:pt x="0" y="0"/>
                    </a:lnTo>
                    <a:lnTo>
                      <a:pt x="38233" y="0"/>
                    </a:lnTo>
                    <a:lnTo>
                      <a:pt x="39531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73709066-9CD5-718E-5712-ED6F02109385}"/>
                  </a:ext>
                </a:extLst>
              </p:cNvPr>
              <p:cNvSpPr/>
              <p:nvPr/>
            </p:nvSpPr>
            <p:spPr>
              <a:xfrm>
                <a:off x="3992491" y="3927564"/>
                <a:ext cx="39871" cy="4667"/>
              </a:xfrm>
              <a:custGeom>
                <a:avLst/>
                <a:gdLst>
                  <a:gd name="connsiteX0" fmla="*/ 39871 w 39871"/>
                  <a:gd name="connsiteY0" fmla="*/ 4667 h 4667"/>
                  <a:gd name="connsiteX1" fmla="*/ 1484 w 39871"/>
                  <a:gd name="connsiteY1" fmla="*/ 4667 h 4667"/>
                  <a:gd name="connsiteX2" fmla="*/ 0 w 39871"/>
                  <a:gd name="connsiteY2" fmla="*/ 0 h 4667"/>
                  <a:gd name="connsiteX3" fmla="*/ 38202 w 39871"/>
                  <a:gd name="connsiteY3" fmla="*/ 0 h 4667"/>
                  <a:gd name="connsiteX4" fmla="*/ 39871 w 39871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1" h="4667">
                    <a:moveTo>
                      <a:pt x="39871" y="4667"/>
                    </a:moveTo>
                    <a:lnTo>
                      <a:pt x="1484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39871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5" name="Freeform: Shape 4374">
                <a:extLst>
                  <a:ext uri="{FF2B5EF4-FFF2-40B4-BE49-F238E27FC236}">
                    <a16:creationId xmlns:a16="http://schemas.microsoft.com/office/drawing/2014/main" id="{6707AF7E-6DCE-E772-D508-2786C855B791}"/>
                  </a:ext>
                </a:extLst>
              </p:cNvPr>
              <p:cNvSpPr/>
              <p:nvPr/>
            </p:nvSpPr>
            <p:spPr>
              <a:xfrm>
                <a:off x="4060859" y="3927564"/>
                <a:ext cx="40242" cy="4667"/>
              </a:xfrm>
              <a:custGeom>
                <a:avLst/>
                <a:gdLst>
                  <a:gd name="connsiteX0" fmla="*/ 40242 w 40242"/>
                  <a:gd name="connsiteY0" fmla="*/ 4667 h 4667"/>
                  <a:gd name="connsiteX1" fmla="*/ 1823 w 40242"/>
                  <a:gd name="connsiteY1" fmla="*/ 4667 h 4667"/>
                  <a:gd name="connsiteX2" fmla="*/ 0 w 40242"/>
                  <a:gd name="connsiteY2" fmla="*/ 0 h 4667"/>
                  <a:gd name="connsiteX3" fmla="*/ 38202 w 40242"/>
                  <a:gd name="connsiteY3" fmla="*/ 0 h 4667"/>
                  <a:gd name="connsiteX4" fmla="*/ 40242 w 40242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42" h="4667">
                    <a:moveTo>
                      <a:pt x="40242" y="4667"/>
                    </a:moveTo>
                    <a:lnTo>
                      <a:pt x="1823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40242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4E4052AB-81FA-12CE-CD7E-8FB322F7A51D}"/>
                  </a:ext>
                </a:extLst>
              </p:cNvPr>
              <p:cNvSpPr/>
              <p:nvPr/>
            </p:nvSpPr>
            <p:spPr>
              <a:xfrm>
                <a:off x="4129197" y="3927564"/>
                <a:ext cx="40613" cy="4667"/>
              </a:xfrm>
              <a:custGeom>
                <a:avLst/>
                <a:gdLst>
                  <a:gd name="connsiteX0" fmla="*/ 40613 w 40613"/>
                  <a:gd name="connsiteY0" fmla="*/ 4667 h 4667"/>
                  <a:gd name="connsiteX1" fmla="*/ 2195 w 40613"/>
                  <a:gd name="connsiteY1" fmla="*/ 4667 h 4667"/>
                  <a:gd name="connsiteX2" fmla="*/ 0 w 40613"/>
                  <a:gd name="connsiteY2" fmla="*/ 0 h 4667"/>
                  <a:gd name="connsiteX3" fmla="*/ 38233 w 40613"/>
                  <a:gd name="connsiteY3" fmla="*/ 0 h 4667"/>
                  <a:gd name="connsiteX4" fmla="*/ 40613 w 4061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13" h="4667">
                    <a:moveTo>
                      <a:pt x="40613" y="4667"/>
                    </a:moveTo>
                    <a:lnTo>
                      <a:pt x="2195" y="4667"/>
                    </a:lnTo>
                    <a:lnTo>
                      <a:pt x="0" y="0"/>
                    </a:lnTo>
                    <a:lnTo>
                      <a:pt x="38233" y="0"/>
                    </a:lnTo>
                    <a:lnTo>
                      <a:pt x="40613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2DA590C7-C499-A3A4-E433-7058B999FCEF}"/>
                  </a:ext>
                </a:extLst>
              </p:cNvPr>
              <p:cNvSpPr/>
              <p:nvPr/>
            </p:nvSpPr>
            <p:spPr>
              <a:xfrm>
                <a:off x="4197565" y="3927564"/>
                <a:ext cx="40983" cy="4667"/>
              </a:xfrm>
              <a:custGeom>
                <a:avLst/>
                <a:gdLst>
                  <a:gd name="connsiteX0" fmla="*/ 40984 w 40983"/>
                  <a:gd name="connsiteY0" fmla="*/ 4667 h 4667"/>
                  <a:gd name="connsiteX1" fmla="*/ 2566 w 40983"/>
                  <a:gd name="connsiteY1" fmla="*/ 4667 h 4667"/>
                  <a:gd name="connsiteX2" fmla="*/ 0 w 40983"/>
                  <a:gd name="connsiteY2" fmla="*/ 0 h 4667"/>
                  <a:gd name="connsiteX3" fmla="*/ 38233 w 40983"/>
                  <a:gd name="connsiteY3" fmla="*/ 0 h 4667"/>
                  <a:gd name="connsiteX4" fmla="*/ 40984 w 4098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83" h="4667">
                    <a:moveTo>
                      <a:pt x="40984" y="4667"/>
                    </a:moveTo>
                    <a:lnTo>
                      <a:pt x="2566" y="4667"/>
                    </a:lnTo>
                    <a:lnTo>
                      <a:pt x="0" y="0"/>
                    </a:lnTo>
                    <a:lnTo>
                      <a:pt x="38233" y="0"/>
                    </a:lnTo>
                    <a:lnTo>
                      <a:pt x="40984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8" name="Freeform: Shape 4377">
                <a:extLst>
                  <a:ext uri="{FF2B5EF4-FFF2-40B4-BE49-F238E27FC236}">
                    <a16:creationId xmlns:a16="http://schemas.microsoft.com/office/drawing/2014/main" id="{78F0CC5A-1014-B4FC-9588-86EA2E68949E}"/>
                  </a:ext>
                </a:extLst>
              </p:cNvPr>
              <p:cNvSpPr/>
              <p:nvPr/>
            </p:nvSpPr>
            <p:spPr>
              <a:xfrm>
                <a:off x="4265933" y="3927564"/>
                <a:ext cx="41323" cy="4667"/>
              </a:xfrm>
              <a:custGeom>
                <a:avLst/>
                <a:gdLst>
                  <a:gd name="connsiteX0" fmla="*/ 41324 w 41323"/>
                  <a:gd name="connsiteY0" fmla="*/ 4667 h 4667"/>
                  <a:gd name="connsiteX1" fmla="*/ 2906 w 41323"/>
                  <a:gd name="connsiteY1" fmla="*/ 4667 h 4667"/>
                  <a:gd name="connsiteX2" fmla="*/ 0 w 41323"/>
                  <a:gd name="connsiteY2" fmla="*/ 0 h 4667"/>
                  <a:gd name="connsiteX3" fmla="*/ 38202 w 41323"/>
                  <a:gd name="connsiteY3" fmla="*/ 0 h 4667"/>
                  <a:gd name="connsiteX4" fmla="*/ 41324 w 4132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23" h="4667">
                    <a:moveTo>
                      <a:pt x="41324" y="4667"/>
                    </a:moveTo>
                    <a:lnTo>
                      <a:pt x="2906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41324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9" name="Freeform: Shape 4378">
                <a:extLst>
                  <a:ext uri="{FF2B5EF4-FFF2-40B4-BE49-F238E27FC236}">
                    <a16:creationId xmlns:a16="http://schemas.microsoft.com/office/drawing/2014/main" id="{B14B7D24-C5E6-844E-B0B8-A3B52622E882}"/>
                  </a:ext>
                </a:extLst>
              </p:cNvPr>
              <p:cNvSpPr/>
              <p:nvPr/>
            </p:nvSpPr>
            <p:spPr>
              <a:xfrm>
                <a:off x="4334301" y="3927564"/>
                <a:ext cx="41663" cy="4667"/>
              </a:xfrm>
              <a:custGeom>
                <a:avLst/>
                <a:gdLst>
                  <a:gd name="connsiteX0" fmla="*/ 41664 w 41663"/>
                  <a:gd name="connsiteY0" fmla="*/ 4667 h 4667"/>
                  <a:gd name="connsiteX1" fmla="*/ 3245 w 41663"/>
                  <a:gd name="connsiteY1" fmla="*/ 4667 h 4667"/>
                  <a:gd name="connsiteX2" fmla="*/ 0 w 41663"/>
                  <a:gd name="connsiteY2" fmla="*/ 0 h 4667"/>
                  <a:gd name="connsiteX3" fmla="*/ 38202 w 41663"/>
                  <a:gd name="connsiteY3" fmla="*/ 0 h 4667"/>
                  <a:gd name="connsiteX4" fmla="*/ 41664 w 41663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63" h="4667">
                    <a:moveTo>
                      <a:pt x="41664" y="4667"/>
                    </a:moveTo>
                    <a:lnTo>
                      <a:pt x="3245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41664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0" name="Freeform: Shape 4379">
                <a:extLst>
                  <a:ext uri="{FF2B5EF4-FFF2-40B4-BE49-F238E27FC236}">
                    <a16:creationId xmlns:a16="http://schemas.microsoft.com/office/drawing/2014/main" id="{EC394AD6-990F-046A-E6C0-1B98D4BDF2A6}"/>
                  </a:ext>
                </a:extLst>
              </p:cNvPr>
              <p:cNvSpPr/>
              <p:nvPr/>
            </p:nvSpPr>
            <p:spPr>
              <a:xfrm>
                <a:off x="4402639" y="3927564"/>
                <a:ext cx="42065" cy="4667"/>
              </a:xfrm>
              <a:custGeom>
                <a:avLst/>
                <a:gdLst>
                  <a:gd name="connsiteX0" fmla="*/ 42066 w 42065"/>
                  <a:gd name="connsiteY0" fmla="*/ 4667 h 4667"/>
                  <a:gd name="connsiteX1" fmla="*/ 3647 w 42065"/>
                  <a:gd name="connsiteY1" fmla="*/ 4667 h 4667"/>
                  <a:gd name="connsiteX2" fmla="*/ 0 w 42065"/>
                  <a:gd name="connsiteY2" fmla="*/ 0 h 4667"/>
                  <a:gd name="connsiteX3" fmla="*/ 38233 w 42065"/>
                  <a:gd name="connsiteY3" fmla="*/ 0 h 4667"/>
                  <a:gd name="connsiteX4" fmla="*/ 42066 w 42065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65" h="4667">
                    <a:moveTo>
                      <a:pt x="42066" y="4667"/>
                    </a:moveTo>
                    <a:lnTo>
                      <a:pt x="3647" y="4667"/>
                    </a:lnTo>
                    <a:lnTo>
                      <a:pt x="0" y="0"/>
                    </a:lnTo>
                    <a:lnTo>
                      <a:pt x="38233" y="0"/>
                    </a:lnTo>
                    <a:lnTo>
                      <a:pt x="42066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1" name="Freeform: Shape 4380">
                <a:extLst>
                  <a:ext uri="{FF2B5EF4-FFF2-40B4-BE49-F238E27FC236}">
                    <a16:creationId xmlns:a16="http://schemas.microsoft.com/office/drawing/2014/main" id="{B3A5AB20-BCB0-90C0-9A56-D8392E051C0D}"/>
                  </a:ext>
                </a:extLst>
              </p:cNvPr>
              <p:cNvSpPr/>
              <p:nvPr/>
            </p:nvSpPr>
            <p:spPr>
              <a:xfrm>
                <a:off x="4471007" y="3927564"/>
                <a:ext cx="42405" cy="4667"/>
              </a:xfrm>
              <a:custGeom>
                <a:avLst/>
                <a:gdLst>
                  <a:gd name="connsiteX0" fmla="*/ 42406 w 42405"/>
                  <a:gd name="connsiteY0" fmla="*/ 4667 h 4667"/>
                  <a:gd name="connsiteX1" fmla="*/ 3987 w 42405"/>
                  <a:gd name="connsiteY1" fmla="*/ 4667 h 4667"/>
                  <a:gd name="connsiteX2" fmla="*/ 0 w 42405"/>
                  <a:gd name="connsiteY2" fmla="*/ 0 h 4667"/>
                  <a:gd name="connsiteX3" fmla="*/ 38202 w 42405"/>
                  <a:gd name="connsiteY3" fmla="*/ 0 h 4667"/>
                  <a:gd name="connsiteX4" fmla="*/ 42406 w 42405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05" h="4667">
                    <a:moveTo>
                      <a:pt x="42406" y="4667"/>
                    </a:moveTo>
                    <a:lnTo>
                      <a:pt x="3987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42406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2" name="Freeform: Shape 4381">
                <a:extLst>
                  <a:ext uri="{FF2B5EF4-FFF2-40B4-BE49-F238E27FC236}">
                    <a16:creationId xmlns:a16="http://schemas.microsoft.com/office/drawing/2014/main" id="{1A8BA926-3894-768D-81D3-0B078C62350E}"/>
                  </a:ext>
                </a:extLst>
              </p:cNvPr>
              <p:cNvSpPr/>
              <p:nvPr/>
            </p:nvSpPr>
            <p:spPr>
              <a:xfrm>
                <a:off x="4539376" y="3927564"/>
                <a:ext cx="42776" cy="4667"/>
              </a:xfrm>
              <a:custGeom>
                <a:avLst/>
                <a:gdLst>
                  <a:gd name="connsiteX0" fmla="*/ 42776 w 42776"/>
                  <a:gd name="connsiteY0" fmla="*/ 4667 h 4667"/>
                  <a:gd name="connsiteX1" fmla="*/ 4358 w 42776"/>
                  <a:gd name="connsiteY1" fmla="*/ 4667 h 4667"/>
                  <a:gd name="connsiteX2" fmla="*/ 0 w 42776"/>
                  <a:gd name="connsiteY2" fmla="*/ 0 h 4667"/>
                  <a:gd name="connsiteX3" fmla="*/ 38202 w 42776"/>
                  <a:gd name="connsiteY3" fmla="*/ 0 h 4667"/>
                  <a:gd name="connsiteX4" fmla="*/ 42776 w 42776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76" h="4667">
                    <a:moveTo>
                      <a:pt x="42776" y="4667"/>
                    </a:moveTo>
                    <a:lnTo>
                      <a:pt x="4358" y="4667"/>
                    </a:lnTo>
                    <a:lnTo>
                      <a:pt x="0" y="0"/>
                    </a:lnTo>
                    <a:lnTo>
                      <a:pt x="38202" y="0"/>
                    </a:lnTo>
                    <a:lnTo>
                      <a:pt x="42776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3" name="Freeform: Shape 4382">
                <a:extLst>
                  <a:ext uri="{FF2B5EF4-FFF2-40B4-BE49-F238E27FC236}">
                    <a16:creationId xmlns:a16="http://schemas.microsoft.com/office/drawing/2014/main" id="{88CADD34-19C9-FFCE-D82E-93BCAF696B28}"/>
                  </a:ext>
                </a:extLst>
              </p:cNvPr>
              <p:cNvSpPr/>
              <p:nvPr/>
            </p:nvSpPr>
            <p:spPr>
              <a:xfrm>
                <a:off x="4607713" y="3927564"/>
                <a:ext cx="43147" cy="4667"/>
              </a:xfrm>
              <a:custGeom>
                <a:avLst/>
                <a:gdLst>
                  <a:gd name="connsiteX0" fmla="*/ 43147 w 43147"/>
                  <a:gd name="connsiteY0" fmla="*/ 4667 h 4667"/>
                  <a:gd name="connsiteX1" fmla="*/ 4729 w 43147"/>
                  <a:gd name="connsiteY1" fmla="*/ 4667 h 4667"/>
                  <a:gd name="connsiteX2" fmla="*/ 0 w 43147"/>
                  <a:gd name="connsiteY2" fmla="*/ 0 h 4667"/>
                  <a:gd name="connsiteX3" fmla="*/ 38233 w 43147"/>
                  <a:gd name="connsiteY3" fmla="*/ 0 h 4667"/>
                  <a:gd name="connsiteX4" fmla="*/ 43147 w 43147"/>
                  <a:gd name="connsiteY4" fmla="*/ 4667 h 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47" h="4667">
                    <a:moveTo>
                      <a:pt x="43147" y="4667"/>
                    </a:moveTo>
                    <a:lnTo>
                      <a:pt x="4729" y="4667"/>
                    </a:lnTo>
                    <a:lnTo>
                      <a:pt x="0" y="0"/>
                    </a:lnTo>
                    <a:lnTo>
                      <a:pt x="38233" y="0"/>
                    </a:lnTo>
                    <a:lnTo>
                      <a:pt x="43147" y="4667"/>
                    </a:lnTo>
                    <a:close/>
                  </a:path>
                </a:pathLst>
              </a:custGeom>
              <a:solidFill>
                <a:srgbClr val="B5B5B5"/>
              </a:soli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84" name="Graphic 2">
              <a:extLst>
                <a:ext uri="{FF2B5EF4-FFF2-40B4-BE49-F238E27FC236}">
                  <a16:creationId xmlns:a16="http://schemas.microsoft.com/office/drawing/2014/main" id="{A69E0C40-D172-191C-112A-54B9801E8937}"/>
                </a:ext>
              </a:extLst>
            </p:cNvPr>
            <p:cNvGrpSpPr/>
            <p:nvPr/>
          </p:nvGrpSpPr>
          <p:grpSpPr>
            <a:xfrm>
              <a:off x="3196710" y="4205730"/>
              <a:ext cx="885103" cy="2535711"/>
              <a:chOff x="3196710" y="4205730"/>
              <a:chExt cx="885103" cy="2535711"/>
            </a:xfrm>
          </p:grpSpPr>
          <p:sp>
            <p:nvSpPr>
              <p:cNvPr id="4385" name="Freeform: Shape 4384">
                <a:extLst>
                  <a:ext uri="{FF2B5EF4-FFF2-40B4-BE49-F238E27FC236}">
                    <a16:creationId xmlns:a16="http://schemas.microsoft.com/office/drawing/2014/main" id="{664D27CD-7B19-B868-6021-6FFA0EB91956}"/>
                  </a:ext>
                </a:extLst>
              </p:cNvPr>
              <p:cNvSpPr/>
              <p:nvPr/>
            </p:nvSpPr>
            <p:spPr>
              <a:xfrm>
                <a:off x="3196710" y="5352819"/>
                <a:ext cx="885103" cy="1388621"/>
              </a:xfrm>
              <a:custGeom>
                <a:avLst/>
                <a:gdLst>
                  <a:gd name="connsiteX0" fmla="*/ 882941 w 885103"/>
                  <a:gd name="connsiteY0" fmla="*/ 595411 h 1388621"/>
                  <a:gd name="connsiteX1" fmla="*/ 862109 w 885103"/>
                  <a:gd name="connsiteY1" fmla="*/ 571303 h 1388621"/>
                  <a:gd name="connsiteX2" fmla="*/ 859080 w 885103"/>
                  <a:gd name="connsiteY2" fmla="*/ 576619 h 1388621"/>
                  <a:gd name="connsiteX3" fmla="*/ 849684 w 885103"/>
                  <a:gd name="connsiteY3" fmla="*/ 572169 h 1388621"/>
                  <a:gd name="connsiteX4" fmla="*/ 846841 w 885103"/>
                  <a:gd name="connsiteY4" fmla="*/ 575476 h 1388621"/>
                  <a:gd name="connsiteX5" fmla="*/ 839237 w 885103"/>
                  <a:gd name="connsiteY5" fmla="*/ 573930 h 1388621"/>
                  <a:gd name="connsiteX6" fmla="*/ 835435 w 885103"/>
                  <a:gd name="connsiteY6" fmla="*/ 576372 h 1388621"/>
                  <a:gd name="connsiteX7" fmla="*/ 829779 w 885103"/>
                  <a:gd name="connsiteY7" fmla="*/ 577052 h 1388621"/>
                  <a:gd name="connsiteX8" fmla="*/ 831572 w 885103"/>
                  <a:gd name="connsiteY8" fmla="*/ 591795 h 1388621"/>
                  <a:gd name="connsiteX9" fmla="*/ 827307 w 885103"/>
                  <a:gd name="connsiteY9" fmla="*/ 599924 h 1388621"/>
                  <a:gd name="connsiteX10" fmla="*/ 811389 w 885103"/>
                  <a:gd name="connsiteY10" fmla="*/ 577052 h 1388621"/>
                  <a:gd name="connsiteX11" fmla="*/ 801931 w 885103"/>
                  <a:gd name="connsiteY11" fmla="*/ 575043 h 1388621"/>
                  <a:gd name="connsiteX12" fmla="*/ 804342 w 885103"/>
                  <a:gd name="connsiteY12" fmla="*/ 606013 h 1388621"/>
                  <a:gd name="connsiteX13" fmla="*/ 793401 w 885103"/>
                  <a:gd name="connsiteY13" fmla="*/ 617201 h 1388621"/>
                  <a:gd name="connsiteX14" fmla="*/ 789568 w 885103"/>
                  <a:gd name="connsiteY14" fmla="*/ 633861 h 1388621"/>
                  <a:gd name="connsiteX15" fmla="*/ 772353 w 885103"/>
                  <a:gd name="connsiteY15" fmla="*/ 648418 h 1388621"/>
                  <a:gd name="connsiteX16" fmla="*/ 763884 w 885103"/>
                  <a:gd name="connsiteY16" fmla="*/ 647707 h 1388621"/>
                  <a:gd name="connsiteX17" fmla="*/ 753035 w 885103"/>
                  <a:gd name="connsiteY17" fmla="*/ 658587 h 1388621"/>
                  <a:gd name="connsiteX18" fmla="*/ 734305 w 885103"/>
                  <a:gd name="connsiteY18" fmla="*/ 661431 h 1388621"/>
                  <a:gd name="connsiteX19" fmla="*/ 706612 w 885103"/>
                  <a:gd name="connsiteY19" fmla="*/ 697222 h 1388621"/>
                  <a:gd name="connsiteX20" fmla="*/ 640778 w 885103"/>
                  <a:gd name="connsiteY20" fmla="*/ 757925 h 1388621"/>
                  <a:gd name="connsiteX21" fmla="*/ 630207 w 885103"/>
                  <a:gd name="connsiteY21" fmla="*/ 777675 h 1388621"/>
                  <a:gd name="connsiteX22" fmla="*/ 630145 w 885103"/>
                  <a:gd name="connsiteY22" fmla="*/ 777613 h 1388621"/>
                  <a:gd name="connsiteX23" fmla="*/ 618493 w 885103"/>
                  <a:gd name="connsiteY23" fmla="*/ 776902 h 1388621"/>
                  <a:gd name="connsiteX24" fmla="*/ 507997 w 885103"/>
                  <a:gd name="connsiteY24" fmla="*/ 886255 h 1388621"/>
                  <a:gd name="connsiteX25" fmla="*/ 511304 w 885103"/>
                  <a:gd name="connsiteY25" fmla="*/ 820359 h 1388621"/>
                  <a:gd name="connsiteX26" fmla="*/ 525646 w 885103"/>
                  <a:gd name="connsiteY26" fmla="*/ 757152 h 1388621"/>
                  <a:gd name="connsiteX27" fmla="*/ 579302 w 885103"/>
                  <a:gd name="connsiteY27" fmla="*/ 585706 h 1388621"/>
                  <a:gd name="connsiteX28" fmla="*/ 586411 w 885103"/>
                  <a:gd name="connsiteY28" fmla="*/ 551337 h 1388621"/>
                  <a:gd name="connsiteX29" fmla="*/ 554452 w 885103"/>
                  <a:gd name="connsiteY29" fmla="*/ 531525 h 1388621"/>
                  <a:gd name="connsiteX30" fmla="*/ 554854 w 885103"/>
                  <a:gd name="connsiteY30" fmla="*/ 523396 h 1388621"/>
                  <a:gd name="connsiteX31" fmla="*/ 558099 w 885103"/>
                  <a:gd name="connsiteY31" fmla="*/ 438275 h 1388621"/>
                  <a:gd name="connsiteX32" fmla="*/ 551608 w 885103"/>
                  <a:gd name="connsiteY32" fmla="*/ 343388 h 1388621"/>
                  <a:gd name="connsiteX33" fmla="*/ 546416 w 885103"/>
                  <a:gd name="connsiteY33" fmla="*/ 285838 h 1388621"/>
                  <a:gd name="connsiteX34" fmla="*/ 545890 w 885103"/>
                  <a:gd name="connsiteY34" fmla="*/ 240774 h 1388621"/>
                  <a:gd name="connsiteX35" fmla="*/ 538720 w 885103"/>
                  <a:gd name="connsiteY35" fmla="*/ 182420 h 1388621"/>
                  <a:gd name="connsiteX36" fmla="*/ 531240 w 885103"/>
                  <a:gd name="connsiteY36" fmla="*/ 127744 h 1388621"/>
                  <a:gd name="connsiteX37" fmla="*/ 532415 w 885103"/>
                  <a:gd name="connsiteY37" fmla="*/ 115411 h 1388621"/>
                  <a:gd name="connsiteX38" fmla="*/ 535969 w 885103"/>
                  <a:gd name="connsiteY38" fmla="*/ 106046 h 1388621"/>
                  <a:gd name="connsiteX39" fmla="*/ 541563 w 885103"/>
                  <a:gd name="connsiteY39" fmla="*/ 92385 h 1388621"/>
                  <a:gd name="connsiteX40" fmla="*/ 544530 w 885103"/>
                  <a:gd name="connsiteY40" fmla="*/ 88336 h 1388621"/>
                  <a:gd name="connsiteX41" fmla="*/ 576366 w 885103"/>
                  <a:gd name="connsiteY41" fmla="*/ 8625 h 1388621"/>
                  <a:gd name="connsiteX42" fmla="*/ 540574 w 885103"/>
                  <a:gd name="connsiteY42" fmla="*/ 32 h 1388621"/>
                  <a:gd name="connsiteX43" fmla="*/ 490596 w 885103"/>
                  <a:gd name="connsiteY43" fmla="*/ 48805 h 1388621"/>
                  <a:gd name="connsiteX44" fmla="*/ 475760 w 885103"/>
                  <a:gd name="connsiteY44" fmla="*/ 51185 h 1388621"/>
                  <a:gd name="connsiteX45" fmla="*/ 467817 w 885103"/>
                  <a:gd name="connsiteY45" fmla="*/ 60272 h 1388621"/>
                  <a:gd name="connsiteX46" fmla="*/ 468559 w 885103"/>
                  <a:gd name="connsiteY46" fmla="*/ 66175 h 1388621"/>
                  <a:gd name="connsiteX47" fmla="*/ 461543 w 885103"/>
                  <a:gd name="connsiteY47" fmla="*/ 70070 h 1388621"/>
                  <a:gd name="connsiteX48" fmla="*/ 456783 w 885103"/>
                  <a:gd name="connsiteY48" fmla="*/ 74829 h 1388621"/>
                  <a:gd name="connsiteX49" fmla="*/ 456350 w 885103"/>
                  <a:gd name="connsiteY49" fmla="*/ 91860 h 1388621"/>
                  <a:gd name="connsiteX50" fmla="*/ 453908 w 885103"/>
                  <a:gd name="connsiteY50" fmla="*/ 108210 h 1388621"/>
                  <a:gd name="connsiteX51" fmla="*/ 450045 w 885103"/>
                  <a:gd name="connsiteY51" fmla="*/ 131762 h 1388621"/>
                  <a:gd name="connsiteX52" fmla="*/ 447449 w 885103"/>
                  <a:gd name="connsiteY52" fmla="*/ 158157 h 1388621"/>
                  <a:gd name="connsiteX53" fmla="*/ 466519 w 885103"/>
                  <a:gd name="connsiteY53" fmla="*/ 264048 h 1388621"/>
                  <a:gd name="connsiteX54" fmla="*/ 469301 w 885103"/>
                  <a:gd name="connsiteY54" fmla="*/ 283798 h 1388621"/>
                  <a:gd name="connsiteX55" fmla="*/ 469084 w 885103"/>
                  <a:gd name="connsiteY55" fmla="*/ 294832 h 1388621"/>
                  <a:gd name="connsiteX56" fmla="*/ 466828 w 885103"/>
                  <a:gd name="connsiteY56" fmla="*/ 328923 h 1388621"/>
                  <a:gd name="connsiteX57" fmla="*/ 462903 w 885103"/>
                  <a:gd name="connsiteY57" fmla="*/ 347314 h 1388621"/>
                  <a:gd name="connsiteX58" fmla="*/ 431686 w 885103"/>
                  <a:gd name="connsiteY58" fmla="*/ 446899 h 1388621"/>
                  <a:gd name="connsiteX59" fmla="*/ 406465 w 885103"/>
                  <a:gd name="connsiteY59" fmla="*/ 444921 h 1388621"/>
                  <a:gd name="connsiteX60" fmla="*/ 352160 w 885103"/>
                  <a:gd name="connsiteY60" fmla="*/ 366940 h 1388621"/>
                  <a:gd name="connsiteX61" fmla="*/ 345978 w 885103"/>
                  <a:gd name="connsiteY61" fmla="*/ 358533 h 1388621"/>
                  <a:gd name="connsiteX62" fmla="*/ 334573 w 885103"/>
                  <a:gd name="connsiteY62" fmla="*/ 343388 h 1388621"/>
                  <a:gd name="connsiteX63" fmla="*/ 334573 w 885103"/>
                  <a:gd name="connsiteY63" fmla="*/ 343388 h 1388621"/>
                  <a:gd name="connsiteX64" fmla="*/ 358001 w 885103"/>
                  <a:gd name="connsiteY64" fmla="*/ 346943 h 1388621"/>
                  <a:gd name="connsiteX65" fmla="*/ 376299 w 885103"/>
                  <a:gd name="connsiteY65" fmla="*/ 350188 h 1388621"/>
                  <a:gd name="connsiteX66" fmla="*/ 400901 w 885103"/>
                  <a:gd name="connsiteY66" fmla="*/ 366569 h 1388621"/>
                  <a:gd name="connsiteX67" fmla="*/ 426895 w 885103"/>
                  <a:gd name="connsiteY67" fmla="*/ 353464 h 1388621"/>
                  <a:gd name="connsiteX68" fmla="*/ 435982 w 885103"/>
                  <a:gd name="connsiteY68" fmla="*/ 312295 h 1388621"/>
                  <a:gd name="connsiteX69" fmla="*/ 429955 w 885103"/>
                  <a:gd name="connsiteY69" fmla="*/ 310533 h 1388621"/>
                  <a:gd name="connsiteX70" fmla="*/ 434807 w 885103"/>
                  <a:gd name="connsiteY70" fmla="*/ 295357 h 1388621"/>
                  <a:gd name="connsiteX71" fmla="*/ 437465 w 885103"/>
                  <a:gd name="connsiteY71" fmla="*/ 280522 h 1388621"/>
                  <a:gd name="connsiteX72" fmla="*/ 438949 w 885103"/>
                  <a:gd name="connsiteY72" fmla="*/ 257062 h 1388621"/>
                  <a:gd name="connsiteX73" fmla="*/ 416046 w 885103"/>
                  <a:gd name="connsiteY73" fmla="*/ 212926 h 1388621"/>
                  <a:gd name="connsiteX74" fmla="*/ 367644 w 885103"/>
                  <a:gd name="connsiteY74" fmla="*/ 217006 h 1388621"/>
                  <a:gd name="connsiteX75" fmla="*/ 362637 w 885103"/>
                  <a:gd name="connsiteY75" fmla="*/ 245905 h 1388621"/>
                  <a:gd name="connsiteX76" fmla="*/ 352499 w 885103"/>
                  <a:gd name="connsiteY76" fmla="*/ 239909 h 1388621"/>
                  <a:gd name="connsiteX77" fmla="*/ 352499 w 885103"/>
                  <a:gd name="connsiteY77" fmla="*/ 239909 h 1388621"/>
                  <a:gd name="connsiteX78" fmla="*/ 308549 w 885103"/>
                  <a:gd name="connsiteY78" fmla="*/ 219571 h 1388621"/>
                  <a:gd name="connsiteX79" fmla="*/ 282833 w 885103"/>
                  <a:gd name="connsiteY79" fmla="*/ 224022 h 1388621"/>
                  <a:gd name="connsiteX80" fmla="*/ 282710 w 885103"/>
                  <a:gd name="connsiteY80" fmla="*/ 224022 h 1388621"/>
                  <a:gd name="connsiteX81" fmla="*/ 235637 w 885103"/>
                  <a:gd name="connsiteY81" fmla="*/ 243648 h 1388621"/>
                  <a:gd name="connsiteX82" fmla="*/ 233350 w 885103"/>
                  <a:gd name="connsiteY82" fmla="*/ 349817 h 1388621"/>
                  <a:gd name="connsiteX83" fmla="*/ 248742 w 885103"/>
                  <a:gd name="connsiteY83" fmla="*/ 433546 h 1388621"/>
                  <a:gd name="connsiteX84" fmla="*/ 246887 w 885103"/>
                  <a:gd name="connsiteY84" fmla="*/ 516905 h 1388621"/>
                  <a:gd name="connsiteX85" fmla="*/ 246826 w 885103"/>
                  <a:gd name="connsiteY85" fmla="*/ 520058 h 1388621"/>
                  <a:gd name="connsiteX86" fmla="*/ 161365 w 885103"/>
                  <a:gd name="connsiteY86" fmla="*/ 562649 h 1388621"/>
                  <a:gd name="connsiteX87" fmla="*/ 191438 w 885103"/>
                  <a:gd name="connsiteY87" fmla="*/ 604622 h 1388621"/>
                  <a:gd name="connsiteX88" fmla="*/ 247598 w 885103"/>
                  <a:gd name="connsiteY88" fmla="*/ 702136 h 1388621"/>
                  <a:gd name="connsiteX89" fmla="*/ 239778 w 885103"/>
                  <a:gd name="connsiteY89" fmla="*/ 771123 h 1388621"/>
                  <a:gd name="connsiteX90" fmla="*/ 173481 w 885103"/>
                  <a:gd name="connsiteY90" fmla="*/ 908663 h 1388621"/>
                  <a:gd name="connsiteX91" fmla="*/ 136454 w 885103"/>
                  <a:gd name="connsiteY91" fmla="*/ 882638 h 1388621"/>
                  <a:gd name="connsiteX92" fmla="*/ 90153 w 885103"/>
                  <a:gd name="connsiteY92" fmla="*/ 845765 h 1388621"/>
                  <a:gd name="connsiteX93" fmla="*/ 147179 w 885103"/>
                  <a:gd name="connsiteY93" fmla="*/ 777273 h 1388621"/>
                  <a:gd name="connsiteX94" fmla="*/ 158460 w 885103"/>
                  <a:gd name="connsiteY94" fmla="*/ 765436 h 1388621"/>
                  <a:gd name="connsiteX95" fmla="*/ 158521 w 885103"/>
                  <a:gd name="connsiteY95" fmla="*/ 765374 h 1388621"/>
                  <a:gd name="connsiteX96" fmla="*/ 181301 w 885103"/>
                  <a:gd name="connsiteY96" fmla="*/ 755051 h 1388621"/>
                  <a:gd name="connsiteX97" fmla="*/ 198640 w 885103"/>
                  <a:gd name="connsiteY97" fmla="*/ 756596 h 1388621"/>
                  <a:gd name="connsiteX98" fmla="*/ 208191 w 885103"/>
                  <a:gd name="connsiteY98" fmla="*/ 751960 h 1388621"/>
                  <a:gd name="connsiteX99" fmla="*/ 211776 w 885103"/>
                  <a:gd name="connsiteY99" fmla="*/ 744295 h 1388621"/>
                  <a:gd name="connsiteX100" fmla="*/ 218607 w 885103"/>
                  <a:gd name="connsiteY100" fmla="*/ 738175 h 1388621"/>
                  <a:gd name="connsiteX101" fmla="*/ 218730 w 885103"/>
                  <a:gd name="connsiteY101" fmla="*/ 731097 h 1388621"/>
                  <a:gd name="connsiteX102" fmla="*/ 218267 w 885103"/>
                  <a:gd name="connsiteY102" fmla="*/ 724544 h 1388621"/>
                  <a:gd name="connsiteX103" fmla="*/ 214681 w 885103"/>
                  <a:gd name="connsiteY103" fmla="*/ 715550 h 1388621"/>
                  <a:gd name="connsiteX104" fmla="*/ 214681 w 885103"/>
                  <a:gd name="connsiteY104" fmla="*/ 704609 h 1388621"/>
                  <a:gd name="connsiteX105" fmla="*/ 203771 w 885103"/>
                  <a:gd name="connsiteY105" fmla="*/ 697716 h 1388621"/>
                  <a:gd name="connsiteX106" fmla="*/ 175305 w 885103"/>
                  <a:gd name="connsiteY106" fmla="*/ 700158 h 1388621"/>
                  <a:gd name="connsiteX107" fmla="*/ 156513 w 885103"/>
                  <a:gd name="connsiteY107" fmla="*/ 726554 h 1388621"/>
                  <a:gd name="connsiteX108" fmla="*/ 155709 w 885103"/>
                  <a:gd name="connsiteY108" fmla="*/ 727141 h 1388621"/>
                  <a:gd name="connsiteX109" fmla="*/ 149435 w 885103"/>
                  <a:gd name="connsiteY109" fmla="*/ 729582 h 1388621"/>
                  <a:gd name="connsiteX110" fmla="*/ 144984 w 885103"/>
                  <a:gd name="connsiteY110" fmla="*/ 725039 h 1388621"/>
                  <a:gd name="connsiteX111" fmla="*/ 141399 w 885103"/>
                  <a:gd name="connsiteY111" fmla="*/ 726894 h 1388621"/>
                  <a:gd name="connsiteX112" fmla="*/ 137226 w 885103"/>
                  <a:gd name="connsiteY112" fmla="*/ 729057 h 1388621"/>
                  <a:gd name="connsiteX113" fmla="*/ 132157 w 885103"/>
                  <a:gd name="connsiteY113" fmla="*/ 725039 h 1388621"/>
                  <a:gd name="connsiteX114" fmla="*/ 70187 w 885103"/>
                  <a:gd name="connsiteY114" fmla="*/ 763828 h 1388621"/>
                  <a:gd name="connsiteX115" fmla="*/ 88 w 885103"/>
                  <a:gd name="connsiteY115" fmla="*/ 831486 h 1388621"/>
                  <a:gd name="connsiteX116" fmla="*/ 140348 w 885103"/>
                  <a:gd name="connsiteY116" fmla="*/ 1054424 h 1388621"/>
                  <a:gd name="connsiteX117" fmla="*/ 269450 w 885103"/>
                  <a:gd name="connsiteY117" fmla="*/ 1121031 h 1388621"/>
                  <a:gd name="connsiteX118" fmla="*/ 269450 w 885103"/>
                  <a:gd name="connsiteY118" fmla="*/ 1126904 h 1388621"/>
                  <a:gd name="connsiteX119" fmla="*/ 269234 w 885103"/>
                  <a:gd name="connsiteY119" fmla="*/ 1131880 h 1388621"/>
                  <a:gd name="connsiteX120" fmla="*/ 265865 w 885103"/>
                  <a:gd name="connsiteY120" fmla="*/ 1136980 h 1388621"/>
                  <a:gd name="connsiteX121" fmla="*/ 255356 w 885103"/>
                  <a:gd name="connsiteY121" fmla="*/ 1152897 h 1388621"/>
                  <a:gd name="connsiteX122" fmla="*/ 230011 w 885103"/>
                  <a:gd name="connsiteY122" fmla="*/ 1214311 h 1388621"/>
                  <a:gd name="connsiteX123" fmla="*/ 227199 w 885103"/>
                  <a:gd name="connsiteY123" fmla="*/ 1205657 h 1388621"/>
                  <a:gd name="connsiteX124" fmla="*/ 218823 w 885103"/>
                  <a:gd name="connsiteY124" fmla="*/ 1265000 h 1388621"/>
                  <a:gd name="connsiteX125" fmla="*/ 281380 w 885103"/>
                  <a:gd name="connsiteY125" fmla="*/ 1374816 h 1388621"/>
                  <a:gd name="connsiteX126" fmla="*/ 270779 w 885103"/>
                  <a:gd name="connsiteY126" fmla="*/ 1374816 h 1388621"/>
                  <a:gd name="connsiteX127" fmla="*/ 343258 w 885103"/>
                  <a:gd name="connsiteY127" fmla="*/ 1376176 h 1388621"/>
                  <a:gd name="connsiteX128" fmla="*/ 368170 w 885103"/>
                  <a:gd name="connsiteY128" fmla="*/ 1376670 h 1388621"/>
                  <a:gd name="connsiteX129" fmla="*/ 360288 w 885103"/>
                  <a:gd name="connsiteY129" fmla="*/ 1373672 h 1388621"/>
                  <a:gd name="connsiteX130" fmla="*/ 420528 w 885103"/>
                  <a:gd name="connsiteY130" fmla="*/ 1342672 h 1388621"/>
                  <a:gd name="connsiteX131" fmla="*/ 448654 w 885103"/>
                  <a:gd name="connsiteY131" fmla="*/ 1269636 h 1388621"/>
                  <a:gd name="connsiteX132" fmla="*/ 440896 w 885103"/>
                  <a:gd name="connsiteY132" fmla="*/ 1287594 h 1388621"/>
                  <a:gd name="connsiteX133" fmla="*/ 452054 w 885103"/>
                  <a:gd name="connsiteY133" fmla="*/ 1193850 h 1388621"/>
                  <a:gd name="connsiteX134" fmla="*/ 444976 w 885103"/>
                  <a:gd name="connsiteY134" fmla="*/ 1209459 h 1388621"/>
                  <a:gd name="connsiteX135" fmla="*/ 425720 w 885103"/>
                  <a:gd name="connsiteY135" fmla="*/ 1147581 h 1388621"/>
                  <a:gd name="connsiteX136" fmla="*/ 419044 w 885103"/>
                  <a:gd name="connsiteY136" fmla="*/ 1140627 h 1388621"/>
                  <a:gd name="connsiteX137" fmla="*/ 405630 w 885103"/>
                  <a:gd name="connsiteY137" fmla="*/ 1132096 h 1388621"/>
                  <a:gd name="connsiteX138" fmla="*/ 405012 w 885103"/>
                  <a:gd name="connsiteY138" fmla="*/ 1131818 h 1388621"/>
                  <a:gd name="connsiteX139" fmla="*/ 402756 w 885103"/>
                  <a:gd name="connsiteY139" fmla="*/ 1130891 h 1388621"/>
                  <a:gd name="connsiteX140" fmla="*/ 402231 w 885103"/>
                  <a:gd name="connsiteY140" fmla="*/ 1128449 h 1388621"/>
                  <a:gd name="connsiteX141" fmla="*/ 401272 w 885103"/>
                  <a:gd name="connsiteY141" fmla="*/ 1121958 h 1388621"/>
                  <a:gd name="connsiteX142" fmla="*/ 518290 w 885103"/>
                  <a:gd name="connsiteY142" fmla="*/ 1087311 h 1388621"/>
                  <a:gd name="connsiteX143" fmla="*/ 546323 w 885103"/>
                  <a:gd name="connsiteY143" fmla="*/ 1075936 h 1388621"/>
                  <a:gd name="connsiteX144" fmla="*/ 668935 w 885103"/>
                  <a:gd name="connsiteY144" fmla="*/ 916266 h 1388621"/>
                  <a:gd name="connsiteX145" fmla="*/ 712082 w 885103"/>
                  <a:gd name="connsiteY145" fmla="*/ 853029 h 1388621"/>
                  <a:gd name="connsiteX146" fmla="*/ 716409 w 885103"/>
                  <a:gd name="connsiteY146" fmla="*/ 834793 h 1388621"/>
                  <a:gd name="connsiteX147" fmla="*/ 820600 w 885103"/>
                  <a:gd name="connsiteY147" fmla="*/ 695151 h 1388621"/>
                  <a:gd name="connsiteX148" fmla="*/ 815005 w 885103"/>
                  <a:gd name="connsiteY148" fmla="*/ 687826 h 1388621"/>
                  <a:gd name="connsiteX149" fmla="*/ 828203 w 885103"/>
                  <a:gd name="connsiteY149" fmla="*/ 674381 h 1388621"/>
                  <a:gd name="connsiteX150" fmla="*/ 820136 w 885103"/>
                  <a:gd name="connsiteY150" fmla="*/ 666839 h 1388621"/>
                  <a:gd name="connsiteX151" fmla="*/ 829100 w 885103"/>
                  <a:gd name="connsiteY151" fmla="*/ 660225 h 1388621"/>
                  <a:gd name="connsiteX152" fmla="*/ 862326 w 885103"/>
                  <a:gd name="connsiteY152" fmla="*/ 635653 h 1388621"/>
                  <a:gd name="connsiteX153" fmla="*/ 882478 w 885103"/>
                  <a:gd name="connsiteY153" fmla="*/ 628668 h 1388621"/>
                  <a:gd name="connsiteX154" fmla="*/ 882910 w 885103"/>
                  <a:gd name="connsiteY154" fmla="*/ 595380 h 138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885103" h="1388621">
                    <a:moveTo>
                      <a:pt x="882941" y="595411"/>
                    </a:moveTo>
                    <a:cubicBezTo>
                      <a:pt x="878490" y="588302"/>
                      <a:pt x="869527" y="573312"/>
                      <a:pt x="862109" y="571303"/>
                    </a:cubicBezTo>
                    <a:cubicBezTo>
                      <a:pt x="862109" y="571303"/>
                      <a:pt x="857875" y="572632"/>
                      <a:pt x="859080" y="576619"/>
                    </a:cubicBezTo>
                    <a:cubicBezTo>
                      <a:pt x="859080" y="576619"/>
                      <a:pt x="852991" y="571767"/>
                      <a:pt x="849684" y="572169"/>
                    </a:cubicBezTo>
                    <a:cubicBezTo>
                      <a:pt x="846377" y="572632"/>
                      <a:pt x="846841" y="575476"/>
                      <a:pt x="846841" y="575476"/>
                    </a:cubicBezTo>
                    <a:cubicBezTo>
                      <a:pt x="846841" y="575476"/>
                      <a:pt x="841865" y="573930"/>
                      <a:pt x="839237" y="573930"/>
                    </a:cubicBezTo>
                    <a:cubicBezTo>
                      <a:pt x="836610" y="573930"/>
                      <a:pt x="835435" y="576372"/>
                      <a:pt x="835435" y="576372"/>
                    </a:cubicBezTo>
                    <a:cubicBezTo>
                      <a:pt x="835435" y="576372"/>
                      <a:pt x="830150" y="576125"/>
                      <a:pt x="829779" y="577052"/>
                    </a:cubicBezTo>
                    <a:cubicBezTo>
                      <a:pt x="829378" y="577917"/>
                      <a:pt x="831572" y="591795"/>
                      <a:pt x="831572" y="591795"/>
                    </a:cubicBezTo>
                    <a:lnTo>
                      <a:pt x="827307" y="599924"/>
                    </a:lnTo>
                    <a:cubicBezTo>
                      <a:pt x="827307" y="599924"/>
                      <a:pt x="814758" y="578381"/>
                      <a:pt x="811389" y="577052"/>
                    </a:cubicBezTo>
                    <a:cubicBezTo>
                      <a:pt x="808051" y="575723"/>
                      <a:pt x="804435" y="574394"/>
                      <a:pt x="801931" y="575043"/>
                    </a:cubicBezTo>
                    <a:cubicBezTo>
                      <a:pt x="801931" y="575043"/>
                      <a:pt x="804342" y="602365"/>
                      <a:pt x="804342" y="606013"/>
                    </a:cubicBezTo>
                    <a:cubicBezTo>
                      <a:pt x="804342" y="609660"/>
                      <a:pt x="797295" y="614234"/>
                      <a:pt x="793401" y="617201"/>
                    </a:cubicBezTo>
                    <a:cubicBezTo>
                      <a:pt x="789537" y="620168"/>
                      <a:pt x="788765" y="630152"/>
                      <a:pt x="789568" y="633861"/>
                    </a:cubicBezTo>
                    <a:lnTo>
                      <a:pt x="772353" y="648418"/>
                    </a:lnTo>
                    <a:lnTo>
                      <a:pt x="763884" y="647707"/>
                    </a:lnTo>
                    <a:lnTo>
                      <a:pt x="753035" y="658587"/>
                    </a:lnTo>
                    <a:lnTo>
                      <a:pt x="734305" y="661431"/>
                    </a:lnTo>
                    <a:cubicBezTo>
                      <a:pt x="734305" y="661431"/>
                      <a:pt x="711371" y="692586"/>
                      <a:pt x="706612" y="697222"/>
                    </a:cubicBezTo>
                    <a:cubicBezTo>
                      <a:pt x="701821" y="701920"/>
                      <a:pt x="640778" y="757925"/>
                      <a:pt x="640778" y="757925"/>
                    </a:cubicBezTo>
                    <a:lnTo>
                      <a:pt x="630207" y="777675"/>
                    </a:lnTo>
                    <a:lnTo>
                      <a:pt x="630145" y="777613"/>
                    </a:lnTo>
                    <a:cubicBezTo>
                      <a:pt x="629682" y="777181"/>
                      <a:pt x="626653" y="774986"/>
                      <a:pt x="618493" y="776902"/>
                    </a:cubicBezTo>
                    <a:cubicBezTo>
                      <a:pt x="609468" y="779004"/>
                      <a:pt x="507997" y="886255"/>
                      <a:pt x="507997" y="886255"/>
                    </a:cubicBezTo>
                    <a:cubicBezTo>
                      <a:pt x="507997" y="886255"/>
                      <a:pt x="507997" y="853647"/>
                      <a:pt x="511304" y="820359"/>
                    </a:cubicBezTo>
                    <a:cubicBezTo>
                      <a:pt x="513715" y="795354"/>
                      <a:pt x="518042" y="770010"/>
                      <a:pt x="525646" y="757152"/>
                    </a:cubicBezTo>
                    <a:cubicBezTo>
                      <a:pt x="542800" y="728099"/>
                      <a:pt x="577015" y="592846"/>
                      <a:pt x="579302" y="585706"/>
                    </a:cubicBezTo>
                    <a:cubicBezTo>
                      <a:pt x="581558" y="578567"/>
                      <a:pt x="586411" y="551337"/>
                      <a:pt x="586411" y="551337"/>
                    </a:cubicBezTo>
                    <a:lnTo>
                      <a:pt x="554452" y="531525"/>
                    </a:lnTo>
                    <a:cubicBezTo>
                      <a:pt x="554452" y="531525"/>
                      <a:pt x="554606" y="528434"/>
                      <a:pt x="554854" y="523396"/>
                    </a:cubicBezTo>
                    <a:cubicBezTo>
                      <a:pt x="555874" y="502131"/>
                      <a:pt x="558470" y="447208"/>
                      <a:pt x="558099" y="438275"/>
                    </a:cubicBezTo>
                    <a:cubicBezTo>
                      <a:pt x="557635" y="427334"/>
                      <a:pt x="551608" y="343388"/>
                      <a:pt x="551608" y="343388"/>
                    </a:cubicBezTo>
                    <a:cubicBezTo>
                      <a:pt x="551608" y="343388"/>
                      <a:pt x="546663" y="291957"/>
                      <a:pt x="546416" y="285838"/>
                    </a:cubicBezTo>
                    <a:cubicBezTo>
                      <a:pt x="546169" y="279749"/>
                      <a:pt x="547065" y="246925"/>
                      <a:pt x="545890" y="240774"/>
                    </a:cubicBezTo>
                    <a:cubicBezTo>
                      <a:pt x="544747" y="234623"/>
                      <a:pt x="539771" y="193207"/>
                      <a:pt x="538720" y="182420"/>
                    </a:cubicBezTo>
                    <a:cubicBezTo>
                      <a:pt x="537453" y="169253"/>
                      <a:pt x="531240" y="127744"/>
                      <a:pt x="531240" y="127744"/>
                    </a:cubicBezTo>
                    <a:cubicBezTo>
                      <a:pt x="531240" y="127744"/>
                      <a:pt x="531333" y="117050"/>
                      <a:pt x="532415" y="115411"/>
                    </a:cubicBezTo>
                    <a:cubicBezTo>
                      <a:pt x="534145" y="112753"/>
                      <a:pt x="533898" y="109601"/>
                      <a:pt x="535969" y="106046"/>
                    </a:cubicBezTo>
                    <a:cubicBezTo>
                      <a:pt x="537978" y="102585"/>
                      <a:pt x="540482" y="97176"/>
                      <a:pt x="541563" y="92385"/>
                    </a:cubicBezTo>
                    <a:cubicBezTo>
                      <a:pt x="541718" y="91767"/>
                      <a:pt x="544159" y="88738"/>
                      <a:pt x="544530" y="88336"/>
                    </a:cubicBezTo>
                    <a:cubicBezTo>
                      <a:pt x="547529" y="85122"/>
                      <a:pt x="578529" y="11097"/>
                      <a:pt x="576366" y="8625"/>
                    </a:cubicBezTo>
                    <a:cubicBezTo>
                      <a:pt x="573955" y="5843"/>
                      <a:pt x="542645" y="1516"/>
                      <a:pt x="540574" y="32"/>
                    </a:cubicBezTo>
                    <a:cubicBezTo>
                      <a:pt x="538534" y="-1451"/>
                      <a:pt x="505586" y="48527"/>
                      <a:pt x="490596" y="48805"/>
                    </a:cubicBezTo>
                    <a:cubicBezTo>
                      <a:pt x="475606" y="49052"/>
                      <a:pt x="479377" y="48032"/>
                      <a:pt x="475760" y="51185"/>
                    </a:cubicBezTo>
                    <a:cubicBezTo>
                      <a:pt x="472113" y="54368"/>
                      <a:pt x="467817" y="60272"/>
                      <a:pt x="467817" y="60272"/>
                    </a:cubicBezTo>
                    <a:lnTo>
                      <a:pt x="468559" y="66175"/>
                    </a:lnTo>
                    <a:lnTo>
                      <a:pt x="461543" y="70070"/>
                    </a:lnTo>
                    <a:lnTo>
                      <a:pt x="456783" y="74829"/>
                    </a:lnTo>
                    <a:lnTo>
                      <a:pt x="456350" y="91860"/>
                    </a:lnTo>
                    <a:cubicBezTo>
                      <a:pt x="456350" y="91860"/>
                      <a:pt x="455176" y="103697"/>
                      <a:pt x="453908" y="108210"/>
                    </a:cubicBezTo>
                    <a:cubicBezTo>
                      <a:pt x="453599" y="109292"/>
                      <a:pt x="450416" y="127991"/>
                      <a:pt x="450045" y="131762"/>
                    </a:cubicBezTo>
                    <a:cubicBezTo>
                      <a:pt x="448870" y="144063"/>
                      <a:pt x="447851" y="147092"/>
                      <a:pt x="447449" y="158157"/>
                    </a:cubicBezTo>
                    <a:cubicBezTo>
                      <a:pt x="446892" y="172869"/>
                      <a:pt x="464695" y="251530"/>
                      <a:pt x="466519" y="264048"/>
                    </a:cubicBezTo>
                    <a:cubicBezTo>
                      <a:pt x="468373" y="276720"/>
                      <a:pt x="469301" y="283798"/>
                      <a:pt x="469301" y="283798"/>
                    </a:cubicBezTo>
                    <a:cubicBezTo>
                      <a:pt x="469301" y="283798"/>
                      <a:pt x="469301" y="288249"/>
                      <a:pt x="469084" y="294832"/>
                    </a:cubicBezTo>
                    <a:cubicBezTo>
                      <a:pt x="468806" y="304042"/>
                      <a:pt x="468157" y="317518"/>
                      <a:pt x="466828" y="328923"/>
                    </a:cubicBezTo>
                    <a:cubicBezTo>
                      <a:pt x="465870" y="336712"/>
                      <a:pt x="464602" y="343543"/>
                      <a:pt x="462903" y="347314"/>
                    </a:cubicBezTo>
                    <a:cubicBezTo>
                      <a:pt x="456690" y="360697"/>
                      <a:pt x="431686" y="446899"/>
                      <a:pt x="431686" y="446899"/>
                    </a:cubicBezTo>
                    <a:lnTo>
                      <a:pt x="406465" y="444921"/>
                    </a:lnTo>
                    <a:cubicBezTo>
                      <a:pt x="406465" y="444921"/>
                      <a:pt x="367706" y="388792"/>
                      <a:pt x="352160" y="366940"/>
                    </a:cubicBezTo>
                    <a:cubicBezTo>
                      <a:pt x="349069" y="362644"/>
                      <a:pt x="346874" y="359615"/>
                      <a:pt x="345978" y="358533"/>
                    </a:cubicBezTo>
                    <a:cubicBezTo>
                      <a:pt x="340878" y="352259"/>
                      <a:pt x="335006" y="344037"/>
                      <a:pt x="334573" y="343388"/>
                    </a:cubicBezTo>
                    <a:lnTo>
                      <a:pt x="334573" y="343388"/>
                    </a:lnTo>
                    <a:cubicBezTo>
                      <a:pt x="334573" y="343388"/>
                      <a:pt x="358001" y="346943"/>
                      <a:pt x="358001" y="346943"/>
                    </a:cubicBezTo>
                    <a:lnTo>
                      <a:pt x="376299" y="350188"/>
                    </a:lnTo>
                    <a:cubicBezTo>
                      <a:pt x="376299" y="350188"/>
                      <a:pt x="392278" y="367280"/>
                      <a:pt x="400901" y="366569"/>
                    </a:cubicBezTo>
                    <a:cubicBezTo>
                      <a:pt x="409494" y="365858"/>
                      <a:pt x="421022" y="362180"/>
                      <a:pt x="426895" y="353464"/>
                    </a:cubicBezTo>
                    <a:cubicBezTo>
                      <a:pt x="432706" y="344810"/>
                      <a:pt x="436847" y="316467"/>
                      <a:pt x="435982" y="312295"/>
                    </a:cubicBezTo>
                    <a:lnTo>
                      <a:pt x="429955" y="310533"/>
                    </a:lnTo>
                    <a:cubicBezTo>
                      <a:pt x="429955" y="310533"/>
                      <a:pt x="432458" y="299468"/>
                      <a:pt x="434807" y="295357"/>
                    </a:cubicBezTo>
                    <a:cubicBezTo>
                      <a:pt x="435827" y="293565"/>
                      <a:pt x="436754" y="287476"/>
                      <a:pt x="437465" y="280522"/>
                    </a:cubicBezTo>
                    <a:cubicBezTo>
                      <a:pt x="438331" y="271775"/>
                      <a:pt x="438918" y="261699"/>
                      <a:pt x="438949" y="257062"/>
                    </a:cubicBezTo>
                    <a:cubicBezTo>
                      <a:pt x="439042" y="248841"/>
                      <a:pt x="430110" y="217655"/>
                      <a:pt x="416046" y="212926"/>
                    </a:cubicBezTo>
                    <a:cubicBezTo>
                      <a:pt x="402045" y="208197"/>
                      <a:pt x="376793" y="200408"/>
                      <a:pt x="367644" y="217006"/>
                    </a:cubicBezTo>
                    <a:cubicBezTo>
                      <a:pt x="367644" y="217006"/>
                      <a:pt x="361339" y="235860"/>
                      <a:pt x="362637" y="245905"/>
                    </a:cubicBezTo>
                    <a:cubicBezTo>
                      <a:pt x="362637" y="245905"/>
                      <a:pt x="358496" y="243401"/>
                      <a:pt x="352499" y="239909"/>
                    </a:cubicBezTo>
                    <a:lnTo>
                      <a:pt x="352499" y="239909"/>
                    </a:lnTo>
                    <a:cubicBezTo>
                      <a:pt x="339024" y="232089"/>
                      <a:pt x="316214" y="219571"/>
                      <a:pt x="308549" y="219571"/>
                    </a:cubicBezTo>
                    <a:cubicBezTo>
                      <a:pt x="304561" y="219571"/>
                      <a:pt x="294393" y="221302"/>
                      <a:pt x="282833" y="224022"/>
                    </a:cubicBezTo>
                    <a:cubicBezTo>
                      <a:pt x="282741" y="224022"/>
                      <a:pt x="282710" y="224022"/>
                      <a:pt x="282710" y="224022"/>
                    </a:cubicBezTo>
                    <a:cubicBezTo>
                      <a:pt x="262156" y="228844"/>
                      <a:pt x="237275" y="236818"/>
                      <a:pt x="235637" y="243648"/>
                    </a:cubicBezTo>
                    <a:cubicBezTo>
                      <a:pt x="233041" y="254435"/>
                      <a:pt x="225375" y="336898"/>
                      <a:pt x="233350" y="349817"/>
                    </a:cubicBezTo>
                    <a:cubicBezTo>
                      <a:pt x="241448" y="362891"/>
                      <a:pt x="248742" y="433546"/>
                      <a:pt x="248742" y="433546"/>
                    </a:cubicBezTo>
                    <a:lnTo>
                      <a:pt x="246887" y="516905"/>
                    </a:lnTo>
                    <a:lnTo>
                      <a:pt x="246826" y="520058"/>
                    </a:lnTo>
                    <a:cubicBezTo>
                      <a:pt x="246826" y="520058"/>
                      <a:pt x="169803" y="557858"/>
                      <a:pt x="161365" y="562649"/>
                    </a:cubicBezTo>
                    <a:cubicBezTo>
                      <a:pt x="161365" y="562649"/>
                      <a:pt x="185566" y="595998"/>
                      <a:pt x="191438" y="604622"/>
                    </a:cubicBezTo>
                    <a:cubicBezTo>
                      <a:pt x="197373" y="613276"/>
                      <a:pt x="244415" y="688413"/>
                      <a:pt x="247598" y="702136"/>
                    </a:cubicBezTo>
                    <a:cubicBezTo>
                      <a:pt x="250844" y="716045"/>
                      <a:pt x="242313" y="755576"/>
                      <a:pt x="239778" y="771123"/>
                    </a:cubicBezTo>
                    <a:cubicBezTo>
                      <a:pt x="237244" y="786855"/>
                      <a:pt x="173481" y="908663"/>
                      <a:pt x="173481" y="908663"/>
                    </a:cubicBezTo>
                    <a:cubicBezTo>
                      <a:pt x="173481" y="908663"/>
                      <a:pt x="155616" y="896362"/>
                      <a:pt x="136454" y="882638"/>
                    </a:cubicBezTo>
                    <a:cubicBezTo>
                      <a:pt x="113953" y="866535"/>
                      <a:pt x="89751" y="848485"/>
                      <a:pt x="90153" y="845765"/>
                    </a:cubicBezTo>
                    <a:cubicBezTo>
                      <a:pt x="90153" y="845765"/>
                      <a:pt x="127675" y="799558"/>
                      <a:pt x="147179" y="777273"/>
                    </a:cubicBezTo>
                    <a:cubicBezTo>
                      <a:pt x="152804" y="770844"/>
                      <a:pt x="157007" y="766363"/>
                      <a:pt x="158460" y="765436"/>
                    </a:cubicBezTo>
                    <a:cubicBezTo>
                      <a:pt x="158491" y="765405"/>
                      <a:pt x="158491" y="765374"/>
                      <a:pt x="158521" y="765374"/>
                    </a:cubicBezTo>
                    <a:cubicBezTo>
                      <a:pt x="164642" y="761758"/>
                      <a:pt x="181301" y="755051"/>
                      <a:pt x="181301" y="755051"/>
                    </a:cubicBezTo>
                    <a:lnTo>
                      <a:pt x="198640" y="756596"/>
                    </a:lnTo>
                    <a:cubicBezTo>
                      <a:pt x="198640" y="756596"/>
                      <a:pt x="207325" y="754525"/>
                      <a:pt x="208191" y="751960"/>
                    </a:cubicBezTo>
                    <a:cubicBezTo>
                      <a:pt x="209025" y="749394"/>
                      <a:pt x="211776" y="744295"/>
                      <a:pt x="211776" y="744295"/>
                    </a:cubicBezTo>
                    <a:cubicBezTo>
                      <a:pt x="211776" y="744295"/>
                      <a:pt x="217710" y="741235"/>
                      <a:pt x="218607" y="738175"/>
                    </a:cubicBezTo>
                    <a:cubicBezTo>
                      <a:pt x="219441" y="735146"/>
                      <a:pt x="220739" y="733600"/>
                      <a:pt x="218730" y="731097"/>
                    </a:cubicBezTo>
                    <a:cubicBezTo>
                      <a:pt x="216721" y="728562"/>
                      <a:pt x="219596" y="728068"/>
                      <a:pt x="218267" y="724544"/>
                    </a:cubicBezTo>
                    <a:cubicBezTo>
                      <a:pt x="216937" y="721021"/>
                      <a:pt x="214681" y="715550"/>
                      <a:pt x="214681" y="715550"/>
                    </a:cubicBezTo>
                    <a:cubicBezTo>
                      <a:pt x="214681" y="715550"/>
                      <a:pt x="218298" y="707576"/>
                      <a:pt x="214681" y="704609"/>
                    </a:cubicBezTo>
                    <a:cubicBezTo>
                      <a:pt x="211096" y="701642"/>
                      <a:pt x="211961" y="698706"/>
                      <a:pt x="203771" y="697716"/>
                    </a:cubicBezTo>
                    <a:cubicBezTo>
                      <a:pt x="195580" y="696758"/>
                      <a:pt x="175305" y="700158"/>
                      <a:pt x="175305" y="700158"/>
                    </a:cubicBezTo>
                    <a:cubicBezTo>
                      <a:pt x="175305" y="700158"/>
                      <a:pt x="159665" y="724019"/>
                      <a:pt x="156513" y="726554"/>
                    </a:cubicBezTo>
                    <a:cubicBezTo>
                      <a:pt x="156265" y="726770"/>
                      <a:pt x="155987" y="726986"/>
                      <a:pt x="155709" y="727141"/>
                    </a:cubicBezTo>
                    <a:cubicBezTo>
                      <a:pt x="152773" y="729181"/>
                      <a:pt x="149435" y="729582"/>
                      <a:pt x="149435" y="729582"/>
                    </a:cubicBezTo>
                    <a:lnTo>
                      <a:pt x="144984" y="725039"/>
                    </a:lnTo>
                    <a:lnTo>
                      <a:pt x="141399" y="726894"/>
                    </a:lnTo>
                    <a:lnTo>
                      <a:pt x="137226" y="729057"/>
                    </a:lnTo>
                    <a:lnTo>
                      <a:pt x="132157" y="725039"/>
                    </a:lnTo>
                    <a:cubicBezTo>
                      <a:pt x="132157" y="725039"/>
                      <a:pt x="93491" y="748344"/>
                      <a:pt x="70187" y="763828"/>
                    </a:cubicBezTo>
                    <a:cubicBezTo>
                      <a:pt x="46635" y="779468"/>
                      <a:pt x="3920" y="813559"/>
                      <a:pt x="88" y="831486"/>
                    </a:cubicBezTo>
                    <a:cubicBezTo>
                      <a:pt x="-3745" y="849660"/>
                      <a:pt x="118929" y="1038352"/>
                      <a:pt x="140348" y="1054424"/>
                    </a:cubicBezTo>
                    <a:cubicBezTo>
                      <a:pt x="162045" y="1070682"/>
                      <a:pt x="269450" y="1121031"/>
                      <a:pt x="269450" y="1121031"/>
                    </a:cubicBezTo>
                    <a:cubicBezTo>
                      <a:pt x="269450" y="1121031"/>
                      <a:pt x="269512" y="1123720"/>
                      <a:pt x="269450" y="1126904"/>
                    </a:cubicBezTo>
                    <a:cubicBezTo>
                      <a:pt x="269419" y="1128542"/>
                      <a:pt x="269327" y="1130334"/>
                      <a:pt x="269234" y="1131880"/>
                    </a:cubicBezTo>
                    <a:cubicBezTo>
                      <a:pt x="268245" y="1133394"/>
                      <a:pt x="267101" y="1135125"/>
                      <a:pt x="265865" y="1136980"/>
                    </a:cubicBezTo>
                    <a:cubicBezTo>
                      <a:pt x="262836" y="1141523"/>
                      <a:pt x="259158" y="1146963"/>
                      <a:pt x="255356" y="1152897"/>
                    </a:cubicBezTo>
                    <a:cubicBezTo>
                      <a:pt x="242807" y="1172493"/>
                      <a:pt x="228590" y="1197775"/>
                      <a:pt x="230011" y="1214311"/>
                    </a:cubicBezTo>
                    <a:lnTo>
                      <a:pt x="227199" y="1205657"/>
                    </a:lnTo>
                    <a:cubicBezTo>
                      <a:pt x="227199" y="1205657"/>
                      <a:pt x="209952" y="1237245"/>
                      <a:pt x="218823" y="1265000"/>
                    </a:cubicBezTo>
                    <a:cubicBezTo>
                      <a:pt x="227879" y="1293281"/>
                      <a:pt x="236997" y="1373672"/>
                      <a:pt x="281380" y="1374816"/>
                    </a:cubicBezTo>
                    <a:cubicBezTo>
                      <a:pt x="281380" y="1374816"/>
                      <a:pt x="282771" y="1377845"/>
                      <a:pt x="270779" y="1374816"/>
                    </a:cubicBezTo>
                    <a:cubicBezTo>
                      <a:pt x="270779" y="1374816"/>
                      <a:pt x="302027" y="1404951"/>
                      <a:pt x="343258" y="1376176"/>
                    </a:cubicBezTo>
                    <a:cubicBezTo>
                      <a:pt x="343258" y="1376176"/>
                      <a:pt x="355158" y="1385139"/>
                      <a:pt x="368170" y="1376670"/>
                    </a:cubicBezTo>
                    <a:lnTo>
                      <a:pt x="360288" y="1373672"/>
                    </a:lnTo>
                    <a:cubicBezTo>
                      <a:pt x="360288" y="1373672"/>
                      <a:pt x="397842" y="1376670"/>
                      <a:pt x="420528" y="1342672"/>
                    </a:cubicBezTo>
                    <a:cubicBezTo>
                      <a:pt x="442132" y="1310404"/>
                      <a:pt x="448314" y="1271985"/>
                      <a:pt x="448654" y="1269636"/>
                    </a:cubicBezTo>
                    <a:lnTo>
                      <a:pt x="440896" y="1287594"/>
                    </a:lnTo>
                    <a:cubicBezTo>
                      <a:pt x="440896" y="1287594"/>
                      <a:pt x="452456" y="1210478"/>
                      <a:pt x="452054" y="1193850"/>
                    </a:cubicBezTo>
                    <a:lnTo>
                      <a:pt x="444976" y="1209459"/>
                    </a:lnTo>
                    <a:cubicBezTo>
                      <a:pt x="444976" y="1209459"/>
                      <a:pt x="431006" y="1156915"/>
                      <a:pt x="425720" y="1147581"/>
                    </a:cubicBezTo>
                    <a:cubicBezTo>
                      <a:pt x="424577" y="1145541"/>
                      <a:pt x="422104" y="1143068"/>
                      <a:pt x="419044" y="1140627"/>
                    </a:cubicBezTo>
                    <a:cubicBezTo>
                      <a:pt x="414903" y="1137289"/>
                      <a:pt x="409772" y="1134043"/>
                      <a:pt x="405630" y="1132096"/>
                    </a:cubicBezTo>
                    <a:lnTo>
                      <a:pt x="405012" y="1131818"/>
                    </a:lnTo>
                    <a:lnTo>
                      <a:pt x="402756" y="1130891"/>
                    </a:lnTo>
                    <a:cubicBezTo>
                      <a:pt x="402540" y="1130087"/>
                      <a:pt x="402354" y="1129253"/>
                      <a:pt x="402231" y="1128449"/>
                    </a:cubicBezTo>
                    <a:cubicBezTo>
                      <a:pt x="401520" y="1125111"/>
                      <a:pt x="401272" y="1121958"/>
                      <a:pt x="401272" y="1121958"/>
                    </a:cubicBezTo>
                    <a:cubicBezTo>
                      <a:pt x="401272" y="1121958"/>
                      <a:pt x="505401" y="1091761"/>
                      <a:pt x="518290" y="1087311"/>
                    </a:cubicBezTo>
                    <a:cubicBezTo>
                      <a:pt x="531178" y="1082829"/>
                      <a:pt x="546323" y="1075936"/>
                      <a:pt x="546323" y="1075936"/>
                    </a:cubicBezTo>
                    <a:lnTo>
                      <a:pt x="668935" y="916266"/>
                    </a:lnTo>
                    <a:cubicBezTo>
                      <a:pt x="668935" y="916266"/>
                      <a:pt x="712484" y="857201"/>
                      <a:pt x="712082" y="853029"/>
                    </a:cubicBezTo>
                    <a:cubicBezTo>
                      <a:pt x="711680" y="848856"/>
                      <a:pt x="716409" y="834793"/>
                      <a:pt x="716409" y="834793"/>
                    </a:cubicBezTo>
                    <a:lnTo>
                      <a:pt x="820600" y="695151"/>
                    </a:lnTo>
                    <a:lnTo>
                      <a:pt x="815005" y="687826"/>
                    </a:lnTo>
                    <a:lnTo>
                      <a:pt x="828203" y="674381"/>
                    </a:lnTo>
                    <a:cubicBezTo>
                      <a:pt x="828203" y="674381"/>
                      <a:pt x="822145" y="666839"/>
                      <a:pt x="820136" y="666839"/>
                    </a:cubicBezTo>
                    <a:lnTo>
                      <a:pt x="829100" y="660225"/>
                    </a:lnTo>
                    <a:lnTo>
                      <a:pt x="862326" y="635653"/>
                    </a:lnTo>
                    <a:cubicBezTo>
                      <a:pt x="862326" y="635653"/>
                      <a:pt x="881086" y="632130"/>
                      <a:pt x="882478" y="628668"/>
                    </a:cubicBezTo>
                    <a:cubicBezTo>
                      <a:pt x="883837" y="625175"/>
                      <a:pt x="887392" y="602520"/>
                      <a:pt x="882910" y="59538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98000">
                    <a:srgbClr val="7F7F7F">
                      <a:alpha val="0"/>
                    </a:srgbClr>
                  </a:gs>
                  <a:gs pos="100000">
                    <a:srgbClr val="000000"/>
                  </a:gs>
                </a:gsLst>
                <a:lin ang="16236411" scaled="1"/>
              </a:gradFill>
              <a:ln w="3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86" name="Graphic 2">
                <a:extLst>
                  <a:ext uri="{FF2B5EF4-FFF2-40B4-BE49-F238E27FC236}">
                    <a16:creationId xmlns:a16="http://schemas.microsoft.com/office/drawing/2014/main" id="{5DE3257E-252B-55ED-B2AB-2BA77E098D4B}"/>
                  </a:ext>
                </a:extLst>
              </p:cNvPr>
              <p:cNvGrpSpPr/>
              <p:nvPr/>
            </p:nvGrpSpPr>
            <p:grpSpPr>
              <a:xfrm>
                <a:off x="3347009" y="4205730"/>
                <a:ext cx="673879" cy="1237038"/>
                <a:chOff x="3347009" y="4205730"/>
                <a:chExt cx="673879" cy="1237038"/>
              </a:xfrm>
            </p:grpSpPr>
            <p:sp>
              <p:nvSpPr>
                <p:cNvPr id="4387" name="Freeform: Shape 4386">
                  <a:extLst>
                    <a:ext uri="{FF2B5EF4-FFF2-40B4-BE49-F238E27FC236}">
                      <a16:creationId xmlns:a16="http://schemas.microsoft.com/office/drawing/2014/main" id="{BC299581-B3EC-FFDB-8008-E7645710DDBB}"/>
                    </a:ext>
                  </a:extLst>
                </p:cNvPr>
                <p:cNvSpPr/>
                <p:nvPr/>
              </p:nvSpPr>
              <p:spPr>
                <a:xfrm>
                  <a:off x="3347009" y="4205730"/>
                  <a:ext cx="673879" cy="1237038"/>
                </a:xfrm>
                <a:custGeom>
                  <a:avLst/>
                  <a:gdLst>
                    <a:gd name="connsiteX0" fmla="*/ 673175 w 673879"/>
                    <a:gd name="connsiteY0" fmla="*/ 556348 h 1237038"/>
                    <a:gd name="connsiteX1" fmla="*/ 659823 w 673879"/>
                    <a:gd name="connsiteY1" fmla="*/ 579251 h 1237038"/>
                    <a:gd name="connsiteX2" fmla="*/ 656639 w 673879"/>
                    <a:gd name="connsiteY2" fmla="*/ 574151 h 1237038"/>
                    <a:gd name="connsiteX3" fmla="*/ 649654 w 673879"/>
                    <a:gd name="connsiteY3" fmla="*/ 578386 h 1237038"/>
                    <a:gd name="connsiteX4" fmla="*/ 646903 w 673879"/>
                    <a:gd name="connsiteY4" fmla="*/ 575202 h 1237038"/>
                    <a:gd name="connsiteX5" fmla="*/ 640938 w 673879"/>
                    <a:gd name="connsiteY5" fmla="*/ 576686 h 1237038"/>
                    <a:gd name="connsiteX6" fmla="*/ 637569 w 673879"/>
                    <a:gd name="connsiteY6" fmla="*/ 574337 h 1237038"/>
                    <a:gd name="connsiteX7" fmla="*/ 632902 w 673879"/>
                    <a:gd name="connsiteY7" fmla="*/ 573688 h 1237038"/>
                    <a:gd name="connsiteX8" fmla="*/ 632470 w 673879"/>
                    <a:gd name="connsiteY8" fmla="*/ 559686 h 1237038"/>
                    <a:gd name="connsiteX9" fmla="*/ 628019 w 673879"/>
                    <a:gd name="connsiteY9" fmla="*/ 552052 h 1237038"/>
                    <a:gd name="connsiteX10" fmla="*/ 618035 w 673879"/>
                    <a:gd name="connsiteY10" fmla="*/ 573688 h 1237038"/>
                    <a:gd name="connsiteX11" fmla="*/ 610617 w 673879"/>
                    <a:gd name="connsiteY11" fmla="*/ 575604 h 1237038"/>
                    <a:gd name="connsiteX12" fmla="*/ 608918 w 673879"/>
                    <a:gd name="connsiteY12" fmla="*/ 546334 h 1237038"/>
                    <a:gd name="connsiteX13" fmla="*/ 598935 w 673879"/>
                    <a:gd name="connsiteY13" fmla="*/ 535949 h 1237038"/>
                    <a:gd name="connsiteX14" fmla="*/ 594082 w 673879"/>
                    <a:gd name="connsiteY14" fmla="*/ 520681 h 1237038"/>
                    <a:gd name="connsiteX15" fmla="*/ 579030 w 673879"/>
                    <a:gd name="connsiteY15" fmla="*/ 507514 h 1237038"/>
                    <a:gd name="connsiteX16" fmla="*/ 572477 w 673879"/>
                    <a:gd name="connsiteY16" fmla="*/ 508163 h 1237038"/>
                    <a:gd name="connsiteX17" fmla="*/ 562927 w 673879"/>
                    <a:gd name="connsiteY17" fmla="*/ 498427 h 1237038"/>
                    <a:gd name="connsiteX18" fmla="*/ 548060 w 673879"/>
                    <a:gd name="connsiteY18" fmla="*/ 495892 h 1237038"/>
                    <a:gd name="connsiteX19" fmla="*/ 523674 w 673879"/>
                    <a:gd name="connsiteY19" fmla="*/ 464521 h 1237038"/>
                    <a:gd name="connsiteX20" fmla="*/ 469832 w 673879"/>
                    <a:gd name="connsiteY20" fmla="*/ 413399 h 1237038"/>
                    <a:gd name="connsiteX21" fmla="*/ 460931 w 673879"/>
                    <a:gd name="connsiteY21" fmla="*/ 397296 h 1237038"/>
                    <a:gd name="connsiteX22" fmla="*/ 460869 w 673879"/>
                    <a:gd name="connsiteY22" fmla="*/ 397358 h 1237038"/>
                    <a:gd name="connsiteX23" fmla="*/ 452245 w 673879"/>
                    <a:gd name="connsiteY23" fmla="*/ 397945 h 1237038"/>
                    <a:gd name="connsiteX24" fmla="*/ 368701 w 673879"/>
                    <a:gd name="connsiteY24" fmla="*/ 313165 h 1237038"/>
                    <a:gd name="connsiteX25" fmla="*/ 371947 w 673879"/>
                    <a:gd name="connsiteY25" fmla="*/ 363390 h 1237038"/>
                    <a:gd name="connsiteX26" fmla="*/ 383568 w 673879"/>
                    <a:gd name="connsiteY26" fmla="*/ 414079 h 1237038"/>
                    <a:gd name="connsiteX27" fmla="*/ 430208 w 673879"/>
                    <a:gd name="connsiteY27" fmla="*/ 565435 h 1237038"/>
                    <a:gd name="connsiteX28" fmla="*/ 437410 w 673879"/>
                    <a:gd name="connsiteY28" fmla="*/ 598507 h 1237038"/>
                    <a:gd name="connsiteX29" fmla="*/ 411972 w 673879"/>
                    <a:gd name="connsiteY29" fmla="*/ 618010 h 1237038"/>
                    <a:gd name="connsiteX30" fmla="*/ 412591 w 673879"/>
                    <a:gd name="connsiteY30" fmla="*/ 626138 h 1237038"/>
                    <a:gd name="connsiteX31" fmla="*/ 418340 w 673879"/>
                    <a:gd name="connsiteY31" fmla="*/ 714689 h 1237038"/>
                    <a:gd name="connsiteX32" fmla="*/ 416238 w 673879"/>
                    <a:gd name="connsiteY32" fmla="*/ 821971 h 1237038"/>
                    <a:gd name="connsiteX33" fmla="*/ 413703 w 673879"/>
                    <a:gd name="connsiteY33" fmla="*/ 891915 h 1237038"/>
                    <a:gd name="connsiteX34" fmla="*/ 414971 w 673879"/>
                    <a:gd name="connsiteY34" fmla="*/ 949559 h 1237038"/>
                    <a:gd name="connsiteX35" fmla="*/ 404369 w 673879"/>
                    <a:gd name="connsiteY35" fmla="*/ 1092013 h 1237038"/>
                    <a:gd name="connsiteX36" fmla="*/ 393798 w 673879"/>
                    <a:gd name="connsiteY36" fmla="*/ 1155189 h 1237038"/>
                    <a:gd name="connsiteX37" fmla="*/ 396611 w 673879"/>
                    <a:gd name="connsiteY37" fmla="*/ 1153520 h 1237038"/>
                    <a:gd name="connsiteX38" fmla="*/ 407769 w 673879"/>
                    <a:gd name="connsiteY38" fmla="*/ 1147987 h 1237038"/>
                    <a:gd name="connsiteX39" fmla="*/ 425974 w 673879"/>
                    <a:gd name="connsiteY39" fmla="*/ 1150522 h 1237038"/>
                    <a:gd name="connsiteX40" fmla="*/ 427334 w 673879"/>
                    <a:gd name="connsiteY40" fmla="*/ 1152005 h 1237038"/>
                    <a:gd name="connsiteX41" fmla="*/ 427983 w 673879"/>
                    <a:gd name="connsiteY41" fmla="*/ 1173023 h 1237038"/>
                    <a:gd name="connsiteX42" fmla="*/ 404184 w 673879"/>
                    <a:gd name="connsiteY42" fmla="*/ 1209278 h 1237038"/>
                    <a:gd name="connsiteX43" fmla="*/ 363911 w 673879"/>
                    <a:gd name="connsiteY43" fmla="*/ 1237033 h 1237038"/>
                    <a:gd name="connsiteX44" fmla="*/ 324441 w 673879"/>
                    <a:gd name="connsiteY44" fmla="*/ 1231439 h 1237038"/>
                    <a:gd name="connsiteX45" fmla="*/ 326389 w 673879"/>
                    <a:gd name="connsiteY45" fmla="*/ 1200593 h 1237038"/>
                    <a:gd name="connsiteX46" fmla="*/ 328305 w 673879"/>
                    <a:gd name="connsiteY46" fmla="*/ 1197904 h 1237038"/>
                    <a:gd name="connsiteX47" fmla="*/ 331488 w 673879"/>
                    <a:gd name="connsiteY47" fmla="*/ 1193391 h 1237038"/>
                    <a:gd name="connsiteX48" fmla="*/ 330221 w 673879"/>
                    <a:gd name="connsiteY48" fmla="*/ 1186591 h 1237038"/>
                    <a:gd name="connsiteX49" fmla="*/ 322154 w 673879"/>
                    <a:gd name="connsiteY49" fmla="*/ 1181492 h 1237038"/>
                    <a:gd name="connsiteX50" fmla="*/ 324688 w 673879"/>
                    <a:gd name="connsiteY50" fmla="*/ 1140786 h 1237038"/>
                    <a:gd name="connsiteX51" fmla="*/ 323761 w 673879"/>
                    <a:gd name="connsiteY51" fmla="*/ 1129597 h 1237038"/>
                    <a:gd name="connsiteX52" fmla="*/ 321320 w 673879"/>
                    <a:gd name="connsiteY52" fmla="*/ 1062372 h 1237038"/>
                    <a:gd name="connsiteX53" fmla="*/ 339957 w 673879"/>
                    <a:gd name="connsiteY53" fmla="*/ 919485 h 1237038"/>
                    <a:gd name="connsiteX54" fmla="*/ 342491 w 673879"/>
                    <a:gd name="connsiteY54" fmla="*/ 894481 h 1237038"/>
                    <a:gd name="connsiteX55" fmla="*/ 342275 w 673879"/>
                    <a:gd name="connsiteY55" fmla="*/ 880727 h 1237038"/>
                    <a:gd name="connsiteX56" fmla="*/ 340142 w 673879"/>
                    <a:gd name="connsiteY56" fmla="*/ 839156 h 1237038"/>
                    <a:gd name="connsiteX57" fmla="*/ 336588 w 673879"/>
                    <a:gd name="connsiteY57" fmla="*/ 817304 h 1237038"/>
                    <a:gd name="connsiteX58" fmla="*/ 309884 w 673879"/>
                    <a:gd name="connsiteY58" fmla="*/ 705355 h 1237038"/>
                    <a:gd name="connsiteX59" fmla="*/ 288248 w 673879"/>
                    <a:gd name="connsiteY59" fmla="*/ 707488 h 1237038"/>
                    <a:gd name="connsiteX60" fmla="*/ 238177 w 673879"/>
                    <a:gd name="connsiteY60" fmla="*/ 794401 h 1237038"/>
                    <a:gd name="connsiteX61" fmla="*/ 232274 w 673879"/>
                    <a:gd name="connsiteY61" fmla="*/ 804168 h 1237038"/>
                    <a:gd name="connsiteX62" fmla="*/ 221271 w 673879"/>
                    <a:gd name="connsiteY62" fmla="*/ 821909 h 1237038"/>
                    <a:gd name="connsiteX63" fmla="*/ 221271 w 673879"/>
                    <a:gd name="connsiteY63" fmla="*/ 821971 h 1237038"/>
                    <a:gd name="connsiteX64" fmla="*/ 242473 w 673879"/>
                    <a:gd name="connsiteY64" fmla="*/ 817736 h 1237038"/>
                    <a:gd name="connsiteX65" fmla="*/ 259009 w 673879"/>
                    <a:gd name="connsiteY65" fmla="*/ 813935 h 1237038"/>
                    <a:gd name="connsiteX66" fmla="*/ 281479 w 673879"/>
                    <a:gd name="connsiteY66" fmla="*/ 794865 h 1237038"/>
                    <a:gd name="connsiteX67" fmla="*/ 304382 w 673879"/>
                    <a:gd name="connsiteY67" fmla="*/ 810133 h 1237038"/>
                    <a:gd name="connsiteX68" fmla="*/ 312016 w 673879"/>
                    <a:gd name="connsiteY68" fmla="*/ 859308 h 1237038"/>
                    <a:gd name="connsiteX69" fmla="*/ 306484 w 673879"/>
                    <a:gd name="connsiteY69" fmla="*/ 861440 h 1237038"/>
                    <a:gd name="connsiteX70" fmla="*/ 310718 w 673879"/>
                    <a:gd name="connsiteY70" fmla="*/ 880078 h 1237038"/>
                    <a:gd name="connsiteX71" fmla="*/ 312975 w 673879"/>
                    <a:gd name="connsiteY71" fmla="*/ 898561 h 1237038"/>
                    <a:gd name="connsiteX72" fmla="*/ 314087 w 673879"/>
                    <a:gd name="connsiteY72" fmla="*/ 928387 h 1237038"/>
                    <a:gd name="connsiteX73" fmla="*/ 291617 w 673879"/>
                    <a:gd name="connsiteY73" fmla="*/ 986463 h 1237038"/>
                    <a:gd name="connsiteX74" fmla="*/ 245379 w 673879"/>
                    <a:gd name="connsiteY74" fmla="*/ 980961 h 1237038"/>
                    <a:gd name="connsiteX75" fmla="*/ 242010 w 673879"/>
                    <a:gd name="connsiteY75" fmla="*/ 942790 h 1237038"/>
                    <a:gd name="connsiteX76" fmla="*/ 232150 w 673879"/>
                    <a:gd name="connsiteY76" fmla="*/ 950640 h 1237038"/>
                    <a:gd name="connsiteX77" fmla="*/ 232150 w 673879"/>
                    <a:gd name="connsiteY77" fmla="*/ 950640 h 1237038"/>
                    <a:gd name="connsiteX78" fmla="*/ 189065 w 673879"/>
                    <a:gd name="connsiteY78" fmla="*/ 977561 h 1237038"/>
                    <a:gd name="connsiteX79" fmla="*/ 164895 w 673879"/>
                    <a:gd name="connsiteY79" fmla="*/ 971627 h 1237038"/>
                    <a:gd name="connsiteX80" fmla="*/ 164771 w 673879"/>
                    <a:gd name="connsiteY80" fmla="*/ 971627 h 1237038"/>
                    <a:gd name="connsiteX81" fmla="*/ 122056 w 673879"/>
                    <a:gd name="connsiteY81" fmla="*/ 945788 h 1237038"/>
                    <a:gd name="connsiteX82" fmla="*/ 130958 w 673879"/>
                    <a:gd name="connsiteY82" fmla="*/ 814367 h 1237038"/>
                    <a:gd name="connsiteX83" fmla="*/ 152161 w 673879"/>
                    <a:gd name="connsiteY83" fmla="*/ 719820 h 1237038"/>
                    <a:gd name="connsiteX84" fmla="*/ 157446 w 673879"/>
                    <a:gd name="connsiteY84" fmla="*/ 632660 h 1237038"/>
                    <a:gd name="connsiteX85" fmla="*/ 157662 w 673879"/>
                    <a:gd name="connsiteY85" fmla="*/ 629507 h 1237038"/>
                    <a:gd name="connsiteX86" fmla="*/ 91519 w 673879"/>
                    <a:gd name="connsiteY86" fmla="*/ 587534 h 1237038"/>
                    <a:gd name="connsiteX87" fmla="*/ 119924 w 673879"/>
                    <a:gd name="connsiteY87" fmla="*/ 547663 h 1237038"/>
                    <a:gd name="connsiteX88" fmla="*/ 171633 w 673879"/>
                    <a:gd name="connsiteY88" fmla="*/ 460317 h 1237038"/>
                    <a:gd name="connsiteX89" fmla="*/ 170365 w 673879"/>
                    <a:gd name="connsiteY89" fmla="*/ 402643 h 1237038"/>
                    <a:gd name="connsiteX90" fmla="*/ 132194 w 673879"/>
                    <a:gd name="connsiteY90" fmla="*/ 296660 h 1237038"/>
                    <a:gd name="connsiteX91" fmla="*/ 103759 w 673879"/>
                    <a:gd name="connsiteY91" fmla="*/ 315854 h 1237038"/>
                    <a:gd name="connsiteX92" fmla="*/ 66917 w 673879"/>
                    <a:gd name="connsiteY92" fmla="*/ 343702 h 1237038"/>
                    <a:gd name="connsiteX93" fmla="*/ 101935 w 673879"/>
                    <a:gd name="connsiteY93" fmla="*/ 397636 h 1237038"/>
                    <a:gd name="connsiteX94" fmla="*/ 109230 w 673879"/>
                    <a:gd name="connsiteY94" fmla="*/ 407249 h 1237038"/>
                    <a:gd name="connsiteX95" fmla="*/ 109291 w 673879"/>
                    <a:gd name="connsiteY95" fmla="*/ 407310 h 1237038"/>
                    <a:gd name="connsiteX96" fmla="*/ 125425 w 673879"/>
                    <a:gd name="connsiteY96" fmla="*/ 415779 h 1237038"/>
                    <a:gd name="connsiteX97" fmla="*/ 138561 w 673879"/>
                    <a:gd name="connsiteY97" fmla="*/ 414512 h 1237038"/>
                    <a:gd name="connsiteX98" fmla="*/ 145361 w 673879"/>
                    <a:gd name="connsiteY98" fmla="*/ 418314 h 1237038"/>
                    <a:gd name="connsiteX99" fmla="*/ 147463 w 673879"/>
                    <a:gd name="connsiteY99" fmla="*/ 424681 h 1237038"/>
                    <a:gd name="connsiteX100" fmla="*/ 152130 w 673879"/>
                    <a:gd name="connsiteY100" fmla="*/ 429780 h 1237038"/>
                    <a:gd name="connsiteX101" fmla="*/ 151697 w 673879"/>
                    <a:gd name="connsiteY101" fmla="*/ 435715 h 1237038"/>
                    <a:gd name="connsiteX102" fmla="*/ 150862 w 673879"/>
                    <a:gd name="connsiteY102" fmla="*/ 441247 h 1237038"/>
                    <a:gd name="connsiteX103" fmla="*/ 147463 w 673879"/>
                    <a:gd name="connsiteY103" fmla="*/ 448881 h 1237038"/>
                    <a:gd name="connsiteX104" fmla="*/ 146628 w 673879"/>
                    <a:gd name="connsiteY104" fmla="*/ 458216 h 1237038"/>
                    <a:gd name="connsiteX105" fmla="*/ 137727 w 673879"/>
                    <a:gd name="connsiteY105" fmla="*/ 464150 h 1237038"/>
                    <a:gd name="connsiteX106" fmla="*/ 116091 w 673879"/>
                    <a:gd name="connsiteY106" fmla="*/ 462048 h 1237038"/>
                    <a:gd name="connsiteX107" fmla="*/ 104222 w 673879"/>
                    <a:gd name="connsiteY107" fmla="*/ 439547 h 1237038"/>
                    <a:gd name="connsiteX108" fmla="*/ 103666 w 673879"/>
                    <a:gd name="connsiteY108" fmla="*/ 439053 h 1237038"/>
                    <a:gd name="connsiteX109" fmla="*/ 99154 w 673879"/>
                    <a:gd name="connsiteY109" fmla="*/ 436982 h 1237038"/>
                    <a:gd name="connsiteX110" fmla="*/ 95352 w 673879"/>
                    <a:gd name="connsiteY110" fmla="*/ 440784 h 1237038"/>
                    <a:gd name="connsiteX111" fmla="*/ 92818 w 673879"/>
                    <a:gd name="connsiteY111" fmla="*/ 439238 h 1237038"/>
                    <a:gd name="connsiteX112" fmla="*/ 89881 w 673879"/>
                    <a:gd name="connsiteY112" fmla="*/ 437415 h 1237038"/>
                    <a:gd name="connsiteX113" fmla="*/ 85647 w 673879"/>
                    <a:gd name="connsiteY113" fmla="*/ 440784 h 1237038"/>
                    <a:gd name="connsiteX114" fmla="*/ 43241 w 673879"/>
                    <a:gd name="connsiteY114" fmla="*/ 408578 h 1237038"/>
                    <a:gd name="connsiteX115" fmla="*/ 1 w 673879"/>
                    <a:gd name="connsiteY115" fmla="*/ 354736 h 1237038"/>
                    <a:gd name="connsiteX116" fmla="*/ 120851 w 673879"/>
                    <a:gd name="connsiteY116" fmla="*/ 195746 h 1237038"/>
                    <a:gd name="connsiteX117" fmla="*/ 210298 w 673879"/>
                    <a:gd name="connsiteY117" fmla="*/ 153062 h 1237038"/>
                    <a:gd name="connsiteX118" fmla="*/ 210546 w 673879"/>
                    <a:gd name="connsiteY118" fmla="*/ 149384 h 1237038"/>
                    <a:gd name="connsiteX119" fmla="*/ 210608 w 673879"/>
                    <a:gd name="connsiteY119" fmla="*/ 146293 h 1237038"/>
                    <a:gd name="connsiteX120" fmla="*/ 208660 w 673879"/>
                    <a:gd name="connsiteY120" fmla="*/ 143140 h 1237038"/>
                    <a:gd name="connsiteX121" fmla="*/ 202571 w 673879"/>
                    <a:gd name="connsiteY121" fmla="*/ 133343 h 1237038"/>
                    <a:gd name="connsiteX122" fmla="*/ 189312 w 673879"/>
                    <a:gd name="connsiteY122" fmla="*/ 96531 h 1237038"/>
                    <a:gd name="connsiteX123" fmla="*/ 187087 w 673879"/>
                    <a:gd name="connsiteY123" fmla="*/ 101631 h 1237038"/>
                    <a:gd name="connsiteX124" fmla="*/ 184861 w 673879"/>
                    <a:gd name="connsiteY124" fmla="*/ 67293 h 1237038"/>
                    <a:gd name="connsiteX125" fmla="*/ 227792 w 673879"/>
                    <a:gd name="connsiteY125" fmla="*/ 7208 h 1237038"/>
                    <a:gd name="connsiteX126" fmla="*/ 221425 w 673879"/>
                    <a:gd name="connsiteY126" fmla="*/ 7208 h 1237038"/>
                    <a:gd name="connsiteX127" fmla="*/ 264975 w 673879"/>
                    <a:gd name="connsiteY127" fmla="*/ 6497 h 1237038"/>
                    <a:gd name="connsiteX128" fmla="*/ 279934 w 673879"/>
                    <a:gd name="connsiteY128" fmla="*/ 6249 h 1237038"/>
                    <a:gd name="connsiteX129" fmla="*/ 275143 w 673879"/>
                    <a:gd name="connsiteY129" fmla="*/ 7826 h 1237038"/>
                    <a:gd name="connsiteX130" fmla="*/ 311058 w 673879"/>
                    <a:gd name="connsiteY130" fmla="*/ 24361 h 1237038"/>
                    <a:gd name="connsiteX131" fmla="*/ 327903 w 673879"/>
                    <a:gd name="connsiteY131" fmla="*/ 64696 h 1237038"/>
                    <a:gd name="connsiteX132" fmla="*/ 323174 w 673879"/>
                    <a:gd name="connsiteY132" fmla="*/ 54589 h 1237038"/>
                    <a:gd name="connsiteX133" fmla="*/ 329850 w 673879"/>
                    <a:gd name="connsiteY133" fmla="*/ 108647 h 1237038"/>
                    <a:gd name="connsiteX134" fmla="*/ 325400 w 673879"/>
                    <a:gd name="connsiteY134" fmla="*/ 99406 h 1237038"/>
                    <a:gd name="connsiteX135" fmla="*/ 312665 w 673879"/>
                    <a:gd name="connsiteY135" fmla="*/ 136619 h 1237038"/>
                    <a:gd name="connsiteX136" fmla="*/ 308277 w 673879"/>
                    <a:gd name="connsiteY136" fmla="*/ 140884 h 1237038"/>
                    <a:gd name="connsiteX137" fmla="*/ 299437 w 673879"/>
                    <a:gd name="connsiteY137" fmla="*/ 146169 h 1237038"/>
                    <a:gd name="connsiteX138" fmla="*/ 299035 w 673879"/>
                    <a:gd name="connsiteY138" fmla="*/ 146355 h 1237038"/>
                    <a:gd name="connsiteX139" fmla="*/ 297552 w 673879"/>
                    <a:gd name="connsiteY139" fmla="*/ 146942 h 1237038"/>
                    <a:gd name="connsiteX140" fmla="*/ 297181 w 673879"/>
                    <a:gd name="connsiteY140" fmla="*/ 148457 h 1237038"/>
                    <a:gd name="connsiteX141" fmla="*/ 296469 w 673879"/>
                    <a:gd name="connsiteY141" fmla="*/ 152506 h 1237038"/>
                    <a:gd name="connsiteX142" fmla="*/ 373399 w 673879"/>
                    <a:gd name="connsiteY142" fmla="*/ 174419 h 1237038"/>
                    <a:gd name="connsiteX143" fmla="*/ 392161 w 673879"/>
                    <a:gd name="connsiteY143" fmla="*/ 181744 h 1237038"/>
                    <a:gd name="connsiteX144" fmla="*/ 481824 w 673879"/>
                    <a:gd name="connsiteY144" fmla="*/ 291127 h 1237038"/>
                    <a:gd name="connsiteX145" fmla="*/ 516503 w 673879"/>
                    <a:gd name="connsiteY145" fmla="*/ 338200 h 1237038"/>
                    <a:gd name="connsiteX146" fmla="*/ 520923 w 673879"/>
                    <a:gd name="connsiteY146" fmla="*/ 352202 h 1237038"/>
                    <a:gd name="connsiteX147" fmla="*/ 611576 w 673879"/>
                    <a:gd name="connsiteY147" fmla="*/ 466375 h 1237038"/>
                    <a:gd name="connsiteX148" fmla="*/ 608083 w 673879"/>
                    <a:gd name="connsiteY148" fmla="*/ 472742 h 1237038"/>
                    <a:gd name="connsiteX149" fmla="*/ 619828 w 673879"/>
                    <a:gd name="connsiteY149" fmla="*/ 484487 h 1237038"/>
                    <a:gd name="connsiteX150" fmla="*/ 614450 w 673879"/>
                    <a:gd name="connsiteY150" fmla="*/ 491163 h 1237038"/>
                    <a:gd name="connsiteX151" fmla="*/ 622208 w 673879"/>
                    <a:gd name="connsiteY151" fmla="*/ 497036 h 1237038"/>
                    <a:gd name="connsiteX152" fmla="*/ 651323 w 673879"/>
                    <a:gd name="connsiteY152" fmla="*/ 519135 h 1237038"/>
                    <a:gd name="connsiteX153" fmla="*/ 668168 w 673879"/>
                    <a:gd name="connsiteY153" fmla="*/ 525502 h 1237038"/>
                    <a:gd name="connsiteX154" fmla="*/ 673268 w 673879"/>
                    <a:gd name="connsiteY154" fmla="*/ 556348 h 1237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673879" h="1237038">
                      <a:moveTo>
                        <a:pt x="673175" y="556348"/>
                      </a:moveTo>
                      <a:cubicBezTo>
                        <a:pt x="670641" y="563024"/>
                        <a:pt x="665541" y="577335"/>
                        <a:pt x="659823" y="579251"/>
                      </a:cubicBezTo>
                      <a:cubicBezTo>
                        <a:pt x="659823" y="579251"/>
                        <a:pt x="656207" y="577984"/>
                        <a:pt x="656639" y="574151"/>
                      </a:cubicBezTo>
                      <a:cubicBezTo>
                        <a:pt x="656639" y="574151"/>
                        <a:pt x="652405" y="578818"/>
                        <a:pt x="649654" y="578386"/>
                      </a:cubicBezTo>
                      <a:cubicBezTo>
                        <a:pt x="646903" y="577953"/>
                        <a:pt x="646903" y="575202"/>
                        <a:pt x="646903" y="575202"/>
                      </a:cubicBezTo>
                      <a:cubicBezTo>
                        <a:pt x="646903" y="575202"/>
                        <a:pt x="643102" y="576686"/>
                        <a:pt x="640938" y="576686"/>
                      </a:cubicBezTo>
                      <a:cubicBezTo>
                        <a:pt x="638775" y="576686"/>
                        <a:pt x="637569" y="574337"/>
                        <a:pt x="637569" y="574337"/>
                      </a:cubicBezTo>
                      <a:cubicBezTo>
                        <a:pt x="637569" y="574337"/>
                        <a:pt x="633335" y="574553"/>
                        <a:pt x="632902" y="573688"/>
                      </a:cubicBezTo>
                      <a:cubicBezTo>
                        <a:pt x="632470" y="572853"/>
                        <a:pt x="632470" y="559686"/>
                        <a:pt x="632470" y="559686"/>
                      </a:cubicBezTo>
                      <a:lnTo>
                        <a:pt x="628019" y="552052"/>
                      </a:lnTo>
                      <a:cubicBezTo>
                        <a:pt x="628019" y="552052"/>
                        <a:pt x="620601" y="572389"/>
                        <a:pt x="618035" y="573688"/>
                      </a:cubicBezTo>
                      <a:cubicBezTo>
                        <a:pt x="615501" y="574955"/>
                        <a:pt x="612750" y="576222"/>
                        <a:pt x="610617" y="575604"/>
                      </a:cubicBezTo>
                      <a:cubicBezTo>
                        <a:pt x="610617" y="575604"/>
                        <a:pt x="609351" y="549765"/>
                        <a:pt x="608918" y="546334"/>
                      </a:cubicBezTo>
                      <a:cubicBezTo>
                        <a:pt x="608485" y="542965"/>
                        <a:pt x="602365" y="538700"/>
                        <a:pt x="598935" y="535949"/>
                      </a:cubicBezTo>
                      <a:cubicBezTo>
                        <a:pt x="595565" y="533198"/>
                        <a:pt x="593835" y="524080"/>
                        <a:pt x="594082" y="520681"/>
                      </a:cubicBezTo>
                      <a:lnTo>
                        <a:pt x="579030" y="507514"/>
                      </a:lnTo>
                      <a:lnTo>
                        <a:pt x="572477" y="508163"/>
                      </a:lnTo>
                      <a:lnTo>
                        <a:pt x="562927" y="498427"/>
                      </a:lnTo>
                      <a:lnTo>
                        <a:pt x="548060" y="495892"/>
                      </a:lnTo>
                      <a:cubicBezTo>
                        <a:pt x="548060" y="495892"/>
                        <a:pt x="527723" y="468539"/>
                        <a:pt x="523674" y="464521"/>
                      </a:cubicBezTo>
                      <a:cubicBezTo>
                        <a:pt x="519656" y="460472"/>
                        <a:pt x="469832" y="413399"/>
                        <a:pt x="469832" y="413399"/>
                      </a:cubicBezTo>
                      <a:lnTo>
                        <a:pt x="460931" y="397296"/>
                      </a:lnTo>
                      <a:lnTo>
                        <a:pt x="460869" y="397358"/>
                      </a:lnTo>
                      <a:cubicBezTo>
                        <a:pt x="460529" y="397729"/>
                        <a:pt x="458396" y="399491"/>
                        <a:pt x="452245" y="397945"/>
                      </a:cubicBezTo>
                      <a:cubicBezTo>
                        <a:pt x="445446" y="396245"/>
                        <a:pt x="368701" y="313165"/>
                        <a:pt x="368701" y="313165"/>
                      </a:cubicBezTo>
                      <a:cubicBezTo>
                        <a:pt x="368701" y="313165"/>
                        <a:pt x="369103" y="337675"/>
                        <a:pt x="371947" y="363390"/>
                      </a:cubicBezTo>
                      <a:cubicBezTo>
                        <a:pt x="374080" y="383140"/>
                        <a:pt x="377665" y="403570"/>
                        <a:pt x="383568" y="414079"/>
                      </a:cubicBezTo>
                      <a:cubicBezTo>
                        <a:pt x="397137" y="438249"/>
                        <a:pt x="428076" y="558666"/>
                        <a:pt x="430208" y="565435"/>
                      </a:cubicBezTo>
                      <a:cubicBezTo>
                        <a:pt x="432310" y="572235"/>
                        <a:pt x="437410" y="598507"/>
                        <a:pt x="437410" y="598507"/>
                      </a:cubicBezTo>
                      <a:lnTo>
                        <a:pt x="411972" y="618010"/>
                      </a:lnTo>
                      <a:cubicBezTo>
                        <a:pt x="411972" y="618010"/>
                        <a:pt x="412189" y="621100"/>
                        <a:pt x="412591" y="626138"/>
                      </a:cubicBezTo>
                      <a:cubicBezTo>
                        <a:pt x="414167" y="647619"/>
                        <a:pt x="418340" y="705077"/>
                        <a:pt x="418340" y="714689"/>
                      </a:cubicBezTo>
                      <a:cubicBezTo>
                        <a:pt x="418340" y="726558"/>
                        <a:pt x="416238" y="821971"/>
                        <a:pt x="416238" y="821971"/>
                      </a:cubicBezTo>
                      <a:cubicBezTo>
                        <a:pt x="416238" y="821971"/>
                        <a:pt x="413703" y="884312"/>
                        <a:pt x="413703" y="891915"/>
                      </a:cubicBezTo>
                      <a:cubicBezTo>
                        <a:pt x="413703" y="899519"/>
                        <a:pt x="415805" y="941523"/>
                        <a:pt x="414971" y="949559"/>
                      </a:cubicBezTo>
                      <a:cubicBezTo>
                        <a:pt x="414136" y="957626"/>
                        <a:pt x="408603" y="1079310"/>
                        <a:pt x="404369" y="1092013"/>
                      </a:cubicBezTo>
                      <a:cubicBezTo>
                        <a:pt x="400135" y="1104747"/>
                        <a:pt x="393798" y="1155189"/>
                        <a:pt x="393798" y="1155189"/>
                      </a:cubicBezTo>
                      <a:cubicBezTo>
                        <a:pt x="393798" y="1155189"/>
                        <a:pt x="394942" y="1154509"/>
                        <a:pt x="396611" y="1153520"/>
                      </a:cubicBezTo>
                      <a:cubicBezTo>
                        <a:pt x="399640" y="1151758"/>
                        <a:pt x="404493" y="1149069"/>
                        <a:pt x="407769" y="1147987"/>
                      </a:cubicBezTo>
                      <a:cubicBezTo>
                        <a:pt x="412869" y="1146318"/>
                        <a:pt x="421337" y="1147153"/>
                        <a:pt x="425974" y="1150522"/>
                      </a:cubicBezTo>
                      <a:cubicBezTo>
                        <a:pt x="426468" y="1150893"/>
                        <a:pt x="426932" y="1151387"/>
                        <a:pt x="427334" y="1152005"/>
                      </a:cubicBezTo>
                      <a:cubicBezTo>
                        <a:pt x="430579" y="1156951"/>
                        <a:pt x="430115" y="1168850"/>
                        <a:pt x="427983" y="1173023"/>
                      </a:cubicBezTo>
                      <a:cubicBezTo>
                        <a:pt x="425603" y="1177690"/>
                        <a:pt x="406316" y="1206743"/>
                        <a:pt x="404184" y="1209278"/>
                      </a:cubicBezTo>
                      <a:cubicBezTo>
                        <a:pt x="402082" y="1211812"/>
                        <a:pt x="379612" y="1237466"/>
                        <a:pt x="363911" y="1237033"/>
                      </a:cubicBezTo>
                      <a:cubicBezTo>
                        <a:pt x="348209" y="1236631"/>
                        <a:pt x="328243" y="1236539"/>
                        <a:pt x="324441" y="1231439"/>
                      </a:cubicBezTo>
                      <a:cubicBezTo>
                        <a:pt x="320640" y="1226339"/>
                        <a:pt x="326389" y="1200593"/>
                        <a:pt x="326389" y="1200593"/>
                      </a:cubicBezTo>
                      <a:lnTo>
                        <a:pt x="328305" y="1197904"/>
                      </a:lnTo>
                      <a:lnTo>
                        <a:pt x="331488" y="1193391"/>
                      </a:lnTo>
                      <a:lnTo>
                        <a:pt x="330221" y="1186591"/>
                      </a:lnTo>
                      <a:lnTo>
                        <a:pt x="322154" y="1181492"/>
                      </a:lnTo>
                      <a:cubicBezTo>
                        <a:pt x="322154" y="1181492"/>
                        <a:pt x="325956" y="1147586"/>
                        <a:pt x="324688" y="1140786"/>
                      </a:cubicBezTo>
                      <a:cubicBezTo>
                        <a:pt x="324379" y="1139179"/>
                        <a:pt x="324070" y="1135130"/>
                        <a:pt x="323761" y="1129597"/>
                      </a:cubicBezTo>
                      <a:cubicBezTo>
                        <a:pt x="322680" y="1111702"/>
                        <a:pt x="321629" y="1078228"/>
                        <a:pt x="321320" y="1062372"/>
                      </a:cubicBezTo>
                      <a:cubicBezTo>
                        <a:pt x="320887" y="1041602"/>
                        <a:pt x="338257" y="935588"/>
                        <a:pt x="339957" y="919485"/>
                      </a:cubicBezTo>
                      <a:cubicBezTo>
                        <a:pt x="341657" y="903382"/>
                        <a:pt x="342491" y="894481"/>
                        <a:pt x="342491" y="894481"/>
                      </a:cubicBezTo>
                      <a:cubicBezTo>
                        <a:pt x="342491" y="894481"/>
                        <a:pt x="342491" y="888948"/>
                        <a:pt x="342275" y="880727"/>
                      </a:cubicBezTo>
                      <a:cubicBezTo>
                        <a:pt x="341997" y="869353"/>
                        <a:pt x="341379" y="852910"/>
                        <a:pt x="340142" y="839156"/>
                      </a:cubicBezTo>
                      <a:cubicBezTo>
                        <a:pt x="339277" y="829852"/>
                        <a:pt x="338134" y="821754"/>
                        <a:pt x="336588" y="817304"/>
                      </a:cubicBezTo>
                      <a:cubicBezTo>
                        <a:pt x="331056" y="801633"/>
                        <a:pt x="309884" y="705355"/>
                        <a:pt x="309884" y="705355"/>
                      </a:cubicBezTo>
                      <a:lnTo>
                        <a:pt x="288248" y="707488"/>
                      </a:lnTo>
                      <a:cubicBezTo>
                        <a:pt x="288248" y="707488"/>
                        <a:pt x="252889" y="769396"/>
                        <a:pt x="238177" y="794401"/>
                      </a:cubicBezTo>
                      <a:cubicBezTo>
                        <a:pt x="235241" y="799377"/>
                        <a:pt x="233108" y="802901"/>
                        <a:pt x="232274" y="804168"/>
                      </a:cubicBezTo>
                      <a:cubicBezTo>
                        <a:pt x="227390" y="811493"/>
                        <a:pt x="221703" y="821198"/>
                        <a:pt x="221271" y="821909"/>
                      </a:cubicBezTo>
                      <a:lnTo>
                        <a:pt x="221271" y="821971"/>
                      </a:lnTo>
                      <a:cubicBezTo>
                        <a:pt x="221271" y="821971"/>
                        <a:pt x="242473" y="817736"/>
                        <a:pt x="242473" y="817736"/>
                      </a:cubicBezTo>
                      <a:lnTo>
                        <a:pt x="259009" y="813935"/>
                      </a:lnTo>
                      <a:cubicBezTo>
                        <a:pt x="259009" y="813935"/>
                        <a:pt x="273845" y="794030"/>
                        <a:pt x="281479" y="794865"/>
                      </a:cubicBezTo>
                      <a:cubicBezTo>
                        <a:pt x="289113" y="795699"/>
                        <a:pt x="299282" y="799964"/>
                        <a:pt x="304382" y="810133"/>
                      </a:cubicBezTo>
                      <a:cubicBezTo>
                        <a:pt x="309482" y="820302"/>
                        <a:pt x="312851" y="854208"/>
                        <a:pt x="312016" y="859308"/>
                      </a:cubicBezTo>
                      <a:lnTo>
                        <a:pt x="306484" y="861440"/>
                      </a:lnTo>
                      <a:cubicBezTo>
                        <a:pt x="306484" y="861440"/>
                        <a:pt x="308616" y="875009"/>
                        <a:pt x="310718" y="880078"/>
                      </a:cubicBezTo>
                      <a:cubicBezTo>
                        <a:pt x="311645" y="882303"/>
                        <a:pt x="312418" y="889906"/>
                        <a:pt x="312975" y="898561"/>
                      </a:cubicBezTo>
                      <a:cubicBezTo>
                        <a:pt x="313685" y="909595"/>
                        <a:pt x="314087" y="922452"/>
                        <a:pt x="314087" y="928387"/>
                      </a:cubicBezTo>
                      <a:cubicBezTo>
                        <a:pt x="314087" y="938988"/>
                        <a:pt x="305186" y="980096"/>
                        <a:pt x="291617" y="986463"/>
                      </a:cubicBezTo>
                      <a:cubicBezTo>
                        <a:pt x="278049" y="992830"/>
                        <a:pt x="253446" y="1003431"/>
                        <a:pt x="245379" y="980961"/>
                      </a:cubicBezTo>
                      <a:cubicBezTo>
                        <a:pt x="245379" y="980961"/>
                        <a:pt x="240279" y="955926"/>
                        <a:pt x="242010" y="942790"/>
                      </a:cubicBezTo>
                      <a:cubicBezTo>
                        <a:pt x="242010" y="942790"/>
                        <a:pt x="237992" y="946066"/>
                        <a:pt x="232150" y="950640"/>
                      </a:cubicBezTo>
                      <a:lnTo>
                        <a:pt x="232150" y="950640"/>
                      </a:lnTo>
                      <a:cubicBezTo>
                        <a:pt x="218953" y="960933"/>
                        <a:pt x="196390" y="977561"/>
                        <a:pt x="189065" y="977561"/>
                      </a:cubicBezTo>
                      <a:cubicBezTo>
                        <a:pt x="185263" y="977561"/>
                        <a:pt x="175682" y="975243"/>
                        <a:pt x="164895" y="971627"/>
                      </a:cubicBezTo>
                      <a:cubicBezTo>
                        <a:pt x="164833" y="971627"/>
                        <a:pt x="164771" y="971627"/>
                        <a:pt x="164771" y="971627"/>
                      </a:cubicBezTo>
                      <a:cubicBezTo>
                        <a:pt x="145639" y="965229"/>
                        <a:pt x="122860" y="954720"/>
                        <a:pt x="122056" y="945788"/>
                      </a:cubicBezTo>
                      <a:cubicBezTo>
                        <a:pt x="120789" y="931787"/>
                        <a:pt x="122489" y="829636"/>
                        <a:pt x="130958" y="814367"/>
                      </a:cubicBezTo>
                      <a:cubicBezTo>
                        <a:pt x="139458" y="799099"/>
                        <a:pt x="152161" y="719820"/>
                        <a:pt x="152161" y="719820"/>
                      </a:cubicBezTo>
                      <a:lnTo>
                        <a:pt x="157446" y="632660"/>
                      </a:lnTo>
                      <a:lnTo>
                        <a:pt x="157662" y="629507"/>
                      </a:lnTo>
                      <a:cubicBezTo>
                        <a:pt x="157662" y="629507"/>
                        <a:pt x="97886" y="592201"/>
                        <a:pt x="91519" y="587534"/>
                      </a:cubicBezTo>
                      <a:cubicBezTo>
                        <a:pt x="91519" y="587534"/>
                        <a:pt x="114422" y="555730"/>
                        <a:pt x="119924" y="547663"/>
                      </a:cubicBezTo>
                      <a:cubicBezTo>
                        <a:pt x="125456" y="539627"/>
                        <a:pt x="168264" y="472217"/>
                        <a:pt x="171633" y="460317"/>
                      </a:cubicBezTo>
                      <a:cubicBezTo>
                        <a:pt x="175033" y="448449"/>
                        <a:pt x="171231" y="415377"/>
                        <a:pt x="170365" y="402643"/>
                      </a:cubicBezTo>
                      <a:cubicBezTo>
                        <a:pt x="169531" y="389909"/>
                        <a:pt x="132194" y="296660"/>
                        <a:pt x="132194" y="296660"/>
                      </a:cubicBezTo>
                      <a:cubicBezTo>
                        <a:pt x="132194" y="296660"/>
                        <a:pt x="118564" y="305685"/>
                        <a:pt x="103759" y="315854"/>
                      </a:cubicBezTo>
                      <a:cubicBezTo>
                        <a:pt x="86141" y="327939"/>
                        <a:pt x="66917" y="341662"/>
                        <a:pt x="66917" y="343702"/>
                      </a:cubicBezTo>
                      <a:cubicBezTo>
                        <a:pt x="66917" y="343702"/>
                        <a:pt x="89634" y="379771"/>
                        <a:pt x="101935" y="397636"/>
                      </a:cubicBezTo>
                      <a:cubicBezTo>
                        <a:pt x="105521" y="402860"/>
                        <a:pt x="108241" y="406476"/>
                        <a:pt x="109230" y="407249"/>
                      </a:cubicBezTo>
                      <a:cubicBezTo>
                        <a:pt x="109230" y="407249"/>
                        <a:pt x="109230" y="407310"/>
                        <a:pt x="109291" y="407310"/>
                      </a:cubicBezTo>
                      <a:cubicBezTo>
                        <a:pt x="113526" y="410247"/>
                        <a:pt x="125425" y="415779"/>
                        <a:pt x="125425" y="415779"/>
                      </a:cubicBezTo>
                      <a:lnTo>
                        <a:pt x="138561" y="414512"/>
                      </a:lnTo>
                      <a:cubicBezTo>
                        <a:pt x="138561" y="414512"/>
                        <a:pt x="144928" y="416212"/>
                        <a:pt x="145361" y="418314"/>
                      </a:cubicBezTo>
                      <a:cubicBezTo>
                        <a:pt x="145793" y="420415"/>
                        <a:pt x="147463" y="424681"/>
                        <a:pt x="147463" y="424681"/>
                      </a:cubicBezTo>
                      <a:cubicBezTo>
                        <a:pt x="147463" y="424681"/>
                        <a:pt x="151697" y="427215"/>
                        <a:pt x="152130" y="429780"/>
                      </a:cubicBezTo>
                      <a:cubicBezTo>
                        <a:pt x="152532" y="432315"/>
                        <a:pt x="153397" y="433582"/>
                        <a:pt x="151697" y="435715"/>
                      </a:cubicBezTo>
                      <a:cubicBezTo>
                        <a:pt x="149997" y="437847"/>
                        <a:pt x="152130" y="438249"/>
                        <a:pt x="150862" y="441247"/>
                      </a:cubicBezTo>
                      <a:cubicBezTo>
                        <a:pt x="149595" y="444245"/>
                        <a:pt x="147463" y="448881"/>
                        <a:pt x="147463" y="448881"/>
                      </a:cubicBezTo>
                      <a:cubicBezTo>
                        <a:pt x="147463" y="448881"/>
                        <a:pt x="149595" y="455681"/>
                        <a:pt x="146628" y="458216"/>
                      </a:cubicBezTo>
                      <a:cubicBezTo>
                        <a:pt x="143661" y="460750"/>
                        <a:pt x="144094" y="463315"/>
                        <a:pt x="137727" y="464150"/>
                      </a:cubicBezTo>
                      <a:cubicBezTo>
                        <a:pt x="131360" y="464984"/>
                        <a:pt x="116091" y="462048"/>
                        <a:pt x="116091" y="462048"/>
                      </a:cubicBezTo>
                      <a:cubicBezTo>
                        <a:pt x="116091" y="462048"/>
                        <a:pt x="106355" y="441711"/>
                        <a:pt x="104222" y="439547"/>
                      </a:cubicBezTo>
                      <a:cubicBezTo>
                        <a:pt x="104037" y="439362"/>
                        <a:pt x="103852" y="439176"/>
                        <a:pt x="103666" y="439053"/>
                      </a:cubicBezTo>
                      <a:cubicBezTo>
                        <a:pt x="101626" y="437353"/>
                        <a:pt x="99154" y="436982"/>
                        <a:pt x="99154" y="436982"/>
                      </a:cubicBezTo>
                      <a:lnTo>
                        <a:pt x="95352" y="440784"/>
                      </a:lnTo>
                      <a:lnTo>
                        <a:pt x="92818" y="439238"/>
                      </a:lnTo>
                      <a:lnTo>
                        <a:pt x="89881" y="437415"/>
                      </a:lnTo>
                      <a:lnTo>
                        <a:pt x="85647" y="440784"/>
                      </a:lnTo>
                      <a:cubicBezTo>
                        <a:pt x="85647" y="440784"/>
                        <a:pt x="58942" y="421312"/>
                        <a:pt x="43241" y="408578"/>
                      </a:cubicBezTo>
                      <a:cubicBezTo>
                        <a:pt x="27571" y="395843"/>
                        <a:pt x="434" y="368706"/>
                        <a:pt x="1" y="354736"/>
                      </a:cubicBezTo>
                      <a:cubicBezTo>
                        <a:pt x="-401" y="340735"/>
                        <a:pt x="105181" y="206347"/>
                        <a:pt x="120851" y="195746"/>
                      </a:cubicBezTo>
                      <a:cubicBezTo>
                        <a:pt x="136552" y="185144"/>
                        <a:pt x="210298" y="153062"/>
                        <a:pt x="210298" y="153062"/>
                      </a:cubicBezTo>
                      <a:cubicBezTo>
                        <a:pt x="210298" y="153062"/>
                        <a:pt x="210453" y="151393"/>
                        <a:pt x="210546" y="149384"/>
                      </a:cubicBezTo>
                      <a:cubicBezTo>
                        <a:pt x="210608" y="148364"/>
                        <a:pt x="210608" y="147251"/>
                        <a:pt x="210608" y="146293"/>
                      </a:cubicBezTo>
                      <a:cubicBezTo>
                        <a:pt x="210020" y="145366"/>
                        <a:pt x="209371" y="144284"/>
                        <a:pt x="208660" y="143140"/>
                      </a:cubicBezTo>
                      <a:cubicBezTo>
                        <a:pt x="206898" y="140328"/>
                        <a:pt x="204766" y="136990"/>
                        <a:pt x="202571" y="133343"/>
                      </a:cubicBezTo>
                      <a:cubicBezTo>
                        <a:pt x="195432" y="121443"/>
                        <a:pt x="187581" y="106298"/>
                        <a:pt x="189312" y="96531"/>
                      </a:cubicBezTo>
                      <a:lnTo>
                        <a:pt x="187087" y="101631"/>
                      </a:lnTo>
                      <a:cubicBezTo>
                        <a:pt x="187087" y="101631"/>
                        <a:pt x="177845" y="83179"/>
                        <a:pt x="184861" y="67293"/>
                      </a:cubicBezTo>
                      <a:cubicBezTo>
                        <a:pt x="191846" y="51406"/>
                        <a:pt x="201088" y="7826"/>
                        <a:pt x="227792" y="7208"/>
                      </a:cubicBezTo>
                      <a:cubicBezTo>
                        <a:pt x="227792" y="7208"/>
                        <a:pt x="228720" y="5600"/>
                        <a:pt x="221425" y="7208"/>
                      </a:cubicBezTo>
                      <a:cubicBezTo>
                        <a:pt x="221425" y="7208"/>
                        <a:pt x="241114" y="-8525"/>
                        <a:pt x="264975" y="6497"/>
                      </a:cubicBezTo>
                      <a:cubicBezTo>
                        <a:pt x="264975" y="6497"/>
                        <a:pt x="272300" y="1799"/>
                        <a:pt x="279934" y="6249"/>
                      </a:cubicBezTo>
                      <a:lnTo>
                        <a:pt x="275143" y="7826"/>
                      </a:lnTo>
                      <a:cubicBezTo>
                        <a:pt x="275143" y="7826"/>
                        <a:pt x="297737" y="6249"/>
                        <a:pt x="311058" y="24361"/>
                      </a:cubicBezTo>
                      <a:cubicBezTo>
                        <a:pt x="324039" y="41948"/>
                        <a:pt x="327687" y="63367"/>
                        <a:pt x="327903" y="64696"/>
                      </a:cubicBezTo>
                      <a:lnTo>
                        <a:pt x="323174" y="54589"/>
                      </a:lnTo>
                      <a:cubicBezTo>
                        <a:pt x="323174" y="54589"/>
                        <a:pt x="330159" y="98788"/>
                        <a:pt x="329850" y="108647"/>
                      </a:cubicBezTo>
                      <a:lnTo>
                        <a:pt x="325400" y="99406"/>
                      </a:lnTo>
                      <a:cubicBezTo>
                        <a:pt x="325400" y="99406"/>
                        <a:pt x="316158" y="130901"/>
                        <a:pt x="312665" y="136619"/>
                      </a:cubicBezTo>
                      <a:cubicBezTo>
                        <a:pt x="311893" y="137855"/>
                        <a:pt x="310286" y="139401"/>
                        <a:pt x="308277" y="140884"/>
                      </a:cubicBezTo>
                      <a:cubicBezTo>
                        <a:pt x="305557" y="142955"/>
                        <a:pt x="302157" y="144964"/>
                        <a:pt x="299437" y="146169"/>
                      </a:cubicBezTo>
                      <a:lnTo>
                        <a:pt x="299035" y="146355"/>
                      </a:lnTo>
                      <a:lnTo>
                        <a:pt x="297552" y="146942"/>
                      </a:lnTo>
                      <a:cubicBezTo>
                        <a:pt x="297397" y="147437"/>
                        <a:pt x="297273" y="147962"/>
                        <a:pt x="297181" y="148457"/>
                      </a:cubicBezTo>
                      <a:cubicBezTo>
                        <a:pt x="296686" y="150527"/>
                        <a:pt x="296469" y="152506"/>
                        <a:pt x="296469" y="152506"/>
                      </a:cubicBezTo>
                      <a:cubicBezTo>
                        <a:pt x="296469" y="152506"/>
                        <a:pt x="364838" y="171576"/>
                        <a:pt x="373399" y="174419"/>
                      </a:cubicBezTo>
                      <a:cubicBezTo>
                        <a:pt x="381992" y="177294"/>
                        <a:pt x="392161" y="181744"/>
                        <a:pt x="392161" y="181744"/>
                      </a:cubicBezTo>
                      <a:lnTo>
                        <a:pt x="481824" y="291127"/>
                      </a:lnTo>
                      <a:cubicBezTo>
                        <a:pt x="481824" y="291127"/>
                        <a:pt x="516503" y="335017"/>
                        <a:pt x="516503" y="338200"/>
                      </a:cubicBezTo>
                      <a:cubicBezTo>
                        <a:pt x="516503" y="341384"/>
                        <a:pt x="520923" y="352202"/>
                        <a:pt x="520923" y="352202"/>
                      </a:cubicBezTo>
                      <a:lnTo>
                        <a:pt x="611576" y="466375"/>
                      </a:lnTo>
                      <a:lnTo>
                        <a:pt x="608083" y="472742"/>
                      </a:lnTo>
                      <a:lnTo>
                        <a:pt x="619828" y="484487"/>
                      </a:lnTo>
                      <a:cubicBezTo>
                        <a:pt x="619828" y="484487"/>
                        <a:pt x="616026" y="491163"/>
                        <a:pt x="614450" y="491163"/>
                      </a:cubicBezTo>
                      <a:lnTo>
                        <a:pt x="622208" y="497036"/>
                      </a:lnTo>
                      <a:lnTo>
                        <a:pt x="651323" y="519135"/>
                      </a:lnTo>
                      <a:cubicBezTo>
                        <a:pt x="651323" y="519135"/>
                        <a:pt x="666592" y="522350"/>
                        <a:pt x="668168" y="525502"/>
                      </a:cubicBezTo>
                      <a:cubicBezTo>
                        <a:pt x="669744" y="528717"/>
                        <a:pt x="675802" y="549672"/>
                        <a:pt x="673268" y="5563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8" name="Freeform: Shape 4387">
                  <a:extLst>
                    <a:ext uri="{FF2B5EF4-FFF2-40B4-BE49-F238E27FC236}">
                      <a16:creationId xmlns:a16="http://schemas.microsoft.com/office/drawing/2014/main" id="{7BD54EE4-6266-D81F-5C9A-B595CBFB964C}"/>
                    </a:ext>
                  </a:extLst>
                </p:cNvPr>
                <p:cNvSpPr/>
                <p:nvPr/>
              </p:nvSpPr>
              <p:spPr>
                <a:xfrm>
                  <a:off x="3693701" y="4416806"/>
                  <a:ext cx="25286" cy="152345"/>
                </a:xfrm>
                <a:custGeom>
                  <a:avLst/>
                  <a:gdLst>
                    <a:gd name="connsiteX0" fmla="*/ 25286 w 25286"/>
                    <a:gd name="connsiteY0" fmla="*/ 152345 h 152345"/>
                    <a:gd name="connsiteX1" fmla="*/ 9554 w 25286"/>
                    <a:gd name="connsiteY1" fmla="*/ 139642 h 152345"/>
                    <a:gd name="connsiteX2" fmla="*/ 4 w 25286"/>
                    <a:gd name="connsiteY2" fmla="*/ 55696 h 152345"/>
                    <a:gd name="connsiteX3" fmla="*/ 22010 w 25286"/>
                    <a:gd name="connsiteY3" fmla="*/ 0 h 152345"/>
                    <a:gd name="connsiteX4" fmla="*/ 15025 w 25286"/>
                    <a:gd name="connsiteY4" fmla="*/ 33628 h 152345"/>
                    <a:gd name="connsiteX5" fmla="*/ 22010 w 25286"/>
                    <a:gd name="connsiteY5" fmla="*/ 102120 h 152345"/>
                    <a:gd name="connsiteX6" fmla="*/ 25255 w 25286"/>
                    <a:gd name="connsiteY6" fmla="*/ 152345 h 15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86" h="152345">
                      <a:moveTo>
                        <a:pt x="25286" y="152345"/>
                      </a:moveTo>
                      <a:lnTo>
                        <a:pt x="9554" y="139642"/>
                      </a:lnTo>
                      <a:cubicBezTo>
                        <a:pt x="9554" y="139642"/>
                        <a:pt x="-213" y="69697"/>
                        <a:pt x="4" y="55696"/>
                      </a:cubicBezTo>
                      <a:cubicBezTo>
                        <a:pt x="220" y="42035"/>
                        <a:pt x="21021" y="1854"/>
                        <a:pt x="22010" y="0"/>
                      </a:cubicBezTo>
                      <a:cubicBezTo>
                        <a:pt x="21732" y="1515"/>
                        <a:pt x="17096" y="25623"/>
                        <a:pt x="15025" y="33628"/>
                      </a:cubicBezTo>
                      <a:cubicBezTo>
                        <a:pt x="12923" y="41880"/>
                        <a:pt x="22010" y="102120"/>
                        <a:pt x="22010" y="102120"/>
                      </a:cubicBezTo>
                      <a:cubicBezTo>
                        <a:pt x="22010" y="102120"/>
                        <a:pt x="22412" y="126630"/>
                        <a:pt x="25255" y="152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9" name="Freeform: Shape 4388">
                  <a:extLst>
                    <a:ext uri="{FF2B5EF4-FFF2-40B4-BE49-F238E27FC236}">
                      <a16:creationId xmlns:a16="http://schemas.microsoft.com/office/drawing/2014/main" id="{3EB6958D-2ADE-E4D9-0FA7-D7CCB0EFFF27}"/>
                    </a:ext>
                  </a:extLst>
                </p:cNvPr>
                <p:cNvSpPr/>
                <p:nvPr/>
              </p:nvSpPr>
              <p:spPr>
                <a:xfrm>
                  <a:off x="3450706" y="4434856"/>
                  <a:ext cx="28435" cy="86727"/>
                </a:xfrm>
                <a:custGeom>
                  <a:avLst/>
                  <a:gdLst>
                    <a:gd name="connsiteX0" fmla="*/ 28435 w 28435"/>
                    <a:gd name="connsiteY0" fmla="*/ 67534 h 86727"/>
                    <a:gd name="connsiteX1" fmla="*/ 0 w 28435"/>
                    <a:gd name="connsiteY1" fmla="*/ 86728 h 86727"/>
                    <a:gd name="connsiteX2" fmla="*/ 18699 w 28435"/>
                    <a:gd name="connsiteY2" fmla="*/ 0 h 86727"/>
                    <a:gd name="connsiteX3" fmla="*/ 28435 w 28435"/>
                    <a:gd name="connsiteY3" fmla="*/ 67503 h 8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435" h="86727">
                      <a:moveTo>
                        <a:pt x="28435" y="67534"/>
                      </a:moveTo>
                      <a:cubicBezTo>
                        <a:pt x="28435" y="67534"/>
                        <a:pt x="14805" y="76559"/>
                        <a:pt x="0" y="86728"/>
                      </a:cubicBezTo>
                      <a:lnTo>
                        <a:pt x="18699" y="0"/>
                      </a:lnTo>
                      <a:cubicBezTo>
                        <a:pt x="16783" y="14001"/>
                        <a:pt x="28435" y="67503"/>
                        <a:pt x="28435" y="6750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0" name="Freeform: Shape 4389">
                  <a:extLst>
                    <a:ext uri="{FF2B5EF4-FFF2-40B4-BE49-F238E27FC236}">
                      <a16:creationId xmlns:a16="http://schemas.microsoft.com/office/drawing/2014/main" id="{13078807-3E7D-DA86-5FAD-FEE5881ABF9B}"/>
                    </a:ext>
                  </a:extLst>
                </p:cNvPr>
                <p:cNvSpPr/>
                <p:nvPr/>
              </p:nvSpPr>
              <p:spPr>
                <a:xfrm>
                  <a:off x="3807940" y="4603057"/>
                  <a:ext cx="101996" cy="101130"/>
                </a:xfrm>
                <a:custGeom>
                  <a:avLst/>
                  <a:gdLst>
                    <a:gd name="connsiteX0" fmla="*/ 101996 w 101996"/>
                    <a:gd name="connsiteY0" fmla="*/ 101131 h 101130"/>
                    <a:gd name="connsiteX1" fmla="*/ 87129 w 101996"/>
                    <a:gd name="connsiteY1" fmla="*/ 98596 h 101130"/>
                    <a:gd name="connsiteX2" fmla="*/ 62743 w 101996"/>
                    <a:gd name="connsiteY2" fmla="*/ 67225 h 101130"/>
                    <a:gd name="connsiteX3" fmla="*/ 8901 w 101996"/>
                    <a:gd name="connsiteY3" fmla="*/ 16103 h 101130"/>
                    <a:gd name="connsiteX4" fmla="*/ 0 w 101996"/>
                    <a:gd name="connsiteY4" fmla="*/ 0 h 101130"/>
                    <a:gd name="connsiteX5" fmla="*/ 33937 w 101996"/>
                    <a:gd name="connsiteY5" fmla="*/ 0 h 101130"/>
                    <a:gd name="connsiteX6" fmla="*/ 51740 w 101996"/>
                    <a:gd name="connsiteY6" fmla="*/ 35606 h 101130"/>
                    <a:gd name="connsiteX7" fmla="*/ 76311 w 101996"/>
                    <a:gd name="connsiteY7" fmla="*/ 60610 h 101130"/>
                    <a:gd name="connsiteX8" fmla="*/ 98380 w 101996"/>
                    <a:gd name="connsiteY8" fmla="*/ 92847 h 101130"/>
                    <a:gd name="connsiteX9" fmla="*/ 101996 w 101996"/>
                    <a:gd name="connsiteY9" fmla="*/ 101100 h 10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996" h="101130">
                      <a:moveTo>
                        <a:pt x="101996" y="101131"/>
                      </a:moveTo>
                      <a:lnTo>
                        <a:pt x="87129" y="98596"/>
                      </a:lnTo>
                      <a:cubicBezTo>
                        <a:pt x="87129" y="98596"/>
                        <a:pt x="66792" y="71243"/>
                        <a:pt x="62743" y="67225"/>
                      </a:cubicBezTo>
                      <a:cubicBezTo>
                        <a:pt x="58725" y="63176"/>
                        <a:pt x="8901" y="16103"/>
                        <a:pt x="8901" y="16103"/>
                      </a:cubicBezTo>
                      <a:lnTo>
                        <a:pt x="0" y="0"/>
                      </a:lnTo>
                      <a:lnTo>
                        <a:pt x="33937" y="0"/>
                      </a:lnTo>
                      <a:cubicBezTo>
                        <a:pt x="33937" y="0"/>
                        <a:pt x="43240" y="28404"/>
                        <a:pt x="51740" y="35606"/>
                      </a:cubicBezTo>
                      <a:cubicBezTo>
                        <a:pt x="60209" y="42807"/>
                        <a:pt x="68275" y="50442"/>
                        <a:pt x="76311" y="60610"/>
                      </a:cubicBezTo>
                      <a:cubicBezTo>
                        <a:pt x="84378" y="70779"/>
                        <a:pt x="98380" y="92847"/>
                        <a:pt x="98380" y="92847"/>
                      </a:cubicBezTo>
                      <a:lnTo>
                        <a:pt x="101996" y="1011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1" name="Freeform: Shape 4390">
                  <a:extLst>
                    <a:ext uri="{FF2B5EF4-FFF2-40B4-BE49-F238E27FC236}">
                      <a16:creationId xmlns:a16="http://schemas.microsoft.com/office/drawing/2014/main" id="{0B287F62-5EB6-8900-60C2-146925E625C0}"/>
                    </a:ext>
                  </a:extLst>
                </p:cNvPr>
                <p:cNvSpPr/>
                <p:nvPr/>
              </p:nvSpPr>
              <p:spPr>
                <a:xfrm>
                  <a:off x="3929223" y="4678472"/>
                  <a:ext cx="32236" cy="20028"/>
                </a:xfrm>
                <a:custGeom>
                  <a:avLst/>
                  <a:gdLst>
                    <a:gd name="connsiteX0" fmla="*/ 25777 w 32236"/>
                    <a:gd name="connsiteY0" fmla="*/ 0 h 20028"/>
                    <a:gd name="connsiteX1" fmla="*/ 0 w 32236"/>
                    <a:gd name="connsiteY1" fmla="*/ 20028 h 20028"/>
                    <a:gd name="connsiteX2" fmla="*/ 32237 w 32236"/>
                    <a:gd name="connsiteY2" fmla="*/ 6460 h 20028"/>
                    <a:gd name="connsiteX3" fmla="*/ 25777 w 32236"/>
                    <a:gd name="connsiteY3" fmla="*/ 0 h 20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236" h="20028">
                      <a:moveTo>
                        <a:pt x="25777" y="0"/>
                      </a:moveTo>
                      <a:cubicBezTo>
                        <a:pt x="25777" y="0"/>
                        <a:pt x="8500" y="17278"/>
                        <a:pt x="0" y="20028"/>
                      </a:cubicBezTo>
                      <a:cubicBezTo>
                        <a:pt x="0" y="20028"/>
                        <a:pt x="26921" y="9643"/>
                        <a:pt x="32237" y="6460"/>
                      </a:cubicBezTo>
                      <a:lnTo>
                        <a:pt x="25777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2" name="Freeform: Shape 4391">
                  <a:extLst>
                    <a:ext uri="{FF2B5EF4-FFF2-40B4-BE49-F238E27FC236}">
                      <a16:creationId xmlns:a16="http://schemas.microsoft.com/office/drawing/2014/main" id="{4F1C6BF8-A8B6-602A-5947-9A0C530F378B}"/>
                    </a:ext>
                  </a:extLst>
                </p:cNvPr>
                <p:cNvSpPr/>
                <p:nvPr/>
              </p:nvSpPr>
              <p:spPr>
                <a:xfrm>
                  <a:off x="3935188" y="4696893"/>
                  <a:ext cx="33937" cy="13630"/>
                </a:xfrm>
                <a:custGeom>
                  <a:avLst/>
                  <a:gdLst>
                    <a:gd name="connsiteX0" fmla="*/ 33937 w 33937"/>
                    <a:gd name="connsiteY0" fmla="*/ 5873 h 13630"/>
                    <a:gd name="connsiteX1" fmla="*/ 0 w 33937"/>
                    <a:gd name="connsiteY1" fmla="*/ 13630 h 13630"/>
                    <a:gd name="connsiteX2" fmla="*/ 26179 w 33937"/>
                    <a:gd name="connsiteY2" fmla="*/ 0 h 13630"/>
                    <a:gd name="connsiteX3" fmla="*/ 33937 w 33937"/>
                    <a:gd name="connsiteY3" fmla="*/ 5873 h 1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37" h="13630">
                      <a:moveTo>
                        <a:pt x="33937" y="5873"/>
                      </a:moveTo>
                      <a:cubicBezTo>
                        <a:pt x="23954" y="9365"/>
                        <a:pt x="2535" y="13198"/>
                        <a:pt x="0" y="13630"/>
                      </a:cubicBezTo>
                      <a:cubicBezTo>
                        <a:pt x="7758" y="11560"/>
                        <a:pt x="26179" y="0"/>
                        <a:pt x="26179" y="0"/>
                      </a:cubicBezTo>
                      <a:lnTo>
                        <a:pt x="33937" y="58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3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3" name="Freeform: Shape 4392">
                  <a:extLst>
                    <a:ext uri="{FF2B5EF4-FFF2-40B4-BE49-F238E27FC236}">
                      <a16:creationId xmlns:a16="http://schemas.microsoft.com/office/drawing/2014/main" id="{E1C0A9A5-8ECA-795C-D790-E73C53FC5C0B}"/>
                    </a:ext>
                  </a:extLst>
                </p:cNvPr>
                <p:cNvSpPr/>
                <p:nvPr/>
              </p:nvSpPr>
              <p:spPr>
                <a:xfrm>
                  <a:off x="3954969" y="4745534"/>
                  <a:ext cx="55024" cy="23127"/>
                </a:xfrm>
                <a:custGeom>
                  <a:avLst/>
                  <a:gdLst>
                    <a:gd name="connsiteX0" fmla="*/ 0 w 55024"/>
                    <a:gd name="connsiteY0" fmla="*/ 4335 h 23127"/>
                    <a:gd name="connsiteX1" fmla="*/ 11776 w 55024"/>
                    <a:gd name="connsiteY1" fmla="*/ 6159 h 23127"/>
                    <a:gd name="connsiteX2" fmla="*/ 44631 w 55024"/>
                    <a:gd name="connsiteY2" fmla="*/ 8 h 23127"/>
                    <a:gd name="connsiteX3" fmla="*/ 52265 w 55024"/>
                    <a:gd name="connsiteY3" fmla="*/ 1059 h 23127"/>
                    <a:gd name="connsiteX4" fmla="*/ 54800 w 55024"/>
                    <a:gd name="connsiteY4" fmla="*/ 10610 h 23127"/>
                    <a:gd name="connsiteX5" fmla="*/ 52883 w 55024"/>
                    <a:gd name="connsiteY5" fmla="*/ 23127 h 23127"/>
                    <a:gd name="connsiteX6" fmla="*/ 52049 w 55024"/>
                    <a:gd name="connsiteY6" fmla="*/ 11568 h 23127"/>
                    <a:gd name="connsiteX7" fmla="*/ 48649 w 55024"/>
                    <a:gd name="connsiteY7" fmla="*/ 3192 h 23127"/>
                    <a:gd name="connsiteX8" fmla="*/ 42931 w 55024"/>
                    <a:gd name="connsiteY8" fmla="*/ 2543 h 23127"/>
                    <a:gd name="connsiteX9" fmla="*/ 0 w 55024"/>
                    <a:gd name="connsiteY9" fmla="*/ 4335 h 23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024" h="23127">
                      <a:moveTo>
                        <a:pt x="0" y="4335"/>
                      </a:moveTo>
                      <a:cubicBezTo>
                        <a:pt x="0" y="4335"/>
                        <a:pt x="2658" y="8477"/>
                        <a:pt x="11776" y="6159"/>
                      </a:cubicBezTo>
                      <a:cubicBezTo>
                        <a:pt x="20894" y="3841"/>
                        <a:pt x="41231" y="-208"/>
                        <a:pt x="44631" y="8"/>
                      </a:cubicBezTo>
                      <a:lnTo>
                        <a:pt x="52265" y="1059"/>
                      </a:lnTo>
                      <a:cubicBezTo>
                        <a:pt x="52265" y="1059"/>
                        <a:pt x="53749" y="10393"/>
                        <a:pt x="54800" y="10610"/>
                      </a:cubicBezTo>
                      <a:cubicBezTo>
                        <a:pt x="55851" y="10826"/>
                        <a:pt x="52883" y="23127"/>
                        <a:pt x="52883" y="23127"/>
                      </a:cubicBezTo>
                      <a:lnTo>
                        <a:pt x="52049" y="11568"/>
                      </a:lnTo>
                      <a:lnTo>
                        <a:pt x="48649" y="3192"/>
                      </a:lnTo>
                      <a:lnTo>
                        <a:pt x="42931" y="2543"/>
                      </a:lnTo>
                      <a:cubicBezTo>
                        <a:pt x="42931" y="2543"/>
                        <a:pt x="10725" y="14628"/>
                        <a:pt x="0" y="433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4" name="Freeform: Shape 4393">
                  <a:extLst>
                    <a:ext uri="{FF2B5EF4-FFF2-40B4-BE49-F238E27FC236}">
                      <a16:creationId xmlns:a16="http://schemas.microsoft.com/office/drawing/2014/main" id="{A7B78A05-EAB5-E8B4-2436-338DA4158E4E}"/>
                    </a:ext>
                  </a:extLst>
                </p:cNvPr>
                <p:cNvSpPr/>
                <p:nvPr/>
              </p:nvSpPr>
              <p:spPr>
                <a:xfrm>
                  <a:off x="3549457" y="4338840"/>
                  <a:ext cx="45681" cy="13182"/>
                </a:xfrm>
                <a:custGeom>
                  <a:avLst/>
                  <a:gdLst>
                    <a:gd name="connsiteX0" fmla="*/ 45682 w 45681"/>
                    <a:gd name="connsiteY0" fmla="*/ 7310 h 13182"/>
                    <a:gd name="connsiteX1" fmla="*/ 8036 w 45681"/>
                    <a:gd name="connsiteY1" fmla="*/ 13183 h 13182"/>
                    <a:gd name="connsiteX2" fmla="*/ 6089 w 45681"/>
                    <a:gd name="connsiteY2" fmla="*/ 10030 h 13182"/>
                    <a:gd name="connsiteX3" fmla="*/ 0 w 45681"/>
                    <a:gd name="connsiteY3" fmla="*/ 232 h 13182"/>
                    <a:gd name="connsiteX4" fmla="*/ 45682 w 45681"/>
                    <a:gd name="connsiteY4" fmla="*/ 7310 h 13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81" h="13182">
                      <a:moveTo>
                        <a:pt x="45682" y="7310"/>
                      </a:moveTo>
                      <a:cubicBezTo>
                        <a:pt x="34679" y="6228"/>
                        <a:pt x="8036" y="13183"/>
                        <a:pt x="8036" y="13183"/>
                      </a:cubicBezTo>
                      <a:cubicBezTo>
                        <a:pt x="7449" y="12255"/>
                        <a:pt x="6800" y="11174"/>
                        <a:pt x="6089" y="10030"/>
                      </a:cubicBezTo>
                      <a:cubicBezTo>
                        <a:pt x="4327" y="7217"/>
                        <a:pt x="2194" y="3879"/>
                        <a:pt x="0" y="232"/>
                      </a:cubicBezTo>
                      <a:cubicBezTo>
                        <a:pt x="11560" y="-1529"/>
                        <a:pt x="45682" y="7310"/>
                        <a:pt x="45682" y="73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D60595C1-A0DA-73AE-0367-10B4DFE64E5D}"/>
                    </a:ext>
                  </a:extLst>
                </p:cNvPr>
                <p:cNvSpPr/>
                <p:nvPr/>
              </p:nvSpPr>
              <p:spPr>
                <a:xfrm>
                  <a:off x="3620045" y="4346112"/>
                  <a:ext cx="35117" cy="6559"/>
                </a:xfrm>
                <a:custGeom>
                  <a:avLst/>
                  <a:gdLst>
                    <a:gd name="connsiteX0" fmla="*/ 35117 w 35117"/>
                    <a:gd name="connsiteY0" fmla="*/ 501 h 6559"/>
                    <a:gd name="connsiteX1" fmla="*/ 26278 w 35117"/>
                    <a:gd name="connsiteY1" fmla="*/ 5787 h 6559"/>
                    <a:gd name="connsiteX2" fmla="*/ 25876 w 35117"/>
                    <a:gd name="connsiteY2" fmla="*/ 5972 h 6559"/>
                    <a:gd name="connsiteX3" fmla="*/ 24392 w 35117"/>
                    <a:gd name="connsiteY3" fmla="*/ 6559 h 6559"/>
                    <a:gd name="connsiteX4" fmla="*/ 284 w 35117"/>
                    <a:gd name="connsiteY4" fmla="*/ 2387 h 6559"/>
                    <a:gd name="connsiteX5" fmla="*/ 35117 w 35117"/>
                    <a:gd name="connsiteY5" fmla="*/ 501 h 6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117" h="6559">
                      <a:moveTo>
                        <a:pt x="35117" y="501"/>
                      </a:moveTo>
                      <a:cubicBezTo>
                        <a:pt x="32397" y="2572"/>
                        <a:pt x="28998" y="4581"/>
                        <a:pt x="26278" y="5787"/>
                      </a:cubicBezTo>
                      <a:lnTo>
                        <a:pt x="25876" y="5972"/>
                      </a:lnTo>
                      <a:lnTo>
                        <a:pt x="24392" y="6559"/>
                      </a:lnTo>
                      <a:cubicBezTo>
                        <a:pt x="24392" y="6559"/>
                        <a:pt x="4086" y="2603"/>
                        <a:pt x="284" y="2387"/>
                      </a:cubicBezTo>
                      <a:cubicBezTo>
                        <a:pt x="-3147" y="2170"/>
                        <a:pt x="25443" y="-1260"/>
                        <a:pt x="35117" y="5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3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8AADDEBC-EC4A-BEF4-A0D0-DBE3B4F85F93}"/>
                    </a:ext>
                  </a:extLst>
                </p:cNvPr>
                <p:cNvSpPr/>
                <p:nvPr/>
              </p:nvSpPr>
              <p:spPr>
                <a:xfrm>
                  <a:off x="3399925" y="4549462"/>
                  <a:ext cx="56283" cy="65215"/>
                </a:xfrm>
                <a:custGeom>
                  <a:avLst/>
                  <a:gdLst>
                    <a:gd name="connsiteX0" fmla="*/ 56283 w 56283"/>
                    <a:gd name="connsiteY0" fmla="*/ 63547 h 65215"/>
                    <a:gd name="connsiteX1" fmla="*/ 50781 w 56283"/>
                    <a:gd name="connsiteY1" fmla="*/ 65216 h 65215"/>
                    <a:gd name="connsiteX2" fmla="*/ 43394 w 56283"/>
                    <a:gd name="connsiteY2" fmla="*/ 58076 h 65215"/>
                    <a:gd name="connsiteX3" fmla="*/ 29702 w 56283"/>
                    <a:gd name="connsiteY3" fmla="*/ 44075 h 65215"/>
                    <a:gd name="connsiteX4" fmla="*/ 15887 w 56283"/>
                    <a:gd name="connsiteY4" fmla="*/ 28033 h 65215"/>
                    <a:gd name="connsiteX5" fmla="*/ 0 w 56283"/>
                    <a:gd name="connsiteY5" fmla="*/ 22934 h 65215"/>
                    <a:gd name="connsiteX6" fmla="*/ 13939 w 56283"/>
                    <a:gd name="connsiteY6" fmla="*/ 0 h 65215"/>
                    <a:gd name="connsiteX7" fmla="*/ 48958 w 56283"/>
                    <a:gd name="connsiteY7" fmla="*/ 53934 h 65215"/>
                    <a:gd name="connsiteX8" fmla="*/ 56252 w 56283"/>
                    <a:gd name="connsiteY8" fmla="*/ 63547 h 65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83" h="65215">
                      <a:moveTo>
                        <a:pt x="56283" y="63547"/>
                      </a:moveTo>
                      <a:lnTo>
                        <a:pt x="50781" y="65216"/>
                      </a:lnTo>
                      <a:lnTo>
                        <a:pt x="43394" y="58076"/>
                      </a:lnTo>
                      <a:cubicBezTo>
                        <a:pt x="43394" y="58076"/>
                        <a:pt x="30042" y="44878"/>
                        <a:pt x="29702" y="44075"/>
                      </a:cubicBezTo>
                      <a:cubicBezTo>
                        <a:pt x="29393" y="43271"/>
                        <a:pt x="20986" y="32948"/>
                        <a:pt x="15887" y="28033"/>
                      </a:cubicBezTo>
                      <a:cubicBezTo>
                        <a:pt x="10787" y="23088"/>
                        <a:pt x="0" y="22934"/>
                        <a:pt x="0" y="22934"/>
                      </a:cubicBezTo>
                      <a:cubicBezTo>
                        <a:pt x="649" y="20059"/>
                        <a:pt x="13939" y="0"/>
                        <a:pt x="13939" y="0"/>
                      </a:cubicBezTo>
                      <a:cubicBezTo>
                        <a:pt x="13939" y="0"/>
                        <a:pt x="36657" y="36069"/>
                        <a:pt x="48958" y="53934"/>
                      </a:cubicBezTo>
                      <a:cubicBezTo>
                        <a:pt x="52543" y="59158"/>
                        <a:pt x="55263" y="62774"/>
                        <a:pt x="56252" y="635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FB379E-9ECC-37AB-EAA0-7F5255117C76}"/>
                    </a:ext>
                  </a:extLst>
                </p:cNvPr>
                <p:cNvSpPr/>
                <p:nvPr/>
              </p:nvSpPr>
              <p:spPr>
                <a:xfrm>
                  <a:off x="3436798" y="4624043"/>
                  <a:ext cx="19194" cy="20924"/>
                </a:xfrm>
                <a:custGeom>
                  <a:avLst/>
                  <a:gdLst>
                    <a:gd name="connsiteX0" fmla="*/ 19194 w 19194"/>
                    <a:gd name="connsiteY0" fmla="*/ 0 h 20924"/>
                    <a:gd name="connsiteX1" fmla="*/ 2936 w 19194"/>
                    <a:gd name="connsiteY1" fmla="*/ 20925 h 20924"/>
                    <a:gd name="connsiteX2" fmla="*/ 0 w 19194"/>
                    <a:gd name="connsiteY2" fmla="*/ 19101 h 20924"/>
                    <a:gd name="connsiteX3" fmla="*/ 19194 w 19194"/>
                    <a:gd name="connsiteY3" fmla="*/ 0 h 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194" h="20924">
                      <a:moveTo>
                        <a:pt x="19194" y="0"/>
                      </a:moveTo>
                      <a:cubicBezTo>
                        <a:pt x="17772" y="2534"/>
                        <a:pt x="10509" y="15299"/>
                        <a:pt x="2936" y="20925"/>
                      </a:cubicBezTo>
                      <a:lnTo>
                        <a:pt x="0" y="19101"/>
                      </a:lnTo>
                      <a:cubicBezTo>
                        <a:pt x="0" y="19101"/>
                        <a:pt x="16227" y="4760"/>
                        <a:pt x="1919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22BBBA5A-B23A-D3A6-9616-77060FD0DA18}"/>
                    </a:ext>
                  </a:extLst>
                </p:cNvPr>
                <p:cNvSpPr/>
                <p:nvPr/>
              </p:nvSpPr>
              <p:spPr>
                <a:xfrm>
                  <a:off x="3446101" y="4627319"/>
                  <a:ext cx="14341" cy="17462"/>
                </a:xfrm>
                <a:custGeom>
                  <a:avLst/>
                  <a:gdLst>
                    <a:gd name="connsiteX0" fmla="*/ 14341 w 14341"/>
                    <a:gd name="connsiteY0" fmla="*/ 0 h 17462"/>
                    <a:gd name="connsiteX1" fmla="*/ 4513 w 14341"/>
                    <a:gd name="connsiteY1" fmla="*/ 17463 h 17462"/>
                    <a:gd name="connsiteX2" fmla="*/ 0 w 14341"/>
                    <a:gd name="connsiteY2" fmla="*/ 15392 h 17462"/>
                    <a:gd name="connsiteX3" fmla="*/ 14341 w 14341"/>
                    <a:gd name="connsiteY3" fmla="*/ 0 h 1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41" h="17462">
                      <a:moveTo>
                        <a:pt x="14341" y="0"/>
                      </a:moveTo>
                      <a:lnTo>
                        <a:pt x="4513" y="17463"/>
                      </a:lnTo>
                      <a:cubicBezTo>
                        <a:pt x="2473" y="15763"/>
                        <a:pt x="0" y="15392"/>
                        <a:pt x="0" y="15392"/>
                      </a:cubicBezTo>
                      <a:cubicBezTo>
                        <a:pt x="0" y="15392"/>
                        <a:pt x="11961" y="4049"/>
                        <a:pt x="1434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A2B863BA-CB83-B8ED-18D8-11B4310F3601}"/>
                    </a:ext>
                  </a:extLst>
                </p:cNvPr>
                <p:cNvSpPr/>
                <p:nvPr/>
              </p:nvSpPr>
              <p:spPr>
                <a:xfrm>
                  <a:off x="3473207" y="4632234"/>
                  <a:ext cx="10508" cy="26426"/>
                </a:xfrm>
                <a:custGeom>
                  <a:avLst/>
                  <a:gdLst>
                    <a:gd name="connsiteX0" fmla="*/ 10509 w 10508"/>
                    <a:gd name="connsiteY0" fmla="*/ 26426 h 26426"/>
                    <a:gd name="connsiteX1" fmla="*/ 0 w 10508"/>
                    <a:gd name="connsiteY1" fmla="*/ 24603 h 26426"/>
                    <a:gd name="connsiteX2" fmla="*/ 6429 w 10508"/>
                    <a:gd name="connsiteY2" fmla="*/ 15207 h 26426"/>
                    <a:gd name="connsiteX3" fmla="*/ 5965 w 10508"/>
                    <a:gd name="connsiteY3" fmla="*/ 10509 h 26426"/>
                    <a:gd name="connsiteX4" fmla="*/ 9149 w 10508"/>
                    <a:gd name="connsiteY4" fmla="*/ 0 h 26426"/>
                    <a:gd name="connsiteX5" fmla="*/ 7480 w 10508"/>
                    <a:gd name="connsiteY5" fmla="*/ 10509 h 26426"/>
                    <a:gd name="connsiteX6" fmla="*/ 3894 w 10508"/>
                    <a:gd name="connsiteY6" fmla="*/ 23706 h 26426"/>
                    <a:gd name="connsiteX7" fmla="*/ 10478 w 10508"/>
                    <a:gd name="connsiteY7" fmla="*/ 26395 h 26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08" h="26426">
                      <a:moveTo>
                        <a:pt x="10509" y="26426"/>
                      </a:moveTo>
                      <a:cubicBezTo>
                        <a:pt x="10509" y="26426"/>
                        <a:pt x="958" y="24448"/>
                        <a:pt x="0" y="24603"/>
                      </a:cubicBezTo>
                      <a:cubicBezTo>
                        <a:pt x="0" y="24603"/>
                        <a:pt x="6429" y="17463"/>
                        <a:pt x="6429" y="15207"/>
                      </a:cubicBezTo>
                      <a:cubicBezTo>
                        <a:pt x="6429" y="12950"/>
                        <a:pt x="5965" y="10509"/>
                        <a:pt x="5965" y="10509"/>
                      </a:cubicBezTo>
                      <a:cubicBezTo>
                        <a:pt x="5965" y="10509"/>
                        <a:pt x="10416" y="4080"/>
                        <a:pt x="9149" y="0"/>
                      </a:cubicBezTo>
                      <a:cubicBezTo>
                        <a:pt x="9149" y="0"/>
                        <a:pt x="11220" y="7542"/>
                        <a:pt x="7480" y="10509"/>
                      </a:cubicBezTo>
                      <a:cubicBezTo>
                        <a:pt x="7480" y="10509"/>
                        <a:pt x="8036" y="21574"/>
                        <a:pt x="3894" y="23706"/>
                      </a:cubicBezTo>
                      <a:lnTo>
                        <a:pt x="10478" y="2639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0" name="Freeform: Shape 4399">
                  <a:extLst>
                    <a:ext uri="{FF2B5EF4-FFF2-40B4-BE49-F238E27FC236}">
                      <a16:creationId xmlns:a16="http://schemas.microsoft.com/office/drawing/2014/main" id="{9F74BE55-2503-867E-B98E-D80F7F9C3EF0}"/>
                    </a:ext>
                  </a:extLst>
                </p:cNvPr>
                <p:cNvSpPr/>
                <p:nvPr/>
              </p:nvSpPr>
              <p:spPr>
                <a:xfrm>
                  <a:off x="3485501" y="4630626"/>
                  <a:ext cx="7309" cy="8000"/>
                </a:xfrm>
                <a:custGeom>
                  <a:avLst/>
                  <a:gdLst>
                    <a:gd name="connsiteX0" fmla="*/ 688 w 7309"/>
                    <a:gd name="connsiteY0" fmla="*/ 31 h 8000"/>
                    <a:gd name="connsiteX1" fmla="*/ 3871 w 7309"/>
                    <a:gd name="connsiteY1" fmla="*/ 6398 h 8000"/>
                    <a:gd name="connsiteX2" fmla="*/ 7302 w 7309"/>
                    <a:gd name="connsiteY2" fmla="*/ 6862 h 8000"/>
                    <a:gd name="connsiteX3" fmla="*/ 5231 w 7309"/>
                    <a:gd name="connsiteY3" fmla="*/ 7882 h 8000"/>
                    <a:gd name="connsiteX4" fmla="*/ 688 w 7309"/>
                    <a:gd name="connsiteY4" fmla="*/ 0 h 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09" h="8000">
                      <a:moveTo>
                        <a:pt x="688" y="31"/>
                      </a:moveTo>
                      <a:cubicBezTo>
                        <a:pt x="688" y="31"/>
                        <a:pt x="378" y="5038"/>
                        <a:pt x="3871" y="6398"/>
                      </a:cubicBezTo>
                      <a:cubicBezTo>
                        <a:pt x="3871" y="6398"/>
                        <a:pt x="5293" y="7047"/>
                        <a:pt x="7302" y="6862"/>
                      </a:cubicBezTo>
                      <a:cubicBezTo>
                        <a:pt x="7302" y="6862"/>
                        <a:pt x="7549" y="8438"/>
                        <a:pt x="5231" y="7882"/>
                      </a:cubicBezTo>
                      <a:cubicBezTo>
                        <a:pt x="2913" y="7325"/>
                        <a:pt x="-1754" y="5347"/>
                        <a:pt x="68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9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1" name="Freeform: Shape 4400">
                  <a:extLst>
                    <a:ext uri="{FF2B5EF4-FFF2-40B4-BE49-F238E27FC236}">
                      <a16:creationId xmlns:a16="http://schemas.microsoft.com/office/drawing/2014/main" id="{E2368EAB-12C4-7666-E26A-6E72F4B5A9FF}"/>
                    </a:ext>
                  </a:extLst>
                </p:cNvPr>
                <p:cNvSpPr/>
                <p:nvPr/>
              </p:nvSpPr>
              <p:spPr>
                <a:xfrm>
                  <a:off x="3551845" y="4434887"/>
                  <a:ext cx="21568" cy="243585"/>
                </a:xfrm>
                <a:custGeom>
                  <a:avLst/>
                  <a:gdLst>
                    <a:gd name="connsiteX0" fmla="*/ 8924 w 21568"/>
                    <a:gd name="connsiteY0" fmla="*/ 0 h 243585"/>
                    <a:gd name="connsiteX1" fmla="*/ 13159 w 21568"/>
                    <a:gd name="connsiteY1" fmla="*/ 102058 h 243585"/>
                    <a:gd name="connsiteX2" fmla="*/ 16559 w 21568"/>
                    <a:gd name="connsiteY2" fmla="*/ 243585 h 243585"/>
                    <a:gd name="connsiteX3" fmla="*/ 6853 w 21568"/>
                    <a:gd name="connsiteY3" fmla="*/ 118192 h 243585"/>
                    <a:gd name="connsiteX4" fmla="*/ 8924 w 21568"/>
                    <a:gd name="connsiteY4" fmla="*/ 31 h 243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68" h="243585">
                      <a:moveTo>
                        <a:pt x="8924" y="0"/>
                      </a:moveTo>
                      <a:cubicBezTo>
                        <a:pt x="8924" y="0"/>
                        <a:pt x="2155" y="61352"/>
                        <a:pt x="13159" y="102058"/>
                      </a:cubicBezTo>
                      <a:cubicBezTo>
                        <a:pt x="24193" y="142764"/>
                        <a:pt x="23327" y="222290"/>
                        <a:pt x="16559" y="243585"/>
                      </a:cubicBezTo>
                      <a:cubicBezTo>
                        <a:pt x="16559" y="243585"/>
                        <a:pt x="13282" y="142764"/>
                        <a:pt x="6853" y="118192"/>
                      </a:cubicBezTo>
                      <a:cubicBezTo>
                        <a:pt x="424" y="93589"/>
                        <a:pt x="-5510" y="32793"/>
                        <a:pt x="8924" y="3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2" name="Freeform: Shape 4401">
                  <a:extLst>
                    <a:ext uri="{FF2B5EF4-FFF2-40B4-BE49-F238E27FC236}">
                      <a16:creationId xmlns:a16="http://schemas.microsoft.com/office/drawing/2014/main" id="{A94B88EA-7A12-F4EF-2CFC-AC6AB5DD0B74}"/>
                    </a:ext>
                  </a:extLst>
                </p:cNvPr>
                <p:cNvSpPr/>
                <p:nvPr/>
              </p:nvSpPr>
              <p:spPr>
                <a:xfrm>
                  <a:off x="3504393" y="4778583"/>
                  <a:ext cx="210204" cy="70624"/>
                </a:xfrm>
                <a:custGeom>
                  <a:avLst/>
                  <a:gdLst>
                    <a:gd name="connsiteX0" fmla="*/ 210205 w 210204"/>
                    <a:gd name="connsiteY0" fmla="*/ 59189 h 70624"/>
                    <a:gd name="connsiteX1" fmla="*/ 97638 w 210204"/>
                    <a:gd name="connsiteY1" fmla="*/ 70624 h 70624"/>
                    <a:gd name="connsiteX2" fmla="*/ 90313 w 210204"/>
                    <a:gd name="connsiteY2" fmla="*/ 59189 h 70624"/>
                    <a:gd name="connsiteX3" fmla="*/ 87779 w 210204"/>
                    <a:gd name="connsiteY3" fmla="*/ 70624 h 70624"/>
                    <a:gd name="connsiteX4" fmla="*/ 0 w 210204"/>
                    <a:gd name="connsiteY4" fmla="*/ 59776 h 70624"/>
                    <a:gd name="connsiteX5" fmla="*/ 217 w 210204"/>
                    <a:gd name="connsiteY5" fmla="*/ 56623 h 70624"/>
                    <a:gd name="connsiteX6" fmla="*/ 58262 w 210204"/>
                    <a:gd name="connsiteY6" fmla="*/ 63608 h 70624"/>
                    <a:gd name="connsiteX7" fmla="*/ 84595 w 210204"/>
                    <a:gd name="connsiteY7" fmla="*/ 63608 h 70624"/>
                    <a:gd name="connsiteX8" fmla="*/ 87779 w 210204"/>
                    <a:gd name="connsiteY8" fmla="*/ 0 h 70624"/>
                    <a:gd name="connsiteX9" fmla="*/ 99215 w 210204"/>
                    <a:gd name="connsiteY9" fmla="*/ 63608 h 70624"/>
                    <a:gd name="connsiteX10" fmla="*/ 210205 w 210204"/>
                    <a:gd name="connsiteY10" fmla="*/ 59189 h 70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0204" h="70624">
                      <a:moveTo>
                        <a:pt x="210205" y="59189"/>
                      </a:moveTo>
                      <a:cubicBezTo>
                        <a:pt x="203745" y="59838"/>
                        <a:pt x="100420" y="70006"/>
                        <a:pt x="97638" y="70624"/>
                      </a:cubicBezTo>
                      <a:lnTo>
                        <a:pt x="90313" y="59189"/>
                      </a:lnTo>
                      <a:lnTo>
                        <a:pt x="87779" y="70624"/>
                      </a:lnTo>
                      <a:lnTo>
                        <a:pt x="0" y="59776"/>
                      </a:lnTo>
                      <a:lnTo>
                        <a:pt x="217" y="56623"/>
                      </a:lnTo>
                      <a:cubicBezTo>
                        <a:pt x="217" y="56623"/>
                        <a:pt x="47196" y="62341"/>
                        <a:pt x="58262" y="63608"/>
                      </a:cubicBezTo>
                      <a:lnTo>
                        <a:pt x="84595" y="63608"/>
                      </a:lnTo>
                      <a:lnTo>
                        <a:pt x="87779" y="0"/>
                      </a:lnTo>
                      <a:lnTo>
                        <a:pt x="99215" y="63608"/>
                      </a:lnTo>
                      <a:lnTo>
                        <a:pt x="210205" y="5918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3" name="Freeform: Shape 4402">
                  <a:extLst>
                    <a:ext uri="{FF2B5EF4-FFF2-40B4-BE49-F238E27FC236}">
                      <a16:creationId xmlns:a16="http://schemas.microsoft.com/office/drawing/2014/main" id="{E18AEA1A-BE00-0C48-C9A4-49D02314D1BC}"/>
                    </a:ext>
                  </a:extLst>
                </p:cNvPr>
                <p:cNvSpPr/>
                <p:nvPr/>
              </p:nvSpPr>
              <p:spPr>
                <a:xfrm>
                  <a:off x="3555855" y="4913217"/>
                  <a:ext cx="79371" cy="114597"/>
                </a:xfrm>
                <a:custGeom>
                  <a:avLst/>
                  <a:gdLst>
                    <a:gd name="connsiteX0" fmla="*/ 79341 w 79371"/>
                    <a:gd name="connsiteY0" fmla="*/ 31 h 114597"/>
                    <a:gd name="connsiteX1" fmla="*/ 23367 w 79371"/>
                    <a:gd name="connsiteY1" fmla="*/ 96711 h 114597"/>
                    <a:gd name="connsiteX2" fmla="*/ 12363 w 79371"/>
                    <a:gd name="connsiteY2" fmla="*/ 114452 h 114597"/>
                    <a:gd name="connsiteX3" fmla="*/ 12363 w 79371"/>
                    <a:gd name="connsiteY3" fmla="*/ 114514 h 114597"/>
                    <a:gd name="connsiteX4" fmla="*/ 0 w 79371"/>
                    <a:gd name="connsiteY4" fmla="*/ 81566 h 114597"/>
                    <a:gd name="connsiteX5" fmla="*/ 7171 w 79371"/>
                    <a:gd name="connsiteY5" fmla="*/ 59961 h 114597"/>
                    <a:gd name="connsiteX6" fmla="*/ 22315 w 79371"/>
                    <a:gd name="connsiteY6" fmla="*/ 20276 h 114597"/>
                    <a:gd name="connsiteX7" fmla="*/ 48402 w 79371"/>
                    <a:gd name="connsiteY7" fmla="*/ 4234 h 114597"/>
                    <a:gd name="connsiteX8" fmla="*/ 79372 w 79371"/>
                    <a:gd name="connsiteY8" fmla="*/ 0 h 11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71" h="114597">
                      <a:moveTo>
                        <a:pt x="79341" y="31"/>
                      </a:moveTo>
                      <a:cubicBezTo>
                        <a:pt x="79341" y="31"/>
                        <a:pt x="28466" y="89077"/>
                        <a:pt x="23367" y="96711"/>
                      </a:cubicBezTo>
                      <a:cubicBezTo>
                        <a:pt x="18483" y="104036"/>
                        <a:pt x="12796" y="113741"/>
                        <a:pt x="12363" y="114452"/>
                      </a:cubicBezTo>
                      <a:lnTo>
                        <a:pt x="12363" y="114514"/>
                      </a:lnTo>
                      <a:cubicBezTo>
                        <a:pt x="2287" y="116523"/>
                        <a:pt x="0" y="81566"/>
                        <a:pt x="0" y="81566"/>
                      </a:cubicBezTo>
                      <a:lnTo>
                        <a:pt x="7171" y="59961"/>
                      </a:lnTo>
                      <a:cubicBezTo>
                        <a:pt x="13198" y="45033"/>
                        <a:pt x="22315" y="20276"/>
                        <a:pt x="22315" y="20276"/>
                      </a:cubicBezTo>
                      <a:lnTo>
                        <a:pt x="48402" y="4234"/>
                      </a:lnTo>
                      <a:cubicBezTo>
                        <a:pt x="67163" y="4142"/>
                        <a:pt x="79372" y="0"/>
                        <a:pt x="7937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E4E3A96E-4F02-01CD-FE8C-5712BE60E07A}"/>
                    </a:ext>
                  </a:extLst>
                </p:cNvPr>
                <p:cNvSpPr/>
                <p:nvPr/>
              </p:nvSpPr>
              <p:spPr>
                <a:xfrm>
                  <a:off x="3539381" y="5000130"/>
                  <a:ext cx="45743" cy="42405"/>
                </a:xfrm>
                <a:custGeom>
                  <a:avLst/>
                  <a:gdLst>
                    <a:gd name="connsiteX0" fmla="*/ 45743 w 45743"/>
                    <a:gd name="connsiteY0" fmla="*/ 0 h 42405"/>
                    <a:gd name="connsiteX1" fmla="*/ 39840 w 45743"/>
                    <a:gd name="connsiteY1" fmla="*/ 9767 h 42405"/>
                    <a:gd name="connsiteX2" fmla="*/ 28837 w 45743"/>
                    <a:gd name="connsiteY2" fmla="*/ 27508 h 42405"/>
                    <a:gd name="connsiteX3" fmla="*/ 28837 w 45743"/>
                    <a:gd name="connsiteY3" fmla="*/ 27570 h 42405"/>
                    <a:gd name="connsiteX4" fmla="*/ 0 w 45743"/>
                    <a:gd name="connsiteY4" fmla="*/ 42406 h 42405"/>
                    <a:gd name="connsiteX5" fmla="*/ 2102 w 45743"/>
                    <a:gd name="connsiteY5" fmla="*/ 21852 h 42405"/>
                    <a:gd name="connsiteX6" fmla="*/ 16474 w 45743"/>
                    <a:gd name="connsiteY6" fmla="*/ 4667 h 42405"/>
                    <a:gd name="connsiteX7" fmla="*/ 45743 w 45743"/>
                    <a:gd name="connsiteY7" fmla="*/ 0 h 42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743" h="42405">
                      <a:moveTo>
                        <a:pt x="45743" y="0"/>
                      </a:moveTo>
                      <a:cubicBezTo>
                        <a:pt x="42807" y="4976"/>
                        <a:pt x="40675" y="8500"/>
                        <a:pt x="39840" y="9767"/>
                      </a:cubicBezTo>
                      <a:cubicBezTo>
                        <a:pt x="34957" y="17092"/>
                        <a:pt x="29270" y="26797"/>
                        <a:pt x="28837" y="27508"/>
                      </a:cubicBezTo>
                      <a:lnTo>
                        <a:pt x="28837" y="27570"/>
                      </a:lnTo>
                      <a:cubicBezTo>
                        <a:pt x="28837" y="27570"/>
                        <a:pt x="6151" y="30753"/>
                        <a:pt x="0" y="42406"/>
                      </a:cubicBezTo>
                      <a:cubicBezTo>
                        <a:pt x="0" y="42406"/>
                        <a:pt x="1082" y="24603"/>
                        <a:pt x="2102" y="21852"/>
                      </a:cubicBezTo>
                      <a:cubicBezTo>
                        <a:pt x="3184" y="19070"/>
                        <a:pt x="16474" y="4667"/>
                        <a:pt x="16474" y="4667"/>
                      </a:cubicBezTo>
                      <a:lnTo>
                        <a:pt x="4574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E44F512-14A3-6F0B-2D2C-80E43B7EDA11}"/>
                    </a:ext>
                  </a:extLst>
                </p:cNvPr>
                <p:cNvSpPr/>
                <p:nvPr/>
              </p:nvSpPr>
              <p:spPr>
                <a:xfrm>
                  <a:off x="3610863" y="5007239"/>
                  <a:ext cx="48069" cy="59868"/>
                </a:xfrm>
                <a:custGeom>
                  <a:avLst/>
                  <a:gdLst>
                    <a:gd name="connsiteX0" fmla="*/ 48069 w 48069"/>
                    <a:gd name="connsiteY0" fmla="*/ 57767 h 59868"/>
                    <a:gd name="connsiteX1" fmla="*/ 3871 w 48069"/>
                    <a:gd name="connsiteY1" fmla="*/ 53100 h 59868"/>
                    <a:gd name="connsiteX2" fmla="*/ 5448 w 48069"/>
                    <a:gd name="connsiteY2" fmla="*/ 22563 h 59868"/>
                    <a:gd name="connsiteX3" fmla="*/ 9589 w 48069"/>
                    <a:gd name="connsiteY3" fmla="*/ 0 h 59868"/>
                    <a:gd name="connsiteX4" fmla="*/ 6406 w 48069"/>
                    <a:gd name="connsiteY4" fmla="*/ 3493 h 59868"/>
                    <a:gd name="connsiteX5" fmla="*/ 688 w 48069"/>
                    <a:gd name="connsiteY5" fmla="*/ 54676 h 59868"/>
                    <a:gd name="connsiteX6" fmla="*/ 42537 w 48069"/>
                    <a:gd name="connsiteY6" fmla="*/ 59869 h 59868"/>
                    <a:gd name="connsiteX7" fmla="*/ 48069 w 48069"/>
                    <a:gd name="connsiteY7" fmla="*/ 57736 h 5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069" h="59868">
                      <a:moveTo>
                        <a:pt x="48069" y="57767"/>
                      </a:moveTo>
                      <a:lnTo>
                        <a:pt x="3871" y="53100"/>
                      </a:lnTo>
                      <a:cubicBezTo>
                        <a:pt x="3871" y="53100"/>
                        <a:pt x="3562" y="29579"/>
                        <a:pt x="5448" y="22563"/>
                      </a:cubicBezTo>
                      <a:lnTo>
                        <a:pt x="9589" y="0"/>
                      </a:lnTo>
                      <a:lnTo>
                        <a:pt x="6406" y="3493"/>
                      </a:lnTo>
                      <a:cubicBezTo>
                        <a:pt x="6406" y="3493"/>
                        <a:pt x="-2496" y="23830"/>
                        <a:pt x="688" y="54676"/>
                      </a:cubicBezTo>
                      <a:lnTo>
                        <a:pt x="42537" y="59869"/>
                      </a:lnTo>
                      <a:lnTo>
                        <a:pt x="48069" y="5773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6" name="Freeform: Shape 4405">
                  <a:extLst>
                    <a:ext uri="{FF2B5EF4-FFF2-40B4-BE49-F238E27FC236}">
                      <a16:creationId xmlns:a16="http://schemas.microsoft.com/office/drawing/2014/main" id="{4136B77F-95E9-DA00-A9AB-8A002CEF524A}"/>
                    </a:ext>
                  </a:extLst>
                </p:cNvPr>
                <p:cNvSpPr/>
                <p:nvPr/>
              </p:nvSpPr>
              <p:spPr>
                <a:xfrm>
                  <a:off x="3603608" y="5061977"/>
                  <a:ext cx="56314" cy="100141"/>
                </a:xfrm>
                <a:custGeom>
                  <a:avLst/>
                  <a:gdLst>
                    <a:gd name="connsiteX0" fmla="*/ 56314 w 56314"/>
                    <a:gd name="connsiteY0" fmla="*/ 42313 h 100141"/>
                    <a:gd name="connsiteX1" fmla="*/ 0 w 56314"/>
                    <a:gd name="connsiteY1" fmla="*/ 100142 h 100141"/>
                    <a:gd name="connsiteX2" fmla="*/ 7263 w 56314"/>
                    <a:gd name="connsiteY2" fmla="*/ 52760 h 100141"/>
                    <a:gd name="connsiteX3" fmla="*/ 7912 w 56314"/>
                    <a:gd name="connsiteY3" fmla="*/ 0 h 100141"/>
                    <a:gd name="connsiteX4" fmla="*/ 49793 w 56314"/>
                    <a:gd name="connsiteY4" fmla="*/ 5193 h 100141"/>
                    <a:gd name="connsiteX5" fmla="*/ 54027 w 56314"/>
                    <a:gd name="connsiteY5" fmla="*/ 23830 h 100141"/>
                    <a:gd name="connsiteX6" fmla="*/ 56283 w 56314"/>
                    <a:gd name="connsiteY6" fmla="*/ 42313 h 10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314" h="100141">
                      <a:moveTo>
                        <a:pt x="56314" y="42313"/>
                      </a:moveTo>
                      <a:lnTo>
                        <a:pt x="0" y="100142"/>
                      </a:lnTo>
                      <a:cubicBezTo>
                        <a:pt x="0" y="100142"/>
                        <a:pt x="4451" y="72170"/>
                        <a:pt x="7263" y="52760"/>
                      </a:cubicBezTo>
                      <a:cubicBezTo>
                        <a:pt x="10076" y="33380"/>
                        <a:pt x="7912" y="0"/>
                        <a:pt x="7912" y="0"/>
                      </a:cubicBezTo>
                      <a:lnTo>
                        <a:pt x="49793" y="5193"/>
                      </a:lnTo>
                      <a:cubicBezTo>
                        <a:pt x="49793" y="5193"/>
                        <a:pt x="51925" y="18761"/>
                        <a:pt x="54027" y="23830"/>
                      </a:cubicBezTo>
                      <a:cubicBezTo>
                        <a:pt x="54954" y="26055"/>
                        <a:pt x="55727" y="33659"/>
                        <a:pt x="56283" y="423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7" name="Freeform: Shape 4406">
                  <a:extLst>
                    <a:ext uri="{FF2B5EF4-FFF2-40B4-BE49-F238E27FC236}">
                      <a16:creationId xmlns:a16="http://schemas.microsoft.com/office/drawing/2014/main" id="{962A1DEF-264A-4AF3-793D-44B72E2241BA}"/>
                    </a:ext>
                  </a:extLst>
                </p:cNvPr>
                <p:cNvSpPr/>
                <p:nvPr/>
              </p:nvSpPr>
              <p:spPr>
                <a:xfrm>
                  <a:off x="3582307" y="5045132"/>
                  <a:ext cx="12832" cy="107931"/>
                </a:xfrm>
                <a:custGeom>
                  <a:avLst/>
                  <a:gdLst>
                    <a:gd name="connsiteX0" fmla="*/ 12801 w 12832"/>
                    <a:gd name="connsiteY0" fmla="*/ 0 h 107931"/>
                    <a:gd name="connsiteX1" fmla="*/ 1025 w 12832"/>
                    <a:gd name="connsiteY1" fmla="*/ 107930 h 107931"/>
                    <a:gd name="connsiteX2" fmla="*/ 6681 w 12832"/>
                    <a:gd name="connsiteY2" fmla="*/ 103418 h 107931"/>
                    <a:gd name="connsiteX3" fmla="*/ 12832 w 12832"/>
                    <a:gd name="connsiteY3" fmla="*/ 0 h 107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2" h="107931">
                      <a:moveTo>
                        <a:pt x="12801" y="0"/>
                      </a:moveTo>
                      <a:cubicBezTo>
                        <a:pt x="12801" y="0"/>
                        <a:pt x="-4291" y="108239"/>
                        <a:pt x="1025" y="107930"/>
                      </a:cubicBezTo>
                      <a:lnTo>
                        <a:pt x="6681" y="103418"/>
                      </a:lnTo>
                      <a:lnTo>
                        <a:pt x="1283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8" name="Freeform: Shape 4407">
                  <a:extLst>
                    <a:ext uri="{FF2B5EF4-FFF2-40B4-BE49-F238E27FC236}">
                      <a16:creationId xmlns:a16="http://schemas.microsoft.com/office/drawing/2014/main" id="{0672127D-78B5-BF5B-BA5C-9C9F1D200CB6}"/>
                    </a:ext>
                  </a:extLst>
                </p:cNvPr>
                <p:cNvSpPr/>
                <p:nvPr/>
              </p:nvSpPr>
              <p:spPr>
                <a:xfrm>
                  <a:off x="3511842" y="5138134"/>
                  <a:ext cx="67317" cy="45156"/>
                </a:xfrm>
                <a:custGeom>
                  <a:avLst/>
                  <a:gdLst>
                    <a:gd name="connsiteX0" fmla="*/ 67256 w 67317"/>
                    <a:gd name="connsiteY0" fmla="*/ 18236 h 45156"/>
                    <a:gd name="connsiteX1" fmla="*/ 67256 w 67317"/>
                    <a:gd name="connsiteY1" fmla="*/ 18236 h 45156"/>
                    <a:gd name="connsiteX2" fmla="*/ 24170 w 67317"/>
                    <a:gd name="connsiteY2" fmla="*/ 45156 h 45156"/>
                    <a:gd name="connsiteX3" fmla="*/ 0 w 67317"/>
                    <a:gd name="connsiteY3" fmla="*/ 39222 h 45156"/>
                    <a:gd name="connsiteX4" fmla="*/ 18019 w 67317"/>
                    <a:gd name="connsiteY4" fmla="*/ 27137 h 45156"/>
                    <a:gd name="connsiteX5" fmla="*/ 50442 w 67317"/>
                    <a:gd name="connsiteY5" fmla="*/ 0 h 45156"/>
                    <a:gd name="connsiteX6" fmla="*/ 57458 w 67317"/>
                    <a:gd name="connsiteY6" fmla="*/ 2534 h 45156"/>
                    <a:gd name="connsiteX7" fmla="*/ 67318 w 67317"/>
                    <a:gd name="connsiteY7" fmla="*/ 18236 h 45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317" h="45156">
                      <a:moveTo>
                        <a:pt x="67256" y="18236"/>
                      </a:moveTo>
                      <a:lnTo>
                        <a:pt x="67256" y="18236"/>
                      </a:lnTo>
                      <a:cubicBezTo>
                        <a:pt x="54058" y="28528"/>
                        <a:pt x="31495" y="45156"/>
                        <a:pt x="24170" y="45156"/>
                      </a:cubicBezTo>
                      <a:cubicBezTo>
                        <a:pt x="20368" y="45156"/>
                        <a:pt x="10787" y="42838"/>
                        <a:pt x="0" y="39222"/>
                      </a:cubicBezTo>
                      <a:cubicBezTo>
                        <a:pt x="1113" y="39377"/>
                        <a:pt x="10107" y="40211"/>
                        <a:pt x="18019" y="27137"/>
                      </a:cubicBezTo>
                      <a:cubicBezTo>
                        <a:pt x="26488" y="13136"/>
                        <a:pt x="50442" y="0"/>
                        <a:pt x="50442" y="0"/>
                      </a:cubicBezTo>
                      <a:lnTo>
                        <a:pt x="57458" y="2534"/>
                      </a:lnTo>
                      <a:lnTo>
                        <a:pt x="67318" y="1823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9" name="Freeform: Shape 4408">
                  <a:extLst>
                    <a:ext uri="{FF2B5EF4-FFF2-40B4-BE49-F238E27FC236}">
                      <a16:creationId xmlns:a16="http://schemas.microsoft.com/office/drawing/2014/main" id="{03708BB1-D7F4-BE29-C6B8-9E84B09973FD}"/>
                    </a:ext>
                  </a:extLst>
                </p:cNvPr>
                <p:cNvSpPr/>
                <p:nvPr/>
              </p:nvSpPr>
              <p:spPr>
                <a:xfrm>
                  <a:off x="3723314" y="4823739"/>
                  <a:ext cx="36285" cy="11871"/>
                </a:xfrm>
                <a:custGeom>
                  <a:avLst/>
                  <a:gdLst>
                    <a:gd name="connsiteX0" fmla="*/ 36286 w 36285"/>
                    <a:gd name="connsiteY0" fmla="*/ 8129 h 11871"/>
                    <a:gd name="connsiteX1" fmla="*/ 0 w 36285"/>
                    <a:gd name="connsiteY1" fmla="*/ 11251 h 11871"/>
                    <a:gd name="connsiteX2" fmla="*/ 35667 w 36285"/>
                    <a:gd name="connsiteY2" fmla="*/ 0 h 11871"/>
                    <a:gd name="connsiteX3" fmla="*/ 36286 w 36285"/>
                    <a:gd name="connsiteY3" fmla="*/ 8129 h 11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285" h="11871">
                      <a:moveTo>
                        <a:pt x="36286" y="8129"/>
                      </a:moveTo>
                      <a:cubicBezTo>
                        <a:pt x="15577" y="13939"/>
                        <a:pt x="0" y="11251"/>
                        <a:pt x="0" y="11251"/>
                      </a:cubicBezTo>
                      <a:cubicBezTo>
                        <a:pt x="8747" y="8438"/>
                        <a:pt x="35667" y="0"/>
                        <a:pt x="35667" y="0"/>
                      </a:cubicBezTo>
                      <a:cubicBezTo>
                        <a:pt x="35667" y="0"/>
                        <a:pt x="35884" y="3091"/>
                        <a:pt x="36286" y="81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0" name="Freeform: Shape 4409">
                  <a:extLst>
                    <a:ext uri="{FF2B5EF4-FFF2-40B4-BE49-F238E27FC236}">
                      <a16:creationId xmlns:a16="http://schemas.microsoft.com/office/drawing/2014/main" id="{C0D4C75A-236A-2C8B-7A24-9DE57FF36181}"/>
                    </a:ext>
                  </a:extLst>
                </p:cNvPr>
                <p:cNvSpPr/>
                <p:nvPr/>
              </p:nvSpPr>
              <p:spPr>
                <a:xfrm>
                  <a:off x="3668259" y="5086456"/>
                  <a:ext cx="70169" cy="248870"/>
                </a:xfrm>
                <a:custGeom>
                  <a:avLst/>
                  <a:gdLst>
                    <a:gd name="connsiteX0" fmla="*/ 70169 w 70169"/>
                    <a:gd name="connsiteY0" fmla="*/ 5687 h 248870"/>
                    <a:gd name="connsiteX1" fmla="*/ 46339 w 70169"/>
                    <a:gd name="connsiteY1" fmla="*/ 25561 h 248870"/>
                    <a:gd name="connsiteX2" fmla="*/ 40930 w 70169"/>
                    <a:gd name="connsiteY2" fmla="*/ 134140 h 248870"/>
                    <a:gd name="connsiteX3" fmla="*/ 26929 w 70169"/>
                    <a:gd name="connsiteY3" fmla="*/ 232706 h 248870"/>
                    <a:gd name="connsiteX4" fmla="*/ 2450 w 70169"/>
                    <a:gd name="connsiteY4" fmla="*/ 248870 h 248870"/>
                    <a:gd name="connsiteX5" fmla="*/ 8 w 70169"/>
                    <a:gd name="connsiteY5" fmla="*/ 181646 h 248870"/>
                    <a:gd name="connsiteX6" fmla="*/ 18646 w 70169"/>
                    <a:gd name="connsiteY6" fmla="*/ 38759 h 248870"/>
                    <a:gd name="connsiteX7" fmla="*/ 21180 w 70169"/>
                    <a:gd name="connsiteY7" fmla="*/ 13754 h 248870"/>
                    <a:gd name="connsiteX8" fmla="*/ 20964 w 70169"/>
                    <a:gd name="connsiteY8" fmla="*/ 0 h 248870"/>
                    <a:gd name="connsiteX9" fmla="*/ 70169 w 70169"/>
                    <a:gd name="connsiteY9" fmla="*/ 5687 h 248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169" h="248870">
                      <a:moveTo>
                        <a:pt x="70169" y="5687"/>
                      </a:moveTo>
                      <a:cubicBezTo>
                        <a:pt x="70169" y="5687"/>
                        <a:pt x="47606" y="14743"/>
                        <a:pt x="46339" y="25561"/>
                      </a:cubicBezTo>
                      <a:cubicBezTo>
                        <a:pt x="45072" y="36379"/>
                        <a:pt x="39663" y="92167"/>
                        <a:pt x="40930" y="134140"/>
                      </a:cubicBezTo>
                      <a:cubicBezTo>
                        <a:pt x="42197" y="176113"/>
                        <a:pt x="26929" y="232706"/>
                        <a:pt x="26929" y="232706"/>
                      </a:cubicBezTo>
                      <a:lnTo>
                        <a:pt x="2450" y="248870"/>
                      </a:lnTo>
                      <a:cubicBezTo>
                        <a:pt x="1368" y="230975"/>
                        <a:pt x="317" y="197501"/>
                        <a:pt x="8" y="181646"/>
                      </a:cubicBezTo>
                      <a:cubicBezTo>
                        <a:pt x="-425" y="160876"/>
                        <a:pt x="16945" y="54862"/>
                        <a:pt x="18646" y="38759"/>
                      </a:cubicBezTo>
                      <a:cubicBezTo>
                        <a:pt x="20346" y="22656"/>
                        <a:pt x="21180" y="13754"/>
                        <a:pt x="21180" y="13754"/>
                      </a:cubicBezTo>
                      <a:cubicBezTo>
                        <a:pt x="21180" y="13754"/>
                        <a:pt x="21180" y="8222"/>
                        <a:pt x="20964" y="0"/>
                      </a:cubicBezTo>
                      <a:lnTo>
                        <a:pt x="70169" y="5687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1" name="Freeform: Shape 4410">
                  <a:extLst>
                    <a:ext uri="{FF2B5EF4-FFF2-40B4-BE49-F238E27FC236}">
                      <a16:creationId xmlns:a16="http://schemas.microsoft.com/office/drawing/2014/main" id="{A1FEB00E-95EE-99CB-5B52-8ADDDD43A62E}"/>
                    </a:ext>
                  </a:extLst>
                </p:cNvPr>
                <p:cNvSpPr/>
                <p:nvPr/>
              </p:nvSpPr>
              <p:spPr>
                <a:xfrm>
                  <a:off x="3656831" y="4911085"/>
                  <a:ext cx="33720" cy="133800"/>
                </a:xfrm>
                <a:custGeom>
                  <a:avLst/>
                  <a:gdLst>
                    <a:gd name="connsiteX0" fmla="*/ 33690 w 33720"/>
                    <a:gd name="connsiteY0" fmla="*/ 47722 h 133800"/>
                    <a:gd name="connsiteX1" fmla="*/ 30259 w 33720"/>
                    <a:gd name="connsiteY1" fmla="*/ 133800 h 133800"/>
                    <a:gd name="connsiteX2" fmla="*/ 26704 w 33720"/>
                    <a:gd name="connsiteY2" fmla="*/ 111948 h 133800"/>
                    <a:gd name="connsiteX3" fmla="*/ 0 w 33720"/>
                    <a:gd name="connsiteY3" fmla="*/ 0 h 133800"/>
                    <a:gd name="connsiteX4" fmla="*/ 33721 w 33720"/>
                    <a:gd name="connsiteY4" fmla="*/ 47691 h 133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20" h="133800">
                      <a:moveTo>
                        <a:pt x="33690" y="47722"/>
                      </a:moveTo>
                      <a:lnTo>
                        <a:pt x="30259" y="133800"/>
                      </a:lnTo>
                      <a:cubicBezTo>
                        <a:pt x="29393" y="124497"/>
                        <a:pt x="28250" y="116399"/>
                        <a:pt x="26704" y="111948"/>
                      </a:cubicBezTo>
                      <a:cubicBezTo>
                        <a:pt x="21172" y="96278"/>
                        <a:pt x="0" y="0"/>
                        <a:pt x="0" y="0"/>
                      </a:cubicBezTo>
                      <a:lnTo>
                        <a:pt x="33721" y="476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2" name="Freeform: Shape 4411">
                  <a:extLst>
                    <a:ext uri="{FF2B5EF4-FFF2-40B4-BE49-F238E27FC236}">
                      <a16:creationId xmlns:a16="http://schemas.microsoft.com/office/drawing/2014/main" id="{4CA5A0AE-EB9D-2FBF-B3BE-FA297C44A5EC}"/>
                    </a:ext>
                  </a:extLst>
                </p:cNvPr>
                <p:cNvSpPr/>
                <p:nvPr/>
              </p:nvSpPr>
              <p:spPr>
                <a:xfrm>
                  <a:off x="3675252" y="5378999"/>
                  <a:ext cx="55974" cy="25169"/>
                </a:xfrm>
                <a:custGeom>
                  <a:avLst/>
                  <a:gdLst>
                    <a:gd name="connsiteX0" fmla="*/ 55943 w 55974"/>
                    <a:gd name="connsiteY0" fmla="*/ 31 h 25169"/>
                    <a:gd name="connsiteX1" fmla="*/ 42375 w 55974"/>
                    <a:gd name="connsiteY1" fmla="*/ 19905 h 25169"/>
                    <a:gd name="connsiteX2" fmla="*/ 0 w 55974"/>
                    <a:gd name="connsiteY2" fmla="*/ 24634 h 25169"/>
                    <a:gd name="connsiteX3" fmla="*/ 3184 w 55974"/>
                    <a:gd name="connsiteY3" fmla="*/ 20121 h 25169"/>
                    <a:gd name="connsiteX4" fmla="*/ 1916 w 55974"/>
                    <a:gd name="connsiteY4" fmla="*/ 13321 h 25169"/>
                    <a:gd name="connsiteX5" fmla="*/ 34771 w 55974"/>
                    <a:gd name="connsiteY5" fmla="*/ 16598 h 25169"/>
                    <a:gd name="connsiteX6" fmla="*/ 55974 w 55974"/>
                    <a:gd name="connsiteY6" fmla="*/ 0 h 25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974" h="25169">
                      <a:moveTo>
                        <a:pt x="55943" y="31"/>
                      </a:moveTo>
                      <a:cubicBezTo>
                        <a:pt x="55572" y="1020"/>
                        <a:pt x="49391" y="17061"/>
                        <a:pt x="42375" y="19905"/>
                      </a:cubicBezTo>
                      <a:cubicBezTo>
                        <a:pt x="36997" y="22130"/>
                        <a:pt x="17370" y="26735"/>
                        <a:pt x="0" y="24634"/>
                      </a:cubicBezTo>
                      <a:lnTo>
                        <a:pt x="3184" y="20121"/>
                      </a:lnTo>
                      <a:lnTo>
                        <a:pt x="1916" y="13321"/>
                      </a:lnTo>
                      <a:cubicBezTo>
                        <a:pt x="1916" y="13321"/>
                        <a:pt x="22903" y="21790"/>
                        <a:pt x="34771" y="16598"/>
                      </a:cubicBezTo>
                      <a:cubicBezTo>
                        <a:pt x="46208" y="11621"/>
                        <a:pt x="55263" y="866"/>
                        <a:pt x="55974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486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3" name="Freeform: Shape 4412">
                  <a:extLst>
                    <a:ext uri="{FF2B5EF4-FFF2-40B4-BE49-F238E27FC236}">
                      <a16:creationId xmlns:a16="http://schemas.microsoft.com/office/drawing/2014/main" id="{788F2374-7581-E6DF-0147-8B32DBE6AF60}"/>
                    </a:ext>
                  </a:extLst>
                </p:cNvPr>
                <p:cNvSpPr/>
                <p:nvPr/>
              </p:nvSpPr>
              <p:spPr>
                <a:xfrm>
                  <a:off x="3743590" y="5352914"/>
                  <a:ext cx="30753" cy="15452"/>
                </a:xfrm>
                <a:custGeom>
                  <a:avLst/>
                  <a:gdLst>
                    <a:gd name="connsiteX0" fmla="*/ 30754 w 30753"/>
                    <a:gd name="connsiteY0" fmla="*/ 4851 h 15452"/>
                    <a:gd name="connsiteX1" fmla="*/ 22192 w 30753"/>
                    <a:gd name="connsiteY1" fmla="*/ 15453 h 15452"/>
                    <a:gd name="connsiteX2" fmla="*/ 0 w 30753"/>
                    <a:gd name="connsiteY2" fmla="*/ 6366 h 15452"/>
                    <a:gd name="connsiteX3" fmla="*/ 11158 w 30753"/>
                    <a:gd name="connsiteY3" fmla="*/ 833 h 15452"/>
                    <a:gd name="connsiteX4" fmla="*/ 29363 w 30753"/>
                    <a:gd name="connsiteY4" fmla="*/ 3368 h 15452"/>
                    <a:gd name="connsiteX5" fmla="*/ 30723 w 30753"/>
                    <a:gd name="connsiteY5" fmla="*/ 4851 h 15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753" h="15452">
                      <a:moveTo>
                        <a:pt x="30754" y="4851"/>
                      </a:moveTo>
                      <a:cubicBezTo>
                        <a:pt x="27230" y="10229"/>
                        <a:pt x="22192" y="15453"/>
                        <a:pt x="22192" y="15453"/>
                      </a:cubicBezTo>
                      <a:lnTo>
                        <a:pt x="0" y="6366"/>
                      </a:lnTo>
                      <a:cubicBezTo>
                        <a:pt x="3029" y="4604"/>
                        <a:pt x="7882" y="1915"/>
                        <a:pt x="11158" y="833"/>
                      </a:cubicBezTo>
                      <a:cubicBezTo>
                        <a:pt x="16258" y="-836"/>
                        <a:pt x="24726" y="-1"/>
                        <a:pt x="29363" y="3368"/>
                      </a:cubicBezTo>
                      <a:cubicBezTo>
                        <a:pt x="29857" y="3739"/>
                        <a:pt x="30321" y="4233"/>
                        <a:pt x="30723" y="485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50000">
                      <a:srgbClr val="7F7F7F"/>
                    </a:gs>
                    <a:gs pos="100000">
                      <a:srgbClr val="000000"/>
                    </a:gs>
                  </a:gsLst>
                  <a:lin ang="8218532" scaled="1"/>
                </a:gradFill>
                <a:ln w="30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0787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E9428EE-AFBB-94A2-C60A-FC87A5DBF3E2}"/>
              </a:ext>
            </a:extLst>
          </p:cNvPr>
          <p:cNvSpPr txBox="1">
            <a:spLocks/>
          </p:cNvSpPr>
          <p:nvPr/>
        </p:nvSpPr>
        <p:spPr>
          <a:xfrm>
            <a:off x="3774332" y="365125"/>
            <a:ext cx="8206087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ea typeface="+mn-ea"/>
                <a:cs typeface="Assistant SemiBold" panose="00000700000000000000" pitchFamily="2" charset="-79"/>
              </a:rPr>
              <a:t>קימות היום אלפי מערכות ארגוניות וותיקות...</a:t>
            </a:r>
            <a:endParaRPr lang="en-IL" sz="3600" dirty="0">
              <a:solidFill>
                <a:srgbClr val="437696"/>
              </a:solidFill>
              <a:latin typeface="Assistant SemiBold" panose="00000700000000000000" pitchFamily="2" charset="-79"/>
              <a:ea typeface="+mn-ea"/>
              <a:cs typeface="Assistant SemiBold" panose="00000700000000000000" pitchFamily="2" charset="-79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817D0F-C042-D353-8460-E0A4059B604F}"/>
              </a:ext>
            </a:extLst>
          </p:cNvPr>
          <p:cNvSpPr txBox="1">
            <a:spLocks/>
          </p:cNvSpPr>
          <p:nvPr/>
        </p:nvSpPr>
        <p:spPr>
          <a:xfrm>
            <a:off x="4043047" y="1162017"/>
            <a:ext cx="7847459" cy="45339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הנשענות על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טכנולוגיות ישנות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(חלקן לא נתמכות)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עם </a:t>
            </a:r>
            <a:r>
              <a:rPr lang="en-US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UI/UX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לא אינטואיטיבי ולא עדכני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אשר לא מאפשרות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סבבי פיתוח מהירים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המבוססות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ארכיטקטורה מונוליטית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המגבילה את המשך הפיתוח 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שאינן תומכות בדרישות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אבטחת המידע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העדכניות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המפותחות על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תשתיות ישנות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(ללא יכולות לעבור לענן)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הדורשות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תשומות ומשאבי זמן יקר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לתפעול ולטיפול בתקלות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הדורשות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השבתה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 לטובת תכנון גרסאות ופיתוחים</a:t>
            </a:r>
          </a:p>
          <a:p>
            <a:pPr>
              <a:lnSpc>
                <a:spcPct val="150000"/>
              </a:lnSpc>
              <a:buClr>
                <a:srgbClr val="A6CE39"/>
              </a:buClr>
              <a:buFont typeface="Courier New" panose="02070309020205020404" pitchFamily="49" charset="0"/>
              <a:buChar char="o"/>
            </a:pP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אשר אינן תומכות </a:t>
            </a:r>
            <a:r>
              <a:rPr lang="he-IL" sz="1800" b="1" dirty="0">
                <a:latin typeface="Assistant" panose="00000500000000000000" pitchFamily="2" charset="-79"/>
                <a:cs typeface="Assistant" panose="00000500000000000000" pitchFamily="2" charset="-79"/>
              </a:rPr>
              <a:t>באסטרטגיה </a:t>
            </a:r>
            <a:r>
              <a:rPr lang="he-IL" sz="1800" dirty="0">
                <a:latin typeface="Assistant" panose="00000500000000000000" pitchFamily="2" charset="-79"/>
                <a:cs typeface="Assistant" panose="00000500000000000000" pitchFamily="2" charset="-79"/>
              </a:rPr>
              <a:t>של הארגון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F02528-5421-B599-A892-EFA89C4841BF}"/>
              </a:ext>
            </a:extLst>
          </p:cNvPr>
          <p:cNvGrpSpPr/>
          <p:nvPr/>
        </p:nvGrpSpPr>
        <p:grpSpPr>
          <a:xfrm>
            <a:off x="1491777" y="422275"/>
            <a:ext cx="2648094" cy="6301509"/>
            <a:chOff x="1491777" y="422275"/>
            <a:chExt cx="2648094" cy="630150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9E6FFD4-30A1-1D8C-687D-6D380CB14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-334930" y="2248983"/>
              <a:ext cx="6301509" cy="2648093"/>
            </a:xfrm>
            <a:prstGeom prst="rect">
              <a:avLst/>
            </a:prstGeom>
          </p:spPr>
        </p:pic>
        <p:pic>
          <p:nvPicPr>
            <p:cNvPr id="10" name="Picture 9" descr="A picture containing light, lamp, porcelain&#10;&#10;Description automatically generated">
              <a:extLst>
                <a:ext uri="{FF2B5EF4-FFF2-40B4-BE49-F238E27FC236}">
                  <a16:creationId xmlns:a16="http://schemas.microsoft.com/office/drawing/2014/main" id="{D935DF3B-A2A8-FEC9-D338-861E45FC5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229" r="23663" b="23491"/>
            <a:stretch/>
          </p:blipFill>
          <p:spPr>
            <a:xfrm>
              <a:off x="2764713" y="522449"/>
              <a:ext cx="1285560" cy="1255067"/>
            </a:xfrm>
            <a:prstGeom prst="ellipse">
              <a:avLst/>
            </a:prstGeom>
            <a:ln w="63500" cap="rnd"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Picture 12" descr="A picture containing light, lamp, porcelain&#10;&#10;Description automatically generated">
              <a:extLst>
                <a:ext uri="{FF2B5EF4-FFF2-40B4-BE49-F238E27FC236}">
                  <a16:creationId xmlns:a16="http://schemas.microsoft.com/office/drawing/2014/main" id="{2A2CF185-1CBA-5643-60B9-83C748624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229" r="23663" b="23491"/>
            <a:stretch/>
          </p:blipFill>
          <p:spPr>
            <a:xfrm>
              <a:off x="1537408" y="1739382"/>
              <a:ext cx="1285560" cy="1255067"/>
            </a:xfrm>
            <a:prstGeom prst="ellipse">
              <a:avLst/>
            </a:prstGeom>
            <a:ln w="63500" cap="rnd"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 descr="A picture containing light, lamp, porcelain&#10;&#10;Description automatically generated">
              <a:extLst>
                <a:ext uri="{FF2B5EF4-FFF2-40B4-BE49-F238E27FC236}">
                  <a16:creationId xmlns:a16="http://schemas.microsoft.com/office/drawing/2014/main" id="{84F0E211-697D-8FEE-8559-8CBFF898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229" r="23663" b="23491"/>
            <a:stretch/>
          </p:blipFill>
          <p:spPr>
            <a:xfrm>
              <a:off x="2764631" y="2970603"/>
              <a:ext cx="1285560" cy="1255067"/>
            </a:xfrm>
            <a:prstGeom prst="ellipse">
              <a:avLst/>
            </a:prstGeom>
            <a:ln w="63500" cap="rnd"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 descr="A picture containing light, lamp, porcelain&#10;&#10;Description automatically generated">
              <a:extLst>
                <a:ext uri="{FF2B5EF4-FFF2-40B4-BE49-F238E27FC236}">
                  <a16:creationId xmlns:a16="http://schemas.microsoft.com/office/drawing/2014/main" id="{3159054D-E20E-83D3-6624-11B9DF0C7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229" r="23663" b="23491"/>
            <a:stretch/>
          </p:blipFill>
          <p:spPr>
            <a:xfrm>
              <a:off x="1491777" y="4187536"/>
              <a:ext cx="1345397" cy="1255067"/>
            </a:xfrm>
            <a:prstGeom prst="ellipse">
              <a:avLst/>
            </a:prstGeom>
            <a:ln w="63500" cap="rnd"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 descr="A picture containing light, lamp, porcelain&#10;&#10;Description automatically generated">
              <a:extLst>
                <a:ext uri="{FF2B5EF4-FFF2-40B4-BE49-F238E27FC236}">
                  <a16:creationId xmlns:a16="http://schemas.microsoft.com/office/drawing/2014/main" id="{1E62A867-9BEC-5711-370A-2435835C0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229" r="23663" b="23491"/>
            <a:stretch/>
          </p:blipFill>
          <p:spPr>
            <a:xfrm>
              <a:off x="2734712" y="5404469"/>
              <a:ext cx="1345397" cy="1255067"/>
            </a:xfrm>
            <a:prstGeom prst="ellipse">
              <a:avLst/>
            </a:prstGeom>
            <a:ln w="63500" cap="rnd"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96CB27-D603-4494-BEF0-BA5DB9E22DCF}"/>
                </a:ext>
              </a:extLst>
            </p:cNvPr>
            <p:cNvGrpSpPr/>
            <p:nvPr/>
          </p:nvGrpSpPr>
          <p:grpSpPr>
            <a:xfrm>
              <a:off x="2878681" y="869037"/>
              <a:ext cx="1101428" cy="683562"/>
              <a:chOff x="640951" y="1362462"/>
              <a:chExt cx="1994975" cy="123811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8E9952B-CD93-E13A-C2B5-097BFEF32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951" y="1362462"/>
                <a:ext cx="1994975" cy="1238110"/>
              </a:xfrm>
              <a:prstGeom prst="rect">
                <a:avLst/>
              </a:prstGeom>
              <a:effectLst/>
            </p:spPr>
          </p:pic>
          <p:pic>
            <p:nvPicPr>
              <p:cNvPr id="18" name="Picture 12" descr="Windows 11: Old-school Windows dialogs are also getting UI changes">
                <a:extLst>
                  <a:ext uri="{FF2B5EF4-FFF2-40B4-BE49-F238E27FC236}">
                    <a16:creationId xmlns:a16="http://schemas.microsoft.com/office/drawing/2014/main" id="{B9BC8E36-AAA0-3E69-2467-97AAB447E2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379" y="1422407"/>
                <a:ext cx="1472118" cy="853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2" descr="NET – Logos Download">
              <a:extLst>
                <a:ext uri="{FF2B5EF4-FFF2-40B4-BE49-F238E27FC236}">
                  <a16:creationId xmlns:a16="http://schemas.microsoft.com/office/drawing/2014/main" id="{B6852A45-83AA-2C01-45A4-5F19FDC97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687" y="2163459"/>
              <a:ext cx="753575" cy="406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PE ProLiant DL580 Gen10 8260 4P 512GB-R P408i-p 8SFF 4x1600W RPS Server |  HPE Store Israel">
              <a:extLst>
                <a:ext uri="{FF2B5EF4-FFF2-40B4-BE49-F238E27FC236}">
                  <a16:creationId xmlns:a16="http://schemas.microsoft.com/office/drawing/2014/main" id="{542BB91B-FB2D-30EC-6E73-4CD3CF02CF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8" r="11736" b="32376"/>
            <a:stretch/>
          </p:blipFill>
          <p:spPr bwMode="auto">
            <a:xfrm>
              <a:off x="2888502" y="5616005"/>
              <a:ext cx="957093" cy="62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ER] Instalación y configuración del servicio de Correo en Windows Server  2012 R2 – informático_critico">
              <a:extLst>
                <a:ext uri="{FF2B5EF4-FFF2-40B4-BE49-F238E27FC236}">
                  <a16:creationId xmlns:a16="http://schemas.microsoft.com/office/drawing/2014/main" id="{C9C4A7D5-606D-8A29-A0B3-AD9A79426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26"/>
            <a:stretch/>
          </p:blipFill>
          <p:spPr bwMode="auto">
            <a:xfrm>
              <a:off x="1787687" y="4396491"/>
              <a:ext cx="633512" cy="837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ownload Oracle Logo Transparent Png - Oracle Database Logo PNG Image with  No Background - PNGkey.com">
              <a:extLst>
                <a:ext uri="{FF2B5EF4-FFF2-40B4-BE49-F238E27FC236}">
                  <a16:creationId xmlns:a16="http://schemas.microsoft.com/office/drawing/2014/main" id="{DE606D5B-BBA8-1775-7DC5-74808ECFB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502" y="3429000"/>
              <a:ext cx="885830" cy="35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45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A591209D-9BBD-5870-67EE-7BE5A224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8349" y="1649902"/>
            <a:ext cx="9558299" cy="5509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1AE691-58B1-57A3-99C5-4F85E7A64C1D}"/>
              </a:ext>
            </a:extLst>
          </p:cNvPr>
          <p:cNvSpPr txBox="1">
            <a:spLocks/>
          </p:cNvSpPr>
          <p:nvPr/>
        </p:nvSpPr>
        <p:spPr>
          <a:xfrm>
            <a:off x="5060840" y="989468"/>
            <a:ext cx="6887911" cy="64014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ssistant" panose="00000500000000000000" pitchFamily="2" charset="-79"/>
                <a:ea typeface="+mj-ea"/>
                <a:cs typeface="Assistant" panose="00000500000000000000" pitchFamily="2" charset="-79"/>
              </a:rPr>
              <a:t>אופטימיזציה-מודרניזציה-תפעול אופטימלי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338DA-D169-F73A-B0FB-C0A7CF503612}"/>
              </a:ext>
            </a:extLst>
          </p:cNvPr>
          <p:cNvSpPr/>
          <p:nvPr/>
        </p:nvSpPr>
        <p:spPr>
          <a:xfrm>
            <a:off x="4735285" y="191122"/>
            <a:ext cx="7255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he-IL" sz="3600" dirty="0">
                <a:solidFill>
                  <a:srgbClr val="437696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ככה נראה המסע לענן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03F68F-2E90-9C78-E0DE-A247089A458C}"/>
              </a:ext>
            </a:extLst>
          </p:cNvPr>
          <p:cNvSpPr txBox="1">
            <a:spLocks/>
          </p:cNvSpPr>
          <p:nvPr/>
        </p:nvSpPr>
        <p:spPr>
          <a:xfrm>
            <a:off x="914400" y="3771318"/>
            <a:ext cx="4435933" cy="89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AEB0DC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rgbClr val="AEB0DC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AEB0DC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EB0DC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AEB0DC"/>
                </a:solidFill>
                <a:latin typeface="Rubik Light" panose="00000400000000000000" pitchFamily="2" charset="-79"/>
                <a:ea typeface="+mn-ea"/>
                <a:cs typeface="Rubik Light" panose="00000400000000000000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A6CE39"/>
              </a:buClr>
              <a:buSzTx/>
              <a:buNone/>
              <a:tabLst/>
              <a:defRPr/>
            </a:pPr>
            <a:r>
              <a:rPr lang="he-IL" sz="1600" b="1" dirty="0">
                <a:solidFill>
                  <a:srgbClr val="437696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מודרניזציה</a:t>
            </a:r>
          </a:p>
          <a:p>
            <a:pPr marL="0" indent="0">
              <a:lnSpc>
                <a:spcPts val="1400"/>
              </a:lnSpc>
              <a:spcBef>
                <a:spcPts val="0"/>
              </a:spcBef>
              <a:buClr>
                <a:srgbClr val="A6CE39"/>
              </a:buClr>
              <a:buNone/>
              <a:defRPr/>
            </a:pPr>
            <a:r>
              <a:rPr lang="he-IL" sz="1400" b="1" dirty="0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טיפול באפליקציות מסורתיות והכנתן לסביבה ענן מודרנית</a:t>
            </a:r>
            <a:endParaRPr lang="en-IL" sz="1400" b="1" dirty="0">
              <a:solidFill>
                <a:prstClr val="white">
                  <a:lumMod val="50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6A5D39A-BC90-0B7B-4082-8514C74C800E}"/>
              </a:ext>
            </a:extLst>
          </p:cNvPr>
          <p:cNvSpPr txBox="1">
            <a:spLocks/>
          </p:cNvSpPr>
          <p:nvPr/>
        </p:nvSpPr>
        <p:spPr>
          <a:xfrm>
            <a:off x="5314582" y="2516075"/>
            <a:ext cx="4867858" cy="60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R="0" lvl="0" indent="0" algn="ctr" rt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 b="1" u="sng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 marL="6858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1430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6002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20574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ts val="1400"/>
              </a:lnSpc>
              <a:spcBef>
                <a:spcPts val="0"/>
              </a:spcBef>
            </a:pPr>
            <a:r>
              <a:rPr lang="he-IL" sz="1600" u="none" dirty="0">
                <a:solidFill>
                  <a:srgbClr val="A6CE39"/>
                </a:solidFill>
              </a:rPr>
              <a:t>תפעול אופטימלי</a:t>
            </a:r>
          </a:p>
          <a:p>
            <a:pPr algn="l">
              <a:lnSpc>
                <a:spcPts val="1400"/>
              </a:lnSpc>
              <a:spcBef>
                <a:spcPts val="0"/>
              </a:spcBef>
            </a:pPr>
            <a:r>
              <a:rPr lang="he-IL" sz="1400" u="none" dirty="0"/>
              <a:t>הטמעת שיטות תפעול מודרניות ויעילות עם זמני תגובה מהירים</a:t>
            </a:r>
            <a:endParaRPr lang="en-IL" sz="1400" u="none" dirty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E59DDA07-14C9-865B-8583-B1ECCB6912C1}"/>
              </a:ext>
            </a:extLst>
          </p:cNvPr>
          <p:cNvSpPr txBox="1">
            <a:spLocks/>
          </p:cNvSpPr>
          <p:nvPr/>
        </p:nvSpPr>
        <p:spPr>
          <a:xfrm>
            <a:off x="7345331" y="3437738"/>
            <a:ext cx="4523071" cy="92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marR="0" lvl="0" indent="0" algn="ctr" rt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A6CE39"/>
              </a:buClr>
              <a:buSzTx/>
              <a:buFont typeface="Arial" panose="020B0604020202020204" pitchFamily="34" charset="0"/>
              <a:buNone/>
              <a:tabLst/>
              <a:defRPr b="1" u="sng">
                <a:solidFill>
                  <a:prstClr val="white">
                    <a:lumMod val="50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defRPr>
            </a:lvl1pPr>
            <a:lvl2pPr marL="6858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2pPr>
            <a:lvl3pPr marL="11430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3pPr>
            <a:lvl4pPr marL="16002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4pPr>
            <a:lvl5pPr marL="2057400" indent="-228600" algn="r" rtl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AEB0DC"/>
                </a:solidFill>
                <a:latin typeface="Rubik Light" panose="00000400000000000000" pitchFamily="2" charset="-79"/>
                <a:cs typeface="Rubik Light" panose="00000400000000000000" pitchFamily="2" charset="-79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ts val="1400"/>
              </a:lnSpc>
              <a:spcBef>
                <a:spcPts val="0"/>
              </a:spcBef>
            </a:pPr>
            <a:r>
              <a:rPr lang="he-IL" sz="1600" u="none" dirty="0">
                <a:solidFill>
                  <a:srgbClr val="A6CE39"/>
                </a:solidFill>
              </a:rPr>
              <a:t>פישוט ואופטימיזציה</a:t>
            </a:r>
          </a:p>
          <a:p>
            <a:pPr algn="l">
              <a:lnSpc>
                <a:spcPts val="1400"/>
              </a:lnSpc>
              <a:spcBef>
                <a:spcPts val="0"/>
              </a:spcBef>
            </a:pPr>
            <a:r>
              <a:rPr lang="he-IL" sz="1400" u="none" dirty="0"/>
              <a:t>מיגרציה לסביבה גמישה, יציבה, מאובטחת ויעילה בענן</a:t>
            </a:r>
            <a:endParaRPr lang="en-IL" sz="1400" u="none" dirty="0"/>
          </a:p>
        </p:txBody>
      </p:sp>
      <p:pic>
        <p:nvPicPr>
          <p:cNvPr id="31" name="Picture 30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BD0FDCF0-17A9-927B-FEA0-6A011870E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10214270" y="5359128"/>
            <a:ext cx="860853" cy="840434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Picture 31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6260AE38-A73F-DEA1-4EED-A55615A56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8703801" y="4732308"/>
            <a:ext cx="705257" cy="688529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32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D9BD3F84-542D-C74D-F594-917ECA295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7693555" y="4206365"/>
            <a:ext cx="705257" cy="688529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EF914BB7-EDDE-EFE2-8136-8546051B5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6603900" y="3670958"/>
            <a:ext cx="705257" cy="688529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7B0DE3C0-68D2-4A96-5B70-14D465CA8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5593654" y="3145015"/>
            <a:ext cx="705257" cy="688529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35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A894F67C-B25F-B657-6A5D-500F7A7D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4506696" y="2642263"/>
            <a:ext cx="705257" cy="688529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Picture 36" descr="A picture containing light, lamp, porcelain&#10;&#10;Description automatically generated">
            <a:extLst>
              <a:ext uri="{FF2B5EF4-FFF2-40B4-BE49-F238E27FC236}">
                <a16:creationId xmlns:a16="http://schemas.microsoft.com/office/drawing/2014/main" id="{FB98E998-2185-41E1-94B7-173FC9DD9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229" r="23663" b="23491"/>
          <a:stretch/>
        </p:blipFill>
        <p:spPr>
          <a:xfrm>
            <a:off x="2756859" y="1431158"/>
            <a:ext cx="1057273" cy="1032195"/>
          </a:xfrm>
          <a:prstGeom prst="ellipse">
            <a:avLst/>
          </a:prstGeom>
          <a:ln w="63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Graphic 29" descr="Map with pin outline">
            <a:extLst>
              <a:ext uri="{FF2B5EF4-FFF2-40B4-BE49-F238E27FC236}">
                <a16:creationId xmlns:a16="http://schemas.microsoft.com/office/drawing/2014/main" id="{4464BFDF-E4B2-E6AA-D5A0-93C7DE5EC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9394" y="4763294"/>
            <a:ext cx="532972" cy="532972"/>
          </a:xfrm>
          <a:prstGeom prst="rect">
            <a:avLst/>
          </a:prstGeom>
        </p:spPr>
      </p:pic>
      <p:pic>
        <p:nvPicPr>
          <p:cNvPr id="39" name="Graphic 38" descr="Circles with arrows outline">
            <a:extLst>
              <a:ext uri="{FF2B5EF4-FFF2-40B4-BE49-F238E27FC236}">
                <a16:creationId xmlns:a16="http://schemas.microsoft.com/office/drawing/2014/main" id="{EB151057-EDA4-31E3-6D70-E140A2364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0612" y="3771318"/>
            <a:ext cx="559751" cy="559751"/>
          </a:xfrm>
          <a:prstGeom prst="rect">
            <a:avLst/>
          </a:prstGeom>
        </p:spPr>
      </p:pic>
      <p:pic>
        <p:nvPicPr>
          <p:cNvPr id="45" name="Graphic 44" descr="Cloud Computing outline">
            <a:extLst>
              <a:ext uri="{FF2B5EF4-FFF2-40B4-BE49-F238E27FC236}">
                <a16:creationId xmlns:a16="http://schemas.microsoft.com/office/drawing/2014/main" id="{A5F13E56-F47B-9C1D-C014-224F2EFD2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6338" y="2752163"/>
            <a:ext cx="468727" cy="468727"/>
          </a:xfrm>
          <a:prstGeom prst="rect">
            <a:avLst/>
          </a:prstGeom>
        </p:spPr>
      </p:pic>
      <p:pic>
        <p:nvPicPr>
          <p:cNvPr id="47" name="Graphic 46" descr="Quadcopter outline">
            <a:extLst>
              <a:ext uri="{FF2B5EF4-FFF2-40B4-BE49-F238E27FC236}">
                <a16:creationId xmlns:a16="http://schemas.microsoft.com/office/drawing/2014/main" id="{7AAC4729-2A47-0282-2AE9-07F21ED85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55322" y="3186438"/>
            <a:ext cx="572332" cy="572332"/>
          </a:xfrm>
          <a:prstGeom prst="rect">
            <a:avLst/>
          </a:prstGeom>
        </p:spPr>
      </p:pic>
      <p:pic>
        <p:nvPicPr>
          <p:cNvPr id="51" name="Graphic 50" descr="Internet Of Things outline">
            <a:extLst>
              <a:ext uri="{FF2B5EF4-FFF2-40B4-BE49-F238E27FC236}">
                <a16:creationId xmlns:a16="http://schemas.microsoft.com/office/drawing/2014/main" id="{7AC97A55-4613-09F2-5B45-AC67F9738C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62811" y="1610643"/>
            <a:ext cx="645367" cy="645367"/>
          </a:xfrm>
          <a:prstGeom prst="rect">
            <a:avLst/>
          </a:prstGeom>
        </p:spPr>
      </p:pic>
      <p:pic>
        <p:nvPicPr>
          <p:cNvPr id="53" name="Graphic 52" descr="Blockchain outline">
            <a:extLst>
              <a:ext uri="{FF2B5EF4-FFF2-40B4-BE49-F238E27FC236}">
                <a16:creationId xmlns:a16="http://schemas.microsoft.com/office/drawing/2014/main" id="{95EACE5D-DC68-89A6-976C-E32B3C6162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07470" y="4265959"/>
            <a:ext cx="489392" cy="489392"/>
          </a:xfrm>
          <a:prstGeom prst="rect">
            <a:avLst/>
          </a:prstGeom>
        </p:spPr>
      </p:pic>
      <p:pic>
        <p:nvPicPr>
          <p:cNvPr id="56" name="Graphic 55" descr="Chess pieces outline">
            <a:extLst>
              <a:ext uri="{FF2B5EF4-FFF2-40B4-BE49-F238E27FC236}">
                <a16:creationId xmlns:a16="http://schemas.microsoft.com/office/drawing/2014/main" id="{A2666671-31B5-ED1D-2C44-7B1AC76E90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5568" y="5523884"/>
            <a:ext cx="534968" cy="534968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8D2326B5-F089-4583-9B0A-E4A6D7B311C4}"/>
              </a:ext>
            </a:extLst>
          </p:cNvPr>
          <p:cNvSpPr/>
          <p:nvPr/>
        </p:nvSpPr>
        <p:spPr>
          <a:xfrm rot="7342218">
            <a:off x="2147005" y="1772207"/>
            <a:ext cx="381612" cy="641067"/>
          </a:xfrm>
          <a:prstGeom prst="down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977130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89DD5DADE44A40A801EC154FFD2B2B" ma:contentTypeVersion="11" ma:contentTypeDescription="Create a new document." ma:contentTypeScope="" ma:versionID="e49b59fc5cb05e09182500a3a68e084f">
  <xsd:schema xmlns:xsd="http://www.w3.org/2001/XMLSchema" xmlns:xs="http://www.w3.org/2001/XMLSchema" xmlns:p="http://schemas.microsoft.com/office/2006/metadata/properties" xmlns:ns3="df90dc7f-aa13-4ffc-bbdf-fbefecb7a2ec" xmlns:ns4="d6b900f0-edcc-4f91-80d4-db7f5081f783" targetNamespace="http://schemas.microsoft.com/office/2006/metadata/properties" ma:root="true" ma:fieldsID="bb1dc76f4eb3d2443d0b499d73335416" ns3:_="" ns4:_="">
    <xsd:import namespace="df90dc7f-aa13-4ffc-bbdf-fbefecb7a2ec"/>
    <xsd:import namespace="d6b900f0-edcc-4f91-80d4-db7f5081f78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0dc7f-aa13-4ffc-bbdf-fbefecb7a2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900f0-edcc-4f91-80d4-db7f5081f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94C82-4EB2-4499-A029-BAE80C27614B}">
  <ds:schemaRefs>
    <ds:schemaRef ds:uri="http://schemas.microsoft.com/office/2006/metadata/properties"/>
    <ds:schemaRef ds:uri="df90dc7f-aa13-4ffc-bbdf-fbefecb7a2ec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d6b900f0-edcc-4f91-80d4-db7f5081f78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E1D231-F36E-4748-87DB-50499D260F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CD061D-48D8-4A15-AE0E-1F4CEC5A4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90dc7f-aa13-4ffc-bbdf-fbefecb7a2ec"/>
    <ds:schemaRef ds:uri="d6b900f0-edcc-4f91-80d4-db7f5081f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8077</TotalTime>
  <Words>1122</Words>
  <Application>Microsoft Office PowerPoint</Application>
  <PresentationFormat>Widescreen</PresentationFormat>
  <Paragraphs>236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Amazon Ember</vt:lpstr>
      <vt:lpstr>Arial</vt:lpstr>
      <vt:lpstr>Assistant</vt:lpstr>
      <vt:lpstr>Assistant ExtraBold</vt:lpstr>
      <vt:lpstr>Assistant Light</vt:lpstr>
      <vt:lpstr>Assistant SemiBold</vt:lpstr>
      <vt:lpstr>Calibri</vt:lpstr>
      <vt:lpstr>Calibri Light</vt:lpstr>
      <vt:lpstr>Courier New</vt:lpstr>
      <vt:lpstr>Times New Roman</vt:lpstr>
      <vt:lpstr>2_Office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טרנספורמציה דיגיטלית  C</dc:title>
  <dc:creator>Galit Reshef</dc:creator>
  <cp:lastModifiedBy>Galit Reshef</cp:lastModifiedBy>
  <cp:revision>53</cp:revision>
  <dcterms:created xsi:type="dcterms:W3CDTF">2022-10-23T20:59:31Z</dcterms:created>
  <dcterms:modified xsi:type="dcterms:W3CDTF">2022-11-24T13:52:36Z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0x0101003289DD5DADE44A40A801EC154FFD2B2B</vt:lpwstr>
  </property>
</Properties>
</file>