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27"/>
  </p:notesMasterIdLst>
  <p:sldIdLst>
    <p:sldId id="256" r:id="rId2"/>
    <p:sldId id="257" r:id="rId3"/>
    <p:sldId id="279" r:id="rId4"/>
    <p:sldId id="259" r:id="rId5"/>
    <p:sldId id="260" r:id="rId6"/>
    <p:sldId id="280" r:id="rId7"/>
    <p:sldId id="262" r:id="rId8"/>
    <p:sldId id="285" r:id="rId9"/>
    <p:sldId id="263" r:id="rId10"/>
    <p:sldId id="286" r:id="rId11"/>
    <p:sldId id="264" r:id="rId12"/>
    <p:sldId id="265" r:id="rId13"/>
    <p:sldId id="266" r:id="rId14"/>
    <p:sldId id="281" r:id="rId15"/>
    <p:sldId id="282" r:id="rId16"/>
    <p:sldId id="283" r:id="rId17"/>
    <p:sldId id="284" r:id="rId18"/>
    <p:sldId id="271" r:id="rId19"/>
    <p:sldId id="272" r:id="rId20"/>
    <p:sldId id="273" r:id="rId21"/>
    <p:sldId id="274" r:id="rId22"/>
    <p:sldId id="275" r:id="rId23"/>
    <p:sldId id="276" r:id="rId24"/>
    <p:sldId id="277" r:id="rId25"/>
    <p:sldId id="278"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NSimSun" panose="02010609030101010101" pitchFamily="49" charset="-122"/>
      <p:regular r:id="rId32"/>
    </p:embeddedFont>
    <p:embeddedFont>
      <p:font typeface="Quattrocento Sa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l Kisilevich" initials="" lastIdx="3" clrIdx="0"/>
  <p:cmAuthor id="1" name="Zevik Heinoch"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208" y="3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8T09:17:33.455" idx="1">
    <p:pos x="6000" y="0"/>
    <p:text>מאיפה?</p:text>
  </p:cm>
  <p:cm authorId="0" dt="2021-06-30T07:47:00.017" idx="2">
    <p:pos x="6000" y="0"/>
    <p:text>@zevik.h@cloudtech-apps.com 
מספרי השקפים השתנו - התכוונתי לבחור שקף 1 על סיילספורס מבין ה- 2</p:text>
  </p:cm>
  <p:cm authorId="0" dt="2021-06-30T08:04:37.696" idx="1">
    <p:pos x="6000" y="0"/>
    <p:text>@zevik.h@cloudtech-apps.com 
אולי הייתי בוחר שקף 6 או 5.
_Reassigned to Zevik Heinoch_</p:text>
  </p:cm>
  <p:cm authorId="1" dt="2021-06-30T08:04:37.696" idx="2">
    <p:pos x="6000" y="0"/>
    <p:text>מאוד מפריע לך? לי דווקא מתאים שני השקפים.</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06-28T09:18:28.074" idx="3">
    <p:pos x="6000" y="0"/>
    <p:text>@zevik.h@cloudtech-apps.com 
גם כאן, מבקש לשלוח לעומרית לשיפור המראה והוספת צבע. כמו כן, אולי הייתי מוסיף מסך או שנים מאתר החברות למש להמחשה.
_Reassigned to Zevik Heinoch_</p:text>
  </p:cm>
  <p:cm authorId="1" dt="2021-06-28T09:18:28.074" idx="3">
    <p:pos x="6000" y="0"/>
    <p:text>זה העיצוב שלה מהמצגת של הוובינר.
ושוב, לא יודע האם מאושר מצד ניבה והרשות להוסיף שקפים.
האם אני יכול לדבר איתה על זה?</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668934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e250eb0955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9" name="Google Shape;1079;ge250eb095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682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250eb0955_3_1639: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9" name="Google Shape;1229;ge250eb0955_3_1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60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e250eb0955_0_27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1281" name="Google Shape;1281;ge250eb0955_0_276:notes"/>
          <p:cNvSpPr txBox="1">
            <a:spLocks noGrp="1"/>
          </p:cNvSpPr>
          <p:nvPr>
            <p:ph type="body" idx="1"/>
          </p:nvPr>
        </p:nvSpPr>
        <p:spPr>
          <a:xfrm>
            <a:off x="407987" y="4415789"/>
            <a:ext cx="61944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250"/>
              <a:buFont typeface="Arial"/>
              <a:buNone/>
            </a:pPr>
            <a:r>
              <a:rPr lang="en" sz="1000" b="0" i="1" u="none" strike="noStrike" cap="none">
                <a:solidFill>
                  <a:schemeClr val="dk1"/>
                </a:solidFill>
                <a:latin typeface="Arial"/>
                <a:ea typeface="Arial"/>
                <a:cs typeface="Arial"/>
                <a:sym typeface="Arial"/>
              </a:rPr>
              <a:t>Uniliver: Ideas, News, Workplace, Everyday Actions, My Approvals</a:t>
            </a:r>
            <a:endParaRPr/>
          </a:p>
          <a:p>
            <a:pPr marL="0" marR="0" lvl="0" indent="0" algn="l" rtl="0">
              <a:spcBef>
                <a:spcPts val="0"/>
              </a:spcBef>
              <a:spcAft>
                <a:spcPts val="0"/>
              </a:spcAft>
              <a:buClr>
                <a:schemeClr val="dk1"/>
              </a:buClr>
              <a:buSzPts val="250"/>
              <a:buFont typeface="Arial"/>
              <a:buNone/>
            </a:pPr>
            <a:endParaRPr sz="1000" b="0" i="1"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50"/>
              <a:buFont typeface="Arial"/>
              <a:buNone/>
            </a:pPr>
            <a:r>
              <a:rPr lang="en" sz="1000" b="0" i="1" u="none" strike="noStrike" cap="none">
                <a:solidFill>
                  <a:schemeClr val="dk1"/>
                </a:solidFill>
                <a:latin typeface="Arial"/>
                <a:ea typeface="Arial"/>
                <a:cs typeface="Arial"/>
                <a:sym typeface="Arial"/>
              </a:rPr>
              <a:t>Key Takeaway:</a:t>
            </a:r>
            <a:endParaRPr/>
          </a:p>
          <a:p>
            <a:pPr marL="171450" marR="0" lvl="0" indent="-171450" algn="l" rtl="0">
              <a:spcBef>
                <a:spcPts val="0"/>
              </a:spcBef>
              <a:spcAft>
                <a:spcPts val="0"/>
              </a:spcAft>
              <a:buClr>
                <a:schemeClr val="dk1"/>
              </a:buClr>
              <a:buSzPts val="1000"/>
              <a:buFont typeface="Arial"/>
              <a:buChar char="•"/>
            </a:pPr>
            <a:r>
              <a:rPr lang="en" sz="1000" b="0" i="0" u="none" strike="noStrike" cap="none">
                <a:solidFill>
                  <a:schemeClr val="dk1"/>
                </a:solidFill>
                <a:latin typeface="Arial"/>
                <a:ea typeface="Arial"/>
                <a:cs typeface="Arial"/>
                <a:sym typeface="Arial"/>
              </a:rPr>
              <a:t>With Salesforce App Cloud you can extend the power of Salesforce to your entire business</a:t>
            </a:r>
            <a:endParaRPr/>
          </a:p>
          <a:p>
            <a:pPr marL="171450" marR="0" lvl="0" indent="-171450" algn="l" rtl="0">
              <a:spcBef>
                <a:spcPts val="0"/>
              </a:spcBef>
              <a:spcAft>
                <a:spcPts val="0"/>
              </a:spcAft>
              <a:buClr>
                <a:schemeClr val="dk1"/>
              </a:buClr>
              <a:buSzPts val="1000"/>
              <a:buFont typeface="Arial"/>
              <a:buChar char="•"/>
            </a:pPr>
            <a:r>
              <a:rPr lang="en" sz="1000" b="0" i="0" u="none" strike="noStrike" cap="none">
                <a:solidFill>
                  <a:schemeClr val="dk1"/>
                </a:solidFill>
                <a:latin typeface="Arial"/>
                <a:ea typeface="Arial"/>
                <a:cs typeface="Arial"/>
                <a:sym typeface="Arial"/>
              </a:rPr>
              <a:t>Build apps for any department that are social, mobile and connected to your Salesforce CRM data </a:t>
            </a:r>
            <a:br>
              <a:rPr lang="en" sz="1000" b="0" i="0" u="none" strike="noStrike" cap="none">
                <a:solidFill>
                  <a:schemeClr val="dk1"/>
                </a:solidFill>
                <a:latin typeface="Arial"/>
                <a:ea typeface="Arial"/>
                <a:cs typeface="Arial"/>
                <a:sym typeface="Arial"/>
              </a:rPr>
            </a:br>
            <a:endParaRPr sz="10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50"/>
              <a:buFont typeface="Arial"/>
              <a:buNone/>
            </a:pPr>
            <a:r>
              <a:rPr lang="en" sz="1000" b="0" i="1" u="none" strike="noStrike" cap="none">
                <a:solidFill>
                  <a:schemeClr val="dk1"/>
                </a:solidFill>
                <a:latin typeface="Arial"/>
                <a:ea typeface="Arial"/>
                <a:cs typeface="Arial"/>
                <a:sym typeface="Arial"/>
              </a:rPr>
              <a:t>Talk Track:</a:t>
            </a:r>
            <a:endParaRPr/>
          </a:p>
          <a:p>
            <a:pPr marL="0" marR="0" lvl="0" indent="0" algn="l" rtl="0">
              <a:lnSpc>
                <a:spcPct val="100000"/>
              </a:lnSpc>
              <a:spcBef>
                <a:spcPts val="0"/>
              </a:spcBef>
              <a:spcAft>
                <a:spcPts val="0"/>
              </a:spcAft>
              <a:buClr>
                <a:schemeClr val="dk1"/>
              </a:buClr>
              <a:buSzPts val="250"/>
              <a:buFont typeface="Arial"/>
              <a:buNone/>
            </a:pPr>
            <a:r>
              <a:rPr lang="en" sz="1000" b="0" i="0" u="none" strike="noStrike" cap="none">
                <a:solidFill>
                  <a:schemeClr val="dk1"/>
                </a:solidFill>
                <a:latin typeface="Arial"/>
                <a:ea typeface="Arial"/>
                <a:cs typeface="Arial"/>
                <a:sym typeface="Arial"/>
              </a:rPr>
              <a:t>With the Salesforce you can build connected mobile apps—apps that are connected to your Salesforce CRM data and other Salesforce apps-- for every part of your business. Whether it’s an onboarding process for HR, an app for facilities management, budget tracking in Finance, IT project management, supply chain tracking, or embedded in products themselves, companies are freeing themselves from the mess of spreadsheets and SharePoint tools, and monolithic legacy systems in favor of an agile, connected approach where change isn’t a scary word.</a:t>
            </a:r>
            <a:endParaRPr/>
          </a:p>
        </p:txBody>
      </p:sp>
    </p:spTree>
    <p:extLst>
      <p:ext uri="{BB962C8B-B14F-4D97-AF65-F5344CB8AC3E}">
        <p14:creationId xmlns:p14="http://schemas.microsoft.com/office/powerpoint/2010/main" val="105346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e250eb0955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e250eb095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25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250eb09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250eb095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53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250eb09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250eb095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32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250eb09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250eb095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22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250eb09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250eb095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607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250eb09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250eb095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188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e250eb0955_3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e250eb0955_3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85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e250eb0955_3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e250eb0955_3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97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e250eb0955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e250eb0955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187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e250eb0955_3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e250eb0955_3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2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e250eb0955_3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e250eb0955_3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847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e250eb0955_3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e250eb0955_3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55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e250eb095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e250eb095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867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e250eb0955_3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e250eb0955_3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851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d870e8f71e_0_16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1" name="Google Shape;1401;gd870e8f71e_0_1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148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e250eb0955_3_1502: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3" name="Google Shape;1093;ge250eb0955_3_1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97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e250eb0955_3_1570: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0" name="Google Shape;1160;ge250eb0955_3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32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e250eb0955_3_1612: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3" name="Google Shape;1203;ge250eb0955_3_1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83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250eb0955_3_1639: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9" name="Google Shape;1229;ge250eb0955_3_1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12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e250eb095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e250eb095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77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250eb0955_3_1639:notes"/>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9" name="Google Shape;1229;ge250eb0955_3_1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4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250eb0955_0_2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ge250eb0955_0_255:notes"/>
          <p:cNvSpPr txBox="1">
            <a:spLocks noGrp="1"/>
          </p:cNvSpPr>
          <p:nvPr>
            <p:ph type="body" idx="1"/>
          </p:nvPr>
        </p:nvSpPr>
        <p:spPr>
          <a:xfrm>
            <a:off x="407987" y="4415790"/>
            <a:ext cx="61944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rgbClr val="000000"/>
              </a:buClr>
              <a:buSzPts val="1200"/>
              <a:buFont typeface="Calibri"/>
              <a:buNone/>
            </a:pPr>
            <a:r>
              <a:rPr lang="en" b="1">
                <a:solidFill>
                  <a:srgbClr val="000000"/>
                </a:solidFill>
              </a:rPr>
              <a:t>Key Messages</a:t>
            </a:r>
            <a:endParaRPr b="1">
              <a:solidFill>
                <a:srgbClr val="000000"/>
              </a:solidFill>
            </a:endParaRPr>
          </a:p>
          <a:p>
            <a:pPr marL="457200" lvl="0" indent="-292100" algn="l" rtl="0">
              <a:lnSpc>
                <a:spcPct val="115000"/>
              </a:lnSpc>
              <a:spcBef>
                <a:spcPts val="0"/>
              </a:spcBef>
              <a:spcAft>
                <a:spcPts val="0"/>
              </a:spcAft>
              <a:buClr>
                <a:srgbClr val="000000"/>
              </a:buClr>
              <a:buSzPts val="1000"/>
              <a:buFont typeface="Calibri"/>
              <a:buChar char="●"/>
            </a:pPr>
            <a:r>
              <a:rPr lang="en" b="1">
                <a:solidFill>
                  <a:srgbClr val="000000"/>
                </a:solidFill>
                <a:highlight>
                  <a:schemeClr val="lt1"/>
                </a:highlight>
              </a:rPr>
              <a:t>Customer 360</a:t>
            </a:r>
            <a:r>
              <a:rPr lang="en">
                <a:solidFill>
                  <a:srgbClr val="000000"/>
                </a:solidFill>
                <a:highlight>
                  <a:schemeClr val="lt1"/>
                </a:highlight>
              </a:rPr>
              <a:t> unites all of your departments (or teams), marketing, sales, commerce, service and IT around your customer at every touchpoint.</a:t>
            </a:r>
            <a:endParaRPr>
              <a:solidFill>
                <a:srgbClr val="000000"/>
              </a:solidFill>
              <a:highlight>
                <a:schemeClr val="lt1"/>
              </a:highlight>
            </a:endParaRPr>
          </a:p>
          <a:p>
            <a:pPr marL="457200" lvl="0" indent="-292100" algn="l" rtl="0">
              <a:lnSpc>
                <a:spcPct val="115000"/>
              </a:lnSpc>
              <a:spcBef>
                <a:spcPts val="0"/>
              </a:spcBef>
              <a:spcAft>
                <a:spcPts val="0"/>
              </a:spcAft>
              <a:buClr>
                <a:srgbClr val="000000"/>
              </a:buClr>
              <a:buSzPts val="1000"/>
              <a:buFont typeface="Calibri"/>
              <a:buChar char="●"/>
            </a:pPr>
            <a:r>
              <a:rPr lang="en" b="1">
                <a:solidFill>
                  <a:srgbClr val="000000"/>
                </a:solidFill>
              </a:rPr>
              <a:t>Hyperforce</a:t>
            </a:r>
            <a:r>
              <a:rPr lang="en">
                <a:solidFill>
                  <a:srgbClr val="000000"/>
                </a:solidFill>
              </a:rPr>
              <a:t>, our </a:t>
            </a:r>
            <a:r>
              <a:rPr lang="en" b="1">
                <a:solidFill>
                  <a:srgbClr val="000000"/>
                </a:solidFill>
              </a:rPr>
              <a:t>new infrastructure</a:t>
            </a:r>
            <a:r>
              <a:rPr lang="en">
                <a:solidFill>
                  <a:srgbClr val="000000"/>
                </a:solidFill>
              </a:rPr>
              <a:t> across Salesforce, is powering all the apps and the platform and adding extra flexibility and scale.</a:t>
            </a:r>
            <a:endParaRPr>
              <a:solidFill>
                <a:srgbClr val="000000"/>
              </a:solidFill>
            </a:endParaRPr>
          </a:p>
          <a:p>
            <a:pPr marL="0" lvl="0" indent="0" algn="l" rtl="0">
              <a:lnSpc>
                <a:spcPct val="115000"/>
              </a:lnSpc>
              <a:spcBef>
                <a:spcPts val="1200"/>
              </a:spcBef>
              <a:spcAft>
                <a:spcPts val="0"/>
              </a:spcAft>
              <a:buClr>
                <a:srgbClr val="000000"/>
              </a:buClr>
              <a:buSzPts val="1200"/>
              <a:buFont typeface="Calibri"/>
              <a:buNone/>
            </a:pPr>
            <a:r>
              <a:rPr lang="en" b="1">
                <a:solidFill>
                  <a:srgbClr val="000000"/>
                </a:solidFill>
              </a:rPr>
              <a:t>Talk Track</a:t>
            </a:r>
            <a:endParaRPr b="1">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At the core of </a:t>
            </a:r>
            <a:r>
              <a:rPr lang="en" i="1">
                <a:solidFill>
                  <a:srgbClr val="000000"/>
                </a:solidFill>
              </a:rPr>
              <a:t>Success from Anywhere</a:t>
            </a:r>
            <a:r>
              <a:rPr lang="en">
                <a:solidFill>
                  <a:srgbClr val="000000"/>
                </a:solidFill>
              </a:rPr>
              <a:t> is Customer 360, the world’s #1 CRM. </a:t>
            </a:r>
            <a:endParaRPr>
              <a:solidFill>
                <a:srgbClr val="000000"/>
              </a:solidFill>
            </a:endParaRPr>
          </a:p>
          <a:p>
            <a:pPr marL="0" lvl="0" indent="0" algn="l" rtl="0">
              <a:lnSpc>
                <a:spcPct val="115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It is a completely </a:t>
            </a:r>
            <a:r>
              <a:rPr lang="en" b="1">
                <a:solidFill>
                  <a:srgbClr val="000000"/>
                </a:solidFill>
              </a:rPr>
              <a:t>digital-first platform</a:t>
            </a:r>
            <a:r>
              <a:rPr lang="en">
                <a:solidFill>
                  <a:srgbClr val="000000"/>
                </a:solidFill>
              </a:rPr>
              <a:t> to meet the needs of the digital imperative for any business size in any industry. Customer 360 empowers you to </a:t>
            </a:r>
            <a:r>
              <a:rPr lang="en" b="1">
                <a:solidFill>
                  <a:srgbClr val="000000"/>
                </a:solidFill>
              </a:rPr>
              <a:t>meet your customer where they are</a:t>
            </a:r>
            <a:r>
              <a:rPr lang="en">
                <a:solidFill>
                  <a:srgbClr val="000000"/>
                </a:solidFill>
              </a:rPr>
              <a:t>, across market-leading applications in Sales, Service, Marketing, Commerce and all of your touchpoints. It gives all teams a </a:t>
            </a:r>
            <a:r>
              <a:rPr lang="en" b="1">
                <a:solidFill>
                  <a:srgbClr val="000000"/>
                </a:solidFill>
              </a:rPr>
              <a:t>shared view of their customers</a:t>
            </a:r>
            <a:r>
              <a:rPr lang="en">
                <a:solidFill>
                  <a:srgbClr val="000000"/>
                </a:solidFill>
              </a:rPr>
              <a:t> so they can work together to build lasting, </a:t>
            </a:r>
            <a:r>
              <a:rPr lang="en" b="1">
                <a:solidFill>
                  <a:srgbClr val="000000"/>
                </a:solidFill>
              </a:rPr>
              <a:t>trusted relationships</a:t>
            </a:r>
            <a:r>
              <a:rPr lang="en">
                <a:solidFill>
                  <a:srgbClr val="000000"/>
                </a:solidFill>
              </a:rPr>
              <a:t> and deliver the </a:t>
            </a:r>
            <a:r>
              <a:rPr lang="en" b="1">
                <a:solidFill>
                  <a:srgbClr val="000000"/>
                </a:solidFill>
              </a:rPr>
              <a:t>personalized experiences</a:t>
            </a:r>
            <a:r>
              <a:rPr lang="en">
                <a:solidFill>
                  <a:srgbClr val="000000"/>
                </a:solidFill>
              </a:rPr>
              <a:t> their customers expect.</a:t>
            </a:r>
            <a:endParaRPr>
              <a:solidFill>
                <a:srgbClr val="000000"/>
              </a:solidFill>
            </a:endParaRPr>
          </a:p>
          <a:p>
            <a:pPr marL="0" lvl="0" indent="0" algn="l" rtl="0">
              <a:lnSpc>
                <a:spcPct val="115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It’s </a:t>
            </a:r>
            <a:r>
              <a:rPr lang="en" b="1">
                <a:solidFill>
                  <a:srgbClr val="000000"/>
                </a:solidFill>
              </a:rPr>
              <a:t>flexible, scalable</a:t>
            </a:r>
            <a:r>
              <a:rPr lang="en">
                <a:solidFill>
                  <a:srgbClr val="000000"/>
                </a:solidFill>
              </a:rPr>
              <a:t> and offers the best time to value in the industry.</a:t>
            </a:r>
            <a:endParaRPr>
              <a:solidFill>
                <a:srgbClr val="000000"/>
              </a:solidFill>
            </a:endParaRPr>
          </a:p>
          <a:p>
            <a:pPr marL="0" lvl="0" indent="0" algn="l" rtl="0">
              <a:lnSpc>
                <a:spcPct val="115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Also, with Customer 360, your employees can be more </a:t>
            </a:r>
            <a:r>
              <a:rPr lang="en" b="1">
                <a:solidFill>
                  <a:srgbClr val="000000"/>
                </a:solidFill>
              </a:rPr>
              <a:t>collaborative</a:t>
            </a:r>
            <a:r>
              <a:rPr lang="en">
                <a:solidFill>
                  <a:srgbClr val="000000"/>
                </a:solidFill>
              </a:rPr>
              <a:t> and more </a:t>
            </a:r>
            <a:r>
              <a:rPr lang="en" b="1">
                <a:solidFill>
                  <a:srgbClr val="000000"/>
                </a:solidFill>
              </a:rPr>
              <a:t>productive</a:t>
            </a:r>
            <a:r>
              <a:rPr lang="en">
                <a:solidFill>
                  <a:srgbClr val="000000"/>
                </a:solidFill>
              </a:rPr>
              <a:t> than ever before, no matter where they’re working, or what department they’re in.</a:t>
            </a:r>
            <a:endParaRPr>
              <a:solidFill>
                <a:srgbClr val="000000"/>
              </a:solidFill>
            </a:endParaRPr>
          </a:p>
          <a:p>
            <a:pPr marL="0" lvl="0" indent="0" algn="l" rtl="0">
              <a:lnSpc>
                <a:spcPct val="115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b="1">
                <a:solidFill>
                  <a:srgbClr val="000000"/>
                </a:solidFill>
              </a:rPr>
              <a:t>It is your operating system for growth in this all-digital, work from anywhere world.</a:t>
            </a:r>
            <a:endParaRPr b="1">
              <a:solidFill>
                <a:srgbClr val="000000"/>
              </a:solidFill>
            </a:endParaRPr>
          </a:p>
          <a:p>
            <a:pPr marL="0" lvl="0" indent="0" algn="l" rtl="0">
              <a:lnSpc>
                <a:spcPct val="115000"/>
              </a:lnSpc>
              <a:spcBef>
                <a:spcPts val="0"/>
              </a:spcBef>
              <a:spcAft>
                <a:spcPts val="0"/>
              </a:spcAft>
              <a:buClr>
                <a:schemeClr val="dk1"/>
              </a:buClr>
              <a:buSzPts val="1200"/>
              <a:buFont typeface="Calibri"/>
              <a:buNone/>
            </a:pPr>
            <a:endParaRPr>
              <a:solidFill>
                <a:srgbClr val="0AA0C2"/>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With </a:t>
            </a:r>
            <a:r>
              <a:rPr lang="en" b="1">
                <a:solidFill>
                  <a:srgbClr val="000000"/>
                </a:solidFill>
              </a:rPr>
              <a:t>Hyperforce</a:t>
            </a:r>
            <a:r>
              <a:rPr lang="en">
                <a:solidFill>
                  <a:srgbClr val="000000"/>
                </a:solidFill>
              </a:rPr>
              <a:t>, you can</a:t>
            </a:r>
            <a:r>
              <a:rPr lang="en">
                <a:solidFill>
                  <a:srgbClr val="333333"/>
                </a:solidFill>
              </a:rPr>
              <a:t> run your business from anywhere with the world’s most trusted public cloud.</a:t>
            </a:r>
            <a:r>
              <a:rPr lang="en">
                <a:solidFill>
                  <a:srgbClr val="032D60"/>
                </a:solidFill>
              </a:rPr>
              <a:t> O</a:t>
            </a:r>
            <a:r>
              <a:rPr lang="en">
                <a:solidFill>
                  <a:srgbClr val="000000"/>
                </a:solidFill>
              </a:rPr>
              <a:t>ur platform is </a:t>
            </a:r>
            <a:r>
              <a:rPr lang="en" b="1">
                <a:solidFill>
                  <a:srgbClr val="000000"/>
                </a:solidFill>
              </a:rPr>
              <a:t>available on major public clouds</a:t>
            </a:r>
            <a:r>
              <a:rPr lang="en">
                <a:solidFill>
                  <a:srgbClr val="000000"/>
                </a:solidFill>
              </a:rPr>
              <a:t>. Hyperforce is </a:t>
            </a:r>
            <a:r>
              <a:rPr lang="en" b="1">
                <a:solidFill>
                  <a:srgbClr val="000000"/>
                </a:solidFill>
              </a:rPr>
              <a:t>our new infrastructure</a:t>
            </a:r>
            <a:r>
              <a:rPr lang="en">
                <a:solidFill>
                  <a:srgbClr val="000000"/>
                </a:solidFill>
              </a:rPr>
              <a:t> across Salesforce, powering all the apps and the platform. It brings </a:t>
            </a:r>
            <a:r>
              <a:rPr lang="en" b="1">
                <a:solidFill>
                  <a:srgbClr val="000000"/>
                </a:solidFill>
              </a:rPr>
              <a:t>hyper-scale</a:t>
            </a:r>
            <a:r>
              <a:rPr lang="en">
                <a:solidFill>
                  <a:srgbClr val="000000"/>
                </a:solidFill>
              </a:rPr>
              <a:t> for all companies, comes with </a:t>
            </a:r>
            <a:r>
              <a:rPr lang="en" b="1">
                <a:solidFill>
                  <a:srgbClr val="000000"/>
                </a:solidFill>
              </a:rPr>
              <a:t>built-in trust and compliance</a:t>
            </a:r>
            <a:r>
              <a:rPr lang="en">
                <a:solidFill>
                  <a:srgbClr val="000000"/>
                </a:solidFill>
              </a:rPr>
              <a:t>, supports </a:t>
            </a:r>
            <a:r>
              <a:rPr lang="en" b="1">
                <a:solidFill>
                  <a:srgbClr val="000000"/>
                </a:solidFill>
              </a:rPr>
              <a:t>local data storage</a:t>
            </a:r>
            <a:r>
              <a:rPr lang="en">
                <a:solidFill>
                  <a:srgbClr val="000000"/>
                </a:solidFill>
              </a:rPr>
              <a:t>, and is </a:t>
            </a:r>
            <a:r>
              <a:rPr lang="en" b="1">
                <a:solidFill>
                  <a:srgbClr val="000000"/>
                </a:solidFill>
              </a:rPr>
              <a:t>100% backwards compatible</a:t>
            </a:r>
            <a:r>
              <a:rPr lang="en">
                <a:solidFill>
                  <a:srgbClr val="000000"/>
                </a:solidFill>
              </a:rPr>
              <a:t>.</a:t>
            </a:r>
            <a:endParaRPr>
              <a:solidFill>
                <a:srgbClr val="000000"/>
              </a:solidFill>
            </a:endParaRPr>
          </a:p>
          <a:p>
            <a:pPr marL="0" lvl="0" indent="0" algn="l" rtl="0">
              <a:lnSpc>
                <a:spcPct val="115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The best part of Hyperforce is that we’re adding </a:t>
            </a:r>
            <a:r>
              <a:rPr lang="en" b="1">
                <a:solidFill>
                  <a:srgbClr val="000000"/>
                </a:solidFill>
              </a:rPr>
              <a:t>extra flexibility and scale</a:t>
            </a:r>
            <a:r>
              <a:rPr lang="en">
                <a:solidFill>
                  <a:srgbClr val="000000"/>
                </a:solidFill>
              </a:rPr>
              <a:t> to the Platform you know and love.</a:t>
            </a:r>
            <a:endParaRPr>
              <a:solidFill>
                <a:srgbClr val="000000"/>
              </a:solidFill>
            </a:endParaRPr>
          </a:p>
          <a:p>
            <a:pPr marL="457200" lvl="0" indent="-292100" algn="l" rtl="0">
              <a:lnSpc>
                <a:spcPct val="115000"/>
              </a:lnSpc>
              <a:spcBef>
                <a:spcPts val="1200"/>
              </a:spcBef>
              <a:spcAft>
                <a:spcPts val="0"/>
              </a:spcAft>
              <a:buClr>
                <a:srgbClr val="000000"/>
              </a:buClr>
              <a:buSzPts val="1000"/>
              <a:buFont typeface="Calibri"/>
              <a:buChar char="●"/>
            </a:pPr>
            <a:r>
              <a:rPr lang="en">
                <a:solidFill>
                  <a:srgbClr val="000000"/>
                </a:solidFill>
              </a:rPr>
              <a:t>It starts with a </a:t>
            </a:r>
            <a:r>
              <a:rPr lang="en" b="1">
                <a:solidFill>
                  <a:srgbClr val="000000"/>
                </a:solidFill>
              </a:rPr>
              <a:t>Single Source of Truth </a:t>
            </a:r>
            <a:r>
              <a:rPr lang="en">
                <a:solidFill>
                  <a:srgbClr val="000000"/>
                </a:solidFill>
              </a:rPr>
              <a:t>(the foundation of the Salesforce platform). Hyperforce helps you bring all your customer data into one, unified platform, creating a single-view of each customer across all of your touchpoints.</a:t>
            </a:r>
            <a:endParaRPr>
              <a:solidFill>
                <a:srgbClr val="000000"/>
              </a:solidFill>
            </a:endParaRPr>
          </a:p>
          <a:p>
            <a:pPr marL="457200" lvl="0" indent="-292100" algn="l" rtl="0">
              <a:lnSpc>
                <a:spcPct val="115000"/>
              </a:lnSpc>
              <a:spcBef>
                <a:spcPts val="0"/>
              </a:spcBef>
              <a:spcAft>
                <a:spcPts val="0"/>
              </a:spcAft>
              <a:buClr>
                <a:srgbClr val="000000"/>
              </a:buClr>
              <a:buSzPts val="1000"/>
              <a:buFont typeface="Calibri"/>
              <a:buChar char="●"/>
            </a:pPr>
            <a:r>
              <a:rPr lang="en">
                <a:solidFill>
                  <a:srgbClr val="000000"/>
                </a:solidFill>
              </a:rPr>
              <a:t>Next is </a:t>
            </a:r>
            <a:r>
              <a:rPr lang="en" b="1">
                <a:solidFill>
                  <a:srgbClr val="000000"/>
                </a:solidFill>
              </a:rPr>
              <a:t>Einstein - AI platform</a:t>
            </a:r>
            <a:r>
              <a:rPr lang="en">
                <a:solidFill>
                  <a:srgbClr val="000000"/>
                </a:solidFill>
              </a:rPr>
              <a:t>. Your applications are smarter with </a:t>
            </a:r>
            <a:r>
              <a:rPr lang="en" b="1">
                <a:solidFill>
                  <a:srgbClr val="000000"/>
                </a:solidFill>
              </a:rPr>
              <a:t>intelligence</a:t>
            </a:r>
            <a:r>
              <a:rPr lang="en">
                <a:solidFill>
                  <a:srgbClr val="000000"/>
                </a:solidFill>
              </a:rPr>
              <a:t> built-in from automation to AI, all with the </a:t>
            </a:r>
            <a:r>
              <a:rPr lang="en" u="sng">
                <a:solidFill>
                  <a:srgbClr val="000000"/>
                </a:solidFill>
              </a:rPr>
              <a:t>security</a:t>
            </a:r>
            <a:r>
              <a:rPr lang="en">
                <a:solidFill>
                  <a:srgbClr val="000000"/>
                </a:solidFill>
              </a:rPr>
              <a:t> and </a:t>
            </a:r>
            <a:r>
              <a:rPr lang="en" u="sng">
                <a:solidFill>
                  <a:srgbClr val="000000"/>
                </a:solidFill>
              </a:rPr>
              <a:t>privacy</a:t>
            </a:r>
            <a:r>
              <a:rPr lang="en">
                <a:solidFill>
                  <a:srgbClr val="000000"/>
                </a:solidFill>
              </a:rPr>
              <a:t> of your business and your customers. Einstein is currently providing 93B predictions per day, and offers 50+ features across Customer 360.</a:t>
            </a:r>
            <a:endParaRPr>
              <a:solidFill>
                <a:srgbClr val="000000"/>
              </a:solidFill>
            </a:endParaRPr>
          </a:p>
          <a:p>
            <a:pPr marL="457200" lvl="0" indent="-292100" algn="l" rtl="0">
              <a:lnSpc>
                <a:spcPct val="115000"/>
              </a:lnSpc>
              <a:spcBef>
                <a:spcPts val="0"/>
              </a:spcBef>
              <a:spcAft>
                <a:spcPts val="0"/>
              </a:spcAft>
              <a:buClr>
                <a:srgbClr val="000000"/>
              </a:buClr>
              <a:buSzPts val="1000"/>
              <a:buFont typeface="Calibri"/>
              <a:buChar char="●"/>
            </a:pPr>
            <a:r>
              <a:rPr lang="en">
                <a:solidFill>
                  <a:srgbClr val="000000"/>
                </a:solidFill>
              </a:rPr>
              <a:t>And finally, tools to build fantastic </a:t>
            </a:r>
            <a:r>
              <a:rPr lang="en" b="1">
                <a:solidFill>
                  <a:srgbClr val="000000"/>
                </a:solidFill>
              </a:rPr>
              <a:t>Experiences</a:t>
            </a:r>
            <a:r>
              <a:rPr lang="en">
                <a:solidFill>
                  <a:srgbClr val="000000"/>
                </a:solidFill>
              </a:rPr>
              <a:t> across any channel. Everyone -- from your CIO to your CMO to </a:t>
            </a:r>
            <a:r>
              <a:rPr lang="en" i="1">
                <a:solidFill>
                  <a:srgbClr val="000000"/>
                </a:solidFill>
              </a:rPr>
              <a:t>all </a:t>
            </a:r>
            <a:r>
              <a:rPr lang="en">
                <a:solidFill>
                  <a:srgbClr val="000000"/>
                </a:solidFill>
              </a:rPr>
              <a:t>of your employees -- are empowered to build smart apps and experiences</a:t>
            </a:r>
            <a:r>
              <a:rPr lang="en" b="1">
                <a:solidFill>
                  <a:srgbClr val="000000"/>
                </a:solidFill>
              </a:rPr>
              <a:t>.</a:t>
            </a:r>
            <a:endParaRPr b="1">
              <a:solidFill>
                <a:srgbClr val="000000"/>
              </a:solidFill>
            </a:endParaRPr>
          </a:p>
          <a:p>
            <a:pPr marL="0" lvl="0" indent="0" algn="l" rtl="0">
              <a:lnSpc>
                <a:spcPct val="115000"/>
              </a:lnSpc>
              <a:spcBef>
                <a:spcPts val="1200"/>
              </a:spcBef>
              <a:spcAft>
                <a:spcPts val="0"/>
              </a:spcAft>
              <a:buClr>
                <a:srgbClr val="000000"/>
              </a:buClr>
              <a:buSzPts val="1200"/>
              <a:buFont typeface="Calibri"/>
              <a:buNone/>
            </a:pPr>
            <a:r>
              <a:rPr lang="en">
                <a:solidFill>
                  <a:srgbClr val="000000"/>
                </a:solidFill>
              </a:rPr>
              <a:t>Hyperforce is a giant leap forward for Salesforce and for the success of YOU, our customers. It allows us to meet customers where they are.</a:t>
            </a:r>
            <a:endParaRPr>
              <a:solidFill>
                <a:srgbClr val="000000"/>
              </a:solidFill>
            </a:endParaRPr>
          </a:p>
          <a:p>
            <a:pPr marL="0" lvl="0" indent="0" algn="l" rtl="0">
              <a:lnSpc>
                <a:spcPct val="115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This all comes together with </a:t>
            </a:r>
            <a:r>
              <a:rPr lang="en" b="1">
                <a:solidFill>
                  <a:srgbClr val="000000"/>
                </a:solidFill>
              </a:rPr>
              <a:t>fast time to value, </a:t>
            </a:r>
            <a:r>
              <a:rPr lang="en">
                <a:solidFill>
                  <a:srgbClr val="000000"/>
                </a:solidFill>
              </a:rPr>
              <a:t>driven by our community of Trailblazers. It is you who help drive our </a:t>
            </a:r>
            <a:r>
              <a:rPr lang="en" b="1">
                <a:solidFill>
                  <a:srgbClr val="000000"/>
                </a:solidFill>
              </a:rPr>
              <a:t>success</a:t>
            </a:r>
            <a:r>
              <a:rPr lang="en">
                <a:solidFill>
                  <a:srgbClr val="000000"/>
                </a:solidFill>
              </a:rPr>
              <a:t>. (96% of customers say their ROI expectations were met or exceeded). We would not be where we are today without you.</a:t>
            </a:r>
            <a:endParaRPr>
              <a:solidFill>
                <a:srgbClr val="0AA0C2"/>
              </a:solidFill>
            </a:endParaRPr>
          </a:p>
          <a:p>
            <a:pPr marL="0" lvl="0" indent="0" algn="l" rtl="0">
              <a:lnSpc>
                <a:spcPct val="115000"/>
              </a:lnSpc>
              <a:spcBef>
                <a:spcPts val="0"/>
              </a:spcBef>
              <a:spcAft>
                <a:spcPts val="0"/>
              </a:spcAft>
              <a:buClr>
                <a:schemeClr val="dk1"/>
              </a:buClr>
              <a:buSzPts val="1200"/>
              <a:buFont typeface="Calibri"/>
              <a:buNone/>
            </a:pPr>
            <a:endParaRPr>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b="1" i="1">
                <a:solidFill>
                  <a:srgbClr val="000000"/>
                </a:solidFill>
              </a:rPr>
              <a:t>Transition</a:t>
            </a:r>
            <a:endParaRPr b="1" i="1">
              <a:solidFill>
                <a:srgbClr val="000000"/>
              </a:solidFill>
            </a:endParaRPr>
          </a:p>
          <a:p>
            <a:pPr marL="0" lvl="0" indent="0" algn="l" rtl="0">
              <a:lnSpc>
                <a:spcPct val="115000"/>
              </a:lnSpc>
              <a:spcBef>
                <a:spcPts val="0"/>
              </a:spcBef>
              <a:spcAft>
                <a:spcPts val="0"/>
              </a:spcAft>
              <a:buClr>
                <a:srgbClr val="000000"/>
              </a:buClr>
              <a:buSzPts val="1200"/>
              <a:buFont typeface="Calibri"/>
              <a:buNone/>
            </a:pPr>
            <a:r>
              <a:rPr lang="en">
                <a:solidFill>
                  <a:srgbClr val="000000"/>
                </a:solidFill>
              </a:rPr>
              <a:t>Let’s dive into the solutions across the Customer 360, and learn what they can do for you.</a:t>
            </a:r>
            <a:endParaRPr>
              <a:solidFill>
                <a:srgbClr val="000000"/>
              </a:solidFill>
            </a:endParaRPr>
          </a:p>
          <a:p>
            <a:pPr marL="0" lvl="0" indent="0" algn="l" rtl="0">
              <a:spcBef>
                <a:spcPts val="0"/>
              </a:spcBef>
              <a:spcAft>
                <a:spcPts val="0"/>
              </a:spcAft>
              <a:buClr>
                <a:schemeClr val="dk1"/>
              </a:buClr>
              <a:buSzPts val="1200"/>
              <a:buFont typeface="Calibri"/>
              <a:buNone/>
            </a:pPr>
            <a:endParaRPr b="1">
              <a:solidFill>
                <a:srgbClr val="000000"/>
              </a:solidFill>
            </a:endParaRPr>
          </a:p>
          <a:p>
            <a:pPr marL="0" lvl="0" indent="0" algn="l" rtl="0">
              <a:spcBef>
                <a:spcPts val="0"/>
              </a:spcBef>
              <a:spcAft>
                <a:spcPts val="0"/>
              </a:spcAft>
              <a:buClr>
                <a:schemeClr val="dk1"/>
              </a:buClr>
              <a:buSzPts val="1100"/>
              <a:buFont typeface="Calibri"/>
              <a:buNone/>
            </a:pPr>
            <a:endParaRPr sz="1100" b="1"/>
          </a:p>
        </p:txBody>
      </p:sp>
    </p:spTree>
    <p:extLst>
      <p:ext uri="{BB962C8B-B14F-4D97-AF65-F5344CB8AC3E}">
        <p14:creationId xmlns:p14="http://schemas.microsoft.com/office/powerpoint/2010/main" val="81315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בנק"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0_נקי - לוגו משמאל">
  <p:cSld name="24_נקי - לוגו משמאל 2">
    <p:spTree>
      <p:nvGrpSpPr>
        <p:cNvPr id="1" name="Shape 133"/>
        <p:cNvGrpSpPr/>
        <p:nvPr/>
      </p:nvGrpSpPr>
      <p:grpSpPr>
        <a:xfrm>
          <a:off x="0" y="0"/>
          <a:ext cx="0" cy="0"/>
          <a:chOff x="0" y="0"/>
          <a:chExt cx="0" cy="0"/>
        </a:xfrm>
      </p:grpSpPr>
      <p:sp>
        <p:nvSpPr>
          <p:cNvPr id="134" name="Google Shape;134;p26"/>
          <p:cNvSpPr/>
          <p:nvPr/>
        </p:nvSpPr>
        <p:spPr>
          <a:xfrm rot="-5400000">
            <a:off x="4905252" y="930050"/>
            <a:ext cx="3118200" cy="5359500"/>
          </a:xfrm>
          <a:prstGeom prst="rtTriangl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5" name="Google Shape;135;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6"/>
          <p:cNvSpPr txBox="1">
            <a:spLocks noGrp="1"/>
          </p:cNvSpPr>
          <p:nvPr>
            <p:ph type="body" idx="1"/>
          </p:nvPr>
        </p:nvSpPr>
        <p:spPr>
          <a:xfrm>
            <a:off x="629841" y="1356122"/>
            <a:ext cx="78759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37" name="Google Shape;137;p26"/>
          <p:cNvGrpSpPr/>
          <p:nvPr/>
        </p:nvGrpSpPr>
        <p:grpSpPr>
          <a:xfrm>
            <a:off x="629796" y="4496395"/>
            <a:ext cx="2832981" cy="421539"/>
            <a:chOff x="7244371" y="5913437"/>
            <a:chExt cx="4327144" cy="643865"/>
          </a:xfrm>
        </p:grpSpPr>
        <p:pic>
          <p:nvPicPr>
            <p:cNvPr id="138" name="Google Shape;138;p26"/>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139" name="Google Shape;139;p26"/>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LOCITY - Title Only">
  <p:cSld name="VLOCITY - Title Only">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38328" y="164592"/>
            <a:ext cx="8467200" cy="6858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accent3"/>
              </a:buClr>
              <a:buSzPts val="1500"/>
              <a:buFont typeface="Arial"/>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142" name="Google Shape;142;p27"/>
          <p:cNvSpPr txBox="1">
            <a:spLocks noGrp="1"/>
          </p:cNvSpPr>
          <p:nvPr>
            <p:ph type="sldNum" idx="12"/>
          </p:nvPr>
        </p:nvSpPr>
        <p:spPr>
          <a:xfrm>
            <a:off x="8648266" y="4808553"/>
            <a:ext cx="331500" cy="2745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600"/>
              <a:buFont typeface="Arial"/>
              <a:buNone/>
              <a:defRPr sz="600" b="1" i="0" u="none" strike="noStrike" cap="none">
                <a:solidFill>
                  <a:srgbClr val="7F7F7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LOCITY - Title Only">
  <p:cSld name="1_VLOCITY - Title Only">
    <p:spTree>
      <p:nvGrpSpPr>
        <p:cNvPr id="1" name="Shape 143"/>
        <p:cNvGrpSpPr/>
        <p:nvPr/>
      </p:nvGrpSpPr>
      <p:grpSpPr>
        <a:xfrm>
          <a:off x="0" y="0"/>
          <a:ext cx="0" cy="0"/>
          <a:chOff x="0" y="0"/>
          <a:chExt cx="0" cy="0"/>
        </a:xfrm>
      </p:grpSpPr>
      <p:sp>
        <p:nvSpPr>
          <p:cNvPr id="144" name="Google Shape;144;p28"/>
          <p:cNvSpPr/>
          <p:nvPr/>
        </p:nvSpPr>
        <p:spPr>
          <a:xfrm>
            <a:off x="4584032" y="4241132"/>
            <a:ext cx="4221600" cy="902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5" name="Google Shape;145;p28"/>
          <p:cNvSpPr/>
          <p:nvPr/>
        </p:nvSpPr>
        <p:spPr>
          <a:xfrm>
            <a:off x="0" y="0"/>
            <a:ext cx="9144000" cy="5143500"/>
          </a:xfrm>
          <a:prstGeom prst="roundRect">
            <a:avLst>
              <a:gd name="adj" fmla="val 0"/>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6" name="Google Shape;146;p28"/>
          <p:cNvSpPr/>
          <p:nvPr/>
        </p:nvSpPr>
        <p:spPr>
          <a:xfrm>
            <a:off x="0" y="0"/>
            <a:ext cx="9144000" cy="5143500"/>
          </a:xfrm>
          <a:prstGeom prst="roundRect">
            <a:avLst>
              <a:gd name="adj" fmla="val 3098"/>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LOCITY - Title Only">
  <p:cSld name="1_VLOCITY - Title Only 2">
    <p:spTree>
      <p:nvGrpSpPr>
        <p:cNvPr id="1" name="Shape 147"/>
        <p:cNvGrpSpPr/>
        <p:nvPr/>
      </p:nvGrpSpPr>
      <p:grpSpPr>
        <a:xfrm>
          <a:off x="0" y="0"/>
          <a:ext cx="0" cy="0"/>
          <a:chOff x="0" y="0"/>
          <a:chExt cx="0" cy="0"/>
        </a:xfrm>
      </p:grpSpPr>
      <p:sp>
        <p:nvSpPr>
          <p:cNvPr id="148" name="Google Shape;148;p29"/>
          <p:cNvSpPr/>
          <p:nvPr/>
        </p:nvSpPr>
        <p:spPr>
          <a:xfrm>
            <a:off x="4584032" y="4241132"/>
            <a:ext cx="4221600" cy="902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49" name="Google Shape;149;p29"/>
          <p:cNvSpPr/>
          <p:nvPr/>
        </p:nvSpPr>
        <p:spPr>
          <a:xfrm>
            <a:off x="100765" y="112796"/>
            <a:ext cx="8942400" cy="4936200"/>
          </a:xfrm>
          <a:prstGeom prst="roundRect">
            <a:avLst>
              <a:gd name="adj" fmla="val 3098"/>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50" name="Google Shape;150;p29"/>
          <p:cNvSpPr/>
          <p:nvPr/>
        </p:nvSpPr>
        <p:spPr>
          <a:xfrm>
            <a:off x="206354" y="218824"/>
            <a:ext cx="8731500" cy="4723800"/>
          </a:xfrm>
          <a:prstGeom prst="roundRect">
            <a:avLst>
              <a:gd name="adj" fmla="val 3098"/>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_נקי - לוגו משמאל">
  <p:cSld name="14_נקי - לוגו משמאל">
    <p:spTree>
      <p:nvGrpSpPr>
        <p:cNvPr id="1" name="Shape 151"/>
        <p:cNvGrpSpPr/>
        <p:nvPr/>
      </p:nvGrpSpPr>
      <p:grpSpPr>
        <a:xfrm>
          <a:off x="0" y="0"/>
          <a:ext cx="0" cy="0"/>
          <a:chOff x="0" y="0"/>
          <a:chExt cx="0" cy="0"/>
        </a:xfrm>
      </p:grpSpPr>
      <p:sp>
        <p:nvSpPr>
          <p:cNvPr id="152" name="Google Shape;152;p30"/>
          <p:cNvSpPr/>
          <p:nvPr/>
        </p:nvSpPr>
        <p:spPr>
          <a:xfrm>
            <a:off x="3461657" y="-217715"/>
            <a:ext cx="5682343" cy="5361216"/>
          </a:xfrm>
          <a:custGeom>
            <a:avLst/>
            <a:gdLst/>
            <a:ahLst/>
            <a:cxnLst/>
            <a:rect l="l" t="t" r="r" b="b"/>
            <a:pathLst>
              <a:path w="695" h="824" extrusionOk="0">
                <a:moveTo>
                  <a:pt x="695" y="31"/>
                </a:moveTo>
                <a:cubicBezTo>
                  <a:pt x="552" y="10"/>
                  <a:pt x="552" y="10"/>
                  <a:pt x="552" y="10"/>
                </a:cubicBezTo>
                <a:cubicBezTo>
                  <a:pt x="552" y="10"/>
                  <a:pt x="486" y="0"/>
                  <a:pt x="445" y="52"/>
                </a:cubicBezTo>
                <a:cubicBezTo>
                  <a:pt x="41" y="561"/>
                  <a:pt x="41" y="561"/>
                  <a:pt x="41" y="561"/>
                </a:cubicBezTo>
                <a:cubicBezTo>
                  <a:pt x="41" y="561"/>
                  <a:pt x="0" y="613"/>
                  <a:pt x="24" y="675"/>
                </a:cubicBezTo>
                <a:cubicBezTo>
                  <a:pt x="83" y="824"/>
                  <a:pt x="83" y="824"/>
                  <a:pt x="83" y="824"/>
                </a:cubicBezTo>
                <a:cubicBezTo>
                  <a:pt x="695" y="824"/>
                  <a:pt x="695" y="824"/>
                  <a:pt x="695" y="824"/>
                </a:cubicBezTo>
                <a:lnTo>
                  <a:pt x="695" y="31"/>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3" name="Google Shape;153;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30"/>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pic>
        <p:nvPicPr>
          <p:cNvPr id="155" name="Google Shape;155;p30"/>
          <p:cNvPicPr preferRelativeResize="0"/>
          <p:nvPr/>
        </p:nvPicPr>
        <p:blipFill rotWithShape="1">
          <a:blip r:embed="rId2">
            <a:alphaModFix/>
          </a:blip>
          <a:srcRect/>
          <a:stretch/>
        </p:blipFill>
        <p:spPr>
          <a:xfrm>
            <a:off x="7319716" y="4569939"/>
            <a:ext cx="1475945" cy="33319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1_נקי - לוגו משמאל">
  <p:cSld name="11_נקי - לוגו משמאל">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8" name="Google Shape;158;p31"/>
          <p:cNvSpPr txBox="1">
            <a:spLocks noGrp="1"/>
          </p:cNvSpPr>
          <p:nvPr>
            <p:ph type="body" idx="1"/>
          </p:nvPr>
        </p:nvSpPr>
        <p:spPr>
          <a:xfrm>
            <a:off x="629841" y="1356122"/>
            <a:ext cx="78855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0_נקי - לוגו משמאל">
  <p:cSld name="20_נקי - לוגו משמאל">
    <p:spTree>
      <p:nvGrpSpPr>
        <p:cNvPr id="1" name="Shape 159"/>
        <p:cNvGrpSpPr/>
        <p:nvPr/>
      </p:nvGrpSpPr>
      <p:grpSpPr>
        <a:xfrm>
          <a:off x="0" y="0"/>
          <a:ext cx="0" cy="0"/>
          <a:chOff x="0" y="0"/>
          <a:chExt cx="0" cy="0"/>
        </a:xfrm>
      </p:grpSpPr>
      <p:sp>
        <p:nvSpPr>
          <p:cNvPr id="160" name="Google Shape;160;p32"/>
          <p:cNvSpPr/>
          <p:nvPr/>
        </p:nvSpPr>
        <p:spPr>
          <a:xfrm rot="-5400000">
            <a:off x="5473866" y="1473450"/>
            <a:ext cx="2452500" cy="4887600"/>
          </a:xfrm>
          <a:prstGeom prst="rtTriangl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61" name="Google Shape;161;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32"/>
          <p:cNvSpPr txBox="1">
            <a:spLocks noGrp="1"/>
          </p:cNvSpPr>
          <p:nvPr>
            <p:ph type="body" idx="1"/>
          </p:nvPr>
        </p:nvSpPr>
        <p:spPr>
          <a:xfrm>
            <a:off x="629841" y="1356122"/>
            <a:ext cx="78759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63" name="Google Shape;163;p32"/>
          <p:cNvGrpSpPr/>
          <p:nvPr/>
        </p:nvGrpSpPr>
        <p:grpSpPr>
          <a:xfrm>
            <a:off x="5682298" y="4496395"/>
            <a:ext cx="2832981" cy="421539"/>
            <a:chOff x="7244371" y="5913437"/>
            <a:chExt cx="4327144" cy="643865"/>
          </a:xfrm>
        </p:grpSpPr>
        <p:pic>
          <p:nvPicPr>
            <p:cNvPr id="164" name="Google Shape;164;p32"/>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165" name="Google Shape;165;p32"/>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שער - דוג 1">
  <p:cSld name="שער - דוג 1">
    <p:spTree>
      <p:nvGrpSpPr>
        <p:cNvPr id="1" name="Shape 166"/>
        <p:cNvGrpSpPr/>
        <p:nvPr/>
      </p:nvGrpSpPr>
      <p:grpSpPr>
        <a:xfrm>
          <a:off x="0" y="0"/>
          <a:ext cx="0" cy="0"/>
          <a:chOff x="0" y="0"/>
          <a:chExt cx="0" cy="0"/>
        </a:xfrm>
      </p:grpSpPr>
      <p:grpSp>
        <p:nvGrpSpPr>
          <p:cNvPr id="167" name="Google Shape;167;p33"/>
          <p:cNvGrpSpPr/>
          <p:nvPr/>
        </p:nvGrpSpPr>
        <p:grpSpPr>
          <a:xfrm>
            <a:off x="2081324" y="-114299"/>
            <a:ext cx="4890334" cy="4499939"/>
            <a:chOff x="2775098" y="-37442"/>
            <a:chExt cx="6520445" cy="5885351"/>
          </a:xfrm>
        </p:grpSpPr>
        <p:sp>
          <p:nvSpPr>
            <p:cNvPr id="168" name="Google Shape;168;p33"/>
            <p:cNvSpPr/>
            <p:nvPr/>
          </p:nvSpPr>
          <p:spPr>
            <a:xfrm rot="5400000">
              <a:off x="3237978" y="-490143"/>
              <a:ext cx="5593022" cy="6498424"/>
            </a:xfrm>
            <a:custGeom>
              <a:avLst/>
              <a:gdLst/>
              <a:ahLst/>
              <a:cxnLst/>
              <a:rect l="l" t="t" r="r" b="b"/>
              <a:pathLst>
                <a:path w="5721762" h="6531079" extrusionOk="0">
                  <a:moveTo>
                    <a:pt x="0" y="3270858"/>
                  </a:moveTo>
                  <a:lnTo>
                    <a:pt x="16314" y="0"/>
                  </a:lnTo>
                  <a:lnTo>
                    <a:pt x="4291322" y="10636"/>
                  </a:lnTo>
                  <a:lnTo>
                    <a:pt x="5721762" y="3270858"/>
                  </a:lnTo>
                  <a:lnTo>
                    <a:pt x="4291322" y="6531079"/>
                  </a:lnTo>
                  <a:lnTo>
                    <a:pt x="5677" y="6509814"/>
                  </a:lnTo>
                  <a:cubicBezTo>
                    <a:pt x="3785" y="5430162"/>
                    <a:pt x="1892" y="4350510"/>
                    <a:pt x="0" y="3270858"/>
                  </a:cubicBezTo>
                  <a:close/>
                </a:path>
              </a:pathLst>
            </a:custGeom>
            <a:solidFill>
              <a:schemeClr val="lt1">
                <a:alpha val="8431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169" name="Google Shape;169;p33"/>
            <p:cNvPicPr preferRelativeResize="0"/>
            <p:nvPr/>
          </p:nvPicPr>
          <p:blipFill rotWithShape="1">
            <a:blip r:embed="rId2">
              <a:alphaModFix/>
            </a:blip>
            <a:srcRect/>
            <a:stretch/>
          </p:blipFill>
          <p:spPr>
            <a:xfrm>
              <a:off x="2775098" y="3071050"/>
              <a:ext cx="6520445" cy="2776858"/>
            </a:xfrm>
            <a:prstGeom prst="rect">
              <a:avLst/>
            </a:prstGeom>
            <a:noFill/>
            <a:ln>
              <a:noFill/>
            </a:ln>
          </p:spPr>
        </p:pic>
      </p:grpSp>
      <p:sp>
        <p:nvSpPr>
          <p:cNvPr id="170" name="Google Shape;170;p33"/>
          <p:cNvSpPr txBox="1">
            <a:spLocks noGrp="1"/>
          </p:cNvSpPr>
          <p:nvPr>
            <p:ph type="title"/>
          </p:nvPr>
        </p:nvSpPr>
        <p:spPr>
          <a:xfrm>
            <a:off x="2472698" y="1042196"/>
            <a:ext cx="3990600" cy="25632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dk2"/>
              </a:buClr>
              <a:buSzPts val="7200"/>
              <a:buFont typeface="Quattrocento Sans"/>
              <a:buNone/>
              <a:defRPr sz="7200" b="1">
                <a:solidFill>
                  <a:schemeClr val="dk2"/>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2_נקי - לוגו משמאל">
  <p:cSld name="22_נקי - לוגו משמאל">
    <p:spTree>
      <p:nvGrpSpPr>
        <p:cNvPr id="1" name="Shape 171"/>
        <p:cNvGrpSpPr/>
        <p:nvPr/>
      </p:nvGrpSpPr>
      <p:grpSpPr>
        <a:xfrm>
          <a:off x="0" y="0"/>
          <a:ext cx="0" cy="0"/>
          <a:chOff x="0" y="0"/>
          <a:chExt cx="0" cy="0"/>
        </a:xfrm>
      </p:grpSpPr>
      <p:sp>
        <p:nvSpPr>
          <p:cNvPr id="172" name="Google Shape;172;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34"/>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3_נקי - לוגו משמאל">
  <p:cSld name="23_נקי - לוגו משמאל">
    <p:spTree>
      <p:nvGrpSpPr>
        <p:cNvPr id="1" name="Shape 174"/>
        <p:cNvGrpSpPr/>
        <p:nvPr/>
      </p:nvGrpSpPr>
      <p:grpSpPr>
        <a:xfrm>
          <a:off x="0" y="0"/>
          <a:ext cx="0" cy="0"/>
          <a:chOff x="0" y="0"/>
          <a:chExt cx="0" cy="0"/>
        </a:xfrm>
      </p:grpSpPr>
      <p:sp>
        <p:nvSpPr>
          <p:cNvPr id="175" name="Google Shape;175;p35"/>
          <p:cNvSpPr/>
          <p:nvPr/>
        </p:nvSpPr>
        <p:spPr>
          <a:xfrm rot="-1860698">
            <a:off x="-1264738" y="4100513"/>
            <a:ext cx="2529477" cy="2920285"/>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 name="Google Shape;176;p35"/>
          <p:cNvSpPr/>
          <p:nvPr/>
        </p:nvSpPr>
        <p:spPr>
          <a:xfrm rot="-3037693">
            <a:off x="249573" y="4658886"/>
            <a:ext cx="1784938" cy="2060712"/>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7" name="Google Shape;177;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35"/>
          <p:cNvSpPr txBox="1">
            <a:spLocks noGrp="1"/>
          </p:cNvSpPr>
          <p:nvPr>
            <p:ph type="body" idx="1"/>
          </p:nvPr>
        </p:nvSpPr>
        <p:spPr>
          <a:xfrm>
            <a:off x="629841" y="1356122"/>
            <a:ext cx="79044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 משושה צידי כחול" type="obj">
  <p:cSld name="OBJECT">
    <p:spTree>
      <p:nvGrpSpPr>
        <p:cNvPr id="1" name="Shape 80"/>
        <p:cNvGrpSpPr/>
        <p:nvPr/>
      </p:nvGrpSpPr>
      <p:grpSpPr>
        <a:xfrm>
          <a:off x="0" y="0"/>
          <a:ext cx="0" cy="0"/>
          <a:chOff x="0" y="0"/>
          <a:chExt cx="0" cy="0"/>
        </a:xfrm>
      </p:grpSpPr>
      <p:sp>
        <p:nvSpPr>
          <p:cNvPr id="81" name="Google Shape;81;p18"/>
          <p:cNvSpPr/>
          <p:nvPr/>
        </p:nvSpPr>
        <p:spPr>
          <a:xfrm rot="-1212638">
            <a:off x="4437818" y="3638550"/>
            <a:ext cx="5203148" cy="6007040"/>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18"/>
          <p:cNvSpPr/>
          <p:nvPr/>
        </p:nvSpPr>
        <p:spPr>
          <a:xfrm>
            <a:off x="359569" y="1361984"/>
            <a:ext cx="2361481" cy="2726332"/>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rgbClr val="009EE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3" name="Google Shape;83;p18"/>
          <p:cNvSpPr txBox="1">
            <a:spLocks noGrp="1"/>
          </p:cNvSpPr>
          <p:nvPr>
            <p:ph type="title"/>
          </p:nvPr>
        </p:nvSpPr>
        <p:spPr>
          <a:xfrm>
            <a:off x="359569" y="1397479"/>
            <a:ext cx="2357700" cy="26526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lt1"/>
              </a:buClr>
              <a:buSzPts val="2700"/>
              <a:buFont typeface="Quattrocento Sans"/>
              <a:buNone/>
              <a:defRPr sz="2700" b="1">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 name="Google Shape;84;p18"/>
          <p:cNvSpPr txBox="1">
            <a:spLocks noGrp="1"/>
          </p:cNvSpPr>
          <p:nvPr>
            <p:ph type="body" idx="1"/>
          </p:nvPr>
        </p:nvSpPr>
        <p:spPr>
          <a:xfrm>
            <a:off x="2933700" y="1356122"/>
            <a:ext cx="55806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solidFill>
                  <a:schemeClr val="dk2"/>
                </a:solidFil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85" name="Google Shape;85;p18"/>
          <p:cNvGrpSpPr/>
          <p:nvPr/>
        </p:nvGrpSpPr>
        <p:grpSpPr>
          <a:xfrm>
            <a:off x="5682298" y="4496395"/>
            <a:ext cx="2832981" cy="421539"/>
            <a:chOff x="7244371" y="5913437"/>
            <a:chExt cx="4327144" cy="643865"/>
          </a:xfrm>
        </p:grpSpPr>
        <p:pic>
          <p:nvPicPr>
            <p:cNvPr id="86" name="Google Shape;86;p18"/>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87" name="Google Shape;87;p18"/>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נקי - לוגו משמאל">
  <p:cSld name="6_נקי - לוגו משמאל">
    <p:spTree>
      <p:nvGrpSpPr>
        <p:cNvPr id="1" name="Shape 179"/>
        <p:cNvGrpSpPr/>
        <p:nvPr/>
      </p:nvGrpSpPr>
      <p:grpSpPr>
        <a:xfrm>
          <a:off x="0" y="0"/>
          <a:ext cx="0" cy="0"/>
          <a:chOff x="0" y="0"/>
          <a:chExt cx="0" cy="0"/>
        </a:xfrm>
      </p:grpSpPr>
      <p:sp>
        <p:nvSpPr>
          <p:cNvPr id="180" name="Google Shape;180;p36"/>
          <p:cNvSpPr/>
          <p:nvPr/>
        </p:nvSpPr>
        <p:spPr>
          <a:xfrm rot="-1860698">
            <a:off x="-1264737" y="4071938"/>
            <a:ext cx="2529477" cy="2920285"/>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1" name="Google Shape;181;p36"/>
          <p:cNvSpPr/>
          <p:nvPr/>
        </p:nvSpPr>
        <p:spPr>
          <a:xfrm rot="-3167403">
            <a:off x="443237" y="4559009"/>
            <a:ext cx="1678582" cy="1946140"/>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2" name="Google Shape;18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36"/>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נקי - לוגו משמאל">
  <p:cSld name="17_נקי - לוגו משמאל">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6" name="Google Shape;186;p37"/>
          <p:cNvSpPr txBox="1">
            <a:spLocks noGrp="1"/>
          </p:cNvSpPr>
          <p:nvPr>
            <p:ph type="body" idx="1"/>
          </p:nvPr>
        </p:nvSpPr>
        <p:spPr>
          <a:xfrm>
            <a:off x="629841" y="1356122"/>
            <a:ext cx="79044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נקי - לוגו משמאל">
  <p:cSld name="3_נקי - לוגו משמאל">
    <p:spTree>
      <p:nvGrpSpPr>
        <p:cNvPr id="1" name="Shape 187"/>
        <p:cNvGrpSpPr/>
        <p:nvPr/>
      </p:nvGrpSpPr>
      <p:grpSpPr>
        <a:xfrm>
          <a:off x="0" y="0"/>
          <a:ext cx="0" cy="0"/>
          <a:chOff x="0" y="0"/>
          <a:chExt cx="0" cy="0"/>
        </a:xfrm>
      </p:grpSpPr>
      <p:sp>
        <p:nvSpPr>
          <p:cNvPr id="188" name="Google Shape;188;p38"/>
          <p:cNvSpPr/>
          <p:nvPr/>
        </p:nvSpPr>
        <p:spPr>
          <a:xfrm>
            <a:off x="7100888" y="4403558"/>
            <a:ext cx="2043300" cy="740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189" name="Google Shape;189;p38"/>
          <p:cNvPicPr preferRelativeResize="0"/>
          <p:nvPr/>
        </p:nvPicPr>
        <p:blipFill rotWithShape="1">
          <a:blip r:embed="rId2">
            <a:alphaModFix/>
          </a:blip>
          <a:srcRect/>
          <a:stretch/>
        </p:blipFill>
        <p:spPr>
          <a:xfrm>
            <a:off x="359569" y="4577276"/>
            <a:ext cx="1591143" cy="319154"/>
          </a:xfrm>
          <a:prstGeom prst="rect">
            <a:avLst/>
          </a:prstGeom>
          <a:noFill/>
          <a:ln>
            <a:noFill/>
          </a:ln>
        </p:spPr>
      </p:pic>
      <p:sp>
        <p:nvSpPr>
          <p:cNvPr id="190" name="Google Shape;190;p38"/>
          <p:cNvSpPr/>
          <p:nvPr/>
        </p:nvSpPr>
        <p:spPr>
          <a:xfrm rot="-1743402">
            <a:off x="7953455" y="4115492"/>
            <a:ext cx="2529477" cy="2920283"/>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1" name="Google Shape;191;p38"/>
          <p:cNvSpPr/>
          <p:nvPr/>
        </p:nvSpPr>
        <p:spPr>
          <a:xfrm rot="-2920398">
            <a:off x="7036818" y="4695229"/>
            <a:ext cx="1784938" cy="2060712"/>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2" name="Google Shape;192;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3" name="Google Shape;193;p38"/>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1_נקי - לוגו משמאל">
  <p:cSld name="21_נקי - לוגו משמאל">
    <p:spTree>
      <p:nvGrpSpPr>
        <p:cNvPr id="1" name="Shape 194"/>
        <p:cNvGrpSpPr/>
        <p:nvPr/>
      </p:nvGrpSpPr>
      <p:grpSpPr>
        <a:xfrm>
          <a:off x="0" y="0"/>
          <a:ext cx="0" cy="0"/>
          <a:chOff x="0" y="0"/>
          <a:chExt cx="0" cy="0"/>
        </a:xfrm>
      </p:grpSpPr>
      <p:sp>
        <p:nvSpPr>
          <p:cNvPr id="195" name="Google Shape;195;p39"/>
          <p:cNvSpPr/>
          <p:nvPr/>
        </p:nvSpPr>
        <p:spPr>
          <a:xfrm>
            <a:off x="7100888" y="4403558"/>
            <a:ext cx="2043300" cy="740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pic>
        <p:nvPicPr>
          <p:cNvPr id="196" name="Google Shape;196;p39"/>
          <p:cNvPicPr preferRelativeResize="0"/>
          <p:nvPr/>
        </p:nvPicPr>
        <p:blipFill rotWithShape="1">
          <a:blip r:embed="rId2">
            <a:alphaModFix/>
          </a:blip>
          <a:srcRect/>
          <a:stretch/>
        </p:blipFill>
        <p:spPr>
          <a:xfrm>
            <a:off x="359569" y="4577276"/>
            <a:ext cx="1591143" cy="319154"/>
          </a:xfrm>
          <a:prstGeom prst="rect">
            <a:avLst/>
          </a:prstGeom>
          <a:noFill/>
          <a:ln>
            <a:noFill/>
          </a:ln>
        </p:spPr>
      </p:pic>
      <p:sp>
        <p:nvSpPr>
          <p:cNvPr id="197" name="Google Shape;197;p39"/>
          <p:cNvSpPr/>
          <p:nvPr/>
        </p:nvSpPr>
        <p:spPr>
          <a:xfrm rot="-1743402">
            <a:off x="7953455" y="4115492"/>
            <a:ext cx="2529477" cy="2920283"/>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8" name="Google Shape;198;p39"/>
          <p:cNvSpPr/>
          <p:nvPr/>
        </p:nvSpPr>
        <p:spPr>
          <a:xfrm rot="-3167403">
            <a:off x="7283153" y="4645428"/>
            <a:ext cx="1678582" cy="1946140"/>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9" name="Google Shape;199;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9"/>
          <p:cNvSpPr txBox="1">
            <a:spLocks noGrp="1"/>
          </p:cNvSpPr>
          <p:nvPr>
            <p:ph type="body" idx="1"/>
          </p:nvPr>
        </p:nvSpPr>
        <p:spPr>
          <a:xfrm>
            <a:off x="629841" y="1356122"/>
            <a:ext cx="78759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נקי - לוגו משמאל">
  <p:cSld name="8_נקי - לוגו משמאל">
    <p:spTree>
      <p:nvGrpSpPr>
        <p:cNvPr id="1" name="Shape 201"/>
        <p:cNvGrpSpPr/>
        <p:nvPr/>
      </p:nvGrpSpPr>
      <p:grpSpPr>
        <a:xfrm>
          <a:off x="0" y="0"/>
          <a:ext cx="0" cy="0"/>
          <a:chOff x="0" y="0"/>
          <a:chExt cx="0" cy="0"/>
        </a:xfrm>
      </p:grpSpPr>
      <p:sp>
        <p:nvSpPr>
          <p:cNvPr id="202" name="Google Shape;202;p40"/>
          <p:cNvSpPr/>
          <p:nvPr/>
        </p:nvSpPr>
        <p:spPr>
          <a:xfrm rot="783703">
            <a:off x="-686060" y="3894569"/>
            <a:ext cx="3227456" cy="3347499"/>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3" name="Google Shape;203;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4" name="Google Shape;204;p40"/>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חץ עליון מלא כחול">
  <p:cSld name="2_חץ עליון מלא כחול">
    <p:spTree>
      <p:nvGrpSpPr>
        <p:cNvPr id="1" name="Shape 205"/>
        <p:cNvGrpSpPr/>
        <p:nvPr/>
      </p:nvGrpSpPr>
      <p:grpSpPr>
        <a:xfrm>
          <a:off x="0" y="0"/>
          <a:ext cx="0" cy="0"/>
          <a:chOff x="0" y="0"/>
          <a:chExt cx="0" cy="0"/>
        </a:xfrm>
      </p:grpSpPr>
      <p:sp>
        <p:nvSpPr>
          <p:cNvPr id="206" name="Google Shape;206;p41"/>
          <p:cNvSpPr/>
          <p:nvPr/>
        </p:nvSpPr>
        <p:spPr>
          <a:xfrm rot="-1212637">
            <a:off x="6345270" y="3743523"/>
            <a:ext cx="3960197" cy="4572050"/>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07" name="Google Shape;207;p41"/>
          <p:cNvPicPr preferRelativeResize="0"/>
          <p:nvPr/>
        </p:nvPicPr>
        <p:blipFill rotWithShape="1">
          <a:blip r:embed="rId2">
            <a:alphaModFix/>
          </a:blip>
          <a:srcRect/>
          <a:stretch/>
        </p:blipFill>
        <p:spPr>
          <a:xfrm>
            <a:off x="7294561" y="4546949"/>
            <a:ext cx="1591143" cy="319154"/>
          </a:xfrm>
          <a:prstGeom prst="rect">
            <a:avLst/>
          </a:prstGeom>
          <a:noFill/>
          <a:ln>
            <a:noFill/>
          </a:ln>
        </p:spPr>
      </p:pic>
      <p:sp>
        <p:nvSpPr>
          <p:cNvPr id="208" name="Google Shape;208;p41"/>
          <p:cNvSpPr/>
          <p:nvPr/>
        </p:nvSpPr>
        <p:spPr>
          <a:xfrm>
            <a:off x="359569" y="-6469"/>
            <a:ext cx="2363010" cy="1558092"/>
          </a:xfrm>
          <a:custGeom>
            <a:avLst/>
            <a:gdLst/>
            <a:ahLst/>
            <a:cxnLst/>
            <a:rect l="l" t="t" r="r" b="b"/>
            <a:pathLst>
              <a:path w="693" h="456" extrusionOk="0">
                <a:moveTo>
                  <a:pt x="0" y="0"/>
                </a:moveTo>
                <a:cubicBezTo>
                  <a:pt x="0" y="222"/>
                  <a:pt x="0" y="222"/>
                  <a:pt x="0" y="222"/>
                </a:cubicBezTo>
                <a:cubicBezTo>
                  <a:pt x="0" y="222"/>
                  <a:pt x="0" y="256"/>
                  <a:pt x="30" y="273"/>
                </a:cubicBezTo>
                <a:cubicBezTo>
                  <a:pt x="317" y="439"/>
                  <a:pt x="317" y="439"/>
                  <a:pt x="317" y="439"/>
                </a:cubicBezTo>
                <a:cubicBezTo>
                  <a:pt x="317" y="439"/>
                  <a:pt x="347" y="456"/>
                  <a:pt x="376" y="439"/>
                </a:cubicBezTo>
                <a:cubicBezTo>
                  <a:pt x="664" y="273"/>
                  <a:pt x="664" y="273"/>
                  <a:pt x="664" y="273"/>
                </a:cubicBezTo>
                <a:cubicBezTo>
                  <a:pt x="664" y="273"/>
                  <a:pt x="693" y="256"/>
                  <a:pt x="693" y="222"/>
                </a:cubicBezTo>
                <a:cubicBezTo>
                  <a:pt x="693" y="0"/>
                  <a:pt x="693" y="0"/>
                  <a:pt x="693" y="0"/>
                </a:cubicBezTo>
                <a:lnTo>
                  <a:pt x="0" y="0"/>
                </a:lnTo>
                <a:close/>
              </a:path>
            </a:pathLst>
          </a:custGeom>
          <a:solidFill>
            <a:srgbClr val="009EE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9" name="Google Shape;209;p41"/>
          <p:cNvSpPr txBox="1">
            <a:spLocks noGrp="1"/>
          </p:cNvSpPr>
          <p:nvPr>
            <p:ph type="title"/>
          </p:nvPr>
        </p:nvSpPr>
        <p:spPr>
          <a:xfrm>
            <a:off x="359569" y="154924"/>
            <a:ext cx="2351100" cy="11973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lt1"/>
              </a:buClr>
              <a:buSzPts val="2700"/>
              <a:buFont typeface="Quattrocento Sans"/>
              <a:buNone/>
              <a:defRPr sz="2700" b="1">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p41"/>
          <p:cNvSpPr txBox="1">
            <a:spLocks noGrp="1"/>
          </p:cNvSpPr>
          <p:nvPr>
            <p:ph type="body" idx="1"/>
          </p:nvPr>
        </p:nvSpPr>
        <p:spPr>
          <a:xfrm>
            <a:off x="629840" y="1653779"/>
            <a:ext cx="7884300" cy="27813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solidFill>
                  <a:schemeClr val="dk2"/>
                </a:solidFil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חץ עליון מלא ורוד">
  <p:cSld name="1_חץ עליון מלא ורוד">
    <p:spTree>
      <p:nvGrpSpPr>
        <p:cNvPr id="1" name="Shape 217"/>
        <p:cNvGrpSpPr/>
        <p:nvPr/>
      </p:nvGrpSpPr>
      <p:grpSpPr>
        <a:xfrm>
          <a:off x="0" y="0"/>
          <a:ext cx="0" cy="0"/>
          <a:chOff x="0" y="0"/>
          <a:chExt cx="0" cy="0"/>
        </a:xfrm>
      </p:grpSpPr>
      <p:sp>
        <p:nvSpPr>
          <p:cNvPr id="218" name="Google Shape;218;p43"/>
          <p:cNvSpPr/>
          <p:nvPr/>
        </p:nvSpPr>
        <p:spPr>
          <a:xfrm rot="-2856993">
            <a:off x="-1036102" y="3795936"/>
            <a:ext cx="3960197" cy="4572050"/>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9" name="Google Shape;219;p43"/>
          <p:cNvSpPr/>
          <p:nvPr/>
        </p:nvSpPr>
        <p:spPr>
          <a:xfrm>
            <a:off x="6208279" y="-6469"/>
            <a:ext cx="2363010" cy="1558092"/>
          </a:xfrm>
          <a:custGeom>
            <a:avLst/>
            <a:gdLst/>
            <a:ahLst/>
            <a:cxnLst/>
            <a:rect l="l" t="t" r="r" b="b"/>
            <a:pathLst>
              <a:path w="693" h="456" extrusionOk="0">
                <a:moveTo>
                  <a:pt x="0" y="0"/>
                </a:moveTo>
                <a:cubicBezTo>
                  <a:pt x="0" y="222"/>
                  <a:pt x="0" y="222"/>
                  <a:pt x="0" y="222"/>
                </a:cubicBezTo>
                <a:cubicBezTo>
                  <a:pt x="0" y="222"/>
                  <a:pt x="0" y="256"/>
                  <a:pt x="30" y="273"/>
                </a:cubicBezTo>
                <a:cubicBezTo>
                  <a:pt x="317" y="439"/>
                  <a:pt x="317" y="439"/>
                  <a:pt x="317" y="439"/>
                </a:cubicBezTo>
                <a:cubicBezTo>
                  <a:pt x="317" y="439"/>
                  <a:pt x="347" y="456"/>
                  <a:pt x="376" y="439"/>
                </a:cubicBezTo>
                <a:cubicBezTo>
                  <a:pt x="664" y="273"/>
                  <a:pt x="664" y="273"/>
                  <a:pt x="664" y="273"/>
                </a:cubicBezTo>
                <a:cubicBezTo>
                  <a:pt x="664" y="273"/>
                  <a:pt x="693" y="256"/>
                  <a:pt x="693" y="222"/>
                </a:cubicBezTo>
                <a:cubicBezTo>
                  <a:pt x="693" y="0"/>
                  <a:pt x="693" y="0"/>
                  <a:pt x="693" y="0"/>
                </a:cubicBezTo>
                <a:lnTo>
                  <a:pt x="0" y="0"/>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0" name="Google Shape;220;p43"/>
          <p:cNvSpPr txBox="1">
            <a:spLocks noGrp="1"/>
          </p:cNvSpPr>
          <p:nvPr>
            <p:ph type="title"/>
          </p:nvPr>
        </p:nvSpPr>
        <p:spPr>
          <a:xfrm>
            <a:off x="6208279" y="174331"/>
            <a:ext cx="2377200" cy="12954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lt1"/>
              </a:buClr>
              <a:buSzPts val="2700"/>
              <a:buFont typeface="Quattrocento Sans"/>
              <a:buNone/>
              <a:defRPr sz="2700" b="1">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1" name="Google Shape;221;p43"/>
          <p:cNvSpPr txBox="1">
            <a:spLocks noGrp="1"/>
          </p:cNvSpPr>
          <p:nvPr>
            <p:ph type="body" idx="1"/>
          </p:nvPr>
        </p:nvSpPr>
        <p:spPr>
          <a:xfrm>
            <a:off x="629841" y="1653779"/>
            <a:ext cx="7884300" cy="27813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solidFill>
                  <a:schemeClr val="dk2"/>
                </a:solidFil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חץ עליון מלא ורוד">
  <p:cSld name="חץ עליון מלא ורוד">
    <p:spTree>
      <p:nvGrpSpPr>
        <p:cNvPr id="1" name="Shape 222"/>
        <p:cNvGrpSpPr/>
        <p:nvPr/>
      </p:nvGrpSpPr>
      <p:grpSpPr>
        <a:xfrm>
          <a:off x="0" y="0"/>
          <a:ext cx="0" cy="0"/>
          <a:chOff x="0" y="0"/>
          <a:chExt cx="0" cy="0"/>
        </a:xfrm>
      </p:grpSpPr>
      <p:sp>
        <p:nvSpPr>
          <p:cNvPr id="223" name="Google Shape;223;p44"/>
          <p:cNvSpPr/>
          <p:nvPr/>
        </p:nvSpPr>
        <p:spPr>
          <a:xfrm rot="-2370923">
            <a:off x="-1198531" y="3823006"/>
            <a:ext cx="3960198" cy="4572050"/>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4" name="Google Shape;224;p44"/>
          <p:cNvSpPr/>
          <p:nvPr/>
        </p:nvSpPr>
        <p:spPr>
          <a:xfrm>
            <a:off x="6208279" y="-6469"/>
            <a:ext cx="2363010" cy="1558092"/>
          </a:xfrm>
          <a:custGeom>
            <a:avLst/>
            <a:gdLst/>
            <a:ahLst/>
            <a:cxnLst/>
            <a:rect l="l" t="t" r="r" b="b"/>
            <a:pathLst>
              <a:path w="693" h="456" extrusionOk="0">
                <a:moveTo>
                  <a:pt x="0" y="0"/>
                </a:moveTo>
                <a:cubicBezTo>
                  <a:pt x="0" y="222"/>
                  <a:pt x="0" y="222"/>
                  <a:pt x="0" y="222"/>
                </a:cubicBezTo>
                <a:cubicBezTo>
                  <a:pt x="0" y="222"/>
                  <a:pt x="0" y="256"/>
                  <a:pt x="30" y="273"/>
                </a:cubicBezTo>
                <a:cubicBezTo>
                  <a:pt x="317" y="439"/>
                  <a:pt x="317" y="439"/>
                  <a:pt x="317" y="439"/>
                </a:cubicBezTo>
                <a:cubicBezTo>
                  <a:pt x="317" y="439"/>
                  <a:pt x="347" y="456"/>
                  <a:pt x="376" y="439"/>
                </a:cubicBezTo>
                <a:cubicBezTo>
                  <a:pt x="664" y="273"/>
                  <a:pt x="664" y="273"/>
                  <a:pt x="664" y="273"/>
                </a:cubicBezTo>
                <a:cubicBezTo>
                  <a:pt x="664" y="273"/>
                  <a:pt x="693" y="256"/>
                  <a:pt x="693" y="222"/>
                </a:cubicBezTo>
                <a:cubicBezTo>
                  <a:pt x="693" y="0"/>
                  <a:pt x="693" y="0"/>
                  <a:pt x="693" y="0"/>
                </a:cubicBezTo>
                <a:lnTo>
                  <a:pt x="0"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5" name="Google Shape;225;p44"/>
          <p:cNvSpPr txBox="1">
            <a:spLocks noGrp="1"/>
          </p:cNvSpPr>
          <p:nvPr>
            <p:ph type="title"/>
          </p:nvPr>
        </p:nvSpPr>
        <p:spPr>
          <a:xfrm>
            <a:off x="6208279" y="174331"/>
            <a:ext cx="2377200" cy="12954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lt1"/>
              </a:buClr>
              <a:buSzPts val="2700"/>
              <a:buFont typeface="Quattrocento Sans"/>
              <a:buNone/>
              <a:defRPr sz="2700" b="1">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p44"/>
          <p:cNvSpPr txBox="1">
            <a:spLocks noGrp="1"/>
          </p:cNvSpPr>
          <p:nvPr>
            <p:ph type="body" idx="1"/>
          </p:nvPr>
        </p:nvSpPr>
        <p:spPr>
          <a:xfrm>
            <a:off x="629841" y="1653779"/>
            <a:ext cx="7884300" cy="27813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solidFill>
                  <a:schemeClr val="dk2"/>
                </a:solidFil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 משושה צידי כחול">
  <p:cSld name="1_ משושה צידי כחול">
    <p:spTree>
      <p:nvGrpSpPr>
        <p:cNvPr id="1" name="Shape 227"/>
        <p:cNvGrpSpPr/>
        <p:nvPr/>
      </p:nvGrpSpPr>
      <p:grpSpPr>
        <a:xfrm>
          <a:off x="0" y="0"/>
          <a:ext cx="0" cy="0"/>
          <a:chOff x="0" y="0"/>
          <a:chExt cx="0" cy="0"/>
        </a:xfrm>
      </p:grpSpPr>
      <p:sp>
        <p:nvSpPr>
          <p:cNvPr id="228" name="Google Shape;228;p45"/>
          <p:cNvSpPr/>
          <p:nvPr/>
        </p:nvSpPr>
        <p:spPr>
          <a:xfrm>
            <a:off x="359569" y="1361984"/>
            <a:ext cx="2361481" cy="2726332"/>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rgbClr val="009EE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29" name="Google Shape;229;p45"/>
          <p:cNvSpPr txBox="1">
            <a:spLocks noGrp="1"/>
          </p:cNvSpPr>
          <p:nvPr>
            <p:ph type="title"/>
          </p:nvPr>
        </p:nvSpPr>
        <p:spPr>
          <a:xfrm>
            <a:off x="359569" y="1397479"/>
            <a:ext cx="2357700" cy="26526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lt1"/>
              </a:buClr>
              <a:buSzPts val="2700"/>
              <a:buFont typeface="Quattrocento Sans"/>
              <a:buNone/>
              <a:defRPr sz="2700" b="1">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0" name="Google Shape;230;p45"/>
          <p:cNvSpPr txBox="1">
            <a:spLocks noGrp="1"/>
          </p:cNvSpPr>
          <p:nvPr>
            <p:ph type="body" idx="1"/>
          </p:nvPr>
        </p:nvSpPr>
        <p:spPr>
          <a:xfrm>
            <a:off x="2933700" y="1356122"/>
            <a:ext cx="55806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solidFill>
                  <a:schemeClr val="dk2"/>
                </a:solidFil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 משושה צידי ורוד">
  <p:cSld name=" משושה צידי ורוד">
    <p:spTree>
      <p:nvGrpSpPr>
        <p:cNvPr id="1" name="Shape 231"/>
        <p:cNvGrpSpPr/>
        <p:nvPr/>
      </p:nvGrpSpPr>
      <p:grpSpPr>
        <a:xfrm>
          <a:off x="0" y="0"/>
          <a:ext cx="0" cy="0"/>
          <a:chOff x="0" y="0"/>
          <a:chExt cx="0" cy="0"/>
        </a:xfrm>
      </p:grpSpPr>
      <p:sp>
        <p:nvSpPr>
          <p:cNvPr id="232" name="Google Shape;232;p46"/>
          <p:cNvSpPr/>
          <p:nvPr/>
        </p:nvSpPr>
        <p:spPr>
          <a:xfrm rot="-2370923">
            <a:off x="-591962" y="3877323"/>
            <a:ext cx="5272005" cy="6086535"/>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3" name="Google Shape;233;p46"/>
          <p:cNvSpPr/>
          <p:nvPr/>
        </p:nvSpPr>
        <p:spPr>
          <a:xfrm>
            <a:off x="6405437" y="1361984"/>
            <a:ext cx="2361481" cy="2726332"/>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 name="Google Shape;234;p46"/>
          <p:cNvSpPr txBox="1">
            <a:spLocks noGrp="1"/>
          </p:cNvSpPr>
          <p:nvPr>
            <p:ph type="title"/>
          </p:nvPr>
        </p:nvSpPr>
        <p:spPr>
          <a:xfrm>
            <a:off x="6405437" y="1391009"/>
            <a:ext cx="2364300" cy="26721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lt1"/>
              </a:buClr>
              <a:buSzPts val="2700"/>
              <a:buFont typeface="Quattrocento Sans"/>
              <a:buNone/>
              <a:defRPr sz="2700" b="1">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5" name="Google Shape;235;p46"/>
          <p:cNvSpPr/>
          <p:nvPr/>
        </p:nvSpPr>
        <p:spPr>
          <a:xfrm>
            <a:off x="5355772" y="4359727"/>
            <a:ext cx="3624300" cy="6693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236" name="Google Shape;236;p46"/>
          <p:cNvSpPr txBox="1">
            <a:spLocks noGrp="1"/>
          </p:cNvSpPr>
          <p:nvPr>
            <p:ph type="body" idx="1"/>
          </p:nvPr>
        </p:nvSpPr>
        <p:spPr>
          <a:xfrm>
            <a:off x="629841" y="1356122"/>
            <a:ext cx="56184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solidFill>
                  <a:schemeClr val="dk2"/>
                </a:solidFill>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237" name="Google Shape;237;p46"/>
          <p:cNvGrpSpPr/>
          <p:nvPr/>
        </p:nvGrpSpPr>
        <p:grpSpPr>
          <a:xfrm>
            <a:off x="629796" y="4496395"/>
            <a:ext cx="2832981" cy="421539"/>
            <a:chOff x="7244371" y="5913437"/>
            <a:chExt cx="4327144" cy="643865"/>
          </a:xfrm>
        </p:grpSpPr>
        <p:pic>
          <p:nvPicPr>
            <p:cNvPr id="238" name="Google Shape;238;p46"/>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239" name="Google Shape;239;p46"/>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בנק">
  <p:cSld name="1_בנק">
    <p:spTree>
      <p:nvGrpSpPr>
        <p:cNvPr id="1" name="Shape 88"/>
        <p:cNvGrpSpPr/>
        <p:nvPr/>
      </p:nvGrpSpPr>
      <p:grpSpPr>
        <a:xfrm>
          <a:off x="0" y="0"/>
          <a:ext cx="0" cy="0"/>
          <a:chOff x="0" y="0"/>
          <a:chExt cx="0" cy="0"/>
        </a:xfrm>
      </p:grpSpPr>
      <p:grpSp>
        <p:nvGrpSpPr>
          <p:cNvPr id="89" name="Google Shape;89;p19"/>
          <p:cNvGrpSpPr/>
          <p:nvPr/>
        </p:nvGrpSpPr>
        <p:grpSpPr>
          <a:xfrm>
            <a:off x="629796" y="4496395"/>
            <a:ext cx="2832981" cy="421539"/>
            <a:chOff x="7244371" y="5913437"/>
            <a:chExt cx="4327144" cy="643865"/>
          </a:xfrm>
        </p:grpSpPr>
        <p:pic>
          <p:nvPicPr>
            <p:cNvPr id="90" name="Google Shape;90;p19"/>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91" name="Google Shape;91;p19"/>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
        <p:nvSpPr>
          <p:cNvPr id="92" name="Google Shape;92;p19"/>
          <p:cNvSpPr/>
          <p:nvPr/>
        </p:nvSpPr>
        <p:spPr>
          <a:xfrm>
            <a:off x="5044240" y="4286250"/>
            <a:ext cx="3780900" cy="749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 משושה צידי ורוד" preserve="1">
  <p:cSld name="1_ משושה צידי ורוד">
    <p:spTree>
      <p:nvGrpSpPr>
        <p:cNvPr id="1" name="Shape 231"/>
        <p:cNvGrpSpPr/>
        <p:nvPr/>
      </p:nvGrpSpPr>
      <p:grpSpPr>
        <a:xfrm>
          <a:off x="0" y="0"/>
          <a:ext cx="0" cy="0"/>
          <a:chOff x="0" y="0"/>
          <a:chExt cx="0" cy="0"/>
        </a:xfrm>
      </p:grpSpPr>
      <p:sp>
        <p:nvSpPr>
          <p:cNvPr id="233" name="Google Shape;233;p46"/>
          <p:cNvSpPr/>
          <p:nvPr/>
        </p:nvSpPr>
        <p:spPr>
          <a:xfrm>
            <a:off x="6405834" y="1034062"/>
            <a:ext cx="2361481" cy="2726332"/>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4" name="Google Shape;234;p46"/>
          <p:cNvSpPr txBox="1">
            <a:spLocks noGrp="1"/>
          </p:cNvSpPr>
          <p:nvPr>
            <p:ph type="title"/>
          </p:nvPr>
        </p:nvSpPr>
        <p:spPr>
          <a:xfrm>
            <a:off x="6405834" y="1584718"/>
            <a:ext cx="2364300" cy="1763879"/>
          </a:xfrm>
          <a:prstGeom prst="rect">
            <a:avLst/>
          </a:prstGeom>
          <a:noFill/>
          <a:ln>
            <a:noFill/>
          </a:ln>
        </p:spPr>
        <p:txBody>
          <a:bodyPr spcFirstLastPara="1" wrap="square" lIns="68575" tIns="34275" rIns="68575" bIns="34275" anchor="ctr" anchorCtr="0">
            <a:normAutofit/>
          </a:bodyPr>
          <a:lstStyle>
            <a:lvl1pPr lvl="0" algn="ctr" rtl="1">
              <a:lnSpc>
                <a:spcPct val="70000"/>
              </a:lnSpc>
              <a:spcBef>
                <a:spcPts val="0"/>
              </a:spcBef>
              <a:spcAft>
                <a:spcPts val="0"/>
              </a:spcAft>
              <a:buClr>
                <a:schemeClr val="lt1"/>
              </a:buClr>
              <a:buSzPts val="2700"/>
              <a:buFont typeface="Quattrocento Sans"/>
              <a:buNone/>
              <a:defRPr sz="2700" b="1">
                <a:solidFill>
                  <a:schemeClr val="lt1"/>
                </a:solidFill>
                <a:latin typeface="Quattrocento Sans"/>
                <a:ea typeface="Quattrocento Sans"/>
                <a:cs typeface="+mn-c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236" name="Google Shape;236;p46"/>
          <p:cNvSpPr txBox="1">
            <a:spLocks noGrp="1"/>
          </p:cNvSpPr>
          <p:nvPr>
            <p:ph type="body" idx="1"/>
          </p:nvPr>
        </p:nvSpPr>
        <p:spPr>
          <a:xfrm>
            <a:off x="630238" y="1028200"/>
            <a:ext cx="5618400" cy="3078900"/>
          </a:xfrm>
          <a:prstGeom prst="rect">
            <a:avLst/>
          </a:prstGeom>
          <a:noFill/>
          <a:ln>
            <a:noFill/>
          </a:ln>
        </p:spPr>
        <p:txBody>
          <a:bodyPr spcFirstLastPara="1" wrap="square" lIns="68575" tIns="34275" rIns="68575" bIns="34275" anchor="t" anchorCtr="0">
            <a:normAutofit/>
          </a:bodyPr>
          <a:lstStyle>
            <a:lvl1pPr marL="457200" lvl="0" indent="-228600" algn="r" rtl="1">
              <a:lnSpc>
                <a:spcPct val="100000"/>
              </a:lnSpc>
              <a:spcBef>
                <a:spcPts val="0"/>
              </a:spcBef>
              <a:spcAft>
                <a:spcPts val="0"/>
              </a:spcAft>
              <a:buSzPts val="1100"/>
              <a:buNone/>
              <a:defRPr>
                <a:solidFill>
                  <a:schemeClr val="dk2"/>
                </a:solidFill>
                <a:cs typeface="+mn-cs"/>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0151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נקי">
  <p:cSld name="נקי">
    <p:spTree>
      <p:nvGrpSpPr>
        <p:cNvPr id="1" name="Shape 240"/>
        <p:cNvGrpSpPr/>
        <p:nvPr/>
      </p:nvGrpSpPr>
      <p:grpSpPr>
        <a:xfrm>
          <a:off x="0" y="0"/>
          <a:ext cx="0" cy="0"/>
          <a:chOff x="0" y="0"/>
          <a:chExt cx="0" cy="0"/>
        </a:xfrm>
      </p:grpSpPr>
      <p:sp>
        <p:nvSpPr>
          <p:cNvPr id="241" name="Google Shape;241;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2" name="Google Shape;242;p47"/>
          <p:cNvSpPr txBox="1">
            <a:spLocks noGrp="1"/>
          </p:cNvSpPr>
          <p:nvPr>
            <p:ph type="body" idx="1"/>
          </p:nvPr>
        </p:nvSpPr>
        <p:spPr>
          <a:xfrm>
            <a:off x="629841" y="1356122"/>
            <a:ext cx="7884300" cy="31491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1 - Basic Blank">
  <p:cSld name="B1 - Basic Blank">
    <p:spTree>
      <p:nvGrpSpPr>
        <p:cNvPr id="1" name="Shape 243"/>
        <p:cNvGrpSpPr/>
        <p:nvPr/>
      </p:nvGrpSpPr>
      <p:grpSpPr>
        <a:xfrm>
          <a:off x="0" y="0"/>
          <a:ext cx="0" cy="0"/>
          <a:chOff x="0" y="0"/>
          <a:chExt cx="0" cy="0"/>
        </a:xfrm>
      </p:grpSpPr>
      <p:sp>
        <p:nvSpPr>
          <p:cNvPr id="244" name="Google Shape;244;p48"/>
          <p:cNvSpPr txBox="1">
            <a:spLocks noGrp="1"/>
          </p:cNvSpPr>
          <p:nvPr>
            <p:ph type="body" idx="1"/>
          </p:nvPr>
        </p:nvSpPr>
        <p:spPr>
          <a:xfrm>
            <a:off x="428737" y="1216230"/>
            <a:ext cx="8286900" cy="3167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Clr>
                <a:schemeClr val="accent2"/>
              </a:buClr>
              <a:buSzPts val="1500"/>
              <a:buNone/>
              <a:defRPr>
                <a:solidFill>
                  <a:schemeClr val="accent2"/>
                </a:solidFill>
              </a:defRPr>
            </a:lvl1pPr>
            <a:lvl2pPr marL="914400" lvl="1" indent="-317500" algn="l" rtl="0">
              <a:lnSpc>
                <a:spcPct val="100000"/>
              </a:lnSpc>
              <a:spcBef>
                <a:spcPts val="200"/>
              </a:spcBef>
              <a:spcAft>
                <a:spcPts val="0"/>
              </a:spcAft>
              <a:buClr>
                <a:schemeClr val="accent2"/>
              </a:buClr>
              <a:buSzPts val="1400"/>
              <a:buChar char="•"/>
              <a:defRPr>
                <a:solidFill>
                  <a:schemeClr val="accent2"/>
                </a:solidFill>
              </a:defRPr>
            </a:lvl2pPr>
            <a:lvl3pPr marL="1371600" lvl="2" indent="-304800" algn="l" rtl="0">
              <a:lnSpc>
                <a:spcPct val="100000"/>
              </a:lnSpc>
              <a:spcBef>
                <a:spcPts val="500"/>
              </a:spcBef>
              <a:spcAft>
                <a:spcPts val="0"/>
              </a:spcAft>
              <a:buClr>
                <a:schemeClr val="accent2"/>
              </a:buClr>
              <a:buSzPts val="1200"/>
              <a:buChar char="•"/>
              <a:defRPr>
                <a:solidFill>
                  <a:schemeClr val="accent2"/>
                </a:solidFill>
              </a:defRPr>
            </a:lvl3pPr>
            <a:lvl4pPr marL="1828800" lvl="3" indent="-298450" algn="l" rtl="0">
              <a:lnSpc>
                <a:spcPct val="100000"/>
              </a:lnSpc>
              <a:spcBef>
                <a:spcPts val="500"/>
              </a:spcBef>
              <a:spcAft>
                <a:spcPts val="0"/>
              </a:spcAft>
              <a:buClr>
                <a:schemeClr val="accent2"/>
              </a:buClr>
              <a:buSzPts val="1100"/>
              <a:buChar char="•"/>
              <a:defRPr>
                <a:solidFill>
                  <a:schemeClr val="accent2"/>
                </a:solidFill>
              </a:defRPr>
            </a:lvl4pPr>
            <a:lvl5pPr marL="2286000" lvl="4" indent="-228600" algn="l" rtl="0">
              <a:lnSpc>
                <a:spcPct val="100000"/>
              </a:lnSpc>
              <a:spcBef>
                <a:spcPts val="500"/>
              </a:spcBef>
              <a:spcAft>
                <a:spcPts val="0"/>
              </a:spcAft>
              <a:buSzPts val="1100"/>
              <a:buNone/>
              <a:defRPr>
                <a:solidFill>
                  <a:schemeClr val="accent2"/>
                </a:solidFill>
              </a:defRPr>
            </a:lvl5pPr>
            <a:lvl6pPr marL="2743200" lvl="5" indent="-317500" algn="l" rtl="0">
              <a:lnSpc>
                <a:spcPct val="100000"/>
              </a:lnSpc>
              <a:spcBef>
                <a:spcPts val="500"/>
              </a:spcBef>
              <a:spcAft>
                <a:spcPts val="0"/>
              </a:spcAft>
              <a:buClr>
                <a:schemeClr val="lt2"/>
              </a:buClr>
              <a:buSzPts val="1400"/>
              <a:buChar char="•"/>
              <a:defRPr/>
            </a:lvl6pPr>
            <a:lvl7pPr marL="3200400" lvl="6" indent="-317500" algn="l" rtl="0">
              <a:lnSpc>
                <a:spcPct val="100000"/>
              </a:lnSpc>
              <a:spcBef>
                <a:spcPts val="300"/>
              </a:spcBef>
              <a:spcAft>
                <a:spcPts val="0"/>
              </a:spcAft>
              <a:buClr>
                <a:schemeClr val="lt2"/>
              </a:buClr>
              <a:buSzPts val="1400"/>
              <a:buChar char="•"/>
              <a:defRPr/>
            </a:lvl7pPr>
            <a:lvl8pPr marL="3657600" lvl="7" indent="-317500" algn="l" rtl="0">
              <a:lnSpc>
                <a:spcPct val="100000"/>
              </a:lnSpc>
              <a:spcBef>
                <a:spcPts val="300"/>
              </a:spcBef>
              <a:spcAft>
                <a:spcPts val="0"/>
              </a:spcAft>
              <a:buClr>
                <a:schemeClr val="lt2"/>
              </a:buClr>
              <a:buSzPts val="1400"/>
              <a:buChar char="•"/>
              <a:defRPr/>
            </a:lvl8pPr>
            <a:lvl9pPr marL="4114800" lvl="8" indent="-317500" algn="l" rtl="0">
              <a:lnSpc>
                <a:spcPct val="100000"/>
              </a:lnSpc>
              <a:spcBef>
                <a:spcPts val="300"/>
              </a:spcBef>
              <a:spcAft>
                <a:spcPts val="0"/>
              </a:spcAft>
              <a:buClr>
                <a:schemeClr val="lt2"/>
              </a:buClr>
              <a:buSzPts val="1400"/>
              <a:buChar char="•"/>
              <a:defRPr/>
            </a:lvl9pPr>
          </a:lstStyle>
          <a:p>
            <a:endParaRPr/>
          </a:p>
        </p:txBody>
      </p:sp>
      <p:sp>
        <p:nvSpPr>
          <p:cNvPr id="245" name="Google Shape;245;p48"/>
          <p:cNvSpPr txBox="1">
            <a:spLocks noGrp="1"/>
          </p:cNvSpPr>
          <p:nvPr>
            <p:ph type="body" idx="2"/>
          </p:nvPr>
        </p:nvSpPr>
        <p:spPr>
          <a:xfrm>
            <a:off x="428740" y="822884"/>
            <a:ext cx="8286900" cy="25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700"/>
              <a:buNone/>
              <a:defRPr sz="1700" b="0" i="0">
                <a:solidFill>
                  <a:schemeClr val="accent1"/>
                </a:solidFill>
                <a:latin typeface="Arial"/>
                <a:ea typeface="Arial"/>
                <a:cs typeface="Arial"/>
                <a:sym typeface="Arial"/>
              </a:defRPr>
            </a:lvl1pPr>
            <a:lvl2pPr marL="914400" lvl="1" indent="-317500" algn="l" rtl="0">
              <a:lnSpc>
                <a:spcPct val="100000"/>
              </a:lnSpc>
              <a:spcBef>
                <a:spcPts val="200"/>
              </a:spcBef>
              <a:spcAft>
                <a:spcPts val="0"/>
              </a:spcAft>
              <a:buSzPts val="1400"/>
              <a:buChar char="•"/>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28600" algn="l" rtl="0">
              <a:lnSpc>
                <a:spcPct val="100000"/>
              </a:lnSpc>
              <a:spcBef>
                <a:spcPts val="500"/>
              </a:spcBef>
              <a:spcAft>
                <a:spcPts val="0"/>
              </a:spcAft>
              <a:buSzPts val="1100"/>
              <a:buNone/>
              <a:defRPr/>
            </a:lvl5pPr>
            <a:lvl6pPr marL="2743200" lvl="5" indent="-317500" algn="l" rtl="0">
              <a:lnSpc>
                <a:spcPct val="100000"/>
              </a:lnSpc>
              <a:spcBef>
                <a:spcPts val="500"/>
              </a:spcBef>
              <a:spcAft>
                <a:spcPts val="0"/>
              </a:spcAft>
              <a:buClr>
                <a:schemeClr val="lt2"/>
              </a:buClr>
              <a:buSzPts val="1400"/>
              <a:buChar char="•"/>
              <a:defRPr/>
            </a:lvl6pPr>
            <a:lvl7pPr marL="3200400" lvl="6" indent="-317500" algn="l" rtl="0">
              <a:lnSpc>
                <a:spcPct val="100000"/>
              </a:lnSpc>
              <a:spcBef>
                <a:spcPts val="300"/>
              </a:spcBef>
              <a:spcAft>
                <a:spcPts val="0"/>
              </a:spcAft>
              <a:buClr>
                <a:schemeClr val="lt2"/>
              </a:buClr>
              <a:buSzPts val="1400"/>
              <a:buChar char="•"/>
              <a:defRPr/>
            </a:lvl7pPr>
            <a:lvl8pPr marL="3657600" lvl="7" indent="-317500" algn="l" rtl="0">
              <a:lnSpc>
                <a:spcPct val="100000"/>
              </a:lnSpc>
              <a:spcBef>
                <a:spcPts val="300"/>
              </a:spcBef>
              <a:spcAft>
                <a:spcPts val="0"/>
              </a:spcAft>
              <a:buClr>
                <a:schemeClr val="lt2"/>
              </a:buClr>
              <a:buSzPts val="1400"/>
              <a:buChar char="•"/>
              <a:defRPr/>
            </a:lvl8pPr>
            <a:lvl9pPr marL="4114800" lvl="8" indent="-317500" algn="l" rtl="0">
              <a:lnSpc>
                <a:spcPct val="100000"/>
              </a:lnSpc>
              <a:spcBef>
                <a:spcPts val="300"/>
              </a:spcBef>
              <a:spcAft>
                <a:spcPts val="0"/>
              </a:spcAft>
              <a:buClr>
                <a:schemeClr val="lt2"/>
              </a:buClr>
              <a:buSzPts val="1400"/>
              <a:buChar char="•"/>
              <a:defRPr/>
            </a:lvl9pPr>
          </a:lstStyle>
          <a:p>
            <a:endParaRPr/>
          </a:p>
        </p:txBody>
      </p:sp>
      <p:sp>
        <p:nvSpPr>
          <p:cNvPr id="246" name="Google Shape;246;p48"/>
          <p:cNvSpPr txBox="1">
            <a:spLocks noGrp="1"/>
          </p:cNvSpPr>
          <p:nvPr>
            <p:ph type="ftr" idx="11"/>
          </p:nvPr>
        </p:nvSpPr>
        <p:spPr>
          <a:xfrm>
            <a:off x="428737" y="4912148"/>
            <a:ext cx="4132200" cy="1605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chemeClr val="accent2"/>
              </a:buClr>
              <a:buSzPts val="1100"/>
              <a:buFont typeface="Arial"/>
              <a:buNone/>
              <a:defRPr sz="800">
                <a:solidFill>
                  <a:schemeClr val="accent2"/>
                </a:solidFill>
                <a:latin typeface="Arial"/>
                <a:ea typeface="Arial"/>
                <a:cs typeface="Arial"/>
                <a:sym typeface="Arial"/>
              </a:defRPr>
            </a:lvl1pPr>
            <a:lvl2pPr lvl="1" algn="l" rtl="0">
              <a:spcBef>
                <a:spcPts val="0"/>
              </a:spcBef>
              <a:spcAft>
                <a:spcPts val="0"/>
              </a:spcAft>
              <a:buClr>
                <a:schemeClr val="dk1"/>
              </a:buClr>
              <a:buSzPts val="1100"/>
              <a:buFont typeface="Arial"/>
              <a:buNone/>
              <a:defRPr/>
            </a:lvl2pPr>
            <a:lvl3pPr lvl="2" algn="l" rtl="0">
              <a:spcBef>
                <a:spcPts val="0"/>
              </a:spcBef>
              <a:spcAft>
                <a:spcPts val="0"/>
              </a:spcAft>
              <a:buClr>
                <a:schemeClr val="dk1"/>
              </a:buClr>
              <a:buSzPts val="1100"/>
              <a:buFont typeface="Arial"/>
              <a:buNone/>
              <a:defRPr/>
            </a:lvl3pPr>
            <a:lvl4pPr lvl="3" algn="l" rtl="0">
              <a:spcBef>
                <a:spcPts val="0"/>
              </a:spcBef>
              <a:spcAft>
                <a:spcPts val="0"/>
              </a:spcAft>
              <a:buClr>
                <a:schemeClr val="dk1"/>
              </a:buClr>
              <a:buSzPts val="1100"/>
              <a:buFont typeface="Arial"/>
              <a:buNone/>
              <a:defRPr/>
            </a:lvl4pPr>
            <a:lvl5pPr lvl="4" algn="l" rtl="0">
              <a:spcBef>
                <a:spcPts val="0"/>
              </a:spcBef>
              <a:spcAft>
                <a:spcPts val="0"/>
              </a:spcAft>
              <a:buClr>
                <a:schemeClr val="dk1"/>
              </a:buClr>
              <a:buSzPts val="1100"/>
              <a:buFont typeface="Arial"/>
              <a:buNone/>
              <a:defRPr/>
            </a:lvl5pPr>
            <a:lvl6pPr lvl="5" algn="l" rtl="0">
              <a:spcBef>
                <a:spcPts val="0"/>
              </a:spcBef>
              <a:spcAft>
                <a:spcPts val="0"/>
              </a:spcAft>
              <a:buClr>
                <a:schemeClr val="dk1"/>
              </a:buClr>
              <a:buSzPts val="1100"/>
              <a:buFont typeface="Arial"/>
              <a:buNone/>
              <a:defRPr/>
            </a:lvl6pPr>
            <a:lvl7pPr lvl="6" algn="l" rtl="0">
              <a:spcBef>
                <a:spcPts val="0"/>
              </a:spcBef>
              <a:spcAft>
                <a:spcPts val="0"/>
              </a:spcAft>
              <a:buClr>
                <a:schemeClr val="dk1"/>
              </a:buClr>
              <a:buSzPts val="1100"/>
              <a:buFont typeface="Arial"/>
              <a:buNone/>
              <a:defRPr/>
            </a:lvl7pPr>
            <a:lvl8pPr lvl="7" algn="l" rtl="0">
              <a:spcBef>
                <a:spcPts val="0"/>
              </a:spcBef>
              <a:spcAft>
                <a:spcPts val="0"/>
              </a:spcAft>
              <a:buClr>
                <a:schemeClr val="dk1"/>
              </a:buClr>
              <a:buSzPts val="1100"/>
              <a:buFont typeface="Arial"/>
              <a:buNone/>
              <a:defRPr/>
            </a:lvl8pPr>
            <a:lvl9pPr lvl="8" algn="l" rtl="0">
              <a:spcBef>
                <a:spcPts val="0"/>
              </a:spcBef>
              <a:spcAft>
                <a:spcPts val="0"/>
              </a:spcAft>
              <a:buClr>
                <a:schemeClr val="dk1"/>
              </a:buClr>
              <a:buSzPts val="1100"/>
              <a:buFont typeface="Arial"/>
              <a:buNone/>
              <a:defRPr/>
            </a:lvl9pPr>
          </a:lstStyle>
          <a:p>
            <a:endParaRPr/>
          </a:p>
        </p:txBody>
      </p:sp>
      <p:sp>
        <p:nvSpPr>
          <p:cNvPr id="247" name="Google Shape;247;p48"/>
          <p:cNvSpPr txBox="1">
            <a:spLocks noGrp="1"/>
          </p:cNvSpPr>
          <p:nvPr>
            <p:ph type="title"/>
          </p:nvPr>
        </p:nvSpPr>
        <p:spPr>
          <a:xfrm>
            <a:off x="428741" y="49648"/>
            <a:ext cx="7718100" cy="743100"/>
          </a:xfrm>
          <a:prstGeom prst="rect">
            <a:avLst/>
          </a:prstGeom>
          <a:noFill/>
          <a:ln>
            <a:noFill/>
          </a:ln>
        </p:spPr>
        <p:txBody>
          <a:bodyPr spcFirstLastPara="1" wrap="square" lIns="0" tIns="0" rIns="0" bIns="0" anchor="b" anchorCtr="0">
            <a:noAutofit/>
          </a:bodyPr>
          <a:lstStyle>
            <a:lvl1pPr lvl="0" algn="l" rtl="0">
              <a:lnSpc>
                <a:spcPct val="95000"/>
              </a:lnSpc>
              <a:spcBef>
                <a:spcPts val="0"/>
              </a:spcBef>
              <a:spcAft>
                <a:spcPts val="0"/>
              </a:spcAft>
              <a:buSzPts val="1100"/>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48" name="Google Shape;248;p48" descr="pasted-image.pdf"/>
          <p:cNvPicPr preferRelativeResize="0"/>
          <p:nvPr/>
        </p:nvPicPr>
        <p:blipFill rotWithShape="1">
          <a:blip r:embed="rId2">
            <a:alphaModFix/>
          </a:blip>
          <a:srcRect/>
          <a:stretch/>
        </p:blipFill>
        <p:spPr>
          <a:xfrm>
            <a:off x="8275085" y="424096"/>
            <a:ext cx="476925" cy="33382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sic 2_MtnFooter">
  <p:cSld name="Basic 2_MtnFooter">
    <p:spTree>
      <p:nvGrpSpPr>
        <p:cNvPr id="1" name="Shape 249"/>
        <p:cNvGrpSpPr/>
        <p:nvPr/>
      </p:nvGrpSpPr>
      <p:grpSpPr>
        <a:xfrm>
          <a:off x="0" y="0"/>
          <a:ext cx="0" cy="0"/>
          <a:chOff x="0" y="0"/>
          <a:chExt cx="0" cy="0"/>
        </a:xfrm>
      </p:grpSpPr>
      <p:sp>
        <p:nvSpPr>
          <p:cNvPr id="2" name="מלבן 1"/>
          <p:cNvSpPr/>
          <p:nvPr userDrawn="1"/>
        </p:nvSpPr>
        <p:spPr>
          <a:xfrm>
            <a:off x="0" y="4281914"/>
            <a:ext cx="9144000" cy="737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50" name="Google Shape;250;p49"/>
          <p:cNvGrpSpPr/>
          <p:nvPr/>
        </p:nvGrpSpPr>
        <p:grpSpPr>
          <a:xfrm>
            <a:off x="305" y="4606616"/>
            <a:ext cx="9151024" cy="550145"/>
            <a:chOff x="405" y="6150391"/>
            <a:chExt cx="12198113" cy="733527"/>
          </a:xfrm>
        </p:grpSpPr>
        <p:sp>
          <p:nvSpPr>
            <p:cNvPr id="251" name="Google Shape;251;p49"/>
            <p:cNvSpPr/>
            <p:nvPr/>
          </p:nvSpPr>
          <p:spPr>
            <a:xfrm>
              <a:off x="11917767" y="6405357"/>
              <a:ext cx="146700" cy="1992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2" name="Google Shape;252;p49"/>
            <p:cNvSpPr/>
            <p:nvPr/>
          </p:nvSpPr>
          <p:spPr>
            <a:xfrm>
              <a:off x="11687027" y="6446517"/>
              <a:ext cx="100200" cy="1497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3" name="Google Shape;253;p49"/>
            <p:cNvSpPr/>
            <p:nvPr/>
          </p:nvSpPr>
          <p:spPr>
            <a:xfrm>
              <a:off x="5543882" y="6582796"/>
              <a:ext cx="1893300" cy="299700"/>
            </a:xfrm>
            <a:custGeom>
              <a:avLst/>
              <a:gdLst/>
              <a:ahLst/>
              <a:cxnLst/>
              <a:rect l="l" t="t" r="r" b="b"/>
              <a:pathLst>
                <a:path w="120000" h="120000" extrusionOk="0">
                  <a:moveTo>
                    <a:pt x="120000" y="120000"/>
                  </a:moveTo>
                  <a:lnTo>
                    <a:pt x="91944" y="32544"/>
                  </a:lnTo>
                  <a:lnTo>
                    <a:pt x="82516" y="59733"/>
                  </a:lnTo>
                  <a:lnTo>
                    <a:pt x="68000" y="17811"/>
                  </a:lnTo>
                  <a:lnTo>
                    <a:pt x="64988" y="26650"/>
                  </a:lnTo>
                  <a:lnTo>
                    <a:pt x="55772" y="0"/>
                  </a:lnTo>
                  <a:lnTo>
                    <a:pt x="41361" y="41516"/>
                  </a:lnTo>
                  <a:lnTo>
                    <a:pt x="33183" y="17811"/>
                  </a:lnTo>
                  <a:lnTo>
                    <a:pt x="30744" y="24911"/>
                  </a:lnTo>
                  <a:lnTo>
                    <a:pt x="0" y="120000"/>
                  </a:lnTo>
                  <a:lnTo>
                    <a:pt x="120000" y="12000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4" name="Google Shape;254;p49"/>
            <p:cNvSpPr/>
            <p:nvPr/>
          </p:nvSpPr>
          <p:spPr>
            <a:xfrm>
              <a:off x="11193518" y="6495173"/>
              <a:ext cx="1005000" cy="387300"/>
            </a:xfrm>
            <a:custGeom>
              <a:avLst/>
              <a:gdLst/>
              <a:ahLst/>
              <a:cxnLst/>
              <a:rect l="l" t="t" r="r" b="b"/>
              <a:pathLst>
                <a:path w="120000" h="120000" extrusionOk="0">
                  <a:moveTo>
                    <a:pt x="82355" y="0"/>
                  </a:moveTo>
                  <a:lnTo>
                    <a:pt x="113280" y="49211"/>
                  </a:lnTo>
                  <a:lnTo>
                    <a:pt x="120000" y="44835"/>
                  </a:lnTo>
                  <a:lnTo>
                    <a:pt x="120000" y="120000"/>
                  </a:lnTo>
                  <a:lnTo>
                    <a:pt x="0" y="12000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5" name="Google Shape;255;p49"/>
            <p:cNvSpPr/>
            <p:nvPr/>
          </p:nvSpPr>
          <p:spPr>
            <a:xfrm>
              <a:off x="11701720" y="6484998"/>
              <a:ext cx="487200" cy="387300"/>
            </a:xfrm>
            <a:custGeom>
              <a:avLst/>
              <a:gdLst/>
              <a:ahLst/>
              <a:cxnLst/>
              <a:rect l="l" t="t" r="r" b="b"/>
              <a:pathLst>
                <a:path w="120000" h="120000" extrusionOk="0">
                  <a:moveTo>
                    <a:pt x="42322" y="0"/>
                  </a:moveTo>
                  <a:lnTo>
                    <a:pt x="106121" y="49211"/>
                  </a:lnTo>
                  <a:lnTo>
                    <a:pt x="120000" y="67952"/>
                  </a:lnTo>
                  <a:lnTo>
                    <a:pt x="120000" y="120000"/>
                  </a:lnTo>
                  <a:lnTo>
                    <a:pt x="15068" y="120000"/>
                  </a:lnTo>
                  <a:lnTo>
                    <a:pt x="33983" y="73611"/>
                  </a:lnTo>
                  <a:lnTo>
                    <a:pt x="0" y="58083"/>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6" name="Google Shape;256;p49"/>
            <p:cNvSpPr/>
            <p:nvPr/>
          </p:nvSpPr>
          <p:spPr>
            <a:xfrm>
              <a:off x="7511850" y="6443628"/>
              <a:ext cx="2772300" cy="438900"/>
            </a:xfrm>
            <a:custGeom>
              <a:avLst/>
              <a:gdLst/>
              <a:ahLst/>
              <a:cxnLst/>
              <a:rect l="l" t="t" r="r" b="b"/>
              <a:pathLst>
                <a:path w="120000" h="120000" extrusionOk="0">
                  <a:moveTo>
                    <a:pt x="120000" y="120000"/>
                  </a:moveTo>
                  <a:lnTo>
                    <a:pt x="91938" y="32544"/>
                  </a:lnTo>
                  <a:lnTo>
                    <a:pt x="82488" y="59733"/>
                  </a:lnTo>
                  <a:lnTo>
                    <a:pt x="68011" y="17811"/>
                  </a:lnTo>
                  <a:lnTo>
                    <a:pt x="64983" y="26650"/>
                  </a:lnTo>
                  <a:lnTo>
                    <a:pt x="55761" y="0"/>
                  </a:lnTo>
                  <a:lnTo>
                    <a:pt x="41372" y="41516"/>
                  </a:lnTo>
                  <a:lnTo>
                    <a:pt x="33150" y="17811"/>
                  </a:lnTo>
                  <a:lnTo>
                    <a:pt x="30711" y="24911"/>
                  </a:lnTo>
                  <a:lnTo>
                    <a:pt x="0" y="120000"/>
                  </a:lnTo>
                  <a:lnTo>
                    <a:pt x="120000" y="12000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7" name="Google Shape;257;p49"/>
            <p:cNvSpPr/>
            <p:nvPr/>
          </p:nvSpPr>
          <p:spPr>
            <a:xfrm>
              <a:off x="9223400" y="6438369"/>
              <a:ext cx="141900" cy="2121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8" name="Google Shape;258;p49"/>
            <p:cNvSpPr/>
            <p:nvPr/>
          </p:nvSpPr>
          <p:spPr>
            <a:xfrm flipH="1">
              <a:off x="405" y="6232426"/>
              <a:ext cx="2748600" cy="650100"/>
            </a:xfrm>
            <a:custGeom>
              <a:avLst/>
              <a:gdLst/>
              <a:ahLst/>
              <a:cxnLst/>
              <a:rect l="l" t="t" r="r" b="b"/>
              <a:pathLst>
                <a:path w="120000" h="120000" extrusionOk="0">
                  <a:moveTo>
                    <a:pt x="106653" y="0"/>
                  </a:moveTo>
                  <a:lnTo>
                    <a:pt x="90672" y="28672"/>
                  </a:lnTo>
                  <a:lnTo>
                    <a:pt x="85451" y="19162"/>
                  </a:lnTo>
                  <a:lnTo>
                    <a:pt x="60282" y="64266"/>
                  </a:lnTo>
                  <a:lnTo>
                    <a:pt x="43935" y="35014"/>
                  </a:lnTo>
                  <a:lnTo>
                    <a:pt x="0" y="119999"/>
                  </a:lnTo>
                  <a:lnTo>
                    <a:pt x="120000" y="119999"/>
                  </a:lnTo>
                  <a:lnTo>
                    <a:pt x="120000" y="23859"/>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59" name="Google Shape;259;p49"/>
            <p:cNvSpPr/>
            <p:nvPr/>
          </p:nvSpPr>
          <p:spPr>
            <a:xfrm>
              <a:off x="598304" y="6255248"/>
              <a:ext cx="118200" cy="1605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0" name="Google Shape;260;p49"/>
            <p:cNvSpPr/>
            <p:nvPr/>
          </p:nvSpPr>
          <p:spPr>
            <a:xfrm>
              <a:off x="20338" y="6150391"/>
              <a:ext cx="173100" cy="2349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1" name="Google Shape;261;p49"/>
            <p:cNvSpPr/>
            <p:nvPr/>
          </p:nvSpPr>
          <p:spPr>
            <a:xfrm>
              <a:off x="198743" y="6150807"/>
              <a:ext cx="118200" cy="1605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2" name="Google Shape;262;p49"/>
            <p:cNvSpPr/>
            <p:nvPr/>
          </p:nvSpPr>
          <p:spPr>
            <a:xfrm>
              <a:off x="419843" y="6199610"/>
              <a:ext cx="118200" cy="1605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3" name="Google Shape;263;p49"/>
            <p:cNvSpPr/>
            <p:nvPr/>
          </p:nvSpPr>
          <p:spPr>
            <a:xfrm>
              <a:off x="1000629" y="6336085"/>
              <a:ext cx="118200" cy="1605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4" name="Google Shape;264;p49"/>
            <p:cNvSpPr/>
            <p:nvPr/>
          </p:nvSpPr>
          <p:spPr>
            <a:xfrm>
              <a:off x="726039" y="6351692"/>
              <a:ext cx="292800" cy="209700"/>
            </a:xfrm>
            <a:custGeom>
              <a:avLst/>
              <a:gdLst/>
              <a:ahLst/>
              <a:cxnLst/>
              <a:rect l="l" t="t" r="r" b="b"/>
              <a:pathLst>
                <a:path w="120000" h="120000" extrusionOk="0">
                  <a:moveTo>
                    <a:pt x="0" y="0"/>
                  </a:moveTo>
                  <a:lnTo>
                    <a:pt x="0" y="73733"/>
                  </a:lnTo>
                  <a:lnTo>
                    <a:pt x="120000" y="120000"/>
                  </a:lnTo>
                  <a:lnTo>
                    <a:pt x="50000" y="60238"/>
                  </a:lnTo>
                  <a:lnTo>
                    <a:pt x="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5" name="Google Shape;265;p49"/>
            <p:cNvSpPr/>
            <p:nvPr/>
          </p:nvSpPr>
          <p:spPr>
            <a:xfrm>
              <a:off x="244026" y="6239412"/>
              <a:ext cx="405300" cy="618600"/>
            </a:xfrm>
            <a:custGeom>
              <a:avLst/>
              <a:gdLst/>
              <a:ahLst/>
              <a:cxnLst/>
              <a:rect l="l" t="t" r="r" b="b"/>
              <a:pathLst>
                <a:path w="120000" h="120000" extrusionOk="0">
                  <a:moveTo>
                    <a:pt x="16355" y="0"/>
                  </a:moveTo>
                  <a:lnTo>
                    <a:pt x="25961" y="62944"/>
                  </a:lnTo>
                  <a:lnTo>
                    <a:pt x="0" y="106072"/>
                  </a:lnTo>
                  <a:lnTo>
                    <a:pt x="9405" y="111827"/>
                  </a:lnTo>
                  <a:lnTo>
                    <a:pt x="3883" y="120000"/>
                  </a:lnTo>
                  <a:lnTo>
                    <a:pt x="23305" y="120000"/>
                  </a:lnTo>
                  <a:lnTo>
                    <a:pt x="84222" y="97500"/>
                  </a:lnTo>
                  <a:lnTo>
                    <a:pt x="120000" y="84511"/>
                  </a:lnTo>
                  <a:lnTo>
                    <a:pt x="69505" y="60000"/>
                  </a:lnTo>
                  <a:lnTo>
                    <a:pt x="16355"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6" name="Google Shape;266;p49"/>
            <p:cNvSpPr/>
            <p:nvPr/>
          </p:nvSpPr>
          <p:spPr>
            <a:xfrm>
              <a:off x="10265092" y="6422135"/>
              <a:ext cx="185400" cy="2517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7" name="Google Shape;267;p49"/>
            <p:cNvSpPr/>
            <p:nvPr/>
          </p:nvSpPr>
          <p:spPr>
            <a:xfrm>
              <a:off x="9744614" y="6404616"/>
              <a:ext cx="192000" cy="2868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8" name="Google Shape;268;p49"/>
            <p:cNvSpPr/>
            <p:nvPr/>
          </p:nvSpPr>
          <p:spPr>
            <a:xfrm>
              <a:off x="3029241" y="6246444"/>
              <a:ext cx="208500" cy="2832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69" name="Google Shape;269;p49"/>
            <p:cNvSpPr/>
            <p:nvPr/>
          </p:nvSpPr>
          <p:spPr>
            <a:xfrm>
              <a:off x="6947500" y="6503669"/>
              <a:ext cx="123300" cy="1674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70" name="Google Shape;270;p49"/>
            <p:cNvSpPr/>
            <p:nvPr/>
          </p:nvSpPr>
          <p:spPr>
            <a:xfrm>
              <a:off x="7786396" y="6508260"/>
              <a:ext cx="106500" cy="1590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800">
                <a:solidFill>
                  <a:srgbClr val="000000"/>
                </a:solidFill>
                <a:latin typeface="Arial"/>
                <a:ea typeface="Arial"/>
                <a:cs typeface="Arial"/>
                <a:sym typeface="Arial"/>
              </a:endParaRPr>
            </a:p>
          </p:txBody>
        </p:sp>
        <p:sp>
          <p:nvSpPr>
            <p:cNvPr id="271" name="Google Shape;271;p49"/>
            <p:cNvSpPr/>
            <p:nvPr/>
          </p:nvSpPr>
          <p:spPr>
            <a:xfrm>
              <a:off x="7350854" y="6392419"/>
              <a:ext cx="163800" cy="2226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72" name="Google Shape;272;p49"/>
            <p:cNvSpPr/>
            <p:nvPr/>
          </p:nvSpPr>
          <p:spPr>
            <a:xfrm>
              <a:off x="4285135" y="6438796"/>
              <a:ext cx="91200" cy="1236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73" name="Google Shape;273;p49"/>
            <p:cNvSpPr/>
            <p:nvPr/>
          </p:nvSpPr>
          <p:spPr>
            <a:xfrm>
              <a:off x="6829402" y="6523069"/>
              <a:ext cx="127500" cy="1731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74" name="Google Shape;274;p49"/>
            <p:cNvSpPr/>
            <p:nvPr/>
          </p:nvSpPr>
          <p:spPr>
            <a:xfrm>
              <a:off x="7827418" y="6588996"/>
              <a:ext cx="93300" cy="1395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800">
                <a:solidFill>
                  <a:srgbClr val="000000"/>
                </a:solidFill>
                <a:latin typeface="Arial"/>
                <a:ea typeface="Arial"/>
                <a:cs typeface="Arial"/>
                <a:sym typeface="Arial"/>
              </a:endParaRPr>
            </a:p>
          </p:txBody>
        </p:sp>
        <p:sp>
          <p:nvSpPr>
            <p:cNvPr id="275" name="Google Shape;275;p49"/>
            <p:cNvSpPr/>
            <p:nvPr/>
          </p:nvSpPr>
          <p:spPr>
            <a:xfrm>
              <a:off x="8368771" y="6456446"/>
              <a:ext cx="93300" cy="1395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800">
                <a:solidFill>
                  <a:srgbClr val="000000"/>
                </a:solidFill>
                <a:latin typeface="Arial"/>
                <a:ea typeface="Arial"/>
                <a:cs typeface="Arial"/>
                <a:sym typeface="Arial"/>
              </a:endParaRPr>
            </a:p>
          </p:txBody>
        </p:sp>
        <p:sp>
          <p:nvSpPr>
            <p:cNvPr id="276" name="Google Shape;276;p49"/>
            <p:cNvSpPr/>
            <p:nvPr/>
          </p:nvSpPr>
          <p:spPr>
            <a:xfrm>
              <a:off x="4077553" y="6448864"/>
              <a:ext cx="91200" cy="1236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77" name="Google Shape;277;p49"/>
            <p:cNvSpPr/>
            <p:nvPr/>
          </p:nvSpPr>
          <p:spPr>
            <a:xfrm>
              <a:off x="3845312" y="6349878"/>
              <a:ext cx="133500" cy="1812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78" name="Google Shape;278;p49"/>
            <p:cNvSpPr/>
            <p:nvPr/>
          </p:nvSpPr>
          <p:spPr>
            <a:xfrm>
              <a:off x="8202721" y="6501130"/>
              <a:ext cx="486300" cy="373800"/>
            </a:xfrm>
            <a:custGeom>
              <a:avLst/>
              <a:gdLst/>
              <a:ahLst/>
              <a:cxnLst/>
              <a:rect l="l" t="t" r="r" b="b"/>
              <a:pathLst>
                <a:path w="120000" h="120000" extrusionOk="0">
                  <a:moveTo>
                    <a:pt x="18488" y="0"/>
                  </a:moveTo>
                  <a:lnTo>
                    <a:pt x="0" y="44666"/>
                  </a:lnTo>
                  <a:lnTo>
                    <a:pt x="34805" y="70772"/>
                  </a:lnTo>
                  <a:lnTo>
                    <a:pt x="40966" y="106944"/>
                  </a:lnTo>
                  <a:lnTo>
                    <a:pt x="78911" y="120000"/>
                  </a:lnTo>
                  <a:lnTo>
                    <a:pt x="120000" y="120000"/>
                  </a:lnTo>
                  <a:lnTo>
                    <a:pt x="30694" y="45294"/>
                  </a:lnTo>
                  <a:lnTo>
                    <a:pt x="18488"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79" name="Google Shape;279;p49"/>
            <p:cNvSpPr/>
            <p:nvPr/>
          </p:nvSpPr>
          <p:spPr>
            <a:xfrm>
              <a:off x="3317276" y="6253146"/>
              <a:ext cx="91200" cy="1236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0" name="Google Shape;280;p49"/>
            <p:cNvSpPr/>
            <p:nvPr/>
          </p:nvSpPr>
          <p:spPr>
            <a:xfrm>
              <a:off x="10546185" y="6485755"/>
              <a:ext cx="123300" cy="1674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1" name="Google Shape;281;p49"/>
            <p:cNvSpPr/>
            <p:nvPr/>
          </p:nvSpPr>
          <p:spPr>
            <a:xfrm>
              <a:off x="10768013" y="6579945"/>
              <a:ext cx="91200" cy="1236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2" name="Google Shape;282;p49"/>
            <p:cNvSpPr/>
            <p:nvPr/>
          </p:nvSpPr>
          <p:spPr>
            <a:xfrm>
              <a:off x="1789741" y="6321923"/>
              <a:ext cx="3541200" cy="560400"/>
            </a:xfrm>
            <a:custGeom>
              <a:avLst/>
              <a:gdLst/>
              <a:ahLst/>
              <a:cxnLst/>
              <a:rect l="l" t="t" r="r" b="b"/>
              <a:pathLst>
                <a:path w="120000" h="120000" extrusionOk="0">
                  <a:moveTo>
                    <a:pt x="120000" y="120000"/>
                  </a:moveTo>
                  <a:lnTo>
                    <a:pt x="92794" y="24466"/>
                  </a:lnTo>
                  <a:lnTo>
                    <a:pt x="82488" y="59733"/>
                  </a:lnTo>
                  <a:lnTo>
                    <a:pt x="68011" y="17811"/>
                  </a:lnTo>
                  <a:lnTo>
                    <a:pt x="64983" y="26650"/>
                  </a:lnTo>
                  <a:lnTo>
                    <a:pt x="55761" y="0"/>
                  </a:lnTo>
                  <a:lnTo>
                    <a:pt x="41372" y="41516"/>
                  </a:lnTo>
                  <a:lnTo>
                    <a:pt x="33150" y="17811"/>
                  </a:lnTo>
                  <a:lnTo>
                    <a:pt x="30711" y="24911"/>
                  </a:lnTo>
                  <a:lnTo>
                    <a:pt x="0" y="120000"/>
                  </a:lnTo>
                  <a:lnTo>
                    <a:pt x="120000" y="12000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3" name="Google Shape;283;p49"/>
            <p:cNvSpPr/>
            <p:nvPr/>
          </p:nvSpPr>
          <p:spPr>
            <a:xfrm>
              <a:off x="6515273" y="6473942"/>
              <a:ext cx="2412300" cy="408600"/>
            </a:xfrm>
            <a:custGeom>
              <a:avLst/>
              <a:gdLst/>
              <a:ahLst/>
              <a:cxnLst/>
              <a:rect l="l" t="t" r="r" b="b"/>
              <a:pathLst>
                <a:path w="120000" h="120000" extrusionOk="0">
                  <a:moveTo>
                    <a:pt x="120000" y="120000"/>
                  </a:moveTo>
                  <a:lnTo>
                    <a:pt x="86555" y="57333"/>
                  </a:lnTo>
                  <a:lnTo>
                    <a:pt x="77533" y="74244"/>
                  </a:lnTo>
                  <a:lnTo>
                    <a:pt x="56155" y="31977"/>
                  </a:lnTo>
                  <a:lnTo>
                    <a:pt x="49750" y="49066"/>
                  </a:lnTo>
                  <a:lnTo>
                    <a:pt x="36216" y="0"/>
                  </a:lnTo>
                  <a:lnTo>
                    <a:pt x="0" y="120000"/>
                  </a:lnTo>
                  <a:lnTo>
                    <a:pt x="120000" y="12000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4" name="Google Shape;284;p49"/>
            <p:cNvSpPr/>
            <p:nvPr/>
          </p:nvSpPr>
          <p:spPr>
            <a:xfrm>
              <a:off x="3435239" y="6315639"/>
              <a:ext cx="292200" cy="280200"/>
            </a:xfrm>
            <a:custGeom>
              <a:avLst/>
              <a:gdLst/>
              <a:ahLst/>
              <a:cxnLst/>
              <a:rect l="l" t="t" r="r" b="b"/>
              <a:pathLst>
                <a:path w="120000" h="120000" extrusionOk="0">
                  <a:moveTo>
                    <a:pt x="0" y="0"/>
                  </a:moveTo>
                  <a:lnTo>
                    <a:pt x="42911" y="99911"/>
                  </a:lnTo>
                  <a:lnTo>
                    <a:pt x="120000" y="120000"/>
                  </a:lnTo>
                  <a:lnTo>
                    <a:pt x="111777" y="53305"/>
                  </a:lnTo>
                  <a:lnTo>
                    <a:pt x="0" y="0"/>
                  </a:lnTo>
                  <a:close/>
                </a:path>
              </a:pathLst>
            </a:custGeom>
            <a:solidFill>
              <a:srgbClr val="1D9555"/>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5" name="Google Shape;285;p49"/>
            <p:cNvSpPr/>
            <p:nvPr/>
          </p:nvSpPr>
          <p:spPr>
            <a:xfrm>
              <a:off x="7644167" y="6583377"/>
              <a:ext cx="303300" cy="299700"/>
            </a:xfrm>
            <a:custGeom>
              <a:avLst/>
              <a:gdLst/>
              <a:ahLst/>
              <a:cxnLst/>
              <a:rect l="l" t="t" r="r" b="b"/>
              <a:pathLst>
                <a:path w="120000" h="120000" extrusionOk="0">
                  <a:moveTo>
                    <a:pt x="0" y="0"/>
                  </a:moveTo>
                  <a:lnTo>
                    <a:pt x="0" y="38327"/>
                  </a:lnTo>
                  <a:lnTo>
                    <a:pt x="46266" y="91938"/>
                  </a:lnTo>
                  <a:lnTo>
                    <a:pt x="120000" y="120000"/>
                  </a:lnTo>
                  <a:lnTo>
                    <a:pt x="60122" y="78661"/>
                  </a:lnTo>
                  <a:lnTo>
                    <a:pt x="0"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6" name="Google Shape;286;p49"/>
            <p:cNvSpPr/>
            <p:nvPr/>
          </p:nvSpPr>
          <p:spPr>
            <a:xfrm>
              <a:off x="8064206" y="6662842"/>
              <a:ext cx="210900" cy="159000"/>
            </a:xfrm>
            <a:custGeom>
              <a:avLst/>
              <a:gdLst/>
              <a:ahLst/>
              <a:cxnLst/>
              <a:rect l="l" t="t" r="r" b="b"/>
              <a:pathLst>
                <a:path w="120000" h="120000" extrusionOk="0">
                  <a:moveTo>
                    <a:pt x="43444" y="0"/>
                  </a:moveTo>
                  <a:lnTo>
                    <a:pt x="0" y="67088"/>
                  </a:lnTo>
                  <a:lnTo>
                    <a:pt x="120000" y="120000"/>
                  </a:lnTo>
                  <a:lnTo>
                    <a:pt x="50922" y="60000"/>
                  </a:lnTo>
                  <a:lnTo>
                    <a:pt x="43444"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7" name="Google Shape;287;p49"/>
            <p:cNvSpPr/>
            <p:nvPr/>
          </p:nvSpPr>
          <p:spPr>
            <a:xfrm>
              <a:off x="7135696" y="6467657"/>
              <a:ext cx="340200" cy="408600"/>
            </a:xfrm>
            <a:custGeom>
              <a:avLst/>
              <a:gdLst/>
              <a:ahLst/>
              <a:cxnLst/>
              <a:rect l="l" t="t" r="r" b="b"/>
              <a:pathLst>
                <a:path w="120000" h="120000" extrusionOk="0">
                  <a:moveTo>
                    <a:pt x="37938" y="0"/>
                  </a:moveTo>
                  <a:lnTo>
                    <a:pt x="0" y="68544"/>
                  </a:lnTo>
                  <a:lnTo>
                    <a:pt x="33750" y="88761"/>
                  </a:lnTo>
                  <a:lnTo>
                    <a:pt x="120000" y="120000"/>
                  </a:lnTo>
                  <a:lnTo>
                    <a:pt x="53383" y="76077"/>
                  </a:lnTo>
                  <a:lnTo>
                    <a:pt x="31322" y="45572"/>
                  </a:lnTo>
                  <a:lnTo>
                    <a:pt x="37938"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8" name="Google Shape;288;p49"/>
            <p:cNvSpPr/>
            <p:nvPr/>
          </p:nvSpPr>
          <p:spPr>
            <a:xfrm>
              <a:off x="2672218" y="6398842"/>
              <a:ext cx="621000" cy="477300"/>
            </a:xfrm>
            <a:custGeom>
              <a:avLst/>
              <a:gdLst/>
              <a:ahLst/>
              <a:cxnLst/>
              <a:rect l="l" t="t" r="r" b="b"/>
              <a:pathLst>
                <a:path w="120000" h="120000" extrusionOk="0">
                  <a:moveTo>
                    <a:pt x="18488" y="0"/>
                  </a:moveTo>
                  <a:lnTo>
                    <a:pt x="0" y="44666"/>
                  </a:lnTo>
                  <a:lnTo>
                    <a:pt x="34805" y="70772"/>
                  </a:lnTo>
                  <a:lnTo>
                    <a:pt x="40966" y="106944"/>
                  </a:lnTo>
                  <a:lnTo>
                    <a:pt x="78911" y="120000"/>
                  </a:lnTo>
                  <a:lnTo>
                    <a:pt x="120000" y="120000"/>
                  </a:lnTo>
                  <a:lnTo>
                    <a:pt x="30694" y="45294"/>
                  </a:lnTo>
                  <a:lnTo>
                    <a:pt x="18488"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89" name="Google Shape;289;p49"/>
            <p:cNvSpPr/>
            <p:nvPr/>
          </p:nvSpPr>
          <p:spPr>
            <a:xfrm>
              <a:off x="6094476" y="6673018"/>
              <a:ext cx="257100" cy="210900"/>
            </a:xfrm>
            <a:custGeom>
              <a:avLst/>
              <a:gdLst/>
              <a:ahLst/>
              <a:cxnLst/>
              <a:rect l="l" t="t" r="r" b="b"/>
              <a:pathLst>
                <a:path w="120000" h="120000" extrusionOk="0">
                  <a:moveTo>
                    <a:pt x="34583" y="0"/>
                  </a:moveTo>
                  <a:lnTo>
                    <a:pt x="3872" y="45294"/>
                  </a:lnTo>
                  <a:lnTo>
                    <a:pt x="21288" y="61650"/>
                  </a:lnTo>
                  <a:lnTo>
                    <a:pt x="0" y="120000"/>
                  </a:lnTo>
                  <a:lnTo>
                    <a:pt x="120000" y="120000"/>
                  </a:lnTo>
                  <a:lnTo>
                    <a:pt x="87744" y="96722"/>
                  </a:lnTo>
                  <a:lnTo>
                    <a:pt x="88644" y="60077"/>
                  </a:lnTo>
                  <a:lnTo>
                    <a:pt x="64516" y="41994"/>
                  </a:lnTo>
                  <a:lnTo>
                    <a:pt x="34583"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90" name="Google Shape;290;p49"/>
            <p:cNvSpPr/>
            <p:nvPr/>
          </p:nvSpPr>
          <p:spPr>
            <a:xfrm>
              <a:off x="9416039" y="6495175"/>
              <a:ext cx="2287200" cy="387300"/>
            </a:xfrm>
            <a:custGeom>
              <a:avLst/>
              <a:gdLst/>
              <a:ahLst/>
              <a:cxnLst/>
              <a:rect l="l" t="t" r="r" b="b"/>
              <a:pathLst>
                <a:path w="120000" h="120000" extrusionOk="0">
                  <a:moveTo>
                    <a:pt x="120000" y="120000"/>
                  </a:moveTo>
                  <a:lnTo>
                    <a:pt x="86544" y="57277"/>
                  </a:lnTo>
                  <a:lnTo>
                    <a:pt x="75516" y="62316"/>
                  </a:lnTo>
                  <a:lnTo>
                    <a:pt x="60394" y="33477"/>
                  </a:lnTo>
                  <a:lnTo>
                    <a:pt x="49777" y="49211"/>
                  </a:lnTo>
                  <a:lnTo>
                    <a:pt x="36188" y="0"/>
                  </a:lnTo>
                  <a:lnTo>
                    <a:pt x="0" y="120000"/>
                  </a:lnTo>
                  <a:lnTo>
                    <a:pt x="120000" y="12000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91" name="Google Shape;291;p49"/>
            <p:cNvSpPr/>
            <p:nvPr/>
          </p:nvSpPr>
          <p:spPr>
            <a:xfrm>
              <a:off x="9934010" y="6488307"/>
              <a:ext cx="643500" cy="387300"/>
            </a:xfrm>
            <a:custGeom>
              <a:avLst/>
              <a:gdLst/>
              <a:ahLst/>
              <a:cxnLst/>
              <a:rect l="l" t="t" r="r" b="b"/>
              <a:pathLst>
                <a:path w="120000" h="120000" extrusionOk="0">
                  <a:moveTo>
                    <a:pt x="32033" y="0"/>
                  </a:moveTo>
                  <a:lnTo>
                    <a:pt x="0" y="58083"/>
                  </a:lnTo>
                  <a:lnTo>
                    <a:pt x="25722" y="73611"/>
                  </a:lnTo>
                  <a:lnTo>
                    <a:pt x="11405" y="120000"/>
                  </a:lnTo>
                  <a:lnTo>
                    <a:pt x="120000" y="120000"/>
                  </a:lnTo>
                  <a:lnTo>
                    <a:pt x="80322" y="49211"/>
                  </a:lnTo>
                  <a:lnTo>
                    <a:pt x="32033"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grpSp>
          <p:nvGrpSpPr>
            <p:cNvPr id="292" name="Google Shape;292;p49"/>
            <p:cNvGrpSpPr/>
            <p:nvPr/>
          </p:nvGrpSpPr>
          <p:grpSpPr>
            <a:xfrm>
              <a:off x="730708" y="6294737"/>
              <a:ext cx="3468632" cy="587525"/>
              <a:chOff x="635956" y="6252598"/>
              <a:chExt cx="3682200" cy="623700"/>
            </a:xfrm>
          </p:grpSpPr>
          <p:sp>
            <p:nvSpPr>
              <p:cNvPr id="293" name="Google Shape;293;p49"/>
              <p:cNvSpPr/>
              <p:nvPr/>
            </p:nvSpPr>
            <p:spPr>
              <a:xfrm>
                <a:off x="635956" y="6252598"/>
                <a:ext cx="3682200" cy="623700"/>
              </a:xfrm>
              <a:custGeom>
                <a:avLst/>
                <a:gdLst/>
                <a:ahLst/>
                <a:cxnLst/>
                <a:rect l="l" t="t" r="r" b="b"/>
                <a:pathLst>
                  <a:path w="120000" h="120000" extrusionOk="0">
                    <a:moveTo>
                      <a:pt x="120000" y="120000"/>
                    </a:moveTo>
                    <a:lnTo>
                      <a:pt x="86555" y="57333"/>
                    </a:lnTo>
                    <a:lnTo>
                      <a:pt x="77533" y="74244"/>
                    </a:lnTo>
                    <a:lnTo>
                      <a:pt x="56155" y="31977"/>
                    </a:lnTo>
                    <a:lnTo>
                      <a:pt x="49750" y="49066"/>
                    </a:lnTo>
                    <a:lnTo>
                      <a:pt x="36216" y="0"/>
                    </a:lnTo>
                    <a:lnTo>
                      <a:pt x="0" y="120000"/>
                    </a:lnTo>
                    <a:lnTo>
                      <a:pt x="120000" y="12000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94" name="Google Shape;294;p49"/>
              <p:cNvSpPr/>
              <p:nvPr/>
            </p:nvSpPr>
            <p:spPr>
              <a:xfrm>
                <a:off x="2359156" y="6418757"/>
                <a:ext cx="462900" cy="457500"/>
              </a:xfrm>
              <a:custGeom>
                <a:avLst/>
                <a:gdLst/>
                <a:ahLst/>
                <a:cxnLst/>
                <a:rect l="l" t="t" r="r" b="b"/>
                <a:pathLst>
                  <a:path w="120000" h="120000" extrusionOk="0">
                    <a:moveTo>
                      <a:pt x="0" y="0"/>
                    </a:moveTo>
                    <a:lnTo>
                      <a:pt x="0" y="38327"/>
                    </a:lnTo>
                    <a:lnTo>
                      <a:pt x="46266" y="91938"/>
                    </a:lnTo>
                    <a:lnTo>
                      <a:pt x="120000" y="120000"/>
                    </a:lnTo>
                    <a:lnTo>
                      <a:pt x="60122" y="78661"/>
                    </a:lnTo>
                    <a:lnTo>
                      <a:pt x="0"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95" name="Google Shape;295;p49"/>
              <p:cNvSpPr/>
              <p:nvPr/>
            </p:nvSpPr>
            <p:spPr>
              <a:xfrm>
                <a:off x="3175408" y="6550535"/>
                <a:ext cx="321600" cy="242700"/>
              </a:xfrm>
              <a:custGeom>
                <a:avLst/>
                <a:gdLst/>
                <a:ahLst/>
                <a:cxnLst/>
                <a:rect l="l" t="t" r="r" b="b"/>
                <a:pathLst>
                  <a:path w="120000" h="120000" extrusionOk="0">
                    <a:moveTo>
                      <a:pt x="43444" y="0"/>
                    </a:moveTo>
                    <a:lnTo>
                      <a:pt x="0" y="67088"/>
                    </a:lnTo>
                    <a:lnTo>
                      <a:pt x="120000" y="120000"/>
                    </a:lnTo>
                    <a:lnTo>
                      <a:pt x="50922" y="60000"/>
                    </a:lnTo>
                    <a:lnTo>
                      <a:pt x="43444"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296" name="Google Shape;296;p49"/>
              <p:cNvSpPr/>
              <p:nvPr/>
            </p:nvSpPr>
            <p:spPr>
              <a:xfrm>
                <a:off x="1582999" y="6252598"/>
                <a:ext cx="519300" cy="623700"/>
              </a:xfrm>
              <a:custGeom>
                <a:avLst/>
                <a:gdLst/>
                <a:ahLst/>
                <a:cxnLst/>
                <a:rect l="l" t="t" r="r" b="b"/>
                <a:pathLst>
                  <a:path w="120000" h="120000" extrusionOk="0">
                    <a:moveTo>
                      <a:pt x="37938" y="0"/>
                    </a:moveTo>
                    <a:lnTo>
                      <a:pt x="0" y="68544"/>
                    </a:lnTo>
                    <a:lnTo>
                      <a:pt x="33750" y="88761"/>
                    </a:lnTo>
                    <a:lnTo>
                      <a:pt x="120000" y="120000"/>
                    </a:lnTo>
                    <a:lnTo>
                      <a:pt x="53383" y="76077"/>
                    </a:lnTo>
                    <a:lnTo>
                      <a:pt x="31322" y="45572"/>
                    </a:lnTo>
                    <a:lnTo>
                      <a:pt x="37938"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grpSp>
        <p:sp>
          <p:nvSpPr>
            <p:cNvPr id="297" name="Google Shape;297;p49"/>
            <p:cNvSpPr/>
            <p:nvPr/>
          </p:nvSpPr>
          <p:spPr>
            <a:xfrm rot="479092">
              <a:off x="8763371" y="6466539"/>
              <a:ext cx="334745" cy="219345"/>
            </a:xfrm>
            <a:custGeom>
              <a:avLst/>
              <a:gdLst/>
              <a:ahLst/>
              <a:cxnLst/>
              <a:rect l="l" t="t" r="r" b="b"/>
              <a:pathLst>
                <a:path w="120000" h="120000" extrusionOk="0">
                  <a:moveTo>
                    <a:pt x="0" y="0"/>
                  </a:moveTo>
                  <a:lnTo>
                    <a:pt x="42911" y="99911"/>
                  </a:lnTo>
                  <a:lnTo>
                    <a:pt x="120000" y="120000"/>
                  </a:lnTo>
                  <a:lnTo>
                    <a:pt x="111777" y="53305"/>
                  </a:lnTo>
                  <a:lnTo>
                    <a:pt x="0"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grpSp>
          <p:nvGrpSpPr>
            <p:cNvPr id="298" name="Google Shape;298;p49"/>
            <p:cNvGrpSpPr/>
            <p:nvPr/>
          </p:nvGrpSpPr>
          <p:grpSpPr>
            <a:xfrm>
              <a:off x="4486591" y="6543403"/>
              <a:ext cx="2002500" cy="339000"/>
              <a:chOff x="4486591" y="6531401"/>
              <a:chExt cx="2002500" cy="339000"/>
            </a:xfrm>
          </p:grpSpPr>
          <p:sp>
            <p:nvSpPr>
              <p:cNvPr id="299" name="Google Shape;299;p49"/>
              <p:cNvSpPr/>
              <p:nvPr/>
            </p:nvSpPr>
            <p:spPr>
              <a:xfrm>
                <a:off x="5776414" y="6578757"/>
                <a:ext cx="110100" cy="149700"/>
              </a:xfrm>
              <a:custGeom>
                <a:avLst/>
                <a:gdLst/>
                <a:ahLst/>
                <a:cxnLst/>
                <a:rect l="l" t="t" r="r" b="b"/>
                <a:pathLst>
                  <a:path w="120000" h="120000" extrusionOk="0">
                    <a:moveTo>
                      <a:pt x="60000" y="0"/>
                    </a:moveTo>
                    <a:lnTo>
                      <a:pt x="25850" y="44266"/>
                    </a:lnTo>
                    <a:lnTo>
                      <a:pt x="41888" y="44266"/>
                    </a:lnTo>
                    <a:lnTo>
                      <a:pt x="14666" y="78944"/>
                    </a:lnTo>
                    <a:lnTo>
                      <a:pt x="31383" y="78944"/>
                    </a:lnTo>
                    <a:lnTo>
                      <a:pt x="0" y="120000"/>
                    </a:lnTo>
                    <a:lnTo>
                      <a:pt x="60000" y="120000"/>
                    </a:lnTo>
                    <a:lnTo>
                      <a:pt x="120000" y="120000"/>
                    </a:lnTo>
                    <a:lnTo>
                      <a:pt x="88616" y="78944"/>
                    </a:lnTo>
                    <a:lnTo>
                      <a:pt x="105311" y="78944"/>
                    </a:lnTo>
                    <a:lnTo>
                      <a:pt x="78827" y="44266"/>
                    </a:lnTo>
                    <a:lnTo>
                      <a:pt x="94150" y="44266"/>
                    </a:lnTo>
                    <a:lnTo>
                      <a:pt x="60000" y="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300" name="Google Shape;300;p49"/>
              <p:cNvSpPr/>
              <p:nvPr/>
            </p:nvSpPr>
            <p:spPr>
              <a:xfrm>
                <a:off x="4486591" y="6531401"/>
                <a:ext cx="2002500" cy="339000"/>
              </a:xfrm>
              <a:custGeom>
                <a:avLst/>
                <a:gdLst/>
                <a:ahLst/>
                <a:cxnLst/>
                <a:rect l="l" t="t" r="r" b="b"/>
                <a:pathLst>
                  <a:path w="120000" h="120000" extrusionOk="0">
                    <a:moveTo>
                      <a:pt x="120000" y="120000"/>
                    </a:moveTo>
                    <a:lnTo>
                      <a:pt x="86544" y="57277"/>
                    </a:lnTo>
                    <a:lnTo>
                      <a:pt x="75516" y="62316"/>
                    </a:lnTo>
                    <a:lnTo>
                      <a:pt x="60394" y="33477"/>
                    </a:lnTo>
                    <a:lnTo>
                      <a:pt x="49777" y="49211"/>
                    </a:lnTo>
                    <a:lnTo>
                      <a:pt x="36188" y="0"/>
                    </a:lnTo>
                    <a:lnTo>
                      <a:pt x="0" y="120000"/>
                    </a:lnTo>
                    <a:lnTo>
                      <a:pt x="120000" y="120000"/>
                    </a:lnTo>
                    <a:close/>
                  </a:path>
                </a:pathLst>
              </a:custGeom>
              <a:solidFill>
                <a:srgbClr val="5CC151"/>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sp>
            <p:nvSpPr>
              <p:cNvPr id="301" name="Google Shape;301;p49"/>
              <p:cNvSpPr/>
              <p:nvPr/>
            </p:nvSpPr>
            <p:spPr>
              <a:xfrm>
                <a:off x="4936482" y="6531401"/>
                <a:ext cx="563400" cy="339000"/>
              </a:xfrm>
              <a:custGeom>
                <a:avLst/>
                <a:gdLst/>
                <a:ahLst/>
                <a:cxnLst/>
                <a:rect l="l" t="t" r="r" b="b"/>
                <a:pathLst>
                  <a:path w="120000" h="120000" extrusionOk="0">
                    <a:moveTo>
                      <a:pt x="32033" y="0"/>
                    </a:moveTo>
                    <a:lnTo>
                      <a:pt x="0" y="58083"/>
                    </a:lnTo>
                    <a:lnTo>
                      <a:pt x="25722" y="73611"/>
                    </a:lnTo>
                    <a:lnTo>
                      <a:pt x="11405" y="120000"/>
                    </a:lnTo>
                    <a:lnTo>
                      <a:pt x="120000" y="120000"/>
                    </a:lnTo>
                    <a:lnTo>
                      <a:pt x="80322" y="49211"/>
                    </a:lnTo>
                    <a:lnTo>
                      <a:pt x="32033"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grpSp>
        <p:sp>
          <p:nvSpPr>
            <p:cNvPr id="302" name="Google Shape;302;p49"/>
            <p:cNvSpPr/>
            <p:nvPr/>
          </p:nvSpPr>
          <p:spPr>
            <a:xfrm>
              <a:off x="5503225" y="6697346"/>
              <a:ext cx="208200" cy="160800"/>
            </a:xfrm>
            <a:custGeom>
              <a:avLst/>
              <a:gdLst/>
              <a:ahLst/>
              <a:cxnLst/>
              <a:rect l="l" t="t" r="r" b="b"/>
              <a:pathLst>
                <a:path w="120000" h="120000" extrusionOk="0">
                  <a:moveTo>
                    <a:pt x="0" y="0"/>
                  </a:moveTo>
                  <a:lnTo>
                    <a:pt x="13111" y="67983"/>
                  </a:lnTo>
                  <a:lnTo>
                    <a:pt x="120000" y="120000"/>
                  </a:lnTo>
                  <a:lnTo>
                    <a:pt x="40133" y="59744"/>
                  </a:lnTo>
                  <a:lnTo>
                    <a:pt x="0" y="0"/>
                  </a:lnTo>
                  <a:close/>
                </a:path>
              </a:pathLst>
            </a:custGeom>
            <a:solidFill>
              <a:srgbClr val="000000">
                <a:alpha val="5490"/>
              </a:srgbClr>
            </a:solidFill>
            <a:ln>
              <a:noFill/>
            </a:ln>
          </p:spPr>
          <p:txBody>
            <a:bodyPr spcFirstLastPara="1" wrap="square" lIns="34275" tIns="34275" rIns="34275" bIns="34275" anchor="t" anchorCtr="0">
              <a:noAutofit/>
            </a:bodyPr>
            <a:lstStyle/>
            <a:p>
              <a:pPr marL="0" marR="0" lvl="0" indent="0" algn="l" rtl="0">
                <a:spcBef>
                  <a:spcPts val="0"/>
                </a:spcBef>
                <a:spcAft>
                  <a:spcPts val="0"/>
                </a:spcAft>
                <a:buNone/>
              </a:pPr>
              <a:endParaRPr sz="700">
                <a:solidFill>
                  <a:srgbClr val="000000"/>
                </a:solidFill>
                <a:latin typeface="Arial"/>
                <a:ea typeface="Arial"/>
                <a:cs typeface="Arial"/>
                <a:sym typeface="Arial"/>
              </a:endParaRPr>
            </a:p>
          </p:txBody>
        </p:sp>
      </p:grpSp>
      <p:sp>
        <p:nvSpPr>
          <p:cNvPr id="303" name="Google Shape;303;p49"/>
          <p:cNvSpPr txBox="1">
            <a:spLocks noGrp="1"/>
          </p:cNvSpPr>
          <p:nvPr>
            <p:ph type="title"/>
          </p:nvPr>
        </p:nvSpPr>
        <p:spPr>
          <a:xfrm>
            <a:off x="428738" y="47626"/>
            <a:ext cx="8286600" cy="742500"/>
          </a:xfrm>
          <a:prstGeom prst="rect">
            <a:avLst/>
          </a:prstGeom>
          <a:noFill/>
          <a:ln>
            <a:noFill/>
          </a:ln>
        </p:spPr>
        <p:txBody>
          <a:bodyPr spcFirstLastPara="1" wrap="square" lIns="68575" tIns="68575" rIns="68575" bIns="68575" anchor="b" anchorCtr="0">
            <a:noAutofit/>
          </a:bodyPr>
          <a:lstStyle>
            <a:lvl1pPr marR="0" lvl="0" algn="l" rtl="0">
              <a:lnSpc>
                <a:spcPct val="95000"/>
              </a:lnSpc>
              <a:spcBef>
                <a:spcPts val="0"/>
              </a:spcBef>
              <a:spcAft>
                <a:spcPts val="0"/>
              </a:spcAft>
              <a:buSzPts val="1100"/>
              <a:buNone/>
              <a:defRPr sz="2300" b="1" i="0" u="none" strike="noStrike" cap="none">
                <a:solidFill>
                  <a:srgbClr val="3E6E84"/>
                </a:solidFill>
                <a:latin typeface="Arial"/>
                <a:ea typeface="Arial"/>
                <a:cs typeface="Arial"/>
                <a:sym typeface="Arial"/>
              </a:defRPr>
            </a:lvl1pPr>
            <a:lvl2pPr marR="0" lvl="1"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SzPts val="1100"/>
              <a:buNone/>
              <a:defRPr sz="2400" b="0" i="0" u="none" strike="noStrike" cap="none">
                <a:solidFill>
                  <a:schemeClr val="accent1"/>
                </a:solidFill>
                <a:latin typeface="Arial"/>
                <a:ea typeface="Arial"/>
                <a:cs typeface="Arial"/>
                <a:sym typeface="Arial"/>
              </a:defRPr>
            </a:lvl9pPr>
          </a:lstStyle>
          <a:p>
            <a:endParaRPr/>
          </a:p>
        </p:txBody>
      </p:sp>
      <p:sp>
        <p:nvSpPr>
          <p:cNvPr id="304" name="Google Shape;304;p49"/>
          <p:cNvSpPr txBox="1">
            <a:spLocks noGrp="1"/>
          </p:cNvSpPr>
          <p:nvPr>
            <p:ph type="body" idx="1"/>
          </p:nvPr>
        </p:nvSpPr>
        <p:spPr>
          <a:xfrm>
            <a:off x="428737" y="810853"/>
            <a:ext cx="8286900" cy="2769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100000"/>
              </a:lnSpc>
              <a:spcBef>
                <a:spcPts val="0"/>
              </a:spcBef>
              <a:spcAft>
                <a:spcPts val="0"/>
              </a:spcAft>
              <a:buClr>
                <a:srgbClr val="7F7F7F"/>
              </a:buClr>
              <a:buSzPts val="1800"/>
              <a:buFont typeface="Arial"/>
              <a:buChar char="​"/>
              <a:defRPr sz="1800" b="0" i="0" u="none" strike="noStrike" cap="none">
                <a:solidFill>
                  <a:schemeClr val="accent2"/>
                </a:solidFill>
                <a:latin typeface="Arial"/>
                <a:ea typeface="Arial"/>
                <a:cs typeface="Arial"/>
                <a:sym typeface="Arial"/>
              </a:defRPr>
            </a:lvl1pPr>
            <a:lvl2pPr marL="914400" marR="0" lvl="1" indent="-317500" algn="l" rtl="0">
              <a:lnSpc>
                <a:spcPct val="100000"/>
              </a:lnSpc>
              <a:spcBef>
                <a:spcPts val="200"/>
              </a:spcBef>
              <a:spcAft>
                <a:spcPts val="0"/>
              </a:spcAft>
              <a:buClr>
                <a:schemeClr val="accent2"/>
              </a:buClr>
              <a:buSzPts val="1400"/>
              <a:buFont typeface="Arial"/>
              <a:buChar char="•"/>
              <a:defRPr sz="1400" b="0" i="0" u="none" strike="noStrike" cap="none">
                <a:solidFill>
                  <a:schemeClr val="accent2"/>
                </a:solidFill>
                <a:latin typeface="Arial"/>
                <a:ea typeface="Arial"/>
                <a:cs typeface="Arial"/>
                <a:sym typeface="Arial"/>
              </a:defRPr>
            </a:lvl2pPr>
            <a:lvl3pPr marL="1371600" marR="0" lvl="2" indent="-304800" algn="l" rtl="0">
              <a:lnSpc>
                <a:spcPct val="100000"/>
              </a:lnSpc>
              <a:spcBef>
                <a:spcPts val="500"/>
              </a:spcBef>
              <a:spcAft>
                <a:spcPts val="0"/>
              </a:spcAft>
              <a:buClr>
                <a:schemeClr val="accent2"/>
              </a:buClr>
              <a:buSzPts val="1200"/>
              <a:buFont typeface="Arial"/>
              <a:buChar char="•"/>
              <a:defRPr sz="1200" b="0" i="0" u="none" strike="noStrike" cap="none">
                <a:solidFill>
                  <a:schemeClr val="accent2"/>
                </a:solidFill>
                <a:latin typeface="Arial"/>
                <a:ea typeface="Arial"/>
                <a:cs typeface="Arial"/>
                <a:sym typeface="Arial"/>
              </a:defRPr>
            </a:lvl3pPr>
            <a:lvl4pPr marL="1828800" marR="0" lvl="3" indent="-298450" algn="l" rtl="0">
              <a:lnSpc>
                <a:spcPct val="100000"/>
              </a:lnSpc>
              <a:spcBef>
                <a:spcPts val="500"/>
              </a:spcBef>
              <a:spcAft>
                <a:spcPts val="0"/>
              </a:spcAft>
              <a:buClr>
                <a:schemeClr val="accent2"/>
              </a:buClr>
              <a:buSzPts val="1100"/>
              <a:buFont typeface="Arial"/>
              <a:buChar char="•"/>
              <a:defRPr sz="1100" b="1" i="0" u="none" strike="noStrike" cap="none">
                <a:solidFill>
                  <a:schemeClr val="accent2"/>
                </a:solidFill>
                <a:latin typeface="Arial"/>
                <a:ea typeface="Arial"/>
                <a:cs typeface="Arial"/>
                <a:sym typeface="Arial"/>
              </a:defRPr>
            </a:lvl4pPr>
            <a:lvl5pPr marL="2286000" marR="0" lvl="4" indent="-228600" algn="l" rtl="0">
              <a:lnSpc>
                <a:spcPct val="100000"/>
              </a:lnSpc>
              <a:spcBef>
                <a:spcPts val="500"/>
              </a:spcBef>
              <a:spcAft>
                <a:spcPts val="0"/>
              </a:spcAft>
              <a:buSzPts val="1100"/>
              <a:buNone/>
              <a:defRPr sz="1500" b="0" i="0" u="none" strike="noStrike" cap="none">
                <a:solidFill>
                  <a:schemeClr val="accent2"/>
                </a:solidFill>
                <a:latin typeface="Arial"/>
                <a:ea typeface="Arial"/>
                <a:cs typeface="Arial"/>
                <a:sym typeface="Arial"/>
              </a:defRPr>
            </a:lvl5pPr>
            <a:lvl6pPr marL="2743200" marR="0" lvl="5"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6_Section Header" preserve="1">
  <p:cSld name="87_Section Header">
    <p:bg>
      <p:bgPr>
        <a:solidFill>
          <a:schemeClr val="bg1">
            <a:lumMod val="95000"/>
          </a:schemeClr>
        </a:solidFill>
        <a:effectLst/>
      </p:bgPr>
    </p:bg>
    <p:spTree>
      <p:nvGrpSpPr>
        <p:cNvPr id="1" name="Shape 361"/>
        <p:cNvGrpSpPr/>
        <p:nvPr/>
      </p:nvGrpSpPr>
      <p:grpSpPr>
        <a:xfrm>
          <a:off x="0" y="0"/>
          <a:ext cx="0" cy="0"/>
          <a:chOff x="0" y="0"/>
          <a:chExt cx="0" cy="0"/>
        </a:xfrm>
      </p:grpSpPr>
      <p:sp>
        <p:nvSpPr>
          <p:cNvPr id="364" name="Google Shape;364;p52"/>
          <p:cNvSpPr txBox="1">
            <a:spLocks noGrp="1"/>
          </p:cNvSpPr>
          <p:nvPr>
            <p:ph type="body" idx="1"/>
          </p:nvPr>
        </p:nvSpPr>
        <p:spPr>
          <a:xfrm>
            <a:off x="628515" y="325755"/>
            <a:ext cx="7552200" cy="1258200"/>
          </a:xfrm>
          <a:prstGeom prst="rect">
            <a:avLst/>
          </a:prstGeom>
          <a:noFill/>
          <a:ln>
            <a:noFill/>
          </a:ln>
        </p:spPr>
        <p:txBody>
          <a:bodyPr spcFirstLastPara="1" wrap="square" lIns="68575" tIns="34275" rIns="68575" bIns="34275" anchor="t" anchorCtr="0">
            <a:normAutofit/>
          </a:bodyPr>
          <a:lstStyle>
            <a:lvl1pPr marL="457200" marR="0" lvl="0" indent="-228600" algn="r" rtl="1">
              <a:lnSpc>
                <a:spcPct val="111363"/>
              </a:lnSpc>
              <a:spcBef>
                <a:spcPts val="70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65" name="Google Shape;365;p52"/>
          <p:cNvSpPr txBox="1">
            <a:spLocks noGrp="1"/>
          </p:cNvSpPr>
          <p:nvPr>
            <p:ph type="body" idx="2"/>
          </p:nvPr>
        </p:nvSpPr>
        <p:spPr>
          <a:xfrm>
            <a:off x="632720" y="1597521"/>
            <a:ext cx="7884000" cy="2471400"/>
          </a:xfrm>
          <a:prstGeom prst="rect">
            <a:avLst/>
          </a:prstGeom>
          <a:noFill/>
          <a:ln>
            <a:noFill/>
          </a:ln>
        </p:spPr>
        <p:txBody>
          <a:bodyPr spcFirstLastPara="1" wrap="square" lIns="68575" tIns="34275" rIns="68575" bIns="34275" anchor="t" anchorCtr="0">
            <a:normAutofit/>
          </a:bodyPr>
          <a:lstStyle>
            <a:lvl1pPr marL="457200" marR="0" lvl="0" indent="-228600" algn="r" rtl="1">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18" name="Google Shape;418;p52"/>
          <p:cNvSpPr txBox="1">
            <a:spLocks noGrp="1"/>
          </p:cNvSpPr>
          <p:nvPr>
            <p:ph type="dt" idx="10"/>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900" b="0" i="0" u="none" strike="noStrike" cap="none">
                <a:solidFill>
                  <a:srgbClr val="BFBFB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419" name="Google Shape;419;p52"/>
          <p:cNvSpPr txBox="1">
            <a:spLocks noGrp="1"/>
          </p:cNvSpPr>
          <p:nvPr>
            <p:ph type="sldNum" idx="12"/>
          </p:nvPr>
        </p:nvSpPr>
        <p:spPr>
          <a:xfrm>
            <a:off x="8515350" y="4767263"/>
            <a:ext cx="447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0" marR="0" lvl="1" indent="0" algn="r" rtl="0">
              <a:spcBef>
                <a:spcPts val="0"/>
              </a:spcBef>
              <a:buNone/>
              <a:defRPr sz="900" b="0" i="0" u="none" strike="noStrike" cap="none">
                <a:solidFill>
                  <a:schemeClr val="lt1"/>
                </a:solidFill>
                <a:latin typeface="Arial"/>
                <a:ea typeface="Arial"/>
                <a:cs typeface="Arial"/>
                <a:sym typeface="Arial"/>
              </a:defRPr>
            </a:lvl2pPr>
            <a:lvl3pPr marL="0" marR="0" lvl="2" indent="0" algn="r" rtl="0">
              <a:spcBef>
                <a:spcPts val="0"/>
              </a:spcBef>
              <a:buNone/>
              <a:defRPr sz="900" b="0" i="0" u="none" strike="noStrike" cap="none">
                <a:solidFill>
                  <a:schemeClr val="lt1"/>
                </a:solidFill>
                <a:latin typeface="Arial"/>
                <a:ea typeface="Arial"/>
                <a:cs typeface="Arial"/>
                <a:sym typeface="Arial"/>
              </a:defRPr>
            </a:lvl3pPr>
            <a:lvl4pPr marL="0" marR="0" lvl="3" indent="0" algn="r" rtl="0">
              <a:spcBef>
                <a:spcPts val="0"/>
              </a:spcBef>
              <a:buNone/>
              <a:defRPr sz="900" b="0" i="0" u="none" strike="noStrike" cap="none">
                <a:solidFill>
                  <a:schemeClr val="lt1"/>
                </a:solidFill>
                <a:latin typeface="Arial"/>
                <a:ea typeface="Arial"/>
                <a:cs typeface="Arial"/>
                <a:sym typeface="Arial"/>
              </a:defRPr>
            </a:lvl4pPr>
            <a:lvl5pPr marL="0" marR="0" lvl="4" indent="0" algn="r" rtl="0">
              <a:spcBef>
                <a:spcPts val="0"/>
              </a:spcBef>
              <a:buNone/>
              <a:defRPr sz="900" b="0" i="0" u="none" strike="noStrike" cap="none">
                <a:solidFill>
                  <a:schemeClr val="lt1"/>
                </a:solidFill>
                <a:latin typeface="Arial"/>
                <a:ea typeface="Arial"/>
                <a:cs typeface="Arial"/>
                <a:sym typeface="Arial"/>
              </a:defRPr>
            </a:lvl5pPr>
            <a:lvl6pPr marL="0" marR="0" lvl="5" indent="0" algn="r" rtl="0">
              <a:spcBef>
                <a:spcPts val="0"/>
              </a:spcBef>
              <a:buNone/>
              <a:defRPr sz="900" b="0" i="0" u="none" strike="noStrike" cap="none">
                <a:solidFill>
                  <a:schemeClr val="lt1"/>
                </a:solidFill>
                <a:latin typeface="Arial"/>
                <a:ea typeface="Arial"/>
                <a:cs typeface="Arial"/>
                <a:sym typeface="Arial"/>
              </a:defRPr>
            </a:lvl6pPr>
            <a:lvl7pPr marL="0" marR="0" lvl="6" indent="0" algn="r" rtl="0">
              <a:spcBef>
                <a:spcPts val="0"/>
              </a:spcBef>
              <a:buNone/>
              <a:defRPr sz="900" b="0" i="0" u="none" strike="noStrike" cap="none">
                <a:solidFill>
                  <a:schemeClr val="lt1"/>
                </a:solidFill>
                <a:latin typeface="Arial"/>
                <a:ea typeface="Arial"/>
                <a:cs typeface="Arial"/>
                <a:sym typeface="Arial"/>
              </a:defRPr>
            </a:lvl7pPr>
            <a:lvl8pPr marL="0" marR="0" lvl="7" indent="0" algn="r" rtl="0">
              <a:spcBef>
                <a:spcPts val="0"/>
              </a:spcBef>
              <a:buNone/>
              <a:defRPr sz="900" b="0" i="0" u="none" strike="noStrike" cap="none">
                <a:solidFill>
                  <a:schemeClr val="lt1"/>
                </a:solidFill>
                <a:latin typeface="Arial"/>
                <a:ea typeface="Arial"/>
                <a:cs typeface="Arial"/>
                <a:sym typeface="Arial"/>
              </a:defRPr>
            </a:lvl8pPr>
            <a:lvl9pPr marL="0" marR="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90525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86_Section Header" preserve="1">
  <p:cSld name="87_Section Header">
    <p:bg>
      <p:bgPr>
        <a:solidFill>
          <a:schemeClr val="bg1">
            <a:lumMod val="95000"/>
          </a:schemeClr>
        </a:solidFill>
        <a:effectLst/>
      </p:bgPr>
    </p:bg>
    <p:spTree>
      <p:nvGrpSpPr>
        <p:cNvPr id="1" name="Shape 361"/>
        <p:cNvGrpSpPr/>
        <p:nvPr/>
      </p:nvGrpSpPr>
      <p:grpSpPr>
        <a:xfrm>
          <a:off x="0" y="0"/>
          <a:ext cx="0" cy="0"/>
          <a:chOff x="0" y="0"/>
          <a:chExt cx="0" cy="0"/>
        </a:xfrm>
      </p:grpSpPr>
      <p:sp>
        <p:nvSpPr>
          <p:cNvPr id="364" name="Google Shape;364;p52"/>
          <p:cNvSpPr txBox="1">
            <a:spLocks noGrp="1"/>
          </p:cNvSpPr>
          <p:nvPr>
            <p:ph type="body" idx="1"/>
          </p:nvPr>
        </p:nvSpPr>
        <p:spPr>
          <a:xfrm>
            <a:off x="628515" y="325755"/>
            <a:ext cx="7552200" cy="1258200"/>
          </a:xfrm>
          <a:prstGeom prst="rect">
            <a:avLst/>
          </a:prstGeom>
          <a:noFill/>
          <a:ln>
            <a:noFill/>
          </a:ln>
        </p:spPr>
        <p:txBody>
          <a:bodyPr spcFirstLastPara="1" wrap="square" lIns="68575" tIns="34275" rIns="68575" bIns="34275" anchor="t" anchorCtr="0">
            <a:normAutofit/>
          </a:bodyPr>
          <a:lstStyle>
            <a:lvl1pPr marL="457200" marR="0" lvl="0" indent="-228600" algn="r" rtl="1">
              <a:lnSpc>
                <a:spcPct val="111363"/>
              </a:lnSpc>
              <a:spcBef>
                <a:spcPts val="70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65" name="Google Shape;365;p52"/>
          <p:cNvSpPr txBox="1">
            <a:spLocks noGrp="1"/>
          </p:cNvSpPr>
          <p:nvPr>
            <p:ph type="body" idx="2"/>
          </p:nvPr>
        </p:nvSpPr>
        <p:spPr>
          <a:xfrm>
            <a:off x="632720" y="1597521"/>
            <a:ext cx="7884000" cy="2471400"/>
          </a:xfrm>
          <a:prstGeom prst="rect">
            <a:avLst/>
          </a:prstGeom>
          <a:noFill/>
          <a:ln>
            <a:noFill/>
          </a:ln>
        </p:spPr>
        <p:txBody>
          <a:bodyPr spcFirstLastPara="1" wrap="square" lIns="68575" tIns="34275" rIns="68575" bIns="34275" anchor="t" anchorCtr="0">
            <a:normAutofit/>
          </a:bodyPr>
          <a:lstStyle>
            <a:lvl1pPr marL="457200" marR="0" lvl="0" indent="-228600" algn="r" rtl="1">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 name="מלבן 1"/>
          <p:cNvSpPr/>
          <p:nvPr userDrawn="1"/>
        </p:nvSpPr>
        <p:spPr>
          <a:xfrm>
            <a:off x="0" y="1"/>
            <a:ext cx="9144000" cy="438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3417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ער - דוג 2">
  <p:cSld name="שער - דוג 2">
    <p:spTree>
      <p:nvGrpSpPr>
        <p:cNvPr id="1" name="Shape 93"/>
        <p:cNvGrpSpPr/>
        <p:nvPr/>
      </p:nvGrpSpPr>
      <p:grpSpPr>
        <a:xfrm>
          <a:off x="0" y="0"/>
          <a:ext cx="0" cy="0"/>
          <a:chOff x="0" y="0"/>
          <a:chExt cx="0" cy="0"/>
        </a:xfrm>
      </p:grpSpPr>
      <p:sp>
        <p:nvSpPr>
          <p:cNvPr id="94" name="Google Shape;94;p20"/>
          <p:cNvSpPr/>
          <p:nvPr/>
        </p:nvSpPr>
        <p:spPr>
          <a:xfrm>
            <a:off x="0" y="0"/>
            <a:ext cx="9144000" cy="42411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95" name="Google Shape;95;p20"/>
          <p:cNvSpPr/>
          <p:nvPr/>
        </p:nvSpPr>
        <p:spPr>
          <a:xfrm>
            <a:off x="3038730" y="801580"/>
            <a:ext cx="3066544" cy="3540328"/>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rgbClr val="009EE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6" name="Google Shape;96;p20"/>
          <p:cNvSpPr txBox="1">
            <a:spLocks noGrp="1"/>
          </p:cNvSpPr>
          <p:nvPr>
            <p:ph type="title"/>
          </p:nvPr>
        </p:nvSpPr>
        <p:spPr>
          <a:xfrm>
            <a:off x="3105150" y="1387033"/>
            <a:ext cx="2933700" cy="2369400"/>
          </a:xfrm>
          <a:prstGeom prst="rect">
            <a:avLst/>
          </a:prstGeom>
          <a:noFill/>
          <a:ln>
            <a:noFill/>
          </a:ln>
        </p:spPr>
        <p:txBody>
          <a:bodyPr spcFirstLastPara="1" wrap="square" lIns="68575" tIns="34275" rIns="68575" bIns="34275" anchor="ctr" anchorCtr="0">
            <a:normAutofit/>
          </a:bodyPr>
          <a:lstStyle>
            <a:lvl1pPr lvl="0" algn="ctr" rtl="0">
              <a:lnSpc>
                <a:spcPct val="70000"/>
              </a:lnSpc>
              <a:spcBef>
                <a:spcPts val="0"/>
              </a:spcBef>
              <a:spcAft>
                <a:spcPts val="0"/>
              </a:spcAft>
              <a:buClr>
                <a:schemeClr val="lt1"/>
              </a:buClr>
              <a:buSzPts val="5400"/>
              <a:buFont typeface="Quattrocento Sans"/>
              <a:buNone/>
              <a:defRPr sz="5400" b="1">
                <a:solidFill>
                  <a:schemeClr val="lt1"/>
                </a:solidFill>
                <a:latin typeface="Quattrocento Sans"/>
                <a:ea typeface="Quattrocento Sans"/>
                <a:cs typeface="Quattrocento Sans"/>
                <a:sym typeface="Quattrocento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_נקי - לוגו משמאל">
  <p:cSld name="16_נקי - לוגו משמאל">
    <p:spTree>
      <p:nvGrpSpPr>
        <p:cNvPr id="1" name="Shape 97"/>
        <p:cNvGrpSpPr/>
        <p:nvPr/>
      </p:nvGrpSpPr>
      <p:grpSpPr>
        <a:xfrm>
          <a:off x="0" y="0"/>
          <a:ext cx="0" cy="0"/>
          <a:chOff x="0" y="0"/>
          <a:chExt cx="0" cy="0"/>
        </a:xfrm>
      </p:grpSpPr>
      <p:sp>
        <p:nvSpPr>
          <p:cNvPr id="98" name="Google Shape;98;p21"/>
          <p:cNvSpPr/>
          <p:nvPr/>
        </p:nvSpPr>
        <p:spPr>
          <a:xfrm>
            <a:off x="0" y="2440172"/>
            <a:ext cx="9144000" cy="2703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99" name="Google Shape;99;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01" name="Google Shape;101;p21"/>
          <p:cNvGrpSpPr/>
          <p:nvPr/>
        </p:nvGrpSpPr>
        <p:grpSpPr>
          <a:xfrm>
            <a:off x="5682298" y="4496395"/>
            <a:ext cx="2832981" cy="421539"/>
            <a:chOff x="7244371" y="5913437"/>
            <a:chExt cx="4327144" cy="643865"/>
          </a:xfrm>
        </p:grpSpPr>
        <p:pic>
          <p:nvPicPr>
            <p:cNvPr id="102" name="Google Shape;102;p21"/>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103" name="Google Shape;103;p21"/>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0_נקי - לוגו משמאל">
  <p:cSld name="24_נקי - לוגו משמאל">
    <p:spTree>
      <p:nvGrpSpPr>
        <p:cNvPr id="1" name="Shape 104"/>
        <p:cNvGrpSpPr/>
        <p:nvPr/>
      </p:nvGrpSpPr>
      <p:grpSpPr>
        <a:xfrm>
          <a:off x="0" y="0"/>
          <a:ext cx="0" cy="0"/>
          <a:chOff x="0" y="0"/>
          <a:chExt cx="0" cy="0"/>
        </a:xfrm>
      </p:grpSpPr>
      <p:sp>
        <p:nvSpPr>
          <p:cNvPr id="105" name="Google Shape;105;p22"/>
          <p:cNvSpPr/>
          <p:nvPr/>
        </p:nvSpPr>
        <p:spPr>
          <a:xfrm rot="-5400000">
            <a:off x="4539853" y="539400"/>
            <a:ext cx="3118200" cy="6090000"/>
          </a:xfrm>
          <a:prstGeom prst="rtTriangl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06" name="Google Shape;106;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629841" y="1356122"/>
            <a:ext cx="78759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08" name="Google Shape;108;p22"/>
          <p:cNvGrpSpPr/>
          <p:nvPr/>
        </p:nvGrpSpPr>
        <p:grpSpPr>
          <a:xfrm>
            <a:off x="5682298" y="4496395"/>
            <a:ext cx="2832981" cy="421539"/>
            <a:chOff x="7244371" y="5913437"/>
            <a:chExt cx="4327144" cy="643865"/>
          </a:xfrm>
        </p:grpSpPr>
        <p:pic>
          <p:nvPicPr>
            <p:cNvPr id="109" name="Google Shape;109;p22"/>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110" name="Google Shape;110;p22"/>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2_נקי - לוגו משמאל">
  <p:cSld name="12_נקי - לוגו משמאל">
    <p:spTree>
      <p:nvGrpSpPr>
        <p:cNvPr id="1" name="Shape 111"/>
        <p:cNvGrpSpPr/>
        <p:nvPr/>
      </p:nvGrpSpPr>
      <p:grpSpPr>
        <a:xfrm>
          <a:off x="0" y="0"/>
          <a:ext cx="0" cy="0"/>
          <a:chOff x="0" y="0"/>
          <a:chExt cx="0" cy="0"/>
        </a:xfrm>
      </p:grpSpPr>
      <p:sp>
        <p:nvSpPr>
          <p:cNvPr id="112" name="Google Shape;112;p23"/>
          <p:cNvSpPr/>
          <p:nvPr/>
        </p:nvSpPr>
        <p:spPr>
          <a:xfrm>
            <a:off x="5423234" y="4435078"/>
            <a:ext cx="2355000" cy="609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13" name="Google Shape;113;p23"/>
          <p:cNvSpPr/>
          <p:nvPr/>
        </p:nvSpPr>
        <p:spPr>
          <a:xfrm>
            <a:off x="6758740" y="2295524"/>
            <a:ext cx="2385262" cy="2847976"/>
          </a:xfrm>
          <a:custGeom>
            <a:avLst/>
            <a:gdLst/>
            <a:ahLst/>
            <a:cxnLst/>
            <a:rect l="l" t="t" r="r" b="b"/>
            <a:pathLst>
              <a:path w="855" h="930" extrusionOk="0">
                <a:moveTo>
                  <a:pt x="68" y="930"/>
                </a:moveTo>
                <a:cubicBezTo>
                  <a:pt x="855" y="930"/>
                  <a:pt x="855" y="930"/>
                  <a:pt x="855" y="930"/>
                </a:cubicBezTo>
                <a:cubicBezTo>
                  <a:pt x="855" y="1"/>
                  <a:pt x="855" y="1"/>
                  <a:pt x="855" y="1"/>
                </a:cubicBezTo>
                <a:cubicBezTo>
                  <a:pt x="550" y="0"/>
                  <a:pt x="550" y="0"/>
                  <a:pt x="550" y="0"/>
                </a:cubicBezTo>
                <a:cubicBezTo>
                  <a:pt x="550" y="0"/>
                  <a:pt x="470" y="0"/>
                  <a:pt x="430" y="69"/>
                </a:cubicBezTo>
                <a:cubicBezTo>
                  <a:pt x="39" y="741"/>
                  <a:pt x="39" y="741"/>
                  <a:pt x="39" y="741"/>
                </a:cubicBezTo>
                <a:cubicBezTo>
                  <a:pt x="39" y="741"/>
                  <a:pt x="0" y="810"/>
                  <a:pt x="39" y="879"/>
                </a:cubicBezTo>
                <a:lnTo>
                  <a:pt x="68" y="93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16" name="Google Shape;116;p23"/>
          <p:cNvGrpSpPr/>
          <p:nvPr/>
        </p:nvGrpSpPr>
        <p:grpSpPr>
          <a:xfrm>
            <a:off x="628605" y="4496395"/>
            <a:ext cx="2832981" cy="421539"/>
            <a:chOff x="7244371" y="5913437"/>
            <a:chExt cx="4327144" cy="643865"/>
          </a:xfrm>
        </p:grpSpPr>
        <p:pic>
          <p:nvPicPr>
            <p:cNvPr id="117" name="Google Shape;117;p23"/>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118" name="Google Shape;118;p23"/>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8_נקי - לוגו משמאל">
  <p:cSld name="18_נקי - לוגו משמאל">
    <p:spTree>
      <p:nvGrpSpPr>
        <p:cNvPr id="1" name="Shape 119"/>
        <p:cNvGrpSpPr/>
        <p:nvPr/>
      </p:nvGrpSpPr>
      <p:grpSpPr>
        <a:xfrm>
          <a:off x="0" y="0"/>
          <a:ext cx="0" cy="0"/>
          <a:chOff x="0" y="0"/>
          <a:chExt cx="0" cy="0"/>
        </a:xfrm>
      </p:grpSpPr>
      <p:sp>
        <p:nvSpPr>
          <p:cNvPr id="120" name="Google Shape;120;p24"/>
          <p:cNvSpPr/>
          <p:nvPr/>
        </p:nvSpPr>
        <p:spPr>
          <a:xfrm rot="-5400000">
            <a:off x="5473866" y="1473450"/>
            <a:ext cx="2452500" cy="4887600"/>
          </a:xfrm>
          <a:prstGeom prst="rtTriangl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1" name="Google Shape;121;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a:off x="629841" y="1356122"/>
            <a:ext cx="78855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23" name="Google Shape;123;p24"/>
          <p:cNvGrpSpPr/>
          <p:nvPr/>
        </p:nvGrpSpPr>
        <p:grpSpPr>
          <a:xfrm>
            <a:off x="5682298" y="4496395"/>
            <a:ext cx="2832981" cy="421539"/>
            <a:chOff x="7244371" y="5913437"/>
            <a:chExt cx="4327144" cy="643865"/>
          </a:xfrm>
        </p:grpSpPr>
        <p:pic>
          <p:nvPicPr>
            <p:cNvPr id="124" name="Google Shape;124;p24"/>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125" name="Google Shape;125;p24"/>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נקי - לוגו משמאל">
  <p:cSld name="13_נקי - לוגו משמאל">
    <p:spTree>
      <p:nvGrpSpPr>
        <p:cNvPr id="1" name="Shape 126"/>
        <p:cNvGrpSpPr/>
        <p:nvPr/>
      </p:nvGrpSpPr>
      <p:grpSpPr>
        <a:xfrm>
          <a:off x="0" y="0"/>
          <a:ext cx="0" cy="0"/>
          <a:chOff x="0" y="0"/>
          <a:chExt cx="0" cy="0"/>
        </a:xfrm>
      </p:grpSpPr>
      <p:sp>
        <p:nvSpPr>
          <p:cNvPr id="127" name="Google Shape;127;p25"/>
          <p:cNvSpPr/>
          <p:nvPr/>
        </p:nvSpPr>
        <p:spPr>
          <a:xfrm>
            <a:off x="5478236" y="1672990"/>
            <a:ext cx="3665765" cy="3470509"/>
          </a:xfrm>
          <a:custGeom>
            <a:avLst/>
            <a:gdLst/>
            <a:ahLst/>
            <a:cxnLst/>
            <a:rect l="l" t="t" r="r" b="b"/>
            <a:pathLst>
              <a:path w="855" h="930" extrusionOk="0">
                <a:moveTo>
                  <a:pt x="68" y="930"/>
                </a:moveTo>
                <a:cubicBezTo>
                  <a:pt x="855" y="930"/>
                  <a:pt x="855" y="930"/>
                  <a:pt x="855" y="930"/>
                </a:cubicBezTo>
                <a:cubicBezTo>
                  <a:pt x="855" y="1"/>
                  <a:pt x="855" y="1"/>
                  <a:pt x="855" y="1"/>
                </a:cubicBezTo>
                <a:cubicBezTo>
                  <a:pt x="550" y="0"/>
                  <a:pt x="550" y="0"/>
                  <a:pt x="550" y="0"/>
                </a:cubicBezTo>
                <a:cubicBezTo>
                  <a:pt x="550" y="0"/>
                  <a:pt x="470" y="0"/>
                  <a:pt x="430" y="69"/>
                </a:cubicBezTo>
                <a:cubicBezTo>
                  <a:pt x="39" y="741"/>
                  <a:pt x="39" y="741"/>
                  <a:pt x="39" y="741"/>
                </a:cubicBezTo>
                <a:cubicBezTo>
                  <a:pt x="39" y="741"/>
                  <a:pt x="0" y="810"/>
                  <a:pt x="39" y="879"/>
                </a:cubicBezTo>
                <a:lnTo>
                  <a:pt x="68" y="93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 name="Google Shape;128;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5"/>
          <p:cNvSpPr txBox="1">
            <a:spLocks noGrp="1"/>
          </p:cNvSpPr>
          <p:nvPr>
            <p:ph type="body" idx="1"/>
          </p:nvPr>
        </p:nvSpPr>
        <p:spPr>
          <a:xfrm>
            <a:off x="629841" y="1356122"/>
            <a:ext cx="7895100" cy="30789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0"/>
              </a:spcBef>
              <a:spcAft>
                <a:spcPts val="0"/>
              </a:spcAft>
              <a:buSzPts val="1100"/>
              <a:buNone/>
              <a:defRPr/>
            </a:lvl1pPr>
            <a:lvl2pPr marL="914400" lvl="1" indent="-228600" algn="l" rtl="0">
              <a:lnSpc>
                <a:spcPct val="100000"/>
              </a:lnSpc>
              <a:spcBef>
                <a:spcPts val="0"/>
              </a:spcBef>
              <a:spcAft>
                <a:spcPts val="0"/>
              </a:spcAft>
              <a:buSzPts val="1100"/>
              <a:buNone/>
              <a:defRPr/>
            </a:lvl2pPr>
            <a:lvl3pPr marL="1371600" lvl="2" indent="-228600" algn="l" rtl="0">
              <a:lnSpc>
                <a:spcPct val="100000"/>
              </a:lnSpc>
              <a:spcBef>
                <a:spcPts val="0"/>
              </a:spcBef>
              <a:spcAft>
                <a:spcPts val="0"/>
              </a:spcAft>
              <a:buSzPts val="1100"/>
              <a:buNone/>
              <a:defRPr/>
            </a:lvl3pPr>
            <a:lvl4pPr marL="1828800" lvl="3" indent="-228600" algn="l" rtl="0">
              <a:lnSpc>
                <a:spcPct val="100000"/>
              </a:lnSpc>
              <a:spcBef>
                <a:spcPts val="0"/>
              </a:spcBef>
              <a:spcAft>
                <a:spcPts val="0"/>
              </a:spcAft>
              <a:buSzPts val="1100"/>
              <a:buNone/>
              <a:defRPr/>
            </a:lvl4pPr>
            <a:lvl5pPr marL="2286000" lvl="4" indent="-228600" algn="l" rtl="0">
              <a:lnSpc>
                <a:spcPct val="100000"/>
              </a:lnSpc>
              <a:spcBef>
                <a:spcPts val="0"/>
              </a:spcBef>
              <a:spcAft>
                <a:spcPts val="0"/>
              </a:spcAft>
              <a:buSzPts val="1100"/>
              <a:buNone/>
              <a:defRPr/>
            </a:lvl5pPr>
            <a:lvl6pPr marL="2743200" lvl="5" indent="-228600" algn="l" rtl="0">
              <a:lnSpc>
                <a:spcPct val="100000"/>
              </a:lnSpc>
              <a:spcBef>
                <a:spcPts val="0"/>
              </a:spcBef>
              <a:spcAft>
                <a:spcPts val="0"/>
              </a:spcAft>
              <a:buSzPts val="1100"/>
              <a:buNone/>
              <a:defRPr/>
            </a:lvl6pPr>
            <a:lvl7pPr marL="3200400" lvl="6" indent="-228600" algn="l" rtl="0">
              <a:lnSpc>
                <a:spcPct val="100000"/>
              </a:lnSpc>
              <a:spcBef>
                <a:spcPts val="0"/>
              </a:spcBef>
              <a:spcAft>
                <a:spcPts val="0"/>
              </a:spcAft>
              <a:buSzPts val="1100"/>
              <a:buNone/>
              <a:defRPr/>
            </a:lvl7pPr>
            <a:lvl8pPr marL="3657600" lvl="7" indent="-228600" algn="l" rtl="0">
              <a:lnSpc>
                <a:spcPct val="100000"/>
              </a:lnSpc>
              <a:spcBef>
                <a:spcPts val="0"/>
              </a:spcBef>
              <a:spcAft>
                <a:spcPts val="0"/>
              </a:spcAft>
              <a:buSzPts val="1100"/>
              <a:buNone/>
              <a:defRPr/>
            </a:lvl8pPr>
            <a:lvl9pPr marL="4114800" lvl="8" indent="-228600" algn="l" rtl="0">
              <a:lnSpc>
                <a:spcPct val="100000"/>
              </a:lnSpc>
              <a:spcBef>
                <a:spcPts val="0"/>
              </a:spcBef>
              <a:spcAft>
                <a:spcPts val="0"/>
              </a:spcAft>
              <a:buSzPts val="1100"/>
              <a:buNone/>
              <a:defRPr/>
            </a:lvl9pPr>
          </a:lstStyle>
          <a:p>
            <a:endParaRPr/>
          </a:p>
        </p:txBody>
      </p:sp>
      <p:grpSp>
        <p:nvGrpSpPr>
          <p:cNvPr id="130" name="Google Shape;130;p25"/>
          <p:cNvGrpSpPr/>
          <p:nvPr/>
        </p:nvGrpSpPr>
        <p:grpSpPr>
          <a:xfrm>
            <a:off x="628605" y="4496395"/>
            <a:ext cx="2832981" cy="421539"/>
            <a:chOff x="7244371" y="5913437"/>
            <a:chExt cx="4327144" cy="643865"/>
          </a:xfrm>
        </p:grpSpPr>
        <p:pic>
          <p:nvPicPr>
            <p:cNvPr id="131" name="Google Shape;131;p25"/>
            <p:cNvPicPr preferRelativeResize="0"/>
            <p:nvPr/>
          </p:nvPicPr>
          <p:blipFill rotWithShape="1">
            <a:blip r:embed="rId2">
              <a:alphaModFix/>
            </a:blip>
            <a:srcRect/>
            <a:stretch/>
          </p:blipFill>
          <p:spPr>
            <a:xfrm>
              <a:off x="7244371" y="5913437"/>
              <a:ext cx="1937655" cy="621018"/>
            </a:xfrm>
            <a:prstGeom prst="rect">
              <a:avLst/>
            </a:prstGeom>
            <a:noFill/>
            <a:ln>
              <a:noFill/>
            </a:ln>
          </p:spPr>
        </p:pic>
        <p:pic>
          <p:nvPicPr>
            <p:cNvPr id="132" name="Google Shape;132;p25"/>
            <p:cNvPicPr preferRelativeResize="0"/>
            <p:nvPr/>
          </p:nvPicPr>
          <p:blipFill rotWithShape="1">
            <a:blip r:embed="rId3">
              <a:alphaModFix/>
            </a:blip>
            <a:srcRect/>
            <a:stretch/>
          </p:blipFill>
          <p:spPr>
            <a:xfrm>
              <a:off x="9317131" y="6048376"/>
              <a:ext cx="2254383" cy="508926"/>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gi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40"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rotWithShape="1">
          <a:blip r:embed="rId37">
            <a:alphaModFix/>
          </a:blip>
          <a:srcRect/>
          <a:stretch/>
        </p:blipFill>
        <p:spPr>
          <a:xfrm>
            <a:off x="-1209718" y="0"/>
            <a:ext cx="1164431" cy="2514600"/>
          </a:xfrm>
          <a:prstGeom prst="rect">
            <a:avLst/>
          </a:prstGeom>
          <a:noFill/>
          <a:ln>
            <a:noFill/>
          </a:ln>
        </p:spPr>
      </p:pic>
      <p:sp>
        <p:nvSpPr>
          <p:cNvPr id="74" name="Google Shape;74;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SzPts val="1100"/>
              <a:buNone/>
              <a:defRPr sz="3600" b="0" i="0" u="none" strike="noStrike" cap="none">
                <a:solidFill>
                  <a:schemeClr val="dk2"/>
                </a:solidFill>
                <a:latin typeface="Quattrocento Sans"/>
                <a:ea typeface="Quattrocento Sans"/>
                <a:cs typeface="Quattrocento Sans"/>
                <a:sym typeface="Quattrocento Sans"/>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75" name="Google Shape;75;p16"/>
          <p:cNvSpPr txBox="1">
            <a:spLocks noGrp="1"/>
          </p:cNvSpPr>
          <p:nvPr>
            <p:ph type="body" idx="1"/>
          </p:nvPr>
        </p:nvSpPr>
        <p:spPr>
          <a:xfrm>
            <a:off x="628650" y="1369219"/>
            <a:ext cx="7886700" cy="3066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0"/>
              </a:spcBef>
              <a:spcAft>
                <a:spcPts val="0"/>
              </a:spcAft>
              <a:buSzPts val="1100"/>
              <a:buNone/>
              <a:defRPr sz="2100" b="0" i="0" u="none" strike="noStrike" cap="none">
                <a:solidFill>
                  <a:schemeClr val="accent1"/>
                </a:solidFill>
                <a:latin typeface="Quattrocento Sans"/>
                <a:ea typeface="Quattrocento Sans"/>
                <a:cs typeface="Quattrocento Sans"/>
                <a:sym typeface="Quattrocento Sans"/>
              </a:defRPr>
            </a:lvl1pPr>
            <a:lvl2pPr marL="914400" marR="0" lvl="1" indent="-228600" algn="l" rtl="0">
              <a:lnSpc>
                <a:spcPct val="100000"/>
              </a:lnSpc>
              <a:spcBef>
                <a:spcPts val="0"/>
              </a:spcBef>
              <a:spcAft>
                <a:spcPts val="0"/>
              </a:spcAft>
              <a:buSzPts val="1100"/>
              <a:buNone/>
              <a:defRPr sz="1800" b="0" i="0" u="none" strike="noStrike" cap="none">
                <a:solidFill>
                  <a:schemeClr val="dk2"/>
                </a:solidFill>
                <a:latin typeface="Quattrocento Sans"/>
                <a:ea typeface="Quattrocento Sans"/>
                <a:cs typeface="Quattrocento Sans"/>
                <a:sym typeface="Quattrocento Sans"/>
              </a:defRPr>
            </a:lvl2pPr>
            <a:lvl3pPr marL="1371600" marR="0" lvl="2" indent="-228600" algn="l" rtl="0">
              <a:lnSpc>
                <a:spcPct val="100000"/>
              </a:lnSpc>
              <a:spcBef>
                <a:spcPts val="0"/>
              </a:spcBef>
              <a:spcAft>
                <a:spcPts val="0"/>
              </a:spcAft>
              <a:buSzPts val="1100"/>
              <a:buNone/>
              <a:defRPr sz="2100" b="0" i="0" u="none" strike="noStrike" cap="none">
                <a:solidFill>
                  <a:schemeClr val="dk2"/>
                </a:solidFill>
                <a:latin typeface="Quattrocento Sans"/>
                <a:ea typeface="Quattrocento Sans"/>
                <a:cs typeface="Quattrocento Sans"/>
                <a:sym typeface="Quattrocento Sans"/>
              </a:defRPr>
            </a:lvl3pPr>
            <a:lvl4pPr marL="1828800" marR="0" lvl="3" indent="-228600" algn="l" rtl="0">
              <a:lnSpc>
                <a:spcPct val="100000"/>
              </a:lnSpc>
              <a:spcBef>
                <a:spcPts val="0"/>
              </a:spcBef>
              <a:spcAft>
                <a:spcPts val="0"/>
              </a:spcAft>
              <a:buSzPts val="1100"/>
              <a:buNone/>
              <a:defRPr sz="2100" b="0" i="0" u="none" strike="noStrike" cap="none">
                <a:solidFill>
                  <a:schemeClr val="dk2"/>
                </a:solidFill>
                <a:latin typeface="Quattrocento Sans"/>
                <a:ea typeface="Quattrocento Sans"/>
                <a:cs typeface="Quattrocento Sans"/>
                <a:sym typeface="Quattrocento Sans"/>
              </a:defRPr>
            </a:lvl4pPr>
            <a:lvl5pPr marL="2286000" marR="0" lvl="4" indent="-228600" algn="l" rtl="0">
              <a:lnSpc>
                <a:spcPct val="100000"/>
              </a:lnSpc>
              <a:spcBef>
                <a:spcPts val="0"/>
              </a:spcBef>
              <a:spcAft>
                <a:spcPts val="0"/>
              </a:spcAft>
              <a:buSzPts val="1100"/>
              <a:buNone/>
              <a:defRPr sz="2100" b="0" i="0" u="none" strike="noStrike" cap="none">
                <a:solidFill>
                  <a:schemeClr val="dk2"/>
                </a:solidFill>
                <a:latin typeface="Quattrocento Sans"/>
                <a:ea typeface="Quattrocento Sans"/>
                <a:cs typeface="Quattrocento Sans"/>
                <a:sym typeface="Quattrocento Sans"/>
              </a:defRPr>
            </a:lvl5pPr>
            <a:lvl6pPr marL="2743200" marR="0" lvl="5" indent="-228600"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pic>
        <p:nvPicPr>
          <p:cNvPr id="77" name="Google Shape;77;p16"/>
          <p:cNvPicPr preferRelativeResize="0"/>
          <p:nvPr/>
        </p:nvPicPr>
        <p:blipFill rotWithShape="1">
          <a:blip r:embed="rId38">
            <a:alphaModFix/>
          </a:blip>
          <a:srcRect/>
          <a:stretch/>
        </p:blipFill>
        <p:spPr>
          <a:xfrm>
            <a:off x="630238" y="4546469"/>
            <a:ext cx="1117889" cy="358284"/>
          </a:xfrm>
          <a:prstGeom prst="rect">
            <a:avLst/>
          </a:prstGeom>
          <a:noFill/>
          <a:ln>
            <a:noFill/>
          </a:ln>
        </p:spPr>
      </p:pic>
      <p:pic>
        <p:nvPicPr>
          <p:cNvPr id="78" name="Google Shape;78;p16"/>
          <p:cNvPicPr preferRelativeResize="0"/>
          <p:nvPr/>
        </p:nvPicPr>
        <p:blipFill rotWithShape="1">
          <a:blip r:embed="rId39">
            <a:alphaModFix/>
          </a:blip>
          <a:srcRect/>
          <a:stretch/>
        </p:blipFill>
        <p:spPr>
          <a:xfrm>
            <a:off x="1828716" y="4624320"/>
            <a:ext cx="1300618" cy="293614"/>
          </a:xfrm>
          <a:prstGeom prst="rect">
            <a:avLst/>
          </a:prstGeom>
          <a:noFill/>
          <a:ln>
            <a:noFill/>
          </a:ln>
        </p:spPr>
      </p:pic>
      <p:pic>
        <p:nvPicPr>
          <p:cNvPr id="2" name="תמונה 1"/>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7472116" y="4587870"/>
            <a:ext cx="1043234" cy="316883"/>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8" r:id="rId26"/>
    <p:sldLayoutId id="2147483689" r:id="rId27"/>
    <p:sldLayoutId id="2147483690" r:id="rId28"/>
    <p:sldLayoutId id="2147483691" r:id="rId29"/>
    <p:sldLayoutId id="2147483718" r:id="rId30"/>
    <p:sldLayoutId id="2147483692" r:id="rId31"/>
    <p:sldLayoutId id="2147483693" r:id="rId32"/>
    <p:sldLayoutId id="2147483694" r:id="rId33"/>
    <p:sldLayoutId id="2147483716" r:id="rId34"/>
    <p:sldLayoutId id="214748371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794">
          <p15:clr>
            <a:srgbClr val="F26B43"/>
          </p15:clr>
        </p15:guide>
        <p15:guide id="2" pos="397">
          <p15:clr>
            <a:srgbClr val="F26B43"/>
          </p15:clr>
        </p15:guide>
        <p15:guide id="3" orient="horz" pos="854">
          <p15:clr>
            <a:srgbClr val="F26B43"/>
          </p15:clr>
        </p15:guide>
        <p15:guide id="4" pos="5363">
          <p15:clr>
            <a:srgbClr val="F26B43"/>
          </p15:clr>
        </p15:guide>
        <p15:guide id="5" orient="horz" pos="1042">
          <p15:clr>
            <a:srgbClr val="F26B43"/>
          </p15:clr>
        </p15:guide>
        <p15:guide id="6" orient="horz" pos="3066">
          <p15:clr>
            <a:srgbClr val="F26B43"/>
          </p15:clr>
        </p15:guide>
        <p15:guide id="7" pos="5618">
          <p15:clr>
            <a:srgbClr val="F26B43"/>
          </p15:clr>
        </p15:guide>
        <p15:guide id="8" orient="horz" pos="5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8.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39.png"/><Relationship Id="rId20" Type="http://schemas.openxmlformats.org/officeDocument/2006/relationships/image" Target="../media/image43.jpg"/><Relationship Id="rId1" Type="http://schemas.openxmlformats.org/officeDocument/2006/relationships/slideLayout" Target="../slideLayouts/slideLayout33.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jp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comments" Target="../comments/comment1.xml"/><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grpSp>
        <p:nvGrpSpPr>
          <p:cNvPr id="1081" name="Google Shape;1081;p67"/>
          <p:cNvGrpSpPr/>
          <p:nvPr/>
        </p:nvGrpSpPr>
        <p:grpSpPr>
          <a:xfrm>
            <a:off x="3266685" y="-2373810"/>
            <a:ext cx="7639526" cy="8070771"/>
            <a:chOff x="4156110" y="-5395535"/>
            <a:chExt cx="10823925" cy="11434927"/>
          </a:xfrm>
        </p:grpSpPr>
        <p:sp>
          <p:nvSpPr>
            <p:cNvPr id="1082" name="Google Shape;1082;p67"/>
            <p:cNvSpPr/>
            <p:nvPr/>
          </p:nvSpPr>
          <p:spPr>
            <a:xfrm rot="1443235">
              <a:off x="5656939" y="-4193480"/>
              <a:ext cx="7822266" cy="9030817"/>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083" name="Google Shape;1083;p67"/>
            <p:cNvPicPr preferRelativeResize="0"/>
            <p:nvPr/>
          </p:nvPicPr>
          <p:blipFill rotWithShape="1">
            <a:blip r:embed="rId3">
              <a:alphaModFix/>
            </a:blip>
            <a:srcRect/>
            <a:stretch/>
          </p:blipFill>
          <p:spPr>
            <a:xfrm>
              <a:off x="5534527" y="-2396373"/>
              <a:ext cx="6946232" cy="6946232"/>
            </a:xfrm>
            <a:prstGeom prst="rect">
              <a:avLst/>
            </a:prstGeom>
            <a:noFill/>
            <a:ln>
              <a:noFill/>
            </a:ln>
          </p:spPr>
        </p:pic>
      </p:grpSp>
      <p:sp>
        <p:nvSpPr>
          <p:cNvPr id="1084" name="Google Shape;1084;p67"/>
          <p:cNvSpPr txBox="1">
            <a:spLocks noGrp="1"/>
          </p:cNvSpPr>
          <p:nvPr>
            <p:ph type="title" idx="4294967295"/>
          </p:nvPr>
        </p:nvSpPr>
        <p:spPr>
          <a:xfrm>
            <a:off x="294850" y="2776650"/>
            <a:ext cx="4236300" cy="1062300"/>
          </a:xfrm>
          <a:prstGeom prst="rect">
            <a:avLst/>
          </a:prstGeom>
          <a:noFill/>
          <a:ln>
            <a:noFill/>
          </a:ln>
        </p:spPr>
        <p:txBody>
          <a:bodyPr spcFirstLastPara="1" wrap="square" lIns="68575" tIns="34275" rIns="68575" bIns="34275" anchor="ctr" anchorCtr="0">
            <a:normAutofit/>
          </a:bodyPr>
          <a:lstStyle/>
          <a:p>
            <a:pPr marL="0" lvl="0" indent="0" algn="r" rtl="1">
              <a:lnSpc>
                <a:spcPct val="80000"/>
              </a:lnSpc>
              <a:spcBef>
                <a:spcPts val="0"/>
              </a:spcBef>
              <a:spcAft>
                <a:spcPts val="0"/>
              </a:spcAft>
              <a:buNone/>
            </a:pPr>
            <a:r>
              <a:rPr lang="en" sz="4600">
                <a:latin typeface="Arial"/>
                <a:ea typeface="Arial"/>
                <a:cs typeface="Arial"/>
                <a:sym typeface="Arial"/>
              </a:rPr>
              <a:t>הרשות לחדשנות</a:t>
            </a:r>
            <a:endParaRPr sz="4600">
              <a:latin typeface="Arial"/>
              <a:ea typeface="Arial"/>
              <a:cs typeface="Arial"/>
              <a:sym typeface="Arial"/>
            </a:endParaRPr>
          </a:p>
          <a:p>
            <a:pPr marL="0" lvl="0" indent="0" algn="l" rtl="0">
              <a:lnSpc>
                <a:spcPct val="80000"/>
              </a:lnSpc>
              <a:spcBef>
                <a:spcPts val="0"/>
              </a:spcBef>
              <a:spcAft>
                <a:spcPts val="0"/>
              </a:spcAft>
              <a:buNone/>
            </a:pPr>
            <a:endParaRPr sz="2700" b="0">
              <a:latin typeface="Arial"/>
              <a:ea typeface="Arial"/>
              <a:cs typeface="Arial"/>
              <a:sym typeface="Arial"/>
            </a:endParaRPr>
          </a:p>
        </p:txBody>
      </p:sp>
      <p:sp>
        <p:nvSpPr>
          <p:cNvPr id="1085" name="Google Shape;1085;p67"/>
          <p:cNvSpPr txBox="1">
            <a:spLocks noGrp="1"/>
          </p:cNvSpPr>
          <p:nvPr>
            <p:ph type="title" idx="4294967295"/>
          </p:nvPr>
        </p:nvSpPr>
        <p:spPr>
          <a:xfrm>
            <a:off x="310295" y="2978620"/>
            <a:ext cx="4662600" cy="1188300"/>
          </a:xfrm>
          <a:prstGeom prst="rect">
            <a:avLst/>
          </a:prstGeom>
          <a:noFill/>
          <a:ln>
            <a:noFill/>
          </a:ln>
        </p:spPr>
        <p:txBody>
          <a:bodyPr spcFirstLastPara="1" wrap="square" lIns="68575" tIns="34275" rIns="68575" bIns="34275" anchor="ctr" anchorCtr="0">
            <a:normAutofit/>
          </a:bodyPr>
          <a:lstStyle/>
          <a:p>
            <a:pPr marL="0" lvl="0" indent="457200" algn="r" rtl="1">
              <a:lnSpc>
                <a:spcPct val="80000"/>
              </a:lnSpc>
              <a:spcBef>
                <a:spcPts val="0"/>
              </a:spcBef>
              <a:spcAft>
                <a:spcPts val="0"/>
              </a:spcAft>
              <a:buNone/>
            </a:pPr>
            <a:r>
              <a:rPr lang="en" sz="2700" dirty="0">
                <a:solidFill>
                  <a:srgbClr val="777777"/>
                </a:solidFill>
                <a:latin typeface="Arial"/>
                <a:ea typeface="Arial"/>
                <a:cs typeface="Arial"/>
                <a:sym typeface="Arial"/>
              </a:rPr>
              <a:t> מעבר לענן </a:t>
            </a:r>
            <a:r>
              <a:rPr lang="en" sz="2700" dirty="0" smtClean="0">
                <a:solidFill>
                  <a:srgbClr val="777777"/>
                </a:solidFill>
                <a:latin typeface="Arial"/>
                <a:ea typeface="Arial"/>
                <a:cs typeface="Arial"/>
                <a:sym typeface="Arial"/>
              </a:rPr>
              <a:t>שלSalesforce </a:t>
            </a:r>
            <a:endParaRPr sz="2700" dirty="0">
              <a:solidFill>
                <a:srgbClr val="77777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5" name="מלבן מעוגל 4"/>
          <p:cNvSpPr/>
          <p:nvPr/>
        </p:nvSpPr>
        <p:spPr>
          <a:xfrm>
            <a:off x="1878858" y="1134657"/>
            <a:ext cx="5386284" cy="3110295"/>
          </a:xfrm>
          <a:prstGeom prst="roundRect">
            <a:avLst>
              <a:gd name="adj" fmla="val 2895"/>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כותרת 5"/>
          <p:cNvSpPr>
            <a:spLocks noGrp="1"/>
          </p:cNvSpPr>
          <p:nvPr>
            <p:ph type="title" idx="4294967295"/>
          </p:nvPr>
        </p:nvSpPr>
        <p:spPr>
          <a:xfrm>
            <a:off x="546141" y="553922"/>
            <a:ext cx="8737600" cy="590550"/>
          </a:xfrm>
        </p:spPr>
        <p:txBody>
          <a:bodyPr>
            <a:noAutofit/>
          </a:bodyPr>
          <a:lstStyle/>
          <a:p>
            <a:pPr rtl="1">
              <a:lnSpc>
                <a:spcPct val="80000"/>
              </a:lnSpc>
            </a:pPr>
            <a:r>
              <a:rPr lang="en" spc="-150" dirty="0">
                <a:solidFill>
                  <a:schemeClr val="accent1"/>
                </a:solidFill>
                <a:latin typeface="Arial" panose="020B0604020202020204" pitchFamily="34" charset="0"/>
                <a:cs typeface="Arial" panose="020B0604020202020204" pitchFamily="34" charset="0"/>
              </a:rPr>
              <a:t>Salesforce</a:t>
            </a:r>
            <a:r>
              <a:rPr lang="en" spc="-150" dirty="0">
                <a:solidFill>
                  <a:schemeClr val="bg2"/>
                </a:solidFill>
                <a:latin typeface="Arial" panose="020B0604020202020204" pitchFamily="34" charset="0"/>
                <a:cs typeface="Arial" panose="020B0604020202020204" pitchFamily="34" charset="0"/>
              </a:rPr>
              <a:t> Customer 360</a:t>
            </a:r>
            <a:endParaRPr lang="he-IL" spc="-150" dirty="0">
              <a:solidFill>
                <a:schemeClr val="bg2"/>
              </a:solidFill>
              <a:cs typeface="+mn-cs"/>
            </a:endParaRPr>
          </a:p>
        </p:txBody>
      </p:sp>
      <p:sp>
        <p:nvSpPr>
          <p:cNvPr id="1241" name="Google Shape;1241;p72"/>
          <p:cNvSpPr/>
          <p:nvPr/>
        </p:nvSpPr>
        <p:spPr>
          <a:xfrm>
            <a:off x="9284604" y="1472756"/>
            <a:ext cx="108000" cy="3004500"/>
          </a:xfrm>
          <a:prstGeom prst="rect">
            <a:avLst/>
          </a:prstGeom>
          <a:gradFill>
            <a:gsLst>
              <a:gs pos="0">
                <a:schemeClr val="lt2"/>
              </a:gs>
              <a:gs pos="99000">
                <a:schemeClr val="dk2"/>
              </a:gs>
              <a:gs pos="100000">
                <a:schemeClr val="dk2"/>
              </a:gs>
            </a:gsLst>
            <a:lin ang="810001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42" name="Google Shape;1242;p72"/>
          <p:cNvSpPr/>
          <p:nvPr/>
        </p:nvSpPr>
        <p:spPr>
          <a:xfrm>
            <a:off x="9283741" y="1472756"/>
            <a:ext cx="108000" cy="3004500"/>
          </a:xfrm>
          <a:prstGeom prst="rect">
            <a:avLst/>
          </a:prstGeom>
          <a:gradFill>
            <a:gsLst>
              <a:gs pos="0">
                <a:schemeClr val="lt2"/>
              </a:gs>
              <a:gs pos="99000">
                <a:schemeClr val="dk2"/>
              </a:gs>
              <a:gs pos="100000">
                <a:schemeClr val="dk2"/>
              </a:gs>
            </a:gsLst>
            <a:lin ang="810001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51" name="Google Shape;1251;p72"/>
          <p:cNvSpPr/>
          <p:nvPr/>
        </p:nvSpPr>
        <p:spPr>
          <a:xfrm>
            <a:off x="2995613" y="-552450"/>
            <a:ext cx="988200" cy="878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2" name="מלבן מעוגל 31"/>
          <p:cNvSpPr/>
          <p:nvPr/>
        </p:nvSpPr>
        <p:spPr>
          <a:xfrm>
            <a:off x="3777184" y="4435475"/>
            <a:ext cx="1589632" cy="223293"/>
          </a:xfrm>
          <a:prstGeom prst="roundRect">
            <a:avLst>
              <a:gd name="adj" fmla="val 50000"/>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מעוגל 32"/>
          <p:cNvSpPr/>
          <p:nvPr/>
        </p:nvSpPr>
        <p:spPr>
          <a:xfrm>
            <a:off x="4271650" y="4212182"/>
            <a:ext cx="600700" cy="223293"/>
          </a:xfrm>
          <a:prstGeom prst="roundRect">
            <a:avLst>
              <a:gd name="adj" fmla="val 0"/>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3480727" y="4558651"/>
            <a:ext cx="2182546" cy="308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3"/>
          <a:stretch>
            <a:fillRect/>
          </a:stretch>
        </p:blipFill>
        <p:spPr>
          <a:xfrm>
            <a:off x="1988985" y="1250743"/>
            <a:ext cx="5159353" cy="2899782"/>
          </a:xfrm>
          <a:prstGeom prst="rect">
            <a:avLst/>
          </a:prstGeom>
        </p:spPr>
      </p:pic>
    </p:spTree>
    <p:extLst>
      <p:ext uri="{BB962C8B-B14F-4D97-AF65-F5344CB8AC3E}">
        <p14:creationId xmlns:p14="http://schemas.microsoft.com/office/powerpoint/2010/main" val="346656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282"/>
        <p:cNvGrpSpPr/>
        <p:nvPr/>
      </p:nvGrpSpPr>
      <p:grpSpPr>
        <a:xfrm>
          <a:off x="0" y="0"/>
          <a:ext cx="0" cy="0"/>
          <a:chOff x="0" y="0"/>
          <a:chExt cx="0" cy="0"/>
        </a:xfrm>
      </p:grpSpPr>
      <p:pic>
        <p:nvPicPr>
          <p:cNvPr id="1283" name="Google Shape;1283;p75"/>
          <p:cNvPicPr preferRelativeResize="0"/>
          <p:nvPr/>
        </p:nvPicPr>
        <p:blipFill rotWithShape="1">
          <a:blip r:embed="rId3">
            <a:alphaModFix amt="85000"/>
          </a:blip>
          <a:srcRect l="30738"/>
          <a:stretch/>
        </p:blipFill>
        <p:spPr>
          <a:xfrm>
            <a:off x="0" y="0"/>
            <a:ext cx="9162601" cy="5143501"/>
          </a:xfrm>
          <a:prstGeom prst="rect">
            <a:avLst/>
          </a:prstGeom>
          <a:noFill/>
          <a:ln>
            <a:noFill/>
          </a:ln>
        </p:spPr>
      </p:pic>
      <p:pic>
        <p:nvPicPr>
          <p:cNvPr id="1284" name="Google Shape;1284;p75"/>
          <p:cNvPicPr preferRelativeResize="0"/>
          <p:nvPr/>
        </p:nvPicPr>
        <p:blipFill rotWithShape="1">
          <a:blip r:embed="rId4">
            <a:alphaModFix/>
          </a:blip>
          <a:srcRect/>
          <a:stretch/>
        </p:blipFill>
        <p:spPr>
          <a:xfrm>
            <a:off x="2411197" y="2317888"/>
            <a:ext cx="274319" cy="274319"/>
          </a:xfrm>
          <a:prstGeom prst="rect">
            <a:avLst/>
          </a:prstGeom>
          <a:noFill/>
          <a:ln>
            <a:noFill/>
          </a:ln>
        </p:spPr>
      </p:pic>
      <p:sp>
        <p:nvSpPr>
          <p:cNvPr id="1285" name="Google Shape;1285;p75"/>
          <p:cNvSpPr txBox="1"/>
          <p:nvPr/>
        </p:nvSpPr>
        <p:spPr>
          <a:xfrm>
            <a:off x="1632488" y="1191147"/>
            <a:ext cx="11751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5C646A"/>
                </a:solidFill>
                <a:latin typeface="Arial"/>
                <a:ea typeface="Arial"/>
                <a:cs typeface="Arial"/>
                <a:sym typeface="Arial"/>
              </a:rPr>
              <a:t>Operations</a:t>
            </a:r>
            <a:endParaRPr sz="1100"/>
          </a:p>
        </p:txBody>
      </p:sp>
      <p:pic>
        <p:nvPicPr>
          <p:cNvPr id="1286" name="Google Shape;1286;p75"/>
          <p:cNvPicPr preferRelativeResize="0"/>
          <p:nvPr/>
        </p:nvPicPr>
        <p:blipFill rotWithShape="1">
          <a:blip r:embed="rId5">
            <a:alphaModFix/>
          </a:blip>
          <a:srcRect/>
          <a:stretch/>
        </p:blipFill>
        <p:spPr>
          <a:xfrm>
            <a:off x="2411210" y="1581110"/>
            <a:ext cx="274319" cy="274319"/>
          </a:xfrm>
          <a:prstGeom prst="rect">
            <a:avLst/>
          </a:prstGeom>
          <a:noFill/>
          <a:ln>
            <a:noFill/>
          </a:ln>
        </p:spPr>
      </p:pic>
      <p:sp>
        <p:nvSpPr>
          <p:cNvPr id="1287" name="Google Shape;1287;p75"/>
          <p:cNvSpPr txBox="1"/>
          <p:nvPr/>
        </p:nvSpPr>
        <p:spPr>
          <a:xfrm>
            <a:off x="906425" y="1507900"/>
            <a:ext cx="1408200" cy="207600"/>
          </a:xfrm>
          <a:prstGeom prst="rect">
            <a:avLst/>
          </a:prstGeom>
          <a:noFill/>
          <a:ln>
            <a:noFill/>
          </a:ln>
        </p:spPr>
        <p:txBody>
          <a:bodyPr spcFirstLastPara="1" wrap="square" lIns="68575" tIns="34275" rIns="68575" bIns="34275" anchor="t" anchorCtr="0">
            <a:noAutofit/>
          </a:bodyPr>
          <a:lstStyle/>
          <a:p>
            <a:pPr marL="0" marR="0" lvl="0" indent="0" algn="r" rtl="1">
              <a:spcBef>
                <a:spcPts val="0"/>
              </a:spcBef>
              <a:spcAft>
                <a:spcPts val="0"/>
              </a:spcAft>
              <a:buNone/>
            </a:pPr>
            <a:r>
              <a:rPr lang="en" sz="900" b="1">
                <a:solidFill>
                  <a:srgbClr val="5C646A"/>
                </a:solidFill>
                <a:latin typeface="Arial"/>
                <a:ea typeface="Arial"/>
                <a:cs typeface="Arial"/>
                <a:sym typeface="Arial"/>
              </a:rPr>
              <a:t>ניהול חוזי ספקים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אישור ספקים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ניהול תהליכי בקרת איכות</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בקשות והזמנות רכש</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ניהול תכנית עבודה ותקציבים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ניהול ביקורים/ תורים  </a:t>
            </a:r>
            <a:endParaRPr sz="900" b="1">
              <a:solidFill>
                <a:srgbClr val="5C646A"/>
              </a:solidFill>
              <a:latin typeface="Arial"/>
              <a:ea typeface="Arial"/>
              <a:cs typeface="Arial"/>
              <a:sym typeface="Arial"/>
            </a:endParaRPr>
          </a:p>
          <a:p>
            <a:pPr marL="0" marR="0" lvl="0" indent="0" algn="r" rtl="1">
              <a:spcBef>
                <a:spcPts val="0"/>
              </a:spcBef>
              <a:spcAft>
                <a:spcPts val="0"/>
              </a:spcAft>
              <a:buNone/>
            </a:pPr>
            <a:r>
              <a:rPr lang="en" sz="900" b="1">
                <a:solidFill>
                  <a:srgbClr val="5C646A"/>
                </a:solidFill>
                <a:latin typeface="Arial"/>
                <a:ea typeface="Arial"/>
                <a:cs typeface="Arial"/>
                <a:sym typeface="Arial"/>
              </a:rPr>
              <a:t>ניהול משלוחים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ניהול חניות</a:t>
            </a:r>
            <a:endParaRPr sz="900" b="1">
              <a:solidFill>
                <a:srgbClr val="5C646A"/>
              </a:solidFill>
              <a:latin typeface="Arial"/>
              <a:ea typeface="Arial"/>
              <a:cs typeface="Arial"/>
              <a:sym typeface="Arial"/>
            </a:endParaRPr>
          </a:p>
          <a:p>
            <a:pPr marL="0" marR="0" lvl="0" indent="0" algn="r" rtl="1">
              <a:spcBef>
                <a:spcPts val="0"/>
              </a:spcBef>
              <a:spcAft>
                <a:spcPts val="0"/>
              </a:spcAft>
              <a:buNone/>
            </a:pPr>
            <a:r>
              <a:rPr lang="en" sz="900" b="1">
                <a:solidFill>
                  <a:srgbClr val="5C646A"/>
                </a:solidFill>
                <a:latin typeface="Arial"/>
                <a:ea typeface="Arial"/>
                <a:cs typeface="Arial"/>
                <a:sym typeface="Arial"/>
              </a:rPr>
              <a:t>ניהול מכרזים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פיצוי לקוחות</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 </a:t>
            </a:r>
            <a:endParaRPr sz="900" b="1">
              <a:solidFill>
                <a:srgbClr val="5C646A"/>
              </a:solidFill>
              <a:latin typeface="Arial"/>
              <a:ea typeface="Arial"/>
              <a:cs typeface="Arial"/>
              <a:sym typeface="Arial"/>
            </a:endParaRPr>
          </a:p>
        </p:txBody>
      </p:sp>
      <p:pic>
        <p:nvPicPr>
          <p:cNvPr id="1288" name="Google Shape;1288;p75"/>
          <p:cNvPicPr preferRelativeResize="0"/>
          <p:nvPr/>
        </p:nvPicPr>
        <p:blipFill rotWithShape="1">
          <a:blip r:embed="rId6">
            <a:alphaModFix/>
          </a:blip>
          <a:srcRect/>
          <a:stretch/>
        </p:blipFill>
        <p:spPr>
          <a:xfrm>
            <a:off x="2411210" y="1945070"/>
            <a:ext cx="274319" cy="274319"/>
          </a:xfrm>
          <a:prstGeom prst="rect">
            <a:avLst/>
          </a:prstGeom>
          <a:noFill/>
          <a:ln>
            <a:noFill/>
          </a:ln>
        </p:spPr>
      </p:pic>
      <p:pic>
        <p:nvPicPr>
          <p:cNvPr id="1289" name="Google Shape;1289;p75"/>
          <p:cNvPicPr preferRelativeResize="0"/>
          <p:nvPr/>
        </p:nvPicPr>
        <p:blipFill rotWithShape="1">
          <a:blip r:embed="rId7">
            <a:alphaModFix/>
          </a:blip>
          <a:srcRect/>
          <a:stretch/>
        </p:blipFill>
        <p:spPr>
          <a:xfrm>
            <a:off x="2613349" y="3723557"/>
            <a:ext cx="274319" cy="274319"/>
          </a:xfrm>
          <a:prstGeom prst="rect">
            <a:avLst/>
          </a:prstGeom>
          <a:noFill/>
          <a:ln>
            <a:noFill/>
          </a:ln>
        </p:spPr>
      </p:pic>
      <p:pic>
        <p:nvPicPr>
          <p:cNvPr id="1290" name="Google Shape;1290;p75"/>
          <p:cNvPicPr preferRelativeResize="0"/>
          <p:nvPr/>
        </p:nvPicPr>
        <p:blipFill rotWithShape="1">
          <a:blip r:embed="rId8">
            <a:alphaModFix/>
          </a:blip>
          <a:srcRect/>
          <a:stretch/>
        </p:blipFill>
        <p:spPr>
          <a:xfrm>
            <a:off x="7472159" y="3472156"/>
            <a:ext cx="274319" cy="274319"/>
          </a:xfrm>
          <a:prstGeom prst="rect">
            <a:avLst/>
          </a:prstGeom>
          <a:noFill/>
          <a:ln>
            <a:noFill/>
          </a:ln>
        </p:spPr>
      </p:pic>
      <p:pic>
        <p:nvPicPr>
          <p:cNvPr id="1291" name="Google Shape;1291;p75"/>
          <p:cNvPicPr preferRelativeResize="0"/>
          <p:nvPr/>
        </p:nvPicPr>
        <p:blipFill rotWithShape="1">
          <a:blip r:embed="rId9">
            <a:alphaModFix/>
          </a:blip>
          <a:srcRect/>
          <a:stretch/>
        </p:blipFill>
        <p:spPr>
          <a:xfrm>
            <a:off x="7472148" y="3793776"/>
            <a:ext cx="274319" cy="274319"/>
          </a:xfrm>
          <a:prstGeom prst="rect">
            <a:avLst/>
          </a:prstGeom>
          <a:noFill/>
          <a:ln>
            <a:noFill/>
          </a:ln>
        </p:spPr>
      </p:pic>
      <p:pic>
        <p:nvPicPr>
          <p:cNvPr id="1292" name="Google Shape;1292;p75"/>
          <p:cNvPicPr preferRelativeResize="0"/>
          <p:nvPr/>
        </p:nvPicPr>
        <p:blipFill rotWithShape="1">
          <a:blip r:embed="rId10">
            <a:alphaModFix/>
          </a:blip>
          <a:srcRect/>
          <a:stretch/>
        </p:blipFill>
        <p:spPr>
          <a:xfrm>
            <a:off x="7472154" y="4115401"/>
            <a:ext cx="274319" cy="274319"/>
          </a:xfrm>
          <a:prstGeom prst="rect">
            <a:avLst/>
          </a:prstGeom>
          <a:noFill/>
          <a:ln>
            <a:noFill/>
          </a:ln>
        </p:spPr>
      </p:pic>
      <p:sp>
        <p:nvSpPr>
          <p:cNvPr id="1293" name="Google Shape;1293;p75"/>
          <p:cNvSpPr txBox="1"/>
          <p:nvPr/>
        </p:nvSpPr>
        <p:spPr>
          <a:xfrm>
            <a:off x="5981475" y="3472150"/>
            <a:ext cx="1460700" cy="1136400"/>
          </a:xfrm>
          <a:prstGeom prst="rect">
            <a:avLst/>
          </a:prstGeom>
          <a:noFill/>
          <a:ln>
            <a:noFill/>
          </a:ln>
        </p:spPr>
        <p:txBody>
          <a:bodyPr spcFirstLastPara="1" wrap="square" lIns="68575" tIns="34275" rIns="68575" bIns="34275" anchor="t" anchorCtr="0">
            <a:noAutofit/>
          </a:bodyPr>
          <a:lstStyle/>
          <a:p>
            <a:pPr marL="0" marR="0" lvl="0" indent="0" algn="r" rtl="1">
              <a:spcBef>
                <a:spcPts val="0"/>
              </a:spcBef>
              <a:spcAft>
                <a:spcPts val="0"/>
              </a:spcAft>
              <a:buNone/>
            </a:pPr>
            <a:r>
              <a:rPr lang="en" sz="900" b="1">
                <a:solidFill>
                  <a:srgbClr val="5C646A"/>
                </a:solidFill>
              </a:rPr>
              <a:t>ניהול ומעקב קמפיין שיווקי</a:t>
            </a:r>
            <a:endParaRPr sz="1100" b="1"/>
          </a:p>
          <a:p>
            <a:pPr marL="0" marR="0" lvl="0" indent="0" algn="r" rtl="1">
              <a:spcBef>
                <a:spcPts val="0"/>
              </a:spcBef>
              <a:spcAft>
                <a:spcPts val="0"/>
              </a:spcAft>
              <a:buNone/>
            </a:pPr>
            <a:r>
              <a:rPr lang="en" sz="900" b="1">
                <a:solidFill>
                  <a:srgbClr val="5C646A"/>
                </a:solidFill>
              </a:rPr>
              <a:t>תכנון וניהול אירועים</a:t>
            </a:r>
            <a:endParaRPr sz="1100" b="1"/>
          </a:p>
          <a:p>
            <a:pPr marL="0" marR="0" lvl="0" indent="0" algn="r" rtl="1">
              <a:spcBef>
                <a:spcPts val="0"/>
              </a:spcBef>
              <a:spcAft>
                <a:spcPts val="0"/>
              </a:spcAft>
              <a:buNone/>
            </a:pPr>
            <a:r>
              <a:rPr lang="en" sz="900" b="1">
                <a:solidFill>
                  <a:srgbClr val="5C646A"/>
                </a:solidFill>
              </a:rPr>
              <a:t>ניהול ספקים</a:t>
            </a:r>
            <a:endParaRPr sz="1100" b="1"/>
          </a:p>
          <a:p>
            <a:pPr marL="0" marR="0" lvl="0" indent="0" algn="r" rtl="1">
              <a:spcBef>
                <a:spcPts val="0"/>
              </a:spcBef>
              <a:spcAft>
                <a:spcPts val="0"/>
              </a:spcAft>
              <a:buNone/>
            </a:pPr>
            <a:r>
              <a:rPr lang="en" sz="900" b="1">
                <a:solidFill>
                  <a:srgbClr val="5C646A"/>
                </a:solidFill>
              </a:rPr>
              <a:t>ניהול סוכנויות</a:t>
            </a:r>
            <a:endParaRPr sz="1100" b="1"/>
          </a:p>
          <a:p>
            <a:pPr marL="0" marR="0" lvl="0" indent="0" algn="r" rtl="1">
              <a:spcBef>
                <a:spcPts val="0"/>
              </a:spcBef>
              <a:spcAft>
                <a:spcPts val="0"/>
              </a:spcAft>
              <a:buNone/>
            </a:pPr>
            <a:r>
              <a:rPr lang="en" sz="900" b="1">
                <a:solidFill>
                  <a:srgbClr val="5C646A"/>
                </a:solidFill>
              </a:rPr>
              <a:t>ניהול ביקורי לקוחות למרכז מבקרים / חדרי תצוגה</a:t>
            </a:r>
            <a:endParaRPr sz="1100" b="1"/>
          </a:p>
          <a:p>
            <a:pPr marL="0" marR="0" lvl="0" indent="0" algn="r" rtl="1">
              <a:spcBef>
                <a:spcPts val="0"/>
              </a:spcBef>
              <a:spcAft>
                <a:spcPts val="0"/>
              </a:spcAft>
              <a:buNone/>
            </a:pPr>
            <a:endParaRPr sz="900" b="1">
              <a:solidFill>
                <a:srgbClr val="5C646A"/>
              </a:solidFill>
            </a:endParaRPr>
          </a:p>
          <a:p>
            <a:pPr marL="0" marR="0" lvl="0" indent="0" algn="r" rtl="1">
              <a:spcBef>
                <a:spcPts val="0"/>
              </a:spcBef>
              <a:spcAft>
                <a:spcPts val="0"/>
              </a:spcAft>
              <a:buNone/>
            </a:pPr>
            <a:endParaRPr sz="900" b="1">
              <a:solidFill>
                <a:srgbClr val="5C646A"/>
              </a:solidFill>
            </a:endParaRPr>
          </a:p>
        </p:txBody>
      </p:sp>
      <p:sp>
        <p:nvSpPr>
          <p:cNvPr id="1294" name="Google Shape;1294;p75"/>
          <p:cNvSpPr txBox="1"/>
          <p:nvPr/>
        </p:nvSpPr>
        <p:spPr>
          <a:xfrm>
            <a:off x="6735111" y="3169001"/>
            <a:ext cx="11400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5C646A"/>
                </a:solidFill>
                <a:latin typeface="Arial"/>
                <a:ea typeface="Arial"/>
                <a:cs typeface="Arial"/>
                <a:sym typeface="Arial"/>
              </a:rPr>
              <a:t>Marketing   </a:t>
            </a:r>
            <a:endParaRPr sz="1100"/>
          </a:p>
        </p:txBody>
      </p:sp>
      <p:sp>
        <p:nvSpPr>
          <p:cNvPr id="1295" name="Google Shape;1295;p75"/>
          <p:cNvSpPr txBox="1"/>
          <p:nvPr/>
        </p:nvSpPr>
        <p:spPr>
          <a:xfrm>
            <a:off x="7744751" y="648775"/>
            <a:ext cx="4293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5C646A"/>
                </a:solidFill>
                <a:latin typeface="Arial"/>
                <a:ea typeface="Arial"/>
                <a:cs typeface="Arial"/>
                <a:sym typeface="Arial"/>
              </a:rPr>
              <a:t>HR</a:t>
            </a:r>
            <a:endParaRPr sz="1100"/>
          </a:p>
        </p:txBody>
      </p:sp>
      <p:pic>
        <p:nvPicPr>
          <p:cNvPr id="1296" name="Google Shape;1296;p75"/>
          <p:cNvPicPr preferRelativeResize="0"/>
          <p:nvPr/>
        </p:nvPicPr>
        <p:blipFill rotWithShape="1">
          <a:blip r:embed="rId11">
            <a:alphaModFix/>
          </a:blip>
          <a:srcRect/>
          <a:stretch/>
        </p:blipFill>
        <p:spPr>
          <a:xfrm>
            <a:off x="7807422" y="1343082"/>
            <a:ext cx="274319" cy="274319"/>
          </a:xfrm>
          <a:prstGeom prst="rect">
            <a:avLst/>
          </a:prstGeom>
          <a:noFill/>
          <a:ln>
            <a:noFill/>
          </a:ln>
        </p:spPr>
      </p:pic>
      <p:pic>
        <p:nvPicPr>
          <p:cNvPr id="1297" name="Google Shape;1297;p75"/>
          <p:cNvPicPr preferRelativeResize="0"/>
          <p:nvPr/>
        </p:nvPicPr>
        <p:blipFill rotWithShape="1">
          <a:blip r:embed="rId12">
            <a:alphaModFix/>
          </a:blip>
          <a:srcRect/>
          <a:stretch/>
        </p:blipFill>
        <p:spPr>
          <a:xfrm>
            <a:off x="7808802" y="949842"/>
            <a:ext cx="274319" cy="274319"/>
          </a:xfrm>
          <a:prstGeom prst="rect">
            <a:avLst/>
          </a:prstGeom>
          <a:noFill/>
          <a:ln>
            <a:noFill/>
          </a:ln>
        </p:spPr>
      </p:pic>
      <p:sp>
        <p:nvSpPr>
          <p:cNvPr id="1298" name="Google Shape;1298;p75"/>
          <p:cNvSpPr txBox="1"/>
          <p:nvPr/>
        </p:nvSpPr>
        <p:spPr>
          <a:xfrm>
            <a:off x="6068938" y="897238"/>
            <a:ext cx="1675800" cy="1954500"/>
          </a:xfrm>
          <a:prstGeom prst="rect">
            <a:avLst/>
          </a:prstGeom>
          <a:noFill/>
          <a:ln>
            <a:noFill/>
          </a:ln>
        </p:spPr>
        <p:txBody>
          <a:bodyPr spcFirstLastPara="1" wrap="square" lIns="68575" tIns="34275" rIns="68575" bIns="34275" anchor="t" anchorCtr="0">
            <a:noAutofit/>
          </a:bodyPr>
          <a:lstStyle/>
          <a:p>
            <a:pPr marL="0" marR="0" lvl="0" indent="0" algn="r" rtl="1">
              <a:spcBef>
                <a:spcPts val="0"/>
              </a:spcBef>
              <a:spcAft>
                <a:spcPts val="0"/>
              </a:spcAft>
              <a:buNone/>
            </a:pPr>
            <a:r>
              <a:rPr lang="en" sz="900" b="1">
                <a:solidFill>
                  <a:srgbClr val="5C646A"/>
                </a:solidFill>
                <a:latin typeface="Arial"/>
                <a:ea typeface="Arial"/>
                <a:cs typeface="Arial"/>
                <a:sym typeface="Arial"/>
              </a:rPr>
              <a:t>ניהול מועמדים\משרות </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ותהליך גיוס עובדים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הערכת עובדים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הדרכות עובדים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ניהול תיקי עובדים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ניהול בקשות של חופשות</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הזמנת הטבות / מתנות לחגים</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הזמנת הסעות</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אישור טיסות</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שיבוץ משמרות</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הודעות כלליות</a:t>
            </a:r>
            <a:endParaRPr sz="900" b="1">
              <a:solidFill>
                <a:srgbClr val="5C646A"/>
              </a:solidFill>
              <a:latin typeface="Arial"/>
              <a:ea typeface="Arial"/>
              <a:cs typeface="Arial"/>
              <a:sym typeface="Arial"/>
            </a:endParaRPr>
          </a:p>
          <a:p>
            <a:pPr marL="0" marR="0" lvl="0" indent="0" algn="r" rtl="1">
              <a:spcBef>
                <a:spcPts val="0"/>
              </a:spcBef>
              <a:spcAft>
                <a:spcPts val="0"/>
              </a:spcAft>
              <a:buNone/>
            </a:pPr>
            <a:r>
              <a:rPr lang="en" sz="900" b="1">
                <a:solidFill>
                  <a:srgbClr val="5C646A"/>
                </a:solidFill>
                <a:latin typeface="Arial"/>
                <a:ea typeface="Arial"/>
                <a:cs typeface="Arial"/>
                <a:sym typeface="Arial"/>
              </a:rPr>
              <a:t>Feedback</a:t>
            </a:r>
            <a:endParaRPr sz="1100"/>
          </a:p>
          <a:p>
            <a:pPr marL="0" marR="0" lvl="0" indent="0" algn="r" rtl="1">
              <a:spcBef>
                <a:spcPts val="0"/>
              </a:spcBef>
              <a:spcAft>
                <a:spcPts val="0"/>
              </a:spcAft>
              <a:buNone/>
            </a:pPr>
            <a:r>
              <a:rPr lang="en" sz="900" b="1">
                <a:solidFill>
                  <a:srgbClr val="5C646A"/>
                </a:solidFill>
                <a:latin typeface="Arial"/>
                <a:ea typeface="Arial"/>
                <a:cs typeface="Arial"/>
                <a:sym typeface="Arial"/>
              </a:rPr>
              <a:t>Mentoring</a:t>
            </a:r>
            <a:endParaRPr sz="900" b="1">
              <a:solidFill>
                <a:srgbClr val="5C646A"/>
              </a:solidFill>
              <a:latin typeface="Arial"/>
              <a:ea typeface="Arial"/>
              <a:cs typeface="Arial"/>
              <a:sym typeface="Arial"/>
            </a:endParaRPr>
          </a:p>
          <a:p>
            <a:pPr marL="0" marR="0" lvl="0" indent="0" algn="r" rtl="1">
              <a:spcBef>
                <a:spcPts val="0"/>
              </a:spcBef>
              <a:spcAft>
                <a:spcPts val="0"/>
              </a:spcAft>
              <a:buNone/>
            </a:pPr>
            <a:endParaRPr sz="900" b="1">
              <a:solidFill>
                <a:srgbClr val="5C646A"/>
              </a:solidFill>
              <a:latin typeface="Arial"/>
              <a:ea typeface="Arial"/>
              <a:cs typeface="Arial"/>
              <a:sym typeface="Arial"/>
            </a:endParaRPr>
          </a:p>
        </p:txBody>
      </p:sp>
      <p:pic>
        <p:nvPicPr>
          <p:cNvPr id="1299" name="Google Shape;1299;p75"/>
          <p:cNvPicPr preferRelativeResize="0"/>
          <p:nvPr/>
        </p:nvPicPr>
        <p:blipFill rotWithShape="1">
          <a:blip r:embed="rId13">
            <a:alphaModFix/>
          </a:blip>
          <a:srcRect/>
          <a:stretch/>
        </p:blipFill>
        <p:spPr>
          <a:xfrm>
            <a:off x="7810870" y="1694433"/>
            <a:ext cx="274319" cy="274319"/>
          </a:xfrm>
          <a:prstGeom prst="rect">
            <a:avLst/>
          </a:prstGeom>
          <a:noFill/>
          <a:ln>
            <a:noFill/>
          </a:ln>
        </p:spPr>
      </p:pic>
      <p:sp>
        <p:nvSpPr>
          <p:cNvPr id="1300" name="Google Shape;1300;p75"/>
          <p:cNvSpPr txBox="1"/>
          <p:nvPr/>
        </p:nvSpPr>
        <p:spPr>
          <a:xfrm>
            <a:off x="8268149" y="2219406"/>
            <a:ext cx="859800" cy="3003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500" b="1">
                <a:solidFill>
                  <a:srgbClr val="5C646A"/>
                </a:solidFill>
                <a:latin typeface="Arial"/>
                <a:ea typeface="Arial"/>
                <a:cs typeface="Arial"/>
                <a:sym typeface="Arial"/>
              </a:rPr>
              <a:t>Finance</a:t>
            </a:r>
            <a:endParaRPr sz="1100"/>
          </a:p>
        </p:txBody>
      </p:sp>
      <p:pic>
        <p:nvPicPr>
          <p:cNvPr id="1301" name="Google Shape;1301;p75"/>
          <p:cNvPicPr preferRelativeResize="0"/>
          <p:nvPr/>
        </p:nvPicPr>
        <p:blipFill rotWithShape="1">
          <a:blip r:embed="rId14">
            <a:alphaModFix/>
          </a:blip>
          <a:srcRect/>
          <a:stretch/>
        </p:blipFill>
        <p:spPr>
          <a:xfrm>
            <a:off x="8774468" y="2510353"/>
            <a:ext cx="274319" cy="274319"/>
          </a:xfrm>
          <a:prstGeom prst="rect">
            <a:avLst/>
          </a:prstGeom>
          <a:noFill/>
          <a:ln>
            <a:noFill/>
          </a:ln>
        </p:spPr>
      </p:pic>
      <p:pic>
        <p:nvPicPr>
          <p:cNvPr id="1302" name="Google Shape;1302;p75"/>
          <p:cNvPicPr preferRelativeResize="0"/>
          <p:nvPr/>
        </p:nvPicPr>
        <p:blipFill rotWithShape="1">
          <a:blip r:embed="rId15">
            <a:alphaModFix/>
          </a:blip>
          <a:srcRect/>
          <a:stretch/>
        </p:blipFill>
        <p:spPr>
          <a:xfrm>
            <a:off x="8781452" y="2787113"/>
            <a:ext cx="274319" cy="274319"/>
          </a:xfrm>
          <a:prstGeom prst="rect">
            <a:avLst/>
          </a:prstGeom>
          <a:noFill/>
          <a:ln>
            <a:noFill/>
          </a:ln>
        </p:spPr>
      </p:pic>
      <p:pic>
        <p:nvPicPr>
          <p:cNvPr id="1303" name="Google Shape;1303;p75"/>
          <p:cNvPicPr preferRelativeResize="0"/>
          <p:nvPr/>
        </p:nvPicPr>
        <p:blipFill rotWithShape="1">
          <a:blip r:embed="rId16">
            <a:alphaModFix/>
          </a:blip>
          <a:srcRect/>
          <a:stretch/>
        </p:blipFill>
        <p:spPr>
          <a:xfrm>
            <a:off x="8781452" y="3089778"/>
            <a:ext cx="274319" cy="274319"/>
          </a:xfrm>
          <a:prstGeom prst="rect">
            <a:avLst/>
          </a:prstGeom>
          <a:noFill/>
          <a:ln>
            <a:noFill/>
          </a:ln>
        </p:spPr>
      </p:pic>
      <p:sp>
        <p:nvSpPr>
          <p:cNvPr id="1304" name="Google Shape;1304;p75"/>
          <p:cNvSpPr txBox="1"/>
          <p:nvPr/>
        </p:nvSpPr>
        <p:spPr>
          <a:xfrm>
            <a:off x="7672175" y="2501463"/>
            <a:ext cx="1014600" cy="1100700"/>
          </a:xfrm>
          <a:prstGeom prst="rect">
            <a:avLst/>
          </a:prstGeom>
          <a:noFill/>
          <a:ln>
            <a:noFill/>
          </a:ln>
        </p:spPr>
        <p:txBody>
          <a:bodyPr spcFirstLastPara="1" wrap="square" lIns="68575" tIns="34275" rIns="68575" bIns="34275" anchor="t" anchorCtr="0">
            <a:noAutofit/>
          </a:bodyPr>
          <a:lstStyle/>
          <a:p>
            <a:pPr marL="0" marR="0" lvl="0" indent="0" algn="r" rtl="1">
              <a:spcBef>
                <a:spcPts val="0"/>
              </a:spcBef>
              <a:spcAft>
                <a:spcPts val="0"/>
              </a:spcAft>
              <a:buNone/>
            </a:pPr>
            <a:r>
              <a:rPr lang="en" sz="900" b="1">
                <a:solidFill>
                  <a:srgbClr val="5C646A"/>
                </a:solidFill>
                <a:latin typeface="Arial"/>
                <a:ea typeface="Arial"/>
                <a:cs typeface="Arial"/>
                <a:sym typeface="Arial"/>
              </a:rPr>
              <a:t>עמידה ב-</a:t>
            </a:r>
            <a:br>
              <a:rPr lang="en" sz="900" b="1">
                <a:solidFill>
                  <a:srgbClr val="5C646A"/>
                </a:solidFill>
                <a:latin typeface="Arial"/>
                <a:ea typeface="Arial"/>
                <a:cs typeface="Arial"/>
                <a:sym typeface="Arial"/>
              </a:rPr>
            </a:br>
            <a:r>
              <a:rPr lang="en" sz="900" b="1">
                <a:solidFill>
                  <a:srgbClr val="5C646A"/>
                </a:solidFill>
                <a:latin typeface="Arial"/>
                <a:ea typeface="Arial"/>
                <a:cs typeface="Arial"/>
                <a:sym typeface="Arial"/>
              </a:rPr>
              <a:t>Compliance</a:t>
            </a:r>
            <a:br>
              <a:rPr lang="en" sz="900" b="1">
                <a:solidFill>
                  <a:srgbClr val="5C646A"/>
                </a:solidFill>
                <a:latin typeface="Arial"/>
                <a:ea typeface="Arial"/>
                <a:cs typeface="Arial"/>
                <a:sym typeface="Arial"/>
              </a:rPr>
            </a:br>
            <a:endParaRPr sz="900" b="1">
              <a:solidFill>
                <a:srgbClr val="5C646A"/>
              </a:solidFill>
              <a:latin typeface="Arial"/>
              <a:ea typeface="Arial"/>
              <a:cs typeface="Arial"/>
              <a:sym typeface="Arial"/>
            </a:endParaRPr>
          </a:p>
          <a:p>
            <a:pPr marL="0" marR="0" lvl="0" indent="0" algn="r" rtl="1">
              <a:spcBef>
                <a:spcPts val="0"/>
              </a:spcBef>
              <a:spcAft>
                <a:spcPts val="0"/>
              </a:spcAft>
              <a:buNone/>
            </a:pPr>
            <a:r>
              <a:rPr lang="en" sz="900" b="1">
                <a:solidFill>
                  <a:srgbClr val="5C646A"/>
                </a:solidFill>
                <a:latin typeface="Arial"/>
                <a:ea typeface="Arial"/>
                <a:cs typeface="Arial"/>
                <a:sym typeface="Arial"/>
              </a:rPr>
              <a:t>מעקב אחר PO</a:t>
            </a:r>
            <a:endParaRPr sz="900"/>
          </a:p>
          <a:p>
            <a:pPr marL="0" marR="0" lvl="0" indent="0" algn="r" rtl="1">
              <a:spcBef>
                <a:spcPts val="0"/>
              </a:spcBef>
              <a:spcAft>
                <a:spcPts val="0"/>
              </a:spcAft>
              <a:buNone/>
            </a:pPr>
            <a:r>
              <a:rPr lang="en" sz="900" b="1">
                <a:solidFill>
                  <a:srgbClr val="5C646A"/>
                </a:solidFill>
              </a:rPr>
              <a:t/>
            </a:r>
            <a:br>
              <a:rPr lang="en" sz="900" b="1">
                <a:solidFill>
                  <a:srgbClr val="5C646A"/>
                </a:solidFill>
              </a:rPr>
            </a:br>
            <a:r>
              <a:rPr lang="en" sz="900" b="1">
                <a:solidFill>
                  <a:srgbClr val="5C646A"/>
                </a:solidFill>
                <a:latin typeface="Arial"/>
                <a:ea typeface="Arial"/>
                <a:cs typeface="Arial"/>
                <a:sym typeface="Arial"/>
              </a:rPr>
              <a:t>דיווחי הוצאות</a:t>
            </a:r>
            <a:endParaRPr sz="900"/>
          </a:p>
          <a:p>
            <a:pPr marL="0" marR="0" lvl="0" indent="0" algn="r" rtl="1">
              <a:spcBef>
                <a:spcPts val="0"/>
              </a:spcBef>
              <a:spcAft>
                <a:spcPts val="0"/>
              </a:spcAft>
              <a:buNone/>
            </a:pPr>
            <a:endParaRPr sz="900" b="1">
              <a:solidFill>
                <a:srgbClr val="5C646A"/>
              </a:solidFill>
              <a:latin typeface="Arial"/>
              <a:ea typeface="Arial"/>
              <a:cs typeface="Arial"/>
              <a:sym typeface="Arial"/>
            </a:endParaRPr>
          </a:p>
        </p:txBody>
      </p:sp>
      <p:sp>
        <p:nvSpPr>
          <p:cNvPr id="1305" name="Google Shape;1305;p75"/>
          <p:cNvSpPr txBox="1"/>
          <p:nvPr/>
        </p:nvSpPr>
        <p:spPr>
          <a:xfrm>
            <a:off x="38100" y="3046505"/>
            <a:ext cx="10680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b="1">
                <a:solidFill>
                  <a:srgbClr val="5C646A"/>
                </a:solidFill>
              </a:rPr>
              <a:t>Quality Control</a:t>
            </a:r>
            <a:br>
              <a:rPr lang="en" sz="900" b="1">
                <a:solidFill>
                  <a:srgbClr val="5C646A"/>
                </a:solidFill>
              </a:rPr>
            </a:br>
            <a:endParaRPr sz="900" b="1">
              <a:solidFill>
                <a:srgbClr val="5C646A"/>
              </a:solidFill>
            </a:endParaRPr>
          </a:p>
          <a:p>
            <a:pPr marL="0" marR="0" lvl="0" indent="0" algn="r" rtl="0">
              <a:spcBef>
                <a:spcPts val="0"/>
              </a:spcBef>
              <a:spcAft>
                <a:spcPts val="0"/>
              </a:spcAft>
              <a:buNone/>
            </a:pPr>
            <a:r>
              <a:rPr lang="en" sz="900" b="1">
                <a:solidFill>
                  <a:srgbClr val="5C646A"/>
                </a:solidFill>
              </a:rPr>
              <a:t>Self Service</a:t>
            </a:r>
            <a:endParaRPr sz="1100" b="1"/>
          </a:p>
        </p:txBody>
      </p:sp>
      <p:sp>
        <p:nvSpPr>
          <p:cNvPr id="1306" name="Google Shape;1306;p75"/>
          <p:cNvSpPr txBox="1"/>
          <p:nvPr/>
        </p:nvSpPr>
        <p:spPr>
          <a:xfrm>
            <a:off x="269081" y="3545927"/>
            <a:ext cx="8370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b="1">
                <a:solidFill>
                  <a:srgbClr val="5C646A"/>
                </a:solidFill>
              </a:rPr>
              <a:t>ניהול פרויקטים</a:t>
            </a:r>
            <a:endParaRPr sz="900" b="1">
              <a:solidFill>
                <a:srgbClr val="5C646A"/>
              </a:solidFill>
            </a:endParaRPr>
          </a:p>
        </p:txBody>
      </p:sp>
      <p:sp>
        <p:nvSpPr>
          <p:cNvPr id="1307" name="Google Shape;1307;p75"/>
          <p:cNvSpPr txBox="1"/>
          <p:nvPr/>
        </p:nvSpPr>
        <p:spPr>
          <a:xfrm>
            <a:off x="374826" y="3771700"/>
            <a:ext cx="7314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b="1">
                <a:solidFill>
                  <a:srgbClr val="5C646A"/>
                </a:solidFill>
              </a:rPr>
              <a:t>ניהול רישוי</a:t>
            </a:r>
            <a:endParaRPr sz="900" b="1">
              <a:solidFill>
                <a:srgbClr val="5C646A"/>
              </a:solidFill>
            </a:endParaRPr>
          </a:p>
        </p:txBody>
      </p:sp>
      <p:sp>
        <p:nvSpPr>
          <p:cNvPr id="1308" name="Google Shape;1308;p75"/>
          <p:cNvSpPr txBox="1"/>
          <p:nvPr/>
        </p:nvSpPr>
        <p:spPr>
          <a:xfrm>
            <a:off x="1157359" y="2752911"/>
            <a:ext cx="3213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5C646A"/>
                </a:solidFill>
                <a:latin typeface="Arial"/>
                <a:ea typeface="Arial"/>
                <a:cs typeface="Arial"/>
                <a:sym typeface="Arial"/>
              </a:rPr>
              <a:t>IT</a:t>
            </a:r>
            <a:endParaRPr sz="1100"/>
          </a:p>
        </p:txBody>
      </p:sp>
      <p:pic>
        <p:nvPicPr>
          <p:cNvPr id="1309" name="Google Shape;1309;p75"/>
          <p:cNvPicPr preferRelativeResize="0"/>
          <p:nvPr/>
        </p:nvPicPr>
        <p:blipFill rotWithShape="1">
          <a:blip r:embed="rId17">
            <a:alphaModFix/>
          </a:blip>
          <a:srcRect/>
          <a:stretch/>
        </p:blipFill>
        <p:spPr>
          <a:xfrm>
            <a:off x="1180850" y="3032366"/>
            <a:ext cx="274319" cy="274319"/>
          </a:xfrm>
          <a:prstGeom prst="rect">
            <a:avLst/>
          </a:prstGeom>
          <a:noFill/>
          <a:ln>
            <a:noFill/>
          </a:ln>
        </p:spPr>
      </p:pic>
      <p:pic>
        <p:nvPicPr>
          <p:cNvPr id="1310" name="Google Shape;1310;p75"/>
          <p:cNvPicPr preferRelativeResize="0"/>
          <p:nvPr/>
        </p:nvPicPr>
        <p:blipFill rotWithShape="1">
          <a:blip r:embed="rId18">
            <a:alphaModFix/>
          </a:blip>
          <a:srcRect/>
          <a:stretch/>
        </p:blipFill>
        <p:spPr>
          <a:xfrm>
            <a:off x="1179005" y="3385326"/>
            <a:ext cx="274319" cy="274319"/>
          </a:xfrm>
          <a:prstGeom prst="rect">
            <a:avLst/>
          </a:prstGeom>
          <a:noFill/>
          <a:ln>
            <a:noFill/>
          </a:ln>
        </p:spPr>
      </p:pic>
      <p:pic>
        <p:nvPicPr>
          <p:cNvPr id="1311" name="Google Shape;1311;p75"/>
          <p:cNvPicPr preferRelativeResize="0"/>
          <p:nvPr/>
        </p:nvPicPr>
        <p:blipFill rotWithShape="1">
          <a:blip r:embed="rId19">
            <a:alphaModFix/>
          </a:blip>
          <a:srcRect/>
          <a:stretch/>
        </p:blipFill>
        <p:spPr>
          <a:xfrm>
            <a:off x="1178999" y="3764190"/>
            <a:ext cx="274319" cy="274319"/>
          </a:xfrm>
          <a:prstGeom prst="rect">
            <a:avLst/>
          </a:prstGeom>
          <a:noFill/>
          <a:ln>
            <a:noFill/>
          </a:ln>
        </p:spPr>
      </p:pic>
      <p:pic>
        <p:nvPicPr>
          <p:cNvPr id="1312" name="Google Shape;1312;p75"/>
          <p:cNvPicPr preferRelativeResize="0"/>
          <p:nvPr/>
        </p:nvPicPr>
        <p:blipFill rotWithShape="1">
          <a:blip r:embed="rId20">
            <a:alphaModFix/>
          </a:blip>
          <a:srcRect/>
          <a:stretch/>
        </p:blipFill>
        <p:spPr>
          <a:xfrm>
            <a:off x="3314388" y="2203380"/>
            <a:ext cx="2265312" cy="1307423"/>
          </a:xfrm>
          <a:prstGeom prst="rect">
            <a:avLst/>
          </a:prstGeom>
          <a:noFill/>
          <a:ln>
            <a:noFill/>
          </a:ln>
        </p:spPr>
      </p:pic>
      <p:pic>
        <p:nvPicPr>
          <p:cNvPr id="1313" name="Google Shape;1313;p75"/>
          <p:cNvPicPr preferRelativeResize="0"/>
          <p:nvPr/>
        </p:nvPicPr>
        <p:blipFill rotWithShape="1">
          <a:blip r:embed="rId21">
            <a:alphaModFix/>
          </a:blip>
          <a:srcRect l="426" r="426"/>
          <a:stretch/>
        </p:blipFill>
        <p:spPr>
          <a:xfrm>
            <a:off x="3210271" y="2114551"/>
            <a:ext cx="2466112" cy="1797756"/>
          </a:xfrm>
          <a:prstGeom prst="rect">
            <a:avLst/>
          </a:prstGeom>
          <a:noFill/>
          <a:ln>
            <a:noFill/>
          </a:ln>
        </p:spPr>
      </p:pic>
      <p:sp>
        <p:nvSpPr>
          <p:cNvPr id="1314" name="Google Shape;1314;p75"/>
          <p:cNvSpPr txBox="1"/>
          <p:nvPr/>
        </p:nvSpPr>
        <p:spPr>
          <a:xfrm>
            <a:off x="1680340" y="3418373"/>
            <a:ext cx="14082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500" b="1">
                <a:solidFill>
                  <a:srgbClr val="5C646A"/>
                </a:solidFill>
                <a:latin typeface="Arial"/>
                <a:ea typeface="Arial"/>
                <a:cs typeface="Arial"/>
                <a:sym typeface="Arial"/>
              </a:rPr>
              <a:t>Collaboration</a:t>
            </a:r>
            <a:endParaRPr sz="1100"/>
          </a:p>
        </p:txBody>
      </p:sp>
      <p:sp>
        <p:nvSpPr>
          <p:cNvPr id="1315" name="Google Shape;1315;p75"/>
          <p:cNvSpPr txBox="1"/>
          <p:nvPr/>
        </p:nvSpPr>
        <p:spPr>
          <a:xfrm>
            <a:off x="1742177" y="3725450"/>
            <a:ext cx="8598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b="1">
                <a:solidFill>
                  <a:srgbClr val="5C646A"/>
                </a:solidFill>
              </a:rPr>
              <a:t>שיתוף קבצים</a:t>
            </a:r>
            <a:endParaRPr sz="900" b="1">
              <a:solidFill>
                <a:srgbClr val="5C646A"/>
              </a:solidFill>
            </a:endParaRPr>
          </a:p>
        </p:txBody>
      </p:sp>
      <p:pic>
        <p:nvPicPr>
          <p:cNvPr id="1316" name="Google Shape;1316;p75"/>
          <p:cNvPicPr preferRelativeResize="0"/>
          <p:nvPr/>
        </p:nvPicPr>
        <p:blipFill rotWithShape="1">
          <a:blip r:embed="rId22">
            <a:alphaModFix/>
          </a:blip>
          <a:srcRect/>
          <a:stretch/>
        </p:blipFill>
        <p:spPr>
          <a:xfrm>
            <a:off x="2620347" y="4433209"/>
            <a:ext cx="274319" cy="274319"/>
          </a:xfrm>
          <a:prstGeom prst="rect">
            <a:avLst/>
          </a:prstGeom>
          <a:noFill/>
          <a:ln>
            <a:noFill/>
          </a:ln>
        </p:spPr>
      </p:pic>
      <p:pic>
        <p:nvPicPr>
          <p:cNvPr id="1317" name="Google Shape;1317;p75"/>
          <p:cNvPicPr preferRelativeResize="0"/>
          <p:nvPr/>
        </p:nvPicPr>
        <p:blipFill rotWithShape="1">
          <a:blip r:embed="rId6">
            <a:alphaModFix/>
          </a:blip>
          <a:srcRect/>
          <a:stretch/>
        </p:blipFill>
        <p:spPr>
          <a:xfrm>
            <a:off x="2613350" y="4073479"/>
            <a:ext cx="274319" cy="274319"/>
          </a:xfrm>
          <a:prstGeom prst="rect">
            <a:avLst/>
          </a:prstGeom>
          <a:noFill/>
          <a:ln>
            <a:noFill/>
          </a:ln>
        </p:spPr>
      </p:pic>
      <p:sp>
        <p:nvSpPr>
          <p:cNvPr id="1318" name="Google Shape;1318;p75"/>
          <p:cNvSpPr txBox="1"/>
          <p:nvPr/>
        </p:nvSpPr>
        <p:spPr>
          <a:xfrm>
            <a:off x="1810250" y="4060926"/>
            <a:ext cx="7590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b="1">
                <a:solidFill>
                  <a:srgbClr val="5C646A"/>
                </a:solidFill>
              </a:rPr>
              <a:t>מסמכים</a:t>
            </a:r>
            <a:endParaRPr sz="900" b="1">
              <a:solidFill>
                <a:srgbClr val="5C646A"/>
              </a:solidFill>
            </a:endParaRPr>
          </a:p>
        </p:txBody>
      </p:sp>
      <p:sp>
        <p:nvSpPr>
          <p:cNvPr id="1319" name="Google Shape;1319;p75"/>
          <p:cNvSpPr txBox="1"/>
          <p:nvPr/>
        </p:nvSpPr>
        <p:spPr>
          <a:xfrm>
            <a:off x="2011290" y="4324691"/>
            <a:ext cx="531600" cy="2076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900" b="1">
                <a:solidFill>
                  <a:srgbClr val="5C646A"/>
                </a:solidFill>
              </a:rPr>
              <a:t>קבוצות</a:t>
            </a:r>
            <a:endParaRPr sz="900" b="1">
              <a:solidFill>
                <a:srgbClr val="5C646A"/>
              </a:solidFill>
            </a:endParaRPr>
          </a:p>
        </p:txBody>
      </p:sp>
      <p:pic>
        <p:nvPicPr>
          <p:cNvPr id="1320" name="Google Shape;1320;p75"/>
          <p:cNvPicPr preferRelativeResize="0"/>
          <p:nvPr/>
        </p:nvPicPr>
        <p:blipFill rotWithShape="1">
          <a:blip r:embed="rId23">
            <a:alphaModFix/>
          </a:blip>
          <a:srcRect/>
          <a:stretch/>
        </p:blipFill>
        <p:spPr>
          <a:xfrm>
            <a:off x="4188538" y="1297362"/>
            <a:ext cx="509577" cy="774674"/>
          </a:xfrm>
          <a:prstGeom prst="rect">
            <a:avLst/>
          </a:prstGeom>
          <a:noFill/>
          <a:ln>
            <a:noFill/>
          </a:ln>
        </p:spPr>
      </p:pic>
      <p:grpSp>
        <p:nvGrpSpPr>
          <p:cNvPr id="1321" name="Google Shape;1321;p75"/>
          <p:cNvGrpSpPr/>
          <p:nvPr/>
        </p:nvGrpSpPr>
        <p:grpSpPr>
          <a:xfrm>
            <a:off x="5184284" y="2692128"/>
            <a:ext cx="873403" cy="1360689"/>
            <a:chOff x="-1829421" y="2580213"/>
            <a:chExt cx="1605225" cy="2500806"/>
          </a:xfrm>
        </p:grpSpPr>
        <p:pic>
          <p:nvPicPr>
            <p:cNvPr id="1322" name="Google Shape;1322;p75"/>
            <p:cNvPicPr preferRelativeResize="0"/>
            <p:nvPr/>
          </p:nvPicPr>
          <p:blipFill rotWithShape="1">
            <a:blip r:embed="rId24">
              <a:alphaModFix/>
            </a:blip>
            <a:srcRect/>
            <a:stretch/>
          </p:blipFill>
          <p:spPr>
            <a:xfrm>
              <a:off x="-1515950" y="2914377"/>
              <a:ext cx="980961" cy="1744802"/>
            </a:xfrm>
            <a:prstGeom prst="rect">
              <a:avLst/>
            </a:prstGeom>
            <a:noFill/>
            <a:ln>
              <a:noFill/>
            </a:ln>
          </p:spPr>
        </p:pic>
        <p:grpSp>
          <p:nvGrpSpPr>
            <p:cNvPr id="1323" name="Google Shape;1323;p75"/>
            <p:cNvGrpSpPr/>
            <p:nvPr/>
          </p:nvGrpSpPr>
          <p:grpSpPr>
            <a:xfrm>
              <a:off x="-1829421" y="2580213"/>
              <a:ext cx="1605225" cy="2500806"/>
              <a:chOff x="6556467" y="3868439"/>
              <a:chExt cx="1458765" cy="2272634"/>
            </a:xfrm>
          </p:grpSpPr>
          <p:pic>
            <p:nvPicPr>
              <p:cNvPr id="1324" name="Google Shape;1324;p75"/>
              <p:cNvPicPr preferRelativeResize="0"/>
              <p:nvPr/>
            </p:nvPicPr>
            <p:blipFill rotWithShape="1">
              <a:blip r:embed="rId25">
                <a:alphaModFix amt="46000"/>
              </a:blip>
              <a:srcRect/>
              <a:stretch/>
            </p:blipFill>
            <p:spPr>
              <a:xfrm>
                <a:off x="6556467" y="5874930"/>
                <a:ext cx="1458765" cy="266143"/>
              </a:xfrm>
              <a:prstGeom prst="rect">
                <a:avLst/>
              </a:prstGeom>
              <a:noFill/>
              <a:ln>
                <a:noFill/>
              </a:ln>
            </p:spPr>
          </p:pic>
          <p:pic>
            <p:nvPicPr>
              <p:cNvPr id="1325" name="Google Shape;1325;p75"/>
              <p:cNvPicPr preferRelativeResize="0"/>
              <p:nvPr/>
            </p:nvPicPr>
            <p:blipFill rotWithShape="1">
              <a:blip r:embed="rId26">
                <a:alphaModFix/>
              </a:blip>
              <a:srcRect/>
              <a:stretch/>
            </p:blipFill>
            <p:spPr>
              <a:xfrm>
                <a:off x="6725579" y="3868439"/>
                <a:ext cx="1134303" cy="2169760"/>
              </a:xfrm>
              <a:prstGeom prst="rect">
                <a:avLst/>
              </a:prstGeom>
              <a:noFill/>
              <a:ln>
                <a:noFill/>
              </a:ln>
            </p:spPr>
          </p:pic>
        </p:grpSp>
      </p:grpSp>
      <p:pic>
        <p:nvPicPr>
          <p:cNvPr id="1326" name="Google Shape;1326;p75"/>
          <p:cNvPicPr preferRelativeResize="0"/>
          <p:nvPr/>
        </p:nvPicPr>
        <p:blipFill rotWithShape="1">
          <a:blip r:embed="rId27">
            <a:alphaModFix/>
          </a:blip>
          <a:srcRect/>
          <a:stretch/>
        </p:blipFill>
        <p:spPr>
          <a:xfrm>
            <a:off x="5685724" y="3730130"/>
            <a:ext cx="429324" cy="327519"/>
          </a:xfrm>
          <a:prstGeom prst="rect">
            <a:avLst/>
          </a:prstGeom>
          <a:noFill/>
          <a:ln>
            <a:noFill/>
          </a:ln>
          <a:effectLst>
            <a:outerShdw blurRad="50799" dist="38100" dir="2700000" algn="tl" rotWithShape="0">
              <a:srgbClr val="000000">
                <a:alpha val="40000"/>
              </a:srgbClr>
            </a:outerShdw>
          </a:effectLst>
        </p:spPr>
      </p:pic>
      <p:sp>
        <p:nvSpPr>
          <p:cNvPr id="1327" name="Google Shape;1327;p7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600"/>
              <a:buNone/>
            </a:pPr>
            <a:r>
              <a:rPr lang="en" sz="2400" dirty="0">
                <a:solidFill>
                  <a:schemeClr val="bg2"/>
                </a:solidFill>
                <a:sym typeface="Arial"/>
              </a:rPr>
              <a:t>So, what can I Do with Salesforce Platform ?</a:t>
            </a:r>
            <a:endParaRPr dirty="0">
              <a:solidFill>
                <a:schemeClr val="bg2"/>
              </a:solidFill>
            </a:endParaRPr>
          </a:p>
        </p:txBody>
      </p:sp>
      <p:sp>
        <p:nvSpPr>
          <p:cNvPr id="1328" name="Google Shape;1328;p75"/>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114300" algn="l" rtl="0">
              <a:lnSpc>
                <a:spcPct val="100000"/>
              </a:lnSpc>
              <a:spcBef>
                <a:spcPts val="0"/>
              </a:spcBef>
              <a:spcAft>
                <a:spcPts val="0"/>
              </a:spcAft>
              <a:buClr>
                <a:schemeClr val="accent1"/>
              </a:buClr>
              <a:buSzPts val="1800"/>
              <a:buChar char="​"/>
            </a:pPr>
            <a:r>
              <a:rPr lang="en" dirty="0">
                <a:solidFill>
                  <a:schemeClr val="accent1"/>
                </a:solidFill>
              </a:rPr>
              <a:t>More than CRM</a:t>
            </a:r>
            <a:endParaRPr dirty="0">
              <a:solidFill>
                <a:schemeClr val="accent1"/>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76"/>
          <p:cNvSpPr txBox="1">
            <a:spLocks noGrp="1"/>
          </p:cNvSpPr>
          <p:nvPr>
            <p:ph type="title"/>
          </p:nvPr>
        </p:nvSpPr>
        <p:spPr>
          <a:xfrm>
            <a:off x="3105150" y="1387058"/>
            <a:ext cx="2933700" cy="2369400"/>
          </a:xfrm>
          <a:prstGeom prst="rect">
            <a:avLst/>
          </a:prstGeom>
        </p:spPr>
        <p:txBody>
          <a:bodyPr spcFirstLastPara="1" wrap="square" lIns="68575" tIns="34275" rIns="68575" bIns="34275" anchor="ctr" anchorCtr="0">
            <a:normAutofit/>
          </a:bodyPr>
          <a:lstStyle/>
          <a:p>
            <a:pPr marL="0" lvl="0" indent="0" algn="ctr" rtl="1">
              <a:spcBef>
                <a:spcPts val="0"/>
              </a:spcBef>
              <a:spcAft>
                <a:spcPts val="0"/>
              </a:spcAft>
              <a:buNone/>
            </a:pPr>
            <a:r>
              <a:rPr lang="en" sz="4400" spc="-150" dirty="0">
                <a:latin typeface="Arial" panose="020B0604020202020204" pitchFamily="34" charset="0"/>
                <a:cs typeface="Arial" panose="020B0604020202020204" pitchFamily="34" charset="0"/>
              </a:rPr>
              <a:t>הפרויקט</a:t>
            </a:r>
            <a:endParaRPr sz="4400" spc="-150" dirty="0">
              <a:latin typeface="Arial" panose="020B0604020202020204" pitchFamily="34" charset="0"/>
              <a:cs typeface="Arial" panose="020B0604020202020204" pitchFamily="34" charset="0"/>
            </a:endParaRPr>
          </a:p>
        </p:txBody>
      </p:sp>
      <p:sp>
        <p:nvSpPr>
          <p:cNvPr id="3" name="Google Shape;95;p20"/>
          <p:cNvSpPr/>
          <p:nvPr/>
        </p:nvSpPr>
        <p:spPr>
          <a:xfrm>
            <a:off x="3045432" y="754548"/>
            <a:ext cx="3053135" cy="3524847"/>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7"/>
          <p:cNvSpPr txBox="1">
            <a:spLocks noGrp="1"/>
          </p:cNvSpPr>
          <p:nvPr>
            <p:ph type="title"/>
          </p:nvPr>
        </p:nvSpPr>
        <p:spPr>
          <a:xfrm>
            <a:off x="6405834" y="2350581"/>
            <a:ext cx="2364300" cy="937370"/>
          </a:xfrm>
          <a:prstGeom prst="rect">
            <a:avLst/>
          </a:prstGeom>
        </p:spPr>
        <p:txBody>
          <a:bodyPr spcFirstLastPara="1" wrap="square" lIns="68575" tIns="34275" rIns="68575" bIns="34275" anchor="ctr" anchorCtr="0">
            <a:noAutofit/>
          </a:bodyPr>
          <a:lstStyle/>
          <a:p>
            <a:pPr marL="0" lvl="0" indent="0" rtl="1">
              <a:spcBef>
                <a:spcPts val="0"/>
              </a:spcBef>
              <a:spcAft>
                <a:spcPts val="0"/>
              </a:spcAft>
              <a:buNone/>
            </a:pPr>
            <a:r>
              <a:rPr lang="en" sz="3600" spc="-150" dirty="0">
                <a:latin typeface="Arial" panose="020B0604020202020204" pitchFamily="34" charset="0"/>
                <a:ea typeface="NSimSun" panose="02010609030101010101" pitchFamily="49" charset="-122"/>
                <a:cs typeface="Arial" panose="020B0604020202020204" pitchFamily="34" charset="0"/>
              </a:rPr>
              <a:t>מטרות</a:t>
            </a:r>
            <a:endParaRPr sz="3600" spc="-150" dirty="0">
              <a:latin typeface="Arial" panose="020B0604020202020204" pitchFamily="34" charset="0"/>
              <a:ea typeface="NSimSun" panose="02010609030101010101" pitchFamily="49" charset="-122"/>
              <a:cs typeface="Arial" panose="020B0604020202020204" pitchFamily="34" charset="0"/>
            </a:endParaRPr>
          </a:p>
        </p:txBody>
      </p:sp>
      <p:sp>
        <p:nvSpPr>
          <p:cNvPr id="5" name="מלבן 4"/>
          <p:cNvSpPr/>
          <p:nvPr/>
        </p:nvSpPr>
        <p:spPr>
          <a:xfrm>
            <a:off x="921075" y="1186755"/>
            <a:ext cx="4972467" cy="2769989"/>
          </a:xfrm>
          <a:prstGeom prst="rect">
            <a:avLst/>
          </a:prstGeom>
        </p:spPr>
        <p:txBody>
          <a:bodyPr wrap="square">
            <a:spAutoFit/>
          </a:bodyPr>
          <a:lstStyle/>
          <a:p>
            <a:pPr marL="285750" indent="-285750" algn="r" rtl="1">
              <a:spcAft>
                <a:spcPts val="600"/>
              </a:spcAft>
              <a:buFont typeface="Arial" panose="020B0604020202020204" pitchFamily="34" charset="0"/>
              <a:buChar char="•"/>
            </a:pPr>
            <a:r>
              <a:rPr lang="he-IL" b="1" dirty="0">
                <a:solidFill>
                  <a:schemeClr val="accent1"/>
                </a:solidFill>
              </a:rPr>
              <a:t>טרנספורמציה דיגיטלית - </a:t>
            </a:r>
            <a:r>
              <a:rPr lang="he-IL" dirty="0">
                <a:solidFill>
                  <a:schemeClr val="bg2"/>
                </a:solidFill>
              </a:rPr>
              <a:t>שינוי מהפכני באופי הארגון אל מערכות מוכוונות לקוח ויישום תהליכים עסקיים חדשים</a:t>
            </a:r>
          </a:p>
          <a:p>
            <a:pPr marL="285750" indent="-285750" algn="r" rtl="1">
              <a:spcAft>
                <a:spcPts val="600"/>
              </a:spcAft>
              <a:buFont typeface="Arial" panose="020B0604020202020204" pitchFamily="34" charset="0"/>
              <a:buChar char="•"/>
            </a:pPr>
            <a:r>
              <a:rPr lang="he-IL" b="1" dirty="0">
                <a:solidFill>
                  <a:schemeClr val="accent1"/>
                </a:solidFill>
              </a:rPr>
              <a:t>קונסולידציה של מערכות הארגון ואיחוד תהליכים </a:t>
            </a:r>
            <a:r>
              <a:rPr lang="he-IL" dirty="0">
                <a:solidFill>
                  <a:schemeClr val="bg2"/>
                </a:solidFill>
              </a:rPr>
              <a:t>בפלטפורמה אינטגרטיבית אחת</a:t>
            </a:r>
          </a:p>
          <a:p>
            <a:pPr marL="285750" indent="-285750" algn="r" rtl="1">
              <a:spcAft>
                <a:spcPts val="600"/>
              </a:spcAft>
              <a:buFont typeface="Arial" panose="020B0604020202020204" pitchFamily="34" charset="0"/>
              <a:buChar char="•"/>
            </a:pPr>
            <a:r>
              <a:rPr lang="he-IL" b="1" dirty="0">
                <a:solidFill>
                  <a:schemeClr val="accent1"/>
                </a:solidFill>
              </a:rPr>
              <a:t>שיפור השירות ללקוחות הרשות – </a:t>
            </a:r>
            <a:r>
              <a:rPr lang="he-IL" dirty="0">
                <a:solidFill>
                  <a:schemeClr val="bg2"/>
                </a:solidFill>
              </a:rPr>
              <a:t>חברות, יזמים, בודקים, ציבור רחב, כולל שירות עצמי</a:t>
            </a:r>
          </a:p>
          <a:p>
            <a:pPr marL="285750" indent="-285750" algn="r" rtl="1">
              <a:spcAft>
                <a:spcPts val="600"/>
              </a:spcAft>
              <a:buFont typeface="Arial" panose="020B0604020202020204" pitchFamily="34" charset="0"/>
              <a:buChar char="•"/>
            </a:pPr>
            <a:r>
              <a:rPr lang="he-IL" b="1" dirty="0">
                <a:solidFill>
                  <a:schemeClr val="accent1"/>
                </a:solidFill>
              </a:rPr>
              <a:t>ניהול יעיל של תהליכי הרשות </a:t>
            </a:r>
            <a:r>
              <a:rPr lang="he-IL" dirty="0">
                <a:solidFill>
                  <a:schemeClr val="bg2"/>
                </a:solidFill>
              </a:rPr>
              <a:t>מקצה לקצה (טיפול בבקשות, בדיקה, ועדות, החלטות, תקציב, תמלוגים) בצורה מבוקרת, מאובטחת, בשקיפות, ובהתאם ל-SLA של הרשות</a:t>
            </a:r>
          </a:p>
          <a:p>
            <a:pPr marL="285750" indent="-285750" algn="r" rtl="1">
              <a:spcAft>
                <a:spcPts val="600"/>
              </a:spcAft>
              <a:buFont typeface="Arial" panose="020B0604020202020204" pitchFamily="34" charset="0"/>
              <a:buChar char="•"/>
            </a:pPr>
            <a:r>
              <a:rPr lang="he-IL" b="1" dirty="0">
                <a:solidFill>
                  <a:schemeClr val="accent1"/>
                </a:solidFill>
              </a:rPr>
              <a:t>מדידה, ניתוח, וניהול המידע </a:t>
            </a:r>
            <a:r>
              <a:rPr lang="he-IL" dirty="0">
                <a:solidFill>
                  <a:schemeClr val="bg2"/>
                </a:solidFill>
              </a:rPr>
              <a:t>על כל התהליכים העסקיים בארגון באמצעות דו"חות, לוחות מכוונים, ותהליכי מדידה</a:t>
            </a:r>
          </a:p>
        </p:txBody>
      </p:sp>
      <p:sp>
        <p:nvSpPr>
          <p:cNvPr id="9" name="Google Shape;95;p20"/>
          <p:cNvSpPr/>
          <p:nvPr/>
        </p:nvSpPr>
        <p:spPr>
          <a:xfrm>
            <a:off x="6405834" y="1028200"/>
            <a:ext cx="2290828" cy="2644763"/>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1" name="תמונה 10"/>
          <p:cNvPicPr>
            <a:picLocks noChangeAspect="1"/>
          </p:cNvPicPr>
          <p:nvPr/>
        </p:nvPicPr>
        <p:blipFill>
          <a:blip r:embed="rId3"/>
          <a:stretch>
            <a:fillRect/>
          </a:stretch>
        </p:blipFill>
        <p:spPr>
          <a:xfrm>
            <a:off x="7169995" y="1642001"/>
            <a:ext cx="1091250" cy="933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7"/>
          <p:cNvSpPr txBox="1">
            <a:spLocks noGrp="1"/>
          </p:cNvSpPr>
          <p:nvPr>
            <p:ph type="title"/>
          </p:nvPr>
        </p:nvSpPr>
        <p:spPr>
          <a:xfrm>
            <a:off x="6405834" y="2486514"/>
            <a:ext cx="2364300" cy="937370"/>
          </a:xfrm>
          <a:prstGeom prst="rect">
            <a:avLst/>
          </a:prstGeom>
        </p:spPr>
        <p:txBody>
          <a:bodyPr spcFirstLastPara="1" wrap="square" lIns="68575" tIns="34275" rIns="68575" bIns="34275" anchor="ctr" anchorCtr="0">
            <a:noAutofit/>
          </a:bodyPr>
          <a:lstStyle/>
          <a:p>
            <a:pPr marL="0" lvl="0" indent="0" rtl="1">
              <a:spcBef>
                <a:spcPts val="0"/>
              </a:spcBef>
              <a:spcAft>
                <a:spcPts val="0"/>
              </a:spcAft>
              <a:buNone/>
            </a:pPr>
            <a:r>
              <a:rPr lang="he-IL" sz="3600" spc="-150" dirty="0" smtClean="0">
                <a:latin typeface="Arial" panose="020B0604020202020204" pitchFamily="34" charset="0"/>
                <a:ea typeface="NSimSun" panose="02010609030101010101" pitchFamily="49" charset="-122"/>
                <a:cs typeface="Arial" panose="020B0604020202020204" pitchFamily="34" charset="0"/>
              </a:rPr>
              <a:t>תכולה</a:t>
            </a:r>
            <a:endParaRPr sz="3600" spc="-150" dirty="0">
              <a:latin typeface="Arial" panose="020B0604020202020204" pitchFamily="34" charset="0"/>
              <a:ea typeface="NSimSun" panose="02010609030101010101" pitchFamily="49" charset="-122"/>
              <a:cs typeface="Arial" panose="020B0604020202020204" pitchFamily="34" charset="0"/>
            </a:endParaRPr>
          </a:p>
        </p:txBody>
      </p:sp>
      <p:sp>
        <p:nvSpPr>
          <p:cNvPr id="9" name="Google Shape;95;p20"/>
          <p:cNvSpPr/>
          <p:nvPr/>
        </p:nvSpPr>
        <p:spPr>
          <a:xfrm>
            <a:off x="6405834" y="1028200"/>
            <a:ext cx="2290828" cy="2644763"/>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 name="Google Shape;1345;p78"/>
          <p:cNvSpPr txBox="1">
            <a:spLocks noGrp="1"/>
          </p:cNvSpPr>
          <p:nvPr>
            <p:ph type="body" idx="1"/>
          </p:nvPr>
        </p:nvSpPr>
        <p:spPr>
          <a:xfrm>
            <a:off x="-1021190" y="876849"/>
            <a:ext cx="7290135" cy="4156700"/>
          </a:xfrm>
          <a:prstGeom prst="rect">
            <a:avLst/>
          </a:prstGeom>
        </p:spPr>
        <p:txBody>
          <a:bodyPr spcFirstLastPara="1" wrap="square" lIns="68575" tIns="34275" rIns="68575" bIns="34275" anchor="t" anchorCtr="0">
            <a:noAutofit/>
          </a:bodyPr>
          <a:lstStyle/>
          <a:p>
            <a:pPr marL="457200" marR="1257300" lvl="0" indent="-317500" algn="r" rtl="1">
              <a:spcBef>
                <a:spcPts val="0"/>
              </a:spcBef>
              <a:spcAft>
                <a:spcPts val="0"/>
              </a:spcAft>
              <a:buSzPts val="1400"/>
              <a:buFont typeface="Arial" panose="020B0604020202020204" pitchFamily="34" charset="0"/>
              <a:buChar char="•"/>
            </a:pPr>
            <a:r>
              <a:rPr lang="en" sz="1600" b="1" dirty="0" smtClean="0">
                <a:solidFill>
                  <a:schemeClr val="accent1"/>
                </a:solidFill>
                <a:latin typeface="Arial"/>
                <a:ea typeface="Arial"/>
                <a:cs typeface="Arial"/>
                <a:sym typeface="Arial"/>
              </a:rPr>
              <a:t>אתר החברות</a:t>
            </a:r>
            <a:endParaRPr sz="1600" b="1" dirty="0" smtClean="0">
              <a:solidFill>
                <a:schemeClr val="accent1"/>
              </a:solidFill>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אזור אישי תפעולי בממשק משתמש מתקדם וחדשני</a:t>
            </a:r>
            <a:endParaRPr sz="1400" dirty="0" smtClean="0">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פרסונליזציה בטפסים דיגיטליים לפי סוג חברה וסוג הבקשה </a:t>
            </a:r>
            <a:endParaRPr sz="1400" dirty="0" smtClean="0">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צפייה בהיסטוריית הבקשות</a:t>
            </a:r>
            <a:r>
              <a:rPr lang="he-IL" sz="1400" dirty="0" smtClean="0">
                <a:latin typeface="Arial"/>
                <a:ea typeface="Arial"/>
                <a:cs typeface="Arial"/>
                <a:sym typeface="Arial"/>
              </a:rPr>
              <a:t>, </a:t>
            </a:r>
            <a:r>
              <a:rPr lang="en" sz="1400" dirty="0" smtClean="0">
                <a:latin typeface="Arial"/>
                <a:ea typeface="Arial"/>
                <a:cs typeface="Arial"/>
                <a:sym typeface="Arial"/>
              </a:rPr>
              <a:t>הדיווחים</a:t>
            </a:r>
            <a:r>
              <a:rPr lang="he-IL" sz="1400" dirty="0" smtClean="0">
                <a:latin typeface="Arial"/>
                <a:ea typeface="Arial"/>
                <a:cs typeface="Arial"/>
                <a:sym typeface="Arial"/>
              </a:rPr>
              <a:t> </a:t>
            </a:r>
            <a:r>
              <a:rPr lang="en" sz="1400" dirty="0" smtClean="0">
                <a:latin typeface="Arial"/>
                <a:ea typeface="Arial"/>
                <a:cs typeface="Arial"/>
                <a:sym typeface="Arial"/>
              </a:rPr>
              <a:t>ונתוני החברה</a:t>
            </a:r>
            <a:endParaRPr sz="1400" dirty="0" smtClean="0">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אינטגרציה מלאה בין האתר למערכת הליבה</a:t>
            </a:r>
            <a:endParaRPr sz="1400" dirty="0" smtClean="0">
              <a:latin typeface="Arial"/>
              <a:ea typeface="Arial"/>
              <a:cs typeface="Arial"/>
              <a:sym typeface="Arial"/>
            </a:endParaRPr>
          </a:p>
          <a:p>
            <a:pPr marL="457200" marR="1257300" lvl="0" indent="-317500" algn="r" rtl="1">
              <a:spcBef>
                <a:spcPts val="0"/>
              </a:spcBef>
              <a:spcAft>
                <a:spcPts val="0"/>
              </a:spcAft>
              <a:buSzPts val="1400"/>
              <a:buFont typeface="Arial" panose="020B0604020202020204" pitchFamily="34" charset="0"/>
              <a:buChar char="•"/>
            </a:pPr>
            <a:r>
              <a:rPr lang="en" sz="1600" b="1" dirty="0" smtClean="0">
                <a:solidFill>
                  <a:schemeClr val="accent1"/>
                </a:solidFill>
                <a:latin typeface="Arial"/>
                <a:ea typeface="Arial"/>
                <a:cs typeface="Arial"/>
                <a:sym typeface="Arial"/>
              </a:rPr>
              <a:t>מערכת הליבה</a:t>
            </a:r>
            <a:endParaRPr sz="1600" b="1" dirty="0" smtClean="0">
              <a:solidFill>
                <a:schemeClr val="accent1"/>
              </a:solidFill>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החלפת המערכת התפעולית </a:t>
            </a:r>
            <a:r>
              <a:rPr lang="he-IL" sz="1400" dirty="0" smtClean="0">
                <a:latin typeface="Arial"/>
                <a:ea typeface="Arial"/>
                <a:cs typeface="Arial"/>
                <a:sym typeface="Arial"/>
              </a:rPr>
              <a:t>(</a:t>
            </a:r>
            <a:r>
              <a:rPr lang="en" sz="1400" dirty="0" smtClean="0">
                <a:latin typeface="Arial"/>
                <a:ea typeface="Arial"/>
                <a:cs typeface="Arial"/>
                <a:sym typeface="Arial"/>
              </a:rPr>
              <a:t>מערכת המדען</a:t>
            </a:r>
            <a:r>
              <a:rPr lang="he-IL" sz="1400" dirty="0" smtClean="0">
                <a:latin typeface="Arial"/>
                <a:ea typeface="Arial"/>
                <a:cs typeface="Arial"/>
                <a:sym typeface="Arial"/>
              </a:rPr>
              <a:t>) </a:t>
            </a:r>
            <a:r>
              <a:rPr lang="en" sz="1400" dirty="0" smtClean="0">
                <a:latin typeface="Arial"/>
                <a:ea typeface="Arial"/>
                <a:cs typeface="Arial"/>
                <a:sym typeface="Arial"/>
              </a:rPr>
              <a:t>ומחשוב מלא של כלל תהליכי </a:t>
            </a:r>
            <a:r>
              <a:rPr lang="he-IL" sz="1400" dirty="0" smtClean="0">
                <a:latin typeface="Arial"/>
                <a:ea typeface="Arial"/>
                <a:cs typeface="Arial"/>
                <a:sym typeface="Arial"/>
              </a:rPr>
              <a:t>ה</a:t>
            </a:r>
            <a:r>
              <a:rPr lang="en" sz="1400" dirty="0" smtClean="0">
                <a:latin typeface="Arial"/>
                <a:ea typeface="Arial"/>
                <a:cs typeface="Arial"/>
                <a:sym typeface="Arial"/>
              </a:rPr>
              <a:t>ליבה</a:t>
            </a:r>
            <a:endParaRPr sz="1400" dirty="0" smtClean="0">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ניהול מערך הבדיקה </a:t>
            </a:r>
            <a:r>
              <a:rPr lang="he-IL" sz="1400" dirty="0" smtClean="0">
                <a:latin typeface="Arial"/>
                <a:ea typeface="Arial"/>
                <a:cs typeface="Arial"/>
                <a:sym typeface="Arial"/>
              </a:rPr>
              <a:t>(</a:t>
            </a:r>
            <a:r>
              <a:rPr lang="en" sz="1400" dirty="0" smtClean="0">
                <a:latin typeface="Arial"/>
                <a:ea typeface="Arial"/>
                <a:cs typeface="Arial"/>
                <a:sym typeface="Arial"/>
              </a:rPr>
              <a:t>כ-</a:t>
            </a:r>
            <a:r>
              <a:rPr lang="he-IL" sz="1400" dirty="0" smtClean="0">
                <a:latin typeface="Arial"/>
                <a:ea typeface="Arial"/>
                <a:cs typeface="Arial"/>
                <a:sym typeface="Arial"/>
              </a:rPr>
              <a:t> 0</a:t>
            </a:r>
            <a:r>
              <a:rPr lang="en-US" sz="1400" dirty="0" smtClean="0">
                <a:latin typeface="Arial"/>
                <a:ea typeface="Arial"/>
                <a:cs typeface="Arial"/>
                <a:sym typeface="Arial"/>
              </a:rPr>
              <a:t> </a:t>
            </a:r>
            <a:r>
              <a:rPr lang="en" sz="1400" dirty="0" smtClean="0">
                <a:latin typeface="Arial"/>
                <a:ea typeface="Arial"/>
                <a:cs typeface="Arial"/>
                <a:sym typeface="Arial"/>
              </a:rPr>
              <a:t>20</a:t>
            </a:r>
            <a:r>
              <a:rPr lang="he-IL" sz="1400" dirty="0" smtClean="0">
                <a:latin typeface="Arial"/>
                <a:ea typeface="Arial"/>
                <a:cs typeface="Arial"/>
                <a:sym typeface="Arial"/>
              </a:rPr>
              <a:t>מ</a:t>
            </a:r>
            <a:r>
              <a:rPr lang="en" sz="1400" dirty="0" smtClean="0">
                <a:latin typeface="Arial"/>
                <a:ea typeface="Arial"/>
                <a:cs typeface="Arial"/>
                <a:sym typeface="Arial"/>
              </a:rPr>
              <a:t>ומחים מקצועיים</a:t>
            </a:r>
            <a:r>
              <a:rPr lang="he-IL" sz="1400" dirty="0" smtClean="0">
                <a:latin typeface="Arial"/>
                <a:ea typeface="Arial"/>
                <a:cs typeface="Arial"/>
                <a:sym typeface="Arial"/>
              </a:rPr>
              <a:t>)</a:t>
            </a:r>
            <a:endParaRPr sz="1400" dirty="0" smtClean="0">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טיפול בבקשות</a:t>
            </a:r>
            <a:r>
              <a:rPr lang="he-IL" sz="1400" dirty="0" smtClean="0">
                <a:latin typeface="Arial"/>
                <a:ea typeface="Arial"/>
                <a:cs typeface="Arial"/>
                <a:sym typeface="Arial"/>
              </a:rPr>
              <a:t>, </a:t>
            </a:r>
            <a:r>
              <a:rPr lang="en" sz="1400" dirty="0" smtClean="0">
                <a:latin typeface="Arial"/>
                <a:ea typeface="Arial"/>
                <a:cs typeface="Arial"/>
                <a:sym typeface="Arial"/>
              </a:rPr>
              <a:t>ניהול וועדות המחקר</a:t>
            </a:r>
            <a:r>
              <a:rPr lang="he-IL" sz="1400" dirty="0" smtClean="0">
                <a:latin typeface="Arial"/>
                <a:ea typeface="Arial"/>
                <a:cs typeface="Arial"/>
                <a:sym typeface="Arial"/>
              </a:rPr>
              <a:t>, </a:t>
            </a:r>
            <a:r>
              <a:rPr lang="en" sz="1400" dirty="0" smtClean="0">
                <a:latin typeface="Arial"/>
                <a:ea typeface="Arial"/>
                <a:cs typeface="Arial"/>
                <a:sym typeface="Arial"/>
              </a:rPr>
              <a:t>מודול התקציב ומודול התמלוגים</a:t>
            </a:r>
            <a:endParaRPr sz="1400" dirty="0" smtClean="0">
              <a:latin typeface="Arial"/>
              <a:ea typeface="Arial"/>
              <a:cs typeface="Arial"/>
              <a:sym typeface="Arial"/>
            </a:endParaRPr>
          </a:p>
          <a:p>
            <a:pPr marL="914400" marR="1714500" lvl="1" indent="-317500" algn="r" rtl="1">
              <a:spcBef>
                <a:spcPts val="0"/>
              </a:spcBef>
              <a:spcAft>
                <a:spcPts val="0"/>
              </a:spcAft>
              <a:buSzPts val="1400"/>
              <a:buFont typeface="Arial" panose="020B0604020202020204" pitchFamily="34" charset="0"/>
              <a:buChar char="•"/>
            </a:pPr>
            <a:r>
              <a:rPr lang="en" sz="1400" dirty="0" smtClean="0">
                <a:latin typeface="Arial"/>
                <a:ea typeface="Arial"/>
                <a:cs typeface="Arial"/>
                <a:sym typeface="Arial"/>
              </a:rPr>
              <a:t>ניהול מסמכים וחתימות אלקטרוניות</a:t>
            </a:r>
            <a:endParaRPr sz="1400" dirty="0" smtClean="0">
              <a:latin typeface="Arial"/>
              <a:ea typeface="Arial"/>
              <a:cs typeface="Arial"/>
              <a:sym typeface="Arial"/>
            </a:endParaRPr>
          </a:p>
          <a:p>
            <a:pPr marL="457200" marR="1257300" lvl="0" indent="-317500" algn="r" rtl="1">
              <a:lnSpc>
                <a:spcPct val="114000"/>
              </a:lnSpc>
              <a:spcBef>
                <a:spcPts val="0"/>
              </a:spcBef>
              <a:spcAft>
                <a:spcPts val="0"/>
              </a:spcAft>
              <a:buSzPts val="1400"/>
              <a:buFont typeface="Arial" panose="020B0604020202020204" pitchFamily="34" charset="0"/>
              <a:buChar char="•"/>
            </a:pPr>
            <a:r>
              <a:rPr lang="en" sz="1400" b="1" dirty="0" smtClean="0">
                <a:solidFill>
                  <a:schemeClr val="accent1"/>
                </a:solidFill>
                <a:latin typeface="Arial"/>
                <a:ea typeface="Arial"/>
                <a:cs typeface="Arial"/>
                <a:sym typeface="Arial"/>
              </a:rPr>
              <a:t>ממשקים </a:t>
            </a:r>
            <a:r>
              <a:rPr lang="en" sz="1400" dirty="0" smtClean="0">
                <a:solidFill>
                  <a:schemeClr val="bg2"/>
                </a:solidFill>
                <a:latin typeface="Arial"/>
                <a:ea typeface="Arial"/>
                <a:cs typeface="Arial"/>
                <a:sym typeface="Arial"/>
              </a:rPr>
              <a:t>לאתרים חיצוניים ולמערכות חיצוניות</a:t>
            </a:r>
            <a:endParaRPr sz="1400" dirty="0" smtClean="0">
              <a:solidFill>
                <a:schemeClr val="bg2"/>
              </a:solidFill>
              <a:latin typeface="Arial"/>
              <a:ea typeface="Arial"/>
              <a:cs typeface="Arial"/>
              <a:sym typeface="Arial"/>
            </a:endParaRPr>
          </a:p>
          <a:p>
            <a:pPr marL="457200" marR="1257300" lvl="0" indent="-317500" algn="r" rtl="1">
              <a:lnSpc>
                <a:spcPct val="114000"/>
              </a:lnSpc>
              <a:spcBef>
                <a:spcPts val="0"/>
              </a:spcBef>
              <a:spcAft>
                <a:spcPts val="0"/>
              </a:spcAft>
              <a:buSzPts val="1400"/>
              <a:buFont typeface="Arial" panose="020B0604020202020204" pitchFamily="34" charset="0"/>
              <a:buChar char="•"/>
            </a:pPr>
            <a:r>
              <a:rPr lang="en" sz="1400" b="1" dirty="0" smtClean="0">
                <a:solidFill>
                  <a:schemeClr val="accent1"/>
                </a:solidFill>
                <a:latin typeface="Arial"/>
                <a:ea typeface="Arial"/>
                <a:cs typeface="Arial"/>
                <a:sym typeface="Arial"/>
              </a:rPr>
              <a:t>דוחות תפעוליים ומדידת SLA</a:t>
            </a:r>
            <a:r>
              <a:rPr lang="he-IL" sz="1400" b="1" dirty="0" smtClean="0">
                <a:solidFill>
                  <a:schemeClr val="accent1"/>
                </a:solidFill>
                <a:latin typeface="Arial"/>
                <a:ea typeface="Arial"/>
                <a:cs typeface="Arial"/>
                <a:sym typeface="Arial"/>
              </a:rPr>
              <a:t> </a:t>
            </a:r>
            <a:r>
              <a:rPr lang="he-IL" sz="1400" dirty="0" smtClean="0">
                <a:solidFill>
                  <a:schemeClr val="bg2"/>
                </a:solidFill>
                <a:latin typeface="Arial"/>
                <a:ea typeface="Arial"/>
                <a:cs typeface="Arial"/>
                <a:sym typeface="Arial"/>
              </a:rPr>
              <a:t>(</a:t>
            </a:r>
            <a:r>
              <a:rPr lang="en" sz="1400" dirty="0" smtClean="0">
                <a:solidFill>
                  <a:schemeClr val="bg2"/>
                </a:solidFill>
                <a:latin typeface="Arial"/>
                <a:ea typeface="Arial"/>
                <a:cs typeface="Arial"/>
                <a:sym typeface="Arial"/>
              </a:rPr>
              <a:t>בניית מנגנון משימות ומטלות במערכת</a:t>
            </a:r>
            <a:r>
              <a:rPr lang="he-IL" sz="1400" dirty="0" smtClean="0">
                <a:solidFill>
                  <a:schemeClr val="bg2"/>
                </a:solidFill>
                <a:latin typeface="Arial"/>
                <a:ea typeface="Arial"/>
                <a:cs typeface="Arial"/>
                <a:sym typeface="Arial"/>
              </a:rPr>
              <a:t>)</a:t>
            </a:r>
            <a:endParaRPr sz="1400" dirty="0" smtClean="0">
              <a:solidFill>
                <a:schemeClr val="bg2"/>
              </a:solidFill>
              <a:latin typeface="Arial"/>
              <a:ea typeface="Arial"/>
              <a:cs typeface="Arial"/>
              <a:sym typeface="Arial"/>
            </a:endParaRPr>
          </a:p>
          <a:p>
            <a:pPr marL="457200" marR="1257300" lvl="0" indent="-317500" algn="r" rtl="1">
              <a:lnSpc>
                <a:spcPct val="114000"/>
              </a:lnSpc>
              <a:spcBef>
                <a:spcPts val="0"/>
              </a:spcBef>
              <a:spcAft>
                <a:spcPts val="0"/>
              </a:spcAft>
              <a:buSzPts val="1400"/>
              <a:buFont typeface="Arial" panose="020B0604020202020204" pitchFamily="34" charset="0"/>
              <a:buChar char="•"/>
            </a:pPr>
            <a:r>
              <a:rPr lang="en" sz="1400" b="1" dirty="0" smtClean="0">
                <a:solidFill>
                  <a:schemeClr val="accent1"/>
                </a:solidFill>
                <a:latin typeface="Arial"/>
                <a:ea typeface="Arial"/>
                <a:cs typeface="Arial"/>
                <a:sym typeface="Arial"/>
              </a:rPr>
              <a:t>פורטל ארגוני</a:t>
            </a:r>
            <a:endParaRPr sz="1400" b="1" dirty="0">
              <a:solidFill>
                <a:schemeClr val="accent1"/>
              </a:solidFill>
              <a:latin typeface="Arial"/>
              <a:ea typeface="Arial"/>
              <a:cs typeface="Arial"/>
              <a:sym typeface="Arial"/>
            </a:endParaRPr>
          </a:p>
        </p:txBody>
      </p:sp>
      <p:pic>
        <p:nvPicPr>
          <p:cNvPr id="2" name="תמונה 1"/>
          <p:cNvPicPr>
            <a:picLocks noChangeAspect="1"/>
          </p:cNvPicPr>
          <p:nvPr/>
        </p:nvPicPr>
        <p:blipFill>
          <a:blip r:embed="rId3"/>
          <a:stretch>
            <a:fillRect/>
          </a:stretch>
        </p:blipFill>
        <p:spPr>
          <a:xfrm>
            <a:off x="7010397" y="1455842"/>
            <a:ext cx="1081701" cy="1271949"/>
          </a:xfrm>
          <a:prstGeom prst="rect">
            <a:avLst/>
          </a:prstGeom>
        </p:spPr>
      </p:pic>
    </p:spTree>
    <p:extLst>
      <p:ext uri="{BB962C8B-B14F-4D97-AF65-F5344CB8AC3E}">
        <p14:creationId xmlns:p14="http://schemas.microsoft.com/office/powerpoint/2010/main" val="187692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7"/>
          <p:cNvSpPr txBox="1">
            <a:spLocks noGrp="1"/>
          </p:cNvSpPr>
          <p:nvPr>
            <p:ph type="title"/>
          </p:nvPr>
        </p:nvSpPr>
        <p:spPr>
          <a:xfrm>
            <a:off x="6405834" y="2486514"/>
            <a:ext cx="2364300" cy="937370"/>
          </a:xfrm>
          <a:prstGeom prst="rect">
            <a:avLst/>
          </a:prstGeom>
        </p:spPr>
        <p:txBody>
          <a:bodyPr spcFirstLastPara="1" wrap="square" lIns="68575" tIns="34275" rIns="68575" bIns="34275" anchor="ctr" anchorCtr="0">
            <a:noAutofit/>
          </a:bodyPr>
          <a:lstStyle/>
          <a:p>
            <a:pPr marL="0" lvl="0" indent="0" rtl="1">
              <a:spcBef>
                <a:spcPts val="0"/>
              </a:spcBef>
              <a:spcAft>
                <a:spcPts val="0"/>
              </a:spcAft>
              <a:buNone/>
            </a:pPr>
            <a:r>
              <a:rPr lang="he-IL" sz="3600" spc="-150" dirty="0" smtClean="0">
                <a:latin typeface="Arial" panose="020B0604020202020204" pitchFamily="34" charset="0"/>
                <a:ea typeface="NSimSun" panose="02010609030101010101" pitchFamily="49" charset="-122"/>
                <a:cs typeface="Arial" panose="020B0604020202020204" pitchFamily="34" charset="0"/>
              </a:rPr>
              <a:t>אתגרים</a:t>
            </a:r>
            <a:endParaRPr sz="3600" spc="-150" dirty="0">
              <a:latin typeface="Arial" panose="020B0604020202020204" pitchFamily="34" charset="0"/>
              <a:ea typeface="NSimSun" panose="02010609030101010101" pitchFamily="49" charset="-122"/>
              <a:cs typeface="Arial" panose="020B0604020202020204" pitchFamily="34" charset="0"/>
            </a:endParaRPr>
          </a:p>
        </p:txBody>
      </p:sp>
      <p:sp>
        <p:nvSpPr>
          <p:cNvPr id="9" name="Google Shape;95;p20"/>
          <p:cNvSpPr/>
          <p:nvPr/>
        </p:nvSpPr>
        <p:spPr>
          <a:xfrm>
            <a:off x="6405834" y="1028200"/>
            <a:ext cx="2290828" cy="2644763"/>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 name="תמונה 2"/>
          <p:cNvPicPr>
            <a:picLocks noChangeAspect="1"/>
          </p:cNvPicPr>
          <p:nvPr/>
        </p:nvPicPr>
        <p:blipFill>
          <a:blip r:embed="rId3"/>
          <a:stretch>
            <a:fillRect/>
          </a:stretch>
        </p:blipFill>
        <p:spPr>
          <a:xfrm>
            <a:off x="7087359" y="1622537"/>
            <a:ext cx="1001250" cy="1102500"/>
          </a:xfrm>
          <a:prstGeom prst="rect">
            <a:avLst/>
          </a:prstGeom>
        </p:spPr>
      </p:pic>
      <p:sp>
        <p:nvSpPr>
          <p:cNvPr id="8" name="Google Shape;1351;p79"/>
          <p:cNvSpPr txBox="1">
            <a:spLocks/>
          </p:cNvSpPr>
          <p:nvPr/>
        </p:nvSpPr>
        <p:spPr>
          <a:xfrm>
            <a:off x="-280328" y="1235124"/>
            <a:ext cx="6427498" cy="2979826"/>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1">
              <a:lnSpc>
                <a:spcPct val="100000"/>
              </a:lnSpc>
              <a:spcBef>
                <a:spcPts val="0"/>
              </a:spcBef>
              <a:spcAft>
                <a:spcPts val="0"/>
              </a:spcAft>
              <a:buClr>
                <a:srgbClr val="000000"/>
              </a:buClr>
              <a:buSzPts val="1100"/>
              <a:buFont typeface="Arial"/>
              <a:buNone/>
              <a:defRPr sz="2100" b="0" i="0" u="none" strike="noStrike" cap="none">
                <a:solidFill>
                  <a:schemeClr val="dk2"/>
                </a:solidFill>
                <a:latin typeface="Quattrocento Sans"/>
                <a:ea typeface="Quattrocento Sans"/>
                <a:cs typeface="+mn-cs"/>
                <a:sym typeface="Quattrocento Sans"/>
              </a:defRPr>
            </a:lvl1pPr>
            <a:lvl2pPr marL="914400" marR="0" lvl="1" indent="-228600" algn="l" rtl="0">
              <a:lnSpc>
                <a:spcPct val="100000"/>
              </a:lnSpc>
              <a:spcBef>
                <a:spcPts val="0"/>
              </a:spcBef>
              <a:spcAft>
                <a:spcPts val="0"/>
              </a:spcAft>
              <a:buClr>
                <a:srgbClr val="000000"/>
              </a:buClr>
              <a:buSzPts val="1100"/>
              <a:buFont typeface="Arial"/>
              <a:buNone/>
              <a:defRPr sz="1800" b="0" i="0" u="none" strike="noStrike" cap="none">
                <a:solidFill>
                  <a:schemeClr val="dk2"/>
                </a:solidFill>
                <a:latin typeface="Quattrocento Sans"/>
                <a:ea typeface="Quattrocento Sans"/>
                <a:cs typeface="Quattrocento Sans"/>
                <a:sym typeface="Quattrocento Sans"/>
              </a:defRPr>
            </a:lvl2pPr>
            <a:lvl3pPr marL="1371600" marR="0" lvl="2" indent="-228600" algn="l" rtl="0">
              <a:lnSpc>
                <a:spcPct val="100000"/>
              </a:lnSpc>
              <a:spcBef>
                <a:spcPts val="0"/>
              </a:spcBef>
              <a:spcAft>
                <a:spcPts val="0"/>
              </a:spcAft>
              <a:buClr>
                <a:srgbClr val="000000"/>
              </a:buClr>
              <a:buSzPts val="1100"/>
              <a:buFont typeface="Arial"/>
              <a:buNone/>
              <a:defRPr sz="2100" b="0" i="0" u="none" strike="noStrike" cap="none">
                <a:solidFill>
                  <a:schemeClr val="dk2"/>
                </a:solidFill>
                <a:latin typeface="Quattrocento Sans"/>
                <a:ea typeface="Quattrocento Sans"/>
                <a:cs typeface="Quattrocento Sans"/>
                <a:sym typeface="Quattrocento Sans"/>
              </a:defRPr>
            </a:lvl3pPr>
            <a:lvl4pPr marL="1828800" marR="0" lvl="3" indent="-228600" algn="l" rtl="0">
              <a:lnSpc>
                <a:spcPct val="100000"/>
              </a:lnSpc>
              <a:spcBef>
                <a:spcPts val="0"/>
              </a:spcBef>
              <a:spcAft>
                <a:spcPts val="0"/>
              </a:spcAft>
              <a:buClr>
                <a:srgbClr val="000000"/>
              </a:buClr>
              <a:buSzPts val="1100"/>
              <a:buFont typeface="Arial"/>
              <a:buNone/>
              <a:defRPr sz="2100" b="0" i="0" u="none" strike="noStrike" cap="none">
                <a:solidFill>
                  <a:schemeClr val="dk2"/>
                </a:solidFill>
                <a:latin typeface="Quattrocento Sans"/>
                <a:ea typeface="Quattrocento Sans"/>
                <a:cs typeface="Quattrocento Sans"/>
                <a:sym typeface="Quattrocento Sans"/>
              </a:defRPr>
            </a:lvl4pPr>
            <a:lvl5pPr marL="2286000" marR="0" lvl="4" indent="-228600" algn="l" rtl="0">
              <a:lnSpc>
                <a:spcPct val="100000"/>
              </a:lnSpc>
              <a:spcBef>
                <a:spcPts val="0"/>
              </a:spcBef>
              <a:spcAft>
                <a:spcPts val="0"/>
              </a:spcAft>
              <a:buClr>
                <a:srgbClr val="000000"/>
              </a:buClr>
              <a:buSzPts val="1100"/>
              <a:buFont typeface="Arial"/>
              <a:buNone/>
              <a:defRPr sz="2100" b="0" i="0" u="none" strike="noStrike" cap="none">
                <a:solidFill>
                  <a:schemeClr val="dk2"/>
                </a:solidFill>
                <a:latin typeface="Quattrocento Sans"/>
                <a:ea typeface="Quattrocento Sans"/>
                <a:cs typeface="Quattrocento Sans"/>
                <a:sym typeface="Quattrocento Sans"/>
              </a:defRPr>
            </a:lvl5pPr>
            <a:lvl6pPr marL="2743200" marR="0" lvl="5"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R="1257300" indent="-317500">
              <a:lnSpc>
                <a:spcPct val="114000"/>
              </a:lnSpc>
              <a:buSzPts val="1400"/>
              <a:buFont typeface="Arial" panose="020B0604020202020204" pitchFamily="34" charset="0"/>
              <a:buChar char="•"/>
            </a:pPr>
            <a:r>
              <a:rPr lang="he-IL" sz="1400" b="1" dirty="0" smtClean="0">
                <a:solidFill>
                  <a:schemeClr val="accent1"/>
                </a:solidFill>
                <a:latin typeface="Arial"/>
                <a:ea typeface="Arial"/>
                <a:cs typeface="Arial"/>
                <a:sym typeface="Arial"/>
              </a:rPr>
              <a:t>החלפת מערכת ליבה </a:t>
            </a:r>
            <a:r>
              <a:rPr lang="he-IL" sz="1400" dirty="0" smtClean="0">
                <a:latin typeface="Arial"/>
                <a:ea typeface="Arial"/>
                <a:cs typeface="Arial"/>
                <a:sym typeface="Arial"/>
              </a:rPr>
              <a:t>אשר שירתה את הרשות יותר מ-20  שנה</a:t>
            </a:r>
          </a:p>
          <a:p>
            <a:pPr marR="1257300" lvl="1" indent="-317500" algn="r" rtl="1">
              <a:lnSpc>
                <a:spcPct val="114000"/>
              </a:lnSpc>
              <a:buSzPts val="1400"/>
              <a:buFont typeface="Arial" panose="020B0604020202020204" pitchFamily="34" charset="0"/>
              <a:buChar char="•"/>
            </a:pPr>
            <a:r>
              <a:rPr lang="he-IL" sz="1400" dirty="0" smtClean="0">
                <a:latin typeface="Arial"/>
                <a:ea typeface="Arial"/>
                <a:cs typeface="Arial"/>
                <a:sym typeface="Arial"/>
              </a:rPr>
              <a:t>מערכות </a:t>
            </a:r>
            <a:r>
              <a:rPr lang="en-US" sz="1400" dirty="0" smtClean="0">
                <a:latin typeface="Arial"/>
                <a:ea typeface="Arial"/>
                <a:cs typeface="Arial"/>
                <a:sym typeface="Arial"/>
              </a:rPr>
              <a:t>Legacy </a:t>
            </a:r>
            <a:r>
              <a:rPr lang="he-IL" sz="1400" dirty="0" smtClean="0">
                <a:latin typeface="Arial"/>
                <a:ea typeface="Arial"/>
                <a:cs typeface="Arial"/>
                <a:sym typeface="Arial"/>
              </a:rPr>
              <a:t> עם פונקציונליות עשירה (</a:t>
            </a:r>
            <a:r>
              <a:rPr lang="en-US" sz="1400" dirty="0" smtClean="0">
                <a:latin typeface="Arial"/>
                <a:ea typeface="Arial"/>
                <a:cs typeface="Arial"/>
                <a:sym typeface="Arial"/>
              </a:rPr>
              <a:t> (</a:t>
            </a:r>
            <a:r>
              <a:rPr lang="en-US" sz="1400" dirty="0">
                <a:latin typeface="Arial"/>
                <a:ea typeface="Arial"/>
                <a:cs typeface="Arial"/>
                <a:sym typeface="Arial"/>
              </a:rPr>
              <a:t>Tailor Made</a:t>
            </a:r>
            <a:endParaRPr lang="en-US" sz="1400" dirty="0" smtClean="0">
              <a:latin typeface="Arial"/>
              <a:ea typeface="Arial"/>
              <a:cs typeface="Arial"/>
              <a:sym typeface="Arial"/>
            </a:endParaRPr>
          </a:p>
          <a:p>
            <a:pPr marR="1257300" indent="-317500">
              <a:lnSpc>
                <a:spcPct val="114000"/>
              </a:lnSpc>
              <a:buSzPts val="1400"/>
              <a:buFont typeface="Arial" panose="020B0604020202020204" pitchFamily="34" charset="0"/>
              <a:buChar char="•"/>
            </a:pPr>
            <a:r>
              <a:rPr lang="he-IL" sz="1400" b="1" dirty="0" smtClean="0">
                <a:solidFill>
                  <a:schemeClr val="accent1"/>
                </a:solidFill>
                <a:latin typeface="Arial"/>
                <a:ea typeface="Arial"/>
                <a:cs typeface="Arial"/>
                <a:sym typeface="Arial"/>
              </a:rPr>
              <a:t>ניהול תהליך השינוי </a:t>
            </a:r>
            <a:r>
              <a:rPr lang="he-IL" sz="1400" dirty="0" smtClean="0">
                <a:latin typeface="Arial"/>
                <a:ea typeface="Arial"/>
                <a:cs typeface="Arial"/>
                <a:sym typeface="Arial"/>
              </a:rPr>
              <a:t>בארגון פנימית ומחוצה לו</a:t>
            </a:r>
          </a:p>
          <a:p>
            <a:pPr marR="1257300" indent="-317500">
              <a:lnSpc>
                <a:spcPct val="114000"/>
              </a:lnSpc>
              <a:buSzPts val="1400"/>
              <a:buFont typeface="Arial" panose="020B0604020202020204" pitchFamily="34" charset="0"/>
              <a:buChar char="•"/>
            </a:pPr>
            <a:r>
              <a:rPr lang="he-IL" sz="1400" b="1" dirty="0" smtClean="0">
                <a:solidFill>
                  <a:schemeClr val="accent1"/>
                </a:solidFill>
                <a:latin typeface="Arial"/>
                <a:ea typeface="Arial"/>
                <a:cs typeface="Arial"/>
                <a:sym typeface="Arial"/>
              </a:rPr>
              <a:t>ניהול משאבים בעבודה היברידית מרחוק </a:t>
            </a:r>
            <a:r>
              <a:rPr lang="he-IL" sz="1400" dirty="0" smtClean="0">
                <a:latin typeface="Arial"/>
                <a:ea typeface="Arial"/>
                <a:cs typeface="Arial"/>
                <a:sym typeface="Arial"/>
              </a:rPr>
              <a:t>- אתגרי הקורונה</a:t>
            </a:r>
          </a:p>
          <a:p>
            <a:pPr marR="1257300" indent="-317500">
              <a:lnSpc>
                <a:spcPct val="114000"/>
              </a:lnSpc>
              <a:buSzPts val="1400"/>
              <a:buFont typeface="Arial" panose="020B0604020202020204" pitchFamily="34" charset="0"/>
              <a:buChar char="•"/>
            </a:pPr>
            <a:r>
              <a:rPr lang="he-IL" sz="1400" b="1" dirty="0" smtClean="0">
                <a:solidFill>
                  <a:schemeClr val="accent1"/>
                </a:solidFill>
                <a:latin typeface="Arial"/>
                <a:ea typeface="Arial"/>
                <a:cs typeface="Arial"/>
                <a:sym typeface="Arial"/>
              </a:rPr>
              <a:t>שנת שיא בתקציב </a:t>
            </a:r>
            <a:r>
              <a:rPr lang="he-IL" sz="1400" dirty="0" smtClean="0">
                <a:latin typeface="Arial"/>
                <a:ea typeface="Arial"/>
                <a:cs typeface="Arial"/>
                <a:sym typeface="Arial"/>
              </a:rPr>
              <a:t>הרשות ומסלולים חדשים (קורונה ומסלולי הישרדות להייטק)</a:t>
            </a:r>
          </a:p>
          <a:p>
            <a:pPr marR="1257300" indent="-317500">
              <a:lnSpc>
                <a:spcPct val="114000"/>
              </a:lnSpc>
              <a:buSzPts val="1400"/>
              <a:buFont typeface="Arial" panose="020B0604020202020204" pitchFamily="34" charset="0"/>
              <a:buChar char="•"/>
            </a:pPr>
            <a:r>
              <a:rPr lang="he-IL" sz="1400" b="1" dirty="0" smtClean="0">
                <a:solidFill>
                  <a:schemeClr val="accent1"/>
                </a:solidFill>
                <a:latin typeface="Arial"/>
                <a:ea typeface="Arial"/>
                <a:cs typeface="Arial"/>
                <a:sym typeface="Arial"/>
              </a:rPr>
              <a:t>משאבי</a:t>
            </a:r>
            <a:r>
              <a:rPr lang="en-US" sz="1400" b="1" dirty="0" smtClean="0">
                <a:solidFill>
                  <a:schemeClr val="accent1"/>
                </a:solidFill>
                <a:latin typeface="Arial"/>
                <a:ea typeface="Arial"/>
                <a:cs typeface="Arial"/>
                <a:sym typeface="Arial"/>
              </a:rPr>
              <a:t>IT </a:t>
            </a:r>
            <a:r>
              <a:rPr lang="he-IL" sz="1400" b="1" dirty="0" smtClean="0">
                <a:solidFill>
                  <a:schemeClr val="accent1"/>
                </a:solidFill>
                <a:latin typeface="Arial"/>
                <a:ea typeface="Arial"/>
                <a:cs typeface="Arial"/>
                <a:sym typeface="Arial"/>
              </a:rPr>
              <a:t> משותפים </a:t>
            </a:r>
            <a:r>
              <a:rPr lang="he-IL" sz="1400" dirty="0" smtClean="0">
                <a:latin typeface="Arial"/>
                <a:ea typeface="Arial"/>
                <a:cs typeface="Arial"/>
                <a:sym typeface="Arial"/>
              </a:rPr>
              <a:t>לתמיכה שוטפת במערכות ה- </a:t>
            </a:r>
            <a:r>
              <a:rPr lang="en-US" sz="1400" dirty="0" smtClean="0">
                <a:latin typeface="Arial"/>
                <a:ea typeface="Arial"/>
                <a:cs typeface="Arial"/>
                <a:sym typeface="Arial"/>
              </a:rPr>
              <a:t>Legacy</a:t>
            </a:r>
            <a:r>
              <a:rPr lang="he-IL" sz="1400" dirty="0" smtClean="0">
                <a:latin typeface="Arial"/>
                <a:ea typeface="Arial"/>
                <a:cs typeface="Arial"/>
                <a:sym typeface="Arial"/>
              </a:rPr>
              <a:t> תוך ביצוע פרויקט רחב </a:t>
            </a:r>
            <a:r>
              <a:rPr lang="he-IL" sz="1400" dirty="0" err="1" smtClean="0">
                <a:latin typeface="Arial"/>
                <a:ea typeface="Arial"/>
                <a:cs typeface="Arial"/>
                <a:sym typeface="Arial"/>
              </a:rPr>
              <a:t>בלו"ז</a:t>
            </a:r>
            <a:r>
              <a:rPr lang="he-IL" sz="1400" dirty="0" smtClean="0">
                <a:latin typeface="Arial"/>
                <a:ea typeface="Arial"/>
                <a:cs typeface="Arial"/>
                <a:sym typeface="Arial"/>
              </a:rPr>
              <a:t> קצר</a:t>
            </a:r>
          </a:p>
          <a:p>
            <a:pPr marR="1257300" indent="-317500">
              <a:lnSpc>
                <a:spcPct val="114000"/>
              </a:lnSpc>
              <a:buSzPts val="1400"/>
              <a:buFont typeface="Arial" panose="020B0604020202020204" pitchFamily="34" charset="0"/>
              <a:buChar char="•"/>
            </a:pPr>
            <a:r>
              <a:rPr lang="he-IL" sz="1400" b="1" dirty="0" smtClean="0">
                <a:solidFill>
                  <a:schemeClr val="accent1"/>
                </a:solidFill>
                <a:latin typeface="Arial"/>
                <a:ea typeface="Arial"/>
                <a:cs typeface="Arial"/>
                <a:sym typeface="Arial"/>
              </a:rPr>
              <a:t>הסבות נתונים </a:t>
            </a:r>
            <a:r>
              <a:rPr lang="he-IL" sz="1400" dirty="0" smtClean="0">
                <a:latin typeface="Arial"/>
                <a:ea typeface="Arial"/>
                <a:cs typeface="Arial"/>
                <a:sym typeface="Arial"/>
              </a:rPr>
              <a:t>תוך טיוב משמעותי של הנתונים הקיימים והתאמתם למערכת החדשה</a:t>
            </a:r>
            <a:endParaRPr lang="he-IL" sz="1400" dirty="0">
              <a:latin typeface="Arial"/>
              <a:ea typeface="Arial"/>
              <a:cs typeface="Arial"/>
              <a:sym typeface="Arial"/>
            </a:endParaRPr>
          </a:p>
        </p:txBody>
      </p:sp>
    </p:spTree>
    <p:extLst>
      <p:ext uri="{BB962C8B-B14F-4D97-AF65-F5344CB8AC3E}">
        <p14:creationId xmlns:p14="http://schemas.microsoft.com/office/powerpoint/2010/main" val="116866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7"/>
          <p:cNvSpPr txBox="1">
            <a:spLocks noGrp="1"/>
          </p:cNvSpPr>
          <p:nvPr>
            <p:ph type="title"/>
          </p:nvPr>
        </p:nvSpPr>
        <p:spPr>
          <a:xfrm>
            <a:off x="6405834" y="2301600"/>
            <a:ext cx="2364300" cy="937370"/>
          </a:xfrm>
          <a:prstGeom prst="rect">
            <a:avLst/>
          </a:prstGeom>
        </p:spPr>
        <p:txBody>
          <a:bodyPr spcFirstLastPara="1" wrap="square" lIns="68575" tIns="34275" rIns="68575" bIns="34275" anchor="ctr" anchorCtr="0">
            <a:noAutofit/>
          </a:bodyPr>
          <a:lstStyle/>
          <a:p>
            <a:pPr marL="0" lvl="0" indent="0" rtl="1">
              <a:spcBef>
                <a:spcPts val="0"/>
              </a:spcBef>
              <a:spcAft>
                <a:spcPts val="0"/>
              </a:spcAft>
              <a:buNone/>
            </a:pPr>
            <a:r>
              <a:rPr lang="he-IL" sz="3600" spc="-150" dirty="0" smtClean="0">
                <a:latin typeface="Arial" panose="020B0604020202020204" pitchFamily="34" charset="0"/>
                <a:ea typeface="NSimSun" panose="02010609030101010101" pitchFamily="49" charset="-122"/>
                <a:cs typeface="Arial" panose="020B0604020202020204" pitchFamily="34" charset="0"/>
              </a:rPr>
              <a:t>מפתחות</a:t>
            </a:r>
            <a:br>
              <a:rPr lang="he-IL" sz="3600" spc="-150" dirty="0" smtClean="0">
                <a:latin typeface="Arial" panose="020B0604020202020204" pitchFamily="34" charset="0"/>
                <a:ea typeface="NSimSun" panose="02010609030101010101" pitchFamily="49" charset="-122"/>
                <a:cs typeface="Arial" panose="020B0604020202020204" pitchFamily="34" charset="0"/>
              </a:rPr>
            </a:br>
            <a:r>
              <a:rPr lang="he-IL" sz="3600" spc="-150" dirty="0" smtClean="0">
                <a:latin typeface="Arial" panose="020B0604020202020204" pitchFamily="34" charset="0"/>
                <a:ea typeface="NSimSun" panose="02010609030101010101" pitchFamily="49" charset="-122"/>
                <a:cs typeface="Arial" panose="020B0604020202020204" pitchFamily="34" charset="0"/>
              </a:rPr>
              <a:t>להצלחה</a:t>
            </a:r>
            <a:endParaRPr sz="3600" spc="-150" dirty="0">
              <a:latin typeface="Arial" panose="020B0604020202020204" pitchFamily="34" charset="0"/>
              <a:ea typeface="NSimSun" panose="02010609030101010101" pitchFamily="49" charset="-122"/>
              <a:cs typeface="Arial" panose="020B0604020202020204" pitchFamily="34" charset="0"/>
            </a:endParaRPr>
          </a:p>
        </p:txBody>
      </p:sp>
      <p:sp>
        <p:nvSpPr>
          <p:cNvPr id="9" name="Google Shape;95;p20"/>
          <p:cNvSpPr/>
          <p:nvPr/>
        </p:nvSpPr>
        <p:spPr>
          <a:xfrm>
            <a:off x="6405834" y="1028200"/>
            <a:ext cx="2290828" cy="2644763"/>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 name="תמונה 1"/>
          <p:cNvPicPr>
            <a:picLocks noChangeAspect="1"/>
          </p:cNvPicPr>
          <p:nvPr/>
        </p:nvPicPr>
        <p:blipFill>
          <a:blip r:embed="rId3"/>
          <a:stretch>
            <a:fillRect/>
          </a:stretch>
        </p:blipFill>
        <p:spPr>
          <a:xfrm>
            <a:off x="7016873" y="1525350"/>
            <a:ext cx="1068750" cy="776250"/>
          </a:xfrm>
          <a:prstGeom prst="rect">
            <a:avLst/>
          </a:prstGeom>
        </p:spPr>
      </p:pic>
      <p:sp>
        <p:nvSpPr>
          <p:cNvPr id="4" name="מלבן 3"/>
          <p:cNvSpPr/>
          <p:nvPr/>
        </p:nvSpPr>
        <p:spPr>
          <a:xfrm>
            <a:off x="630238" y="1184339"/>
            <a:ext cx="5536955" cy="3018775"/>
          </a:xfrm>
          <a:prstGeom prst="rect">
            <a:avLst/>
          </a:prstGeom>
        </p:spPr>
        <p:txBody>
          <a:bodyPr wrap="square">
            <a:spAutoFit/>
          </a:bodyPr>
          <a:lstStyle/>
          <a:p>
            <a:pPr marL="285750" indent="-285750" algn="r" rtl="1">
              <a:lnSpc>
                <a:spcPct val="114000"/>
              </a:lnSpc>
              <a:buFont typeface="Arial" panose="020B0604020202020204" pitchFamily="34" charset="0"/>
              <a:buChar char="•"/>
            </a:pPr>
            <a:r>
              <a:rPr lang="he-IL" b="1" dirty="0">
                <a:solidFill>
                  <a:schemeClr val="accent1"/>
                </a:solidFill>
              </a:rPr>
              <a:t>מחויבות ומעורבות הנהלה, מתן עדיפות והקצאת משאבים </a:t>
            </a:r>
            <a:r>
              <a:rPr lang="he-IL" dirty="0">
                <a:solidFill>
                  <a:schemeClr val="bg2"/>
                </a:solidFill>
              </a:rPr>
              <a:t>מתאימים בהתאם לתוכנית הפרויקט</a:t>
            </a:r>
          </a:p>
          <a:p>
            <a:pPr marL="285750" indent="-285750" algn="r" rtl="1">
              <a:lnSpc>
                <a:spcPct val="114000"/>
              </a:lnSpc>
              <a:buFont typeface="Arial" panose="020B0604020202020204" pitchFamily="34" charset="0"/>
              <a:buChar char="•"/>
            </a:pPr>
            <a:r>
              <a:rPr lang="he-IL" b="1" dirty="0">
                <a:solidFill>
                  <a:schemeClr val="accent1"/>
                </a:solidFill>
              </a:rPr>
              <a:t>הקפאת שינויים שוטפים והקצאת משאבים </a:t>
            </a:r>
            <a:r>
              <a:rPr lang="he-IL" dirty="0">
                <a:solidFill>
                  <a:schemeClr val="bg2"/>
                </a:solidFill>
              </a:rPr>
              <a:t>לטובת הפרויקט (צוות IT יוקצה ברובו לפרויקט)</a:t>
            </a:r>
          </a:p>
          <a:p>
            <a:pPr marL="285750" indent="-285750" algn="r" rtl="1">
              <a:lnSpc>
                <a:spcPct val="114000"/>
              </a:lnSpc>
              <a:buFont typeface="Arial" panose="020B0604020202020204" pitchFamily="34" charset="0"/>
              <a:buChar char="•"/>
            </a:pPr>
            <a:r>
              <a:rPr lang="he-IL" b="1" dirty="0">
                <a:solidFill>
                  <a:schemeClr val="accent1"/>
                </a:solidFill>
              </a:rPr>
              <a:t>מנהלת והיגוי קבועים</a:t>
            </a:r>
            <a:r>
              <a:rPr lang="he-IL" dirty="0">
                <a:solidFill>
                  <a:schemeClr val="bg2"/>
                </a:solidFill>
              </a:rPr>
              <a:t>, מעקב </a:t>
            </a:r>
            <a:r>
              <a:rPr lang="he-IL" dirty="0" smtClean="0">
                <a:solidFill>
                  <a:schemeClr val="bg2"/>
                </a:solidFill>
              </a:rPr>
              <a:t>PMO </a:t>
            </a:r>
            <a:r>
              <a:rPr lang="he-IL" dirty="0">
                <a:solidFill>
                  <a:schemeClr val="bg2"/>
                </a:solidFill>
              </a:rPr>
              <a:t>ושילוב משתמשי מפתח</a:t>
            </a:r>
          </a:p>
          <a:p>
            <a:pPr marL="285750" indent="-285750" algn="r" rtl="1">
              <a:lnSpc>
                <a:spcPct val="114000"/>
              </a:lnSpc>
              <a:buFont typeface="Arial" panose="020B0604020202020204" pitchFamily="34" charset="0"/>
              <a:buChar char="•"/>
            </a:pPr>
            <a:r>
              <a:rPr lang="he-IL" dirty="0">
                <a:solidFill>
                  <a:schemeClr val="bg2"/>
                </a:solidFill>
              </a:rPr>
              <a:t>פגישות </a:t>
            </a:r>
            <a:r>
              <a:rPr lang="he-IL" dirty="0" err="1">
                <a:solidFill>
                  <a:schemeClr val="bg2"/>
                </a:solidFill>
              </a:rPr>
              <a:t>Scrum</a:t>
            </a:r>
            <a:r>
              <a:rPr lang="he-IL" dirty="0">
                <a:solidFill>
                  <a:schemeClr val="bg2"/>
                </a:solidFill>
              </a:rPr>
              <a:t> יומיות בין הצוותים</a:t>
            </a:r>
          </a:p>
          <a:p>
            <a:pPr marL="285750" indent="-285750" algn="r" rtl="1">
              <a:lnSpc>
                <a:spcPct val="114000"/>
              </a:lnSpc>
              <a:buFont typeface="Arial" panose="020B0604020202020204" pitchFamily="34" charset="0"/>
              <a:buChar char="•"/>
            </a:pPr>
            <a:r>
              <a:rPr lang="he-IL" b="1" dirty="0">
                <a:solidFill>
                  <a:schemeClr val="accent1"/>
                </a:solidFill>
              </a:rPr>
              <a:t>צוות ייעודי לניהול השינוי וניהול סיכונים </a:t>
            </a:r>
            <a:r>
              <a:rPr lang="he-IL" dirty="0">
                <a:solidFill>
                  <a:schemeClr val="bg2"/>
                </a:solidFill>
              </a:rPr>
              <a:t>תוך מעקב שוטף בכל שלבי הפרויקט</a:t>
            </a:r>
          </a:p>
          <a:p>
            <a:pPr marL="285750" indent="-285750" algn="r" rtl="1">
              <a:lnSpc>
                <a:spcPct val="114000"/>
              </a:lnSpc>
              <a:buFont typeface="Arial" panose="020B0604020202020204" pitchFamily="34" charset="0"/>
              <a:buChar char="•"/>
            </a:pPr>
            <a:r>
              <a:rPr lang="he-IL" b="1" dirty="0">
                <a:solidFill>
                  <a:schemeClr val="accent1"/>
                </a:solidFill>
              </a:rPr>
              <a:t>דגש על ארכיטקטורת הפתרון, </a:t>
            </a:r>
            <a:r>
              <a:rPr lang="he-IL" dirty="0">
                <a:solidFill>
                  <a:schemeClr val="bg2"/>
                </a:solidFill>
              </a:rPr>
              <a:t>שילוב כלים משיקים מן ה- </a:t>
            </a:r>
            <a:r>
              <a:rPr lang="he-IL" dirty="0" err="1" smtClean="0">
                <a:solidFill>
                  <a:schemeClr val="bg2"/>
                </a:solidFill>
              </a:rPr>
              <a:t>Appexchange</a:t>
            </a:r>
            <a:endParaRPr lang="he-IL" dirty="0">
              <a:solidFill>
                <a:schemeClr val="bg2"/>
              </a:solidFill>
            </a:endParaRPr>
          </a:p>
          <a:p>
            <a:pPr marL="285750" indent="-285750" algn="r" rtl="1">
              <a:lnSpc>
                <a:spcPct val="114000"/>
              </a:lnSpc>
              <a:buFont typeface="Arial" panose="020B0604020202020204" pitchFamily="34" charset="0"/>
              <a:buChar char="•"/>
            </a:pPr>
            <a:r>
              <a:rPr lang="he-IL" b="1" dirty="0">
                <a:solidFill>
                  <a:schemeClr val="accent1"/>
                </a:solidFill>
              </a:rPr>
              <a:t>שילוב מומחה UI/UX </a:t>
            </a:r>
            <a:r>
              <a:rPr lang="he-IL" dirty="0">
                <a:solidFill>
                  <a:schemeClr val="bg2"/>
                </a:solidFill>
              </a:rPr>
              <a:t>בשלבים הראשונים של הפרויקט (אתר החברות)</a:t>
            </a:r>
          </a:p>
          <a:p>
            <a:pPr marL="285750" indent="-285750" algn="r" rtl="1">
              <a:lnSpc>
                <a:spcPct val="114000"/>
              </a:lnSpc>
              <a:buFont typeface="Arial" panose="020B0604020202020204" pitchFamily="34" charset="0"/>
              <a:buChar char="•"/>
            </a:pPr>
            <a:r>
              <a:rPr lang="he-IL" b="1" dirty="0">
                <a:solidFill>
                  <a:schemeClr val="accent1"/>
                </a:solidFill>
              </a:rPr>
              <a:t>הסבות נתונים </a:t>
            </a:r>
            <a:r>
              <a:rPr lang="he-IL" dirty="0">
                <a:solidFill>
                  <a:schemeClr val="bg2"/>
                </a:solidFill>
              </a:rPr>
              <a:t>בשלבים מוקדמים של הפרויקט, ביצוע מספר סבבי בדיקה והתאמות</a:t>
            </a:r>
          </a:p>
        </p:txBody>
      </p:sp>
    </p:spTree>
    <p:extLst>
      <p:ext uri="{BB962C8B-B14F-4D97-AF65-F5344CB8AC3E}">
        <p14:creationId xmlns:p14="http://schemas.microsoft.com/office/powerpoint/2010/main" val="168290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7"/>
          <p:cNvSpPr txBox="1">
            <a:spLocks noGrp="1"/>
          </p:cNvSpPr>
          <p:nvPr>
            <p:ph type="title"/>
          </p:nvPr>
        </p:nvSpPr>
        <p:spPr>
          <a:xfrm>
            <a:off x="6369098" y="2444023"/>
            <a:ext cx="2364300" cy="937370"/>
          </a:xfrm>
          <a:prstGeom prst="rect">
            <a:avLst/>
          </a:prstGeom>
        </p:spPr>
        <p:txBody>
          <a:bodyPr spcFirstLastPara="1" wrap="square" lIns="68575" tIns="34275" rIns="68575" bIns="34275" anchor="ctr" anchorCtr="0">
            <a:noAutofit/>
          </a:bodyPr>
          <a:lstStyle/>
          <a:p>
            <a:pPr marL="0" lvl="0" indent="0" rtl="1">
              <a:spcBef>
                <a:spcPts val="0"/>
              </a:spcBef>
              <a:spcAft>
                <a:spcPts val="0"/>
              </a:spcAft>
              <a:buNone/>
            </a:pPr>
            <a:r>
              <a:rPr lang="he-IL" sz="3600" spc="-150" dirty="0" smtClean="0">
                <a:latin typeface="Arial" panose="020B0604020202020204" pitchFamily="34" charset="0"/>
                <a:ea typeface="NSimSun" panose="02010609030101010101" pitchFamily="49" charset="-122"/>
                <a:cs typeface="Arial" panose="020B0604020202020204" pitchFamily="34" charset="0"/>
              </a:rPr>
              <a:t>עליה</a:t>
            </a:r>
            <a:br>
              <a:rPr lang="he-IL" sz="3600" spc="-150" dirty="0" smtClean="0">
                <a:latin typeface="Arial" panose="020B0604020202020204" pitchFamily="34" charset="0"/>
                <a:ea typeface="NSimSun" panose="02010609030101010101" pitchFamily="49" charset="-122"/>
                <a:cs typeface="Arial" panose="020B0604020202020204" pitchFamily="34" charset="0"/>
              </a:rPr>
            </a:br>
            <a:r>
              <a:rPr lang="he-IL" sz="3600" spc="-150" dirty="0" smtClean="0">
                <a:latin typeface="Arial" panose="020B0604020202020204" pitchFamily="34" charset="0"/>
                <a:ea typeface="NSimSun" panose="02010609030101010101" pitchFamily="49" charset="-122"/>
                <a:cs typeface="Arial" panose="020B0604020202020204" pitchFamily="34" charset="0"/>
              </a:rPr>
              <a:t>לאוויר</a:t>
            </a:r>
            <a:endParaRPr sz="3600" spc="-150" dirty="0">
              <a:latin typeface="Arial" panose="020B0604020202020204" pitchFamily="34" charset="0"/>
              <a:ea typeface="NSimSun" panose="02010609030101010101" pitchFamily="49" charset="-122"/>
              <a:cs typeface="Arial" panose="020B0604020202020204" pitchFamily="34" charset="0"/>
            </a:endParaRPr>
          </a:p>
        </p:txBody>
      </p:sp>
      <p:sp>
        <p:nvSpPr>
          <p:cNvPr id="9" name="Google Shape;95;p20"/>
          <p:cNvSpPr/>
          <p:nvPr/>
        </p:nvSpPr>
        <p:spPr>
          <a:xfrm>
            <a:off x="6405834" y="1028200"/>
            <a:ext cx="2290828" cy="2644763"/>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 name="Google Shape;1363;p81"/>
          <p:cNvSpPr txBox="1">
            <a:spLocks noGrp="1"/>
          </p:cNvSpPr>
          <p:nvPr>
            <p:ph type="body" idx="1"/>
          </p:nvPr>
        </p:nvSpPr>
        <p:spPr>
          <a:xfrm>
            <a:off x="0" y="1228101"/>
            <a:ext cx="6220590" cy="2996169"/>
          </a:xfrm>
          <a:prstGeom prst="rect">
            <a:avLst/>
          </a:prstGeom>
        </p:spPr>
        <p:txBody>
          <a:bodyPr spcFirstLastPara="1" wrap="square" lIns="68575" tIns="34275" rIns="68575" bIns="34275" anchor="t" anchorCtr="0">
            <a:noAutofit/>
          </a:bodyPr>
          <a:lstStyle/>
          <a:p>
            <a:pPr marL="457200" marR="1257300" lvl="0" indent="-317500" algn="r" rtl="1">
              <a:lnSpc>
                <a:spcPct val="114000"/>
              </a:lnSpc>
              <a:spcBef>
                <a:spcPts val="0"/>
              </a:spcBef>
              <a:spcAft>
                <a:spcPts val="0"/>
              </a:spcAft>
              <a:buSzPts val="1400"/>
              <a:buFont typeface="Arial" panose="020B0604020202020204" pitchFamily="34" charset="0"/>
              <a:buChar char="•"/>
            </a:pPr>
            <a:r>
              <a:rPr lang="en" sz="1400" b="1" dirty="0">
                <a:solidFill>
                  <a:schemeClr val="accent1"/>
                </a:solidFill>
                <a:latin typeface="Arial"/>
                <a:ea typeface="Arial"/>
                <a:cs typeface="Arial"/>
                <a:sym typeface="Arial"/>
              </a:rPr>
              <a:t>תוכנית היערכות עסקית </a:t>
            </a:r>
            <a:r>
              <a:rPr lang="en" sz="1400" dirty="0">
                <a:latin typeface="Arial"/>
                <a:ea typeface="Arial"/>
                <a:cs typeface="Arial"/>
                <a:sym typeface="Arial"/>
              </a:rPr>
              <a:t>מפורטת לקראת העליה לאוויר ותכנון עבודה תפעולית בעצימות נמוכה ברמת הארגון בימי העליה לאוויר של המערכת</a:t>
            </a:r>
            <a:endParaRPr sz="1400" dirty="0">
              <a:latin typeface="Arial"/>
              <a:ea typeface="Arial"/>
              <a:cs typeface="Arial"/>
              <a:sym typeface="Arial"/>
            </a:endParaRPr>
          </a:p>
          <a:p>
            <a:pPr marL="457200" marR="1257300" lvl="0" indent="-317500" algn="r" rtl="1">
              <a:lnSpc>
                <a:spcPct val="114000"/>
              </a:lnSpc>
              <a:spcBef>
                <a:spcPts val="0"/>
              </a:spcBef>
              <a:spcAft>
                <a:spcPts val="0"/>
              </a:spcAft>
              <a:buSzPts val="1400"/>
              <a:buFont typeface="Arial" panose="020B0604020202020204" pitchFamily="34" charset="0"/>
              <a:buChar char="•"/>
            </a:pPr>
            <a:r>
              <a:rPr lang="en" sz="1400" b="1" dirty="0">
                <a:solidFill>
                  <a:schemeClr val="accent1"/>
                </a:solidFill>
                <a:latin typeface="Arial"/>
                <a:ea typeface="Arial"/>
                <a:cs typeface="Arial"/>
                <a:sym typeface="Arial"/>
              </a:rPr>
              <a:t>עליה לאוויר </a:t>
            </a:r>
            <a:r>
              <a:rPr lang="en" sz="1400" dirty="0">
                <a:latin typeface="Arial"/>
                <a:ea typeface="Arial"/>
                <a:cs typeface="Arial"/>
                <a:sym typeface="Arial"/>
              </a:rPr>
              <a:t>במתכונת "פיילוט" עם קבוצת מיקוד של לקוחות</a:t>
            </a:r>
            <a:endParaRPr sz="1400" dirty="0">
              <a:latin typeface="Arial"/>
              <a:ea typeface="Arial"/>
              <a:cs typeface="Arial"/>
              <a:sym typeface="Arial"/>
            </a:endParaRPr>
          </a:p>
          <a:p>
            <a:pPr marL="457200" marR="1257300" lvl="0" indent="-317500" algn="r" rtl="1">
              <a:lnSpc>
                <a:spcPct val="114000"/>
              </a:lnSpc>
              <a:spcBef>
                <a:spcPts val="0"/>
              </a:spcBef>
              <a:spcAft>
                <a:spcPts val="0"/>
              </a:spcAft>
              <a:buSzPts val="1400"/>
              <a:buFont typeface="Arial" panose="020B0604020202020204" pitchFamily="34" charset="0"/>
              <a:buChar char="•"/>
            </a:pPr>
            <a:r>
              <a:rPr lang="en" sz="1400" b="1" dirty="0">
                <a:solidFill>
                  <a:schemeClr val="accent1"/>
                </a:solidFill>
                <a:latin typeface="Arial"/>
                <a:ea typeface="Arial"/>
                <a:cs typeface="Arial"/>
                <a:sym typeface="Arial"/>
              </a:rPr>
              <a:t>ביצוע "עלייה </a:t>
            </a:r>
            <a:r>
              <a:rPr lang="en" sz="1400" b="1" dirty="0" smtClean="0">
                <a:solidFill>
                  <a:schemeClr val="accent1"/>
                </a:solidFill>
                <a:latin typeface="Arial"/>
                <a:ea typeface="Arial"/>
                <a:cs typeface="Arial"/>
                <a:sym typeface="Arial"/>
              </a:rPr>
              <a:t>שקטה"</a:t>
            </a:r>
            <a:r>
              <a:rPr lang="he-IL" sz="1400" b="1" dirty="0" smtClean="0">
                <a:solidFill>
                  <a:schemeClr val="accent1"/>
                </a:solidFill>
                <a:latin typeface="Arial"/>
                <a:ea typeface="Arial"/>
                <a:cs typeface="Arial"/>
                <a:sym typeface="Arial"/>
              </a:rPr>
              <a:t> </a:t>
            </a:r>
            <a:r>
              <a:rPr lang="en" sz="1400" b="1" dirty="0" smtClean="0">
                <a:solidFill>
                  <a:schemeClr val="accent1"/>
                </a:solidFill>
                <a:latin typeface="Arial"/>
                <a:ea typeface="Arial"/>
                <a:cs typeface="Arial"/>
                <a:sym typeface="Arial"/>
              </a:rPr>
              <a:t>ומבוקרת </a:t>
            </a:r>
            <a:r>
              <a:rPr lang="en" sz="1400" dirty="0">
                <a:latin typeface="Arial"/>
                <a:ea typeface="Arial"/>
                <a:cs typeface="Arial"/>
                <a:sym typeface="Arial"/>
              </a:rPr>
              <a:t>תוך עבודה בשתי מערכות במקביל </a:t>
            </a:r>
            <a:r>
              <a:rPr lang="en" sz="1400" dirty="0" smtClean="0">
                <a:latin typeface="Arial"/>
                <a:ea typeface="Arial"/>
                <a:cs typeface="Arial"/>
                <a:sym typeface="Arial"/>
              </a:rPr>
              <a:t>ב</a:t>
            </a:r>
            <a:r>
              <a:rPr lang="he-IL" sz="1400" dirty="0" smtClean="0">
                <a:latin typeface="Arial"/>
                <a:ea typeface="Arial"/>
                <a:cs typeface="Arial"/>
                <a:sym typeface="Arial"/>
              </a:rPr>
              <a:t>- 3</a:t>
            </a:r>
            <a:r>
              <a:rPr lang="en-US" sz="1400" dirty="0" smtClean="0">
                <a:latin typeface="Arial"/>
                <a:ea typeface="Arial"/>
                <a:cs typeface="Arial"/>
                <a:sym typeface="Arial"/>
              </a:rPr>
              <a:t> </a:t>
            </a:r>
            <a:r>
              <a:rPr lang="en" sz="1400" dirty="0" smtClean="0">
                <a:latin typeface="Arial"/>
                <a:ea typeface="Arial"/>
                <a:cs typeface="Arial"/>
                <a:sym typeface="Arial"/>
              </a:rPr>
              <a:t>שלבים </a:t>
            </a:r>
            <a:r>
              <a:rPr lang="en" sz="1400" dirty="0">
                <a:latin typeface="Arial"/>
                <a:ea typeface="Arial"/>
                <a:cs typeface="Arial"/>
                <a:sym typeface="Arial"/>
              </a:rPr>
              <a:t>מרכזיים</a:t>
            </a:r>
            <a:endParaRPr sz="1400" dirty="0">
              <a:latin typeface="Arial"/>
              <a:ea typeface="Arial"/>
              <a:cs typeface="Arial"/>
              <a:sym typeface="Arial"/>
            </a:endParaRPr>
          </a:p>
          <a:p>
            <a:pPr marL="914400" marR="1257300" lvl="1" indent="-317500" algn="r" rtl="1">
              <a:lnSpc>
                <a:spcPct val="114000"/>
              </a:lnSpc>
              <a:spcBef>
                <a:spcPts val="0"/>
              </a:spcBef>
              <a:spcAft>
                <a:spcPts val="0"/>
              </a:spcAft>
              <a:buSzPts val="1400"/>
              <a:buFont typeface="Arial" panose="020B0604020202020204" pitchFamily="34" charset="0"/>
              <a:buChar char="•"/>
            </a:pPr>
            <a:r>
              <a:rPr lang="en" sz="1400" dirty="0">
                <a:latin typeface="Arial"/>
                <a:ea typeface="Arial"/>
                <a:cs typeface="Arial"/>
                <a:sym typeface="Arial"/>
              </a:rPr>
              <a:t>הסבת נתונים </a:t>
            </a:r>
            <a:r>
              <a:rPr lang="en" sz="1400" dirty="0" smtClean="0">
                <a:latin typeface="Arial"/>
                <a:ea typeface="Arial"/>
                <a:cs typeface="Arial"/>
                <a:sym typeface="Arial"/>
              </a:rPr>
              <a:t>ובדיק</a:t>
            </a:r>
            <a:r>
              <a:rPr lang="he-IL" sz="1400" dirty="0" smtClean="0">
                <a:latin typeface="Arial"/>
                <a:ea typeface="Arial"/>
                <a:cs typeface="Arial"/>
                <a:sym typeface="Arial"/>
              </a:rPr>
              <a:t>ת</a:t>
            </a:r>
            <a:r>
              <a:rPr lang="en" sz="1400" dirty="0" smtClean="0">
                <a:latin typeface="Arial"/>
                <a:ea typeface="Arial"/>
                <a:cs typeface="Arial"/>
                <a:sym typeface="Arial"/>
              </a:rPr>
              <a:t> </a:t>
            </a:r>
            <a:r>
              <a:rPr lang="en" sz="1400" dirty="0">
                <a:latin typeface="Arial"/>
                <a:ea typeface="Arial"/>
                <a:cs typeface="Arial"/>
                <a:sym typeface="Arial"/>
              </a:rPr>
              <a:t>תקינות</a:t>
            </a:r>
            <a:endParaRPr sz="1400" dirty="0">
              <a:latin typeface="Arial"/>
              <a:ea typeface="Arial"/>
              <a:cs typeface="Arial"/>
              <a:sym typeface="Arial"/>
            </a:endParaRPr>
          </a:p>
          <a:p>
            <a:pPr marL="914400" marR="1257300" lvl="1" indent="-317500" algn="r" rtl="1">
              <a:lnSpc>
                <a:spcPct val="114000"/>
              </a:lnSpc>
              <a:spcBef>
                <a:spcPts val="0"/>
              </a:spcBef>
              <a:spcAft>
                <a:spcPts val="0"/>
              </a:spcAft>
              <a:buSzPts val="1400"/>
              <a:buFont typeface="Arial" panose="020B0604020202020204" pitchFamily="34" charset="0"/>
              <a:buChar char="•"/>
            </a:pPr>
            <a:r>
              <a:rPr lang="en" sz="1400" dirty="0">
                <a:latin typeface="Arial"/>
                <a:ea typeface="Arial"/>
                <a:cs typeface="Arial"/>
                <a:sym typeface="Arial"/>
              </a:rPr>
              <a:t>ביצוע תהליכים מקצה לקצה תוך סנכרון שתי המערכות</a:t>
            </a:r>
            <a:endParaRPr sz="1400" dirty="0">
              <a:latin typeface="Arial"/>
              <a:ea typeface="Arial"/>
              <a:cs typeface="Arial"/>
              <a:sym typeface="Arial"/>
            </a:endParaRPr>
          </a:p>
          <a:p>
            <a:pPr marL="914400" marR="1257300" lvl="1" indent="-317500" algn="r" rtl="1">
              <a:lnSpc>
                <a:spcPct val="114000"/>
              </a:lnSpc>
              <a:spcBef>
                <a:spcPts val="0"/>
              </a:spcBef>
              <a:spcAft>
                <a:spcPts val="0"/>
              </a:spcAft>
              <a:buSzPts val="1400"/>
              <a:buFont typeface="Arial" panose="020B0604020202020204" pitchFamily="34" charset="0"/>
              <a:buChar char="•"/>
            </a:pPr>
            <a:r>
              <a:rPr lang="en" sz="1400" dirty="0">
                <a:latin typeface="Arial"/>
                <a:ea typeface="Arial"/>
                <a:cs typeface="Arial"/>
                <a:sym typeface="Arial"/>
              </a:rPr>
              <a:t>מעבר לעבודה מלאה במערכת החדשה ופתיחת האתר החדש ללקוחות הרשות</a:t>
            </a:r>
            <a:endParaRPr sz="1400" dirty="0">
              <a:latin typeface="Arial"/>
              <a:ea typeface="Arial"/>
              <a:cs typeface="Arial"/>
              <a:sym typeface="Arial"/>
            </a:endParaRPr>
          </a:p>
        </p:txBody>
      </p:sp>
      <p:pic>
        <p:nvPicPr>
          <p:cNvPr id="3" name="תמונה 2"/>
          <p:cNvPicPr>
            <a:picLocks noChangeAspect="1"/>
          </p:cNvPicPr>
          <p:nvPr/>
        </p:nvPicPr>
        <p:blipFill>
          <a:blip r:embed="rId3"/>
          <a:stretch>
            <a:fillRect/>
          </a:stretch>
        </p:blipFill>
        <p:spPr>
          <a:xfrm>
            <a:off x="7035955" y="1431523"/>
            <a:ext cx="911250" cy="1012500"/>
          </a:xfrm>
          <a:prstGeom prst="rect">
            <a:avLst/>
          </a:prstGeom>
        </p:spPr>
      </p:pic>
      <p:sp>
        <p:nvSpPr>
          <p:cNvPr id="2" name="Rectangle 1"/>
          <p:cNvSpPr/>
          <p:nvPr/>
        </p:nvSpPr>
        <p:spPr>
          <a:xfrm>
            <a:off x="7271887" y="613218"/>
            <a:ext cx="4572000" cy="3108543"/>
          </a:xfrm>
          <a:prstGeom prst="rect">
            <a:avLst/>
          </a:prstGeom>
        </p:spPr>
        <p:txBody>
          <a:bodyPr>
            <a:spAutoFit/>
          </a:bodyPr>
          <a:lstStyle/>
          <a:p>
            <a:pPr marR="1257300" algn="r" rtl="1" fontAlgn="base">
              <a:buFont typeface="Arial" panose="020B0604020202020204" pitchFamily="34" charset="0"/>
              <a:buChar char="•"/>
            </a:pPr>
            <a:r>
              <a:rPr lang="he-IL" dirty="0" err="1">
                <a:solidFill>
                  <a:srgbClr val="595959"/>
                </a:solidFill>
                <a:latin typeface="Arial" panose="020B0604020202020204" pitchFamily="34" charset="0"/>
              </a:rPr>
              <a:t>תוכנית</a:t>
            </a:r>
            <a:r>
              <a:rPr lang="he-IL" dirty="0">
                <a:solidFill>
                  <a:srgbClr val="595959"/>
                </a:solidFill>
                <a:latin typeface="Arial" panose="020B0604020202020204" pitchFamily="34" charset="0"/>
              </a:rPr>
              <a:t> היערכות עסקית מפורטת לקראת </a:t>
            </a:r>
            <a:r>
              <a:rPr lang="he-IL" dirty="0" err="1">
                <a:solidFill>
                  <a:srgbClr val="595959"/>
                </a:solidFill>
                <a:latin typeface="Arial" panose="020B0604020202020204" pitchFamily="34" charset="0"/>
              </a:rPr>
              <a:t>העליה</a:t>
            </a:r>
            <a:r>
              <a:rPr lang="he-IL" dirty="0">
                <a:solidFill>
                  <a:srgbClr val="595959"/>
                </a:solidFill>
                <a:latin typeface="Arial" panose="020B0604020202020204" pitchFamily="34" charset="0"/>
              </a:rPr>
              <a:t> לאוויר ותכנון עבודה תפעולית בעצימות נמוכה ברמת הארגון בימי </a:t>
            </a:r>
            <a:r>
              <a:rPr lang="he-IL" dirty="0" err="1">
                <a:solidFill>
                  <a:srgbClr val="595959"/>
                </a:solidFill>
                <a:latin typeface="Arial" panose="020B0604020202020204" pitchFamily="34" charset="0"/>
              </a:rPr>
              <a:t>העליה</a:t>
            </a:r>
            <a:r>
              <a:rPr lang="he-IL" dirty="0">
                <a:solidFill>
                  <a:srgbClr val="595959"/>
                </a:solidFill>
                <a:latin typeface="Arial" panose="020B0604020202020204" pitchFamily="34" charset="0"/>
              </a:rPr>
              <a:t> לאוויר של המערכת</a:t>
            </a:r>
            <a:endParaRPr lang="he-IL" dirty="0">
              <a:latin typeface="Arial" panose="020B0604020202020204" pitchFamily="34" charset="0"/>
            </a:endParaRPr>
          </a:p>
          <a:p>
            <a:pPr marR="1257300" algn="r" rtl="1" fontAlgn="base">
              <a:buFont typeface="Arial" panose="020B0604020202020204" pitchFamily="34" charset="0"/>
              <a:buChar char="•"/>
            </a:pPr>
            <a:r>
              <a:rPr lang="he-IL" dirty="0">
                <a:solidFill>
                  <a:srgbClr val="595959"/>
                </a:solidFill>
                <a:latin typeface="Arial" panose="020B0604020202020204" pitchFamily="34" charset="0"/>
              </a:rPr>
              <a:t>עליה לאוויר במתכונת "פיילוט" עם קבוצת מיקוד של לקוחות</a:t>
            </a:r>
            <a:endParaRPr lang="he-IL" dirty="0">
              <a:latin typeface="Arial" panose="020B0604020202020204" pitchFamily="34" charset="0"/>
            </a:endParaRPr>
          </a:p>
          <a:p>
            <a:pPr marR="1257300" algn="r" rtl="1" fontAlgn="base">
              <a:buFont typeface="Arial" panose="020B0604020202020204" pitchFamily="34" charset="0"/>
              <a:buChar char="•"/>
            </a:pPr>
            <a:r>
              <a:rPr lang="he-IL" dirty="0">
                <a:solidFill>
                  <a:srgbClr val="595959"/>
                </a:solidFill>
                <a:latin typeface="Arial" panose="020B0604020202020204" pitchFamily="34" charset="0"/>
              </a:rPr>
              <a:t>ביצוע "עלייה שקטה" ומבוקרת תוך עבודה בשתי מערכות במקביל ב-3 שלבים מרכזיים</a:t>
            </a:r>
            <a:endParaRPr lang="he-IL" dirty="0">
              <a:latin typeface="Arial" panose="020B0604020202020204" pitchFamily="34" charset="0"/>
            </a:endParaRPr>
          </a:p>
          <a:p>
            <a:pPr marL="742950" marR="1257300" lvl="1" indent="-285750" algn="r" rtl="1" fontAlgn="base">
              <a:buFont typeface="Arial" panose="020B0604020202020204" pitchFamily="34" charset="0"/>
              <a:buChar char="•"/>
            </a:pPr>
            <a:r>
              <a:rPr lang="he-IL" dirty="0">
                <a:solidFill>
                  <a:srgbClr val="595959"/>
                </a:solidFill>
                <a:latin typeface="Arial" panose="020B0604020202020204" pitchFamily="34" charset="0"/>
              </a:rPr>
              <a:t>הסבת נתונים ובדיקה תקינות</a:t>
            </a:r>
            <a:endParaRPr lang="he-IL" dirty="0">
              <a:latin typeface="Arial" panose="020B0604020202020204" pitchFamily="34" charset="0"/>
            </a:endParaRPr>
          </a:p>
          <a:p>
            <a:pPr marL="742950" marR="1257300" lvl="1" indent="-285750" algn="r" rtl="1" fontAlgn="base">
              <a:buFont typeface="Arial" panose="020B0604020202020204" pitchFamily="34" charset="0"/>
              <a:buChar char="•"/>
            </a:pPr>
            <a:r>
              <a:rPr lang="he-IL" dirty="0">
                <a:solidFill>
                  <a:srgbClr val="595959"/>
                </a:solidFill>
                <a:latin typeface="Arial" panose="020B0604020202020204" pitchFamily="34" charset="0"/>
              </a:rPr>
              <a:t>ביצוע תהליכים מקצה לקצה תוך סנכרון שתי המערכות</a:t>
            </a:r>
            <a:endParaRPr lang="he-IL" dirty="0">
              <a:latin typeface="Arial" panose="020B0604020202020204" pitchFamily="34" charset="0"/>
            </a:endParaRPr>
          </a:p>
          <a:p>
            <a:pPr marL="742950" marR="1257300" lvl="1" indent="-285750" algn="r" rtl="1" fontAlgn="base">
              <a:buFont typeface="Arial" panose="020B0604020202020204" pitchFamily="34" charset="0"/>
              <a:buChar char="•"/>
            </a:pPr>
            <a:r>
              <a:rPr lang="he-IL" dirty="0">
                <a:solidFill>
                  <a:srgbClr val="595959"/>
                </a:solidFill>
                <a:latin typeface="Arial" panose="020B0604020202020204" pitchFamily="34" charset="0"/>
              </a:rPr>
              <a:t>מעבר לעבודה מלאה במערכת החדשה ופתיחת האתר החדש ללקוחות הרשות</a:t>
            </a:r>
            <a:endParaRPr lang="he-IL" dirty="0">
              <a:latin typeface="Arial" panose="020B0604020202020204" pitchFamily="34" charset="0"/>
            </a:endParaRPr>
          </a:p>
        </p:txBody>
      </p:sp>
    </p:spTree>
    <p:extLst>
      <p:ext uri="{BB962C8B-B14F-4D97-AF65-F5344CB8AC3E}">
        <p14:creationId xmlns:p14="http://schemas.microsoft.com/office/powerpoint/2010/main" val="321991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367"/>
        <p:cNvGrpSpPr/>
        <p:nvPr/>
      </p:nvGrpSpPr>
      <p:grpSpPr>
        <a:xfrm>
          <a:off x="0" y="0"/>
          <a:ext cx="0" cy="0"/>
          <a:chOff x="0" y="0"/>
          <a:chExt cx="0" cy="0"/>
        </a:xfrm>
      </p:grpSpPr>
      <p:pic>
        <p:nvPicPr>
          <p:cNvPr id="1368" name="Google Shape;1368;p82"/>
          <p:cNvPicPr preferRelativeResize="0"/>
          <p:nvPr/>
        </p:nvPicPr>
        <p:blipFill>
          <a:blip r:embed="rId3">
            <a:alphaModFix/>
          </a:blip>
          <a:stretch>
            <a:fillRect/>
          </a:stretch>
        </p:blipFill>
        <p:spPr>
          <a:xfrm>
            <a:off x="264375" y="152400"/>
            <a:ext cx="8615245" cy="48386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372"/>
        <p:cNvGrpSpPr/>
        <p:nvPr/>
      </p:nvGrpSpPr>
      <p:grpSpPr>
        <a:xfrm>
          <a:off x="0" y="0"/>
          <a:ext cx="0" cy="0"/>
          <a:chOff x="0" y="0"/>
          <a:chExt cx="0" cy="0"/>
        </a:xfrm>
      </p:grpSpPr>
      <p:pic>
        <p:nvPicPr>
          <p:cNvPr id="1373" name="Google Shape;1373;p83"/>
          <p:cNvPicPr preferRelativeResize="0"/>
          <p:nvPr/>
        </p:nvPicPr>
        <p:blipFill>
          <a:blip r:embed="rId3">
            <a:alphaModFix/>
          </a:blip>
          <a:stretch>
            <a:fillRect/>
          </a:stretch>
        </p:blipFill>
        <p:spPr>
          <a:xfrm>
            <a:off x="1318600" y="152400"/>
            <a:ext cx="6506778" cy="483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68"/>
          <p:cNvSpPr txBox="1">
            <a:spLocks noGrp="1"/>
          </p:cNvSpPr>
          <p:nvPr>
            <p:ph type="title"/>
          </p:nvPr>
        </p:nvSpPr>
        <p:spPr>
          <a:xfrm>
            <a:off x="3105150" y="1387058"/>
            <a:ext cx="2933700" cy="2369400"/>
          </a:xfrm>
          <a:prstGeom prst="rect">
            <a:avLst/>
          </a:prstGeom>
        </p:spPr>
        <p:txBody>
          <a:bodyPr spcFirstLastPara="1" wrap="square" lIns="68575" tIns="34275" rIns="68575" bIns="34275" anchor="ctr" anchorCtr="0">
            <a:normAutofit/>
          </a:bodyPr>
          <a:lstStyle/>
          <a:p>
            <a:pPr marL="0" lvl="0" indent="0" algn="ctr" rtl="1">
              <a:spcBef>
                <a:spcPts val="0"/>
              </a:spcBef>
              <a:spcAft>
                <a:spcPts val="0"/>
              </a:spcAft>
              <a:buNone/>
            </a:pPr>
            <a:r>
              <a:rPr lang="en" sz="4400" spc="-150" dirty="0">
                <a:latin typeface="Arial"/>
                <a:ea typeface="Arial"/>
                <a:cs typeface="Arial"/>
                <a:sym typeface="Arial"/>
              </a:rPr>
              <a:t>הארגון</a:t>
            </a:r>
            <a:endParaRPr sz="4400" spc="-150" dirty="0">
              <a:latin typeface="Arial"/>
              <a:ea typeface="Arial"/>
              <a:cs typeface="Arial"/>
              <a:sym typeface="Arial"/>
            </a:endParaRPr>
          </a:p>
        </p:txBody>
      </p:sp>
      <p:sp>
        <p:nvSpPr>
          <p:cNvPr id="3" name="Google Shape;95;p20"/>
          <p:cNvSpPr/>
          <p:nvPr/>
        </p:nvSpPr>
        <p:spPr>
          <a:xfrm>
            <a:off x="3045432" y="754548"/>
            <a:ext cx="3053135" cy="3524847"/>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377"/>
        <p:cNvGrpSpPr/>
        <p:nvPr/>
      </p:nvGrpSpPr>
      <p:grpSpPr>
        <a:xfrm>
          <a:off x="0" y="0"/>
          <a:ext cx="0" cy="0"/>
          <a:chOff x="0" y="0"/>
          <a:chExt cx="0" cy="0"/>
        </a:xfrm>
      </p:grpSpPr>
      <p:pic>
        <p:nvPicPr>
          <p:cNvPr id="1378" name="Google Shape;1378;p84"/>
          <p:cNvPicPr preferRelativeResize="0"/>
          <p:nvPr/>
        </p:nvPicPr>
        <p:blipFill>
          <a:blip r:embed="rId3">
            <a:alphaModFix/>
          </a:blip>
          <a:stretch>
            <a:fillRect/>
          </a:stretch>
        </p:blipFill>
        <p:spPr>
          <a:xfrm>
            <a:off x="255950" y="152400"/>
            <a:ext cx="8632105" cy="48386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382"/>
        <p:cNvGrpSpPr/>
        <p:nvPr/>
      </p:nvGrpSpPr>
      <p:grpSpPr>
        <a:xfrm>
          <a:off x="0" y="0"/>
          <a:ext cx="0" cy="0"/>
          <a:chOff x="0" y="0"/>
          <a:chExt cx="0" cy="0"/>
        </a:xfrm>
      </p:grpSpPr>
      <p:pic>
        <p:nvPicPr>
          <p:cNvPr id="1383" name="Google Shape;1383;p85"/>
          <p:cNvPicPr preferRelativeResize="0"/>
          <p:nvPr/>
        </p:nvPicPr>
        <p:blipFill>
          <a:blip r:embed="rId3">
            <a:alphaModFix/>
          </a:blip>
          <a:stretch>
            <a:fillRect/>
          </a:stretch>
        </p:blipFill>
        <p:spPr>
          <a:xfrm>
            <a:off x="1131675" y="184450"/>
            <a:ext cx="6880659" cy="4838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387"/>
        <p:cNvGrpSpPr/>
        <p:nvPr/>
      </p:nvGrpSpPr>
      <p:grpSpPr>
        <a:xfrm>
          <a:off x="0" y="0"/>
          <a:ext cx="0" cy="0"/>
          <a:chOff x="0" y="0"/>
          <a:chExt cx="0" cy="0"/>
        </a:xfrm>
      </p:grpSpPr>
      <p:pic>
        <p:nvPicPr>
          <p:cNvPr id="1388" name="Google Shape;1388;p86"/>
          <p:cNvPicPr preferRelativeResize="0"/>
          <p:nvPr/>
        </p:nvPicPr>
        <p:blipFill>
          <a:blip r:embed="rId3">
            <a:alphaModFix/>
          </a:blip>
          <a:stretch>
            <a:fillRect/>
          </a:stretch>
        </p:blipFill>
        <p:spPr>
          <a:xfrm>
            <a:off x="1148775" y="152400"/>
            <a:ext cx="6846458" cy="48386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392"/>
        <p:cNvGrpSpPr/>
        <p:nvPr/>
      </p:nvGrpSpPr>
      <p:grpSpPr>
        <a:xfrm>
          <a:off x="0" y="0"/>
          <a:ext cx="0" cy="0"/>
          <a:chOff x="0" y="0"/>
          <a:chExt cx="0" cy="0"/>
        </a:xfrm>
      </p:grpSpPr>
      <p:pic>
        <p:nvPicPr>
          <p:cNvPr id="1393" name="Google Shape;1393;p87"/>
          <p:cNvPicPr preferRelativeResize="0"/>
          <p:nvPr/>
        </p:nvPicPr>
        <p:blipFill>
          <a:blip r:embed="rId3">
            <a:alphaModFix/>
          </a:blip>
          <a:stretch>
            <a:fillRect/>
          </a:stretch>
        </p:blipFill>
        <p:spPr>
          <a:xfrm>
            <a:off x="1570475" y="152400"/>
            <a:ext cx="5828176" cy="4838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397"/>
        <p:cNvGrpSpPr/>
        <p:nvPr/>
      </p:nvGrpSpPr>
      <p:grpSpPr>
        <a:xfrm>
          <a:off x="0" y="0"/>
          <a:ext cx="0" cy="0"/>
          <a:chOff x="0" y="0"/>
          <a:chExt cx="0" cy="0"/>
        </a:xfrm>
      </p:grpSpPr>
      <p:pic>
        <p:nvPicPr>
          <p:cNvPr id="1398" name="Google Shape;1398;p88"/>
          <p:cNvPicPr preferRelativeResize="0"/>
          <p:nvPr/>
        </p:nvPicPr>
        <p:blipFill>
          <a:blip r:embed="rId3">
            <a:alphaModFix/>
          </a:blip>
          <a:stretch>
            <a:fillRect/>
          </a:stretch>
        </p:blipFill>
        <p:spPr>
          <a:xfrm>
            <a:off x="250225" y="152400"/>
            <a:ext cx="8643562" cy="483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89"/>
          <p:cNvSpPr/>
          <p:nvPr/>
        </p:nvSpPr>
        <p:spPr>
          <a:xfrm>
            <a:off x="2801600" y="1402967"/>
            <a:ext cx="3371100" cy="2277600"/>
          </a:xfrm>
          <a:prstGeom prst="ellipse">
            <a:avLst/>
          </a:prstGeom>
          <a:solidFill>
            <a:srgbClr val="00B0F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404" name="Google Shape;1404;p89"/>
          <p:cNvSpPr/>
          <p:nvPr/>
        </p:nvSpPr>
        <p:spPr>
          <a:xfrm>
            <a:off x="3361841" y="1924527"/>
            <a:ext cx="2250600" cy="1234500"/>
          </a:xfrm>
          <a:prstGeom prst="rect">
            <a:avLst/>
          </a:prstGeom>
          <a:noFill/>
          <a:ln>
            <a:noFill/>
          </a:ln>
        </p:spPr>
        <p:txBody>
          <a:bodyPr spcFirstLastPara="1" wrap="square" lIns="68575" tIns="34275" rIns="68575" bIns="34275" anchor="t" anchorCtr="0">
            <a:noAutofit/>
          </a:bodyPr>
          <a:lstStyle/>
          <a:p>
            <a:pPr marL="0" marR="0" lvl="0" indent="0" algn="ctr" rtl="1">
              <a:lnSpc>
                <a:spcPct val="70000"/>
              </a:lnSpc>
              <a:spcBef>
                <a:spcPts val="0"/>
              </a:spcBef>
              <a:spcAft>
                <a:spcPts val="0"/>
              </a:spcAft>
              <a:buClr>
                <a:srgbClr val="000000"/>
              </a:buClr>
              <a:buSzPts val="5400"/>
              <a:buFont typeface="Arial"/>
              <a:buNone/>
            </a:pPr>
            <a:r>
              <a:rPr lang="en" sz="5400">
                <a:solidFill>
                  <a:schemeClr val="lt1"/>
                </a:solidFill>
              </a:rPr>
              <a:t>תודה רבה</a:t>
            </a:r>
            <a:endParaRPr sz="5400" b="0" i="0" u="none" strike="noStrike" cap="none">
              <a:solidFill>
                <a:schemeClr val="lt1"/>
              </a:solidFill>
              <a:latin typeface="Arial"/>
              <a:ea typeface="Arial"/>
              <a:cs typeface="Arial"/>
              <a:sym typeface="Arial"/>
            </a:endParaRPr>
          </a:p>
        </p:txBody>
      </p:sp>
      <p:sp>
        <p:nvSpPr>
          <p:cNvPr id="1405" name="Google Shape;1405;p89"/>
          <p:cNvSpPr/>
          <p:nvPr/>
        </p:nvSpPr>
        <p:spPr>
          <a:xfrm>
            <a:off x="1905587" y="870347"/>
            <a:ext cx="1094386" cy="966550"/>
          </a:xfrm>
          <a:custGeom>
            <a:avLst/>
            <a:gdLst/>
            <a:ahLst/>
            <a:cxnLst/>
            <a:rect l="l" t="t" r="r" b="b"/>
            <a:pathLst>
              <a:path w="146" h="130" extrusionOk="0">
                <a:moveTo>
                  <a:pt x="137" y="58"/>
                </a:moveTo>
                <a:cubicBezTo>
                  <a:pt x="137" y="60"/>
                  <a:pt x="137" y="63"/>
                  <a:pt x="136" y="65"/>
                </a:cubicBezTo>
                <a:cubicBezTo>
                  <a:pt x="136" y="66"/>
                  <a:pt x="134" y="66"/>
                  <a:pt x="134" y="65"/>
                </a:cubicBezTo>
                <a:cubicBezTo>
                  <a:pt x="133" y="63"/>
                  <a:pt x="133" y="62"/>
                  <a:pt x="133" y="59"/>
                </a:cubicBezTo>
                <a:cubicBezTo>
                  <a:pt x="134" y="57"/>
                  <a:pt x="135" y="55"/>
                  <a:pt x="135" y="54"/>
                </a:cubicBezTo>
                <a:cubicBezTo>
                  <a:pt x="136" y="54"/>
                  <a:pt x="137" y="56"/>
                  <a:pt x="137" y="58"/>
                </a:cubicBezTo>
                <a:moveTo>
                  <a:pt x="133" y="38"/>
                </a:moveTo>
                <a:cubicBezTo>
                  <a:pt x="133" y="43"/>
                  <a:pt x="131" y="48"/>
                  <a:pt x="130" y="48"/>
                </a:cubicBezTo>
                <a:cubicBezTo>
                  <a:pt x="129" y="48"/>
                  <a:pt x="128" y="43"/>
                  <a:pt x="126" y="39"/>
                </a:cubicBezTo>
                <a:cubicBezTo>
                  <a:pt x="124" y="35"/>
                  <a:pt x="121" y="31"/>
                  <a:pt x="120" y="28"/>
                </a:cubicBezTo>
                <a:cubicBezTo>
                  <a:pt x="119" y="25"/>
                  <a:pt x="120" y="23"/>
                  <a:pt x="122" y="23"/>
                </a:cubicBezTo>
                <a:cubicBezTo>
                  <a:pt x="124" y="22"/>
                  <a:pt x="127" y="24"/>
                  <a:pt x="129" y="27"/>
                </a:cubicBezTo>
                <a:cubicBezTo>
                  <a:pt x="131" y="30"/>
                  <a:pt x="133" y="34"/>
                  <a:pt x="133" y="38"/>
                </a:cubicBezTo>
                <a:moveTo>
                  <a:pt x="107" y="49"/>
                </a:moveTo>
                <a:cubicBezTo>
                  <a:pt x="107" y="62"/>
                  <a:pt x="100" y="71"/>
                  <a:pt x="96" y="73"/>
                </a:cubicBezTo>
                <a:cubicBezTo>
                  <a:pt x="91" y="75"/>
                  <a:pt x="86" y="74"/>
                  <a:pt x="86" y="71"/>
                </a:cubicBezTo>
                <a:cubicBezTo>
                  <a:pt x="85" y="67"/>
                  <a:pt x="92" y="69"/>
                  <a:pt x="95" y="61"/>
                </a:cubicBezTo>
                <a:cubicBezTo>
                  <a:pt x="95" y="60"/>
                  <a:pt x="95" y="59"/>
                  <a:pt x="95" y="58"/>
                </a:cubicBezTo>
                <a:cubicBezTo>
                  <a:pt x="94" y="58"/>
                  <a:pt x="92" y="58"/>
                  <a:pt x="91" y="58"/>
                </a:cubicBezTo>
                <a:cubicBezTo>
                  <a:pt x="83" y="58"/>
                  <a:pt x="76" y="52"/>
                  <a:pt x="76" y="44"/>
                </a:cubicBezTo>
                <a:cubicBezTo>
                  <a:pt x="76" y="36"/>
                  <a:pt x="83" y="29"/>
                  <a:pt x="91" y="29"/>
                </a:cubicBezTo>
                <a:cubicBezTo>
                  <a:pt x="96" y="29"/>
                  <a:pt x="100" y="32"/>
                  <a:pt x="103" y="36"/>
                </a:cubicBezTo>
                <a:cubicBezTo>
                  <a:pt x="105" y="39"/>
                  <a:pt x="106" y="43"/>
                  <a:pt x="107" y="49"/>
                </a:cubicBezTo>
                <a:moveTo>
                  <a:pt x="73" y="49"/>
                </a:moveTo>
                <a:cubicBezTo>
                  <a:pt x="73" y="62"/>
                  <a:pt x="66" y="71"/>
                  <a:pt x="62" y="73"/>
                </a:cubicBezTo>
                <a:cubicBezTo>
                  <a:pt x="57" y="75"/>
                  <a:pt x="52" y="74"/>
                  <a:pt x="52" y="71"/>
                </a:cubicBezTo>
                <a:cubicBezTo>
                  <a:pt x="51" y="67"/>
                  <a:pt x="58" y="69"/>
                  <a:pt x="61" y="61"/>
                </a:cubicBezTo>
                <a:cubicBezTo>
                  <a:pt x="61" y="60"/>
                  <a:pt x="61" y="59"/>
                  <a:pt x="61" y="58"/>
                </a:cubicBezTo>
                <a:cubicBezTo>
                  <a:pt x="60" y="58"/>
                  <a:pt x="58" y="58"/>
                  <a:pt x="57" y="58"/>
                </a:cubicBezTo>
                <a:cubicBezTo>
                  <a:pt x="49" y="58"/>
                  <a:pt x="42" y="52"/>
                  <a:pt x="42" y="44"/>
                </a:cubicBezTo>
                <a:cubicBezTo>
                  <a:pt x="42" y="36"/>
                  <a:pt x="49" y="29"/>
                  <a:pt x="57" y="29"/>
                </a:cubicBezTo>
                <a:cubicBezTo>
                  <a:pt x="62" y="29"/>
                  <a:pt x="66" y="32"/>
                  <a:pt x="69" y="36"/>
                </a:cubicBezTo>
                <a:cubicBezTo>
                  <a:pt x="71" y="39"/>
                  <a:pt x="72" y="43"/>
                  <a:pt x="73" y="49"/>
                </a:cubicBezTo>
                <a:moveTo>
                  <a:pt x="146" y="48"/>
                </a:moveTo>
                <a:cubicBezTo>
                  <a:pt x="146" y="21"/>
                  <a:pt x="117" y="4"/>
                  <a:pt x="74" y="1"/>
                </a:cubicBezTo>
                <a:cubicBezTo>
                  <a:pt x="50" y="0"/>
                  <a:pt x="0" y="9"/>
                  <a:pt x="0" y="49"/>
                </a:cubicBezTo>
                <a:cubicBezTo>
                  <a:pt x="0" y="90"/>
                  <a:pt x="48" y="97"/>
                  <a:pt x="48" y="97"/>
                </a:cubicBezTo>
                <a:cubicBezTo>
                  <a:pt x="32" y="130"/>
                  <a:pt x="32" y="130"/>
                  <a:pt x="32" y="130"/>
                </a:cubicBezTo>
                <a:cubicBezTo>
                  <a:pt x="32" y="130"/>
                  <a:pt x="77" y="107"/>
                  <a:pt x="101" y="97"/>
                </a:cubicBezTo>
                <a:cubicBezTo>
                  <a:pt x="126" y="87"/>
                  <a:pt x="146" y="81"/>
                  <a:pt x="146" y="48"/>
                </a:cubicBezTo>
              </a:path>
            </a:pathLst>
          </a:custGeom>
          <a:solidFill>
            <a:srgbClr val="D8D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06" name="Google Shape;1406;p89"/>
          <p:cNvSpPr/>
          <p:nvPr/>
        </p:nvSpPr>
        <p:spPr>
          <a:xfrm>
            <a:off x="6494918" y="1461672"/>
            <a:ext cx="600955" cy="530254"/>
          </a:xfrm>
          <a:custGeom>
            <a:avLst/>
            <a:gdLst/>
            <a:ahLst/>
            <a:cxnLst/>
            <a:rect l="l" t="t" r="r" b="b"/>
            <a:pathLst>
              <a:path w="99" h="88" extrusionOk="0">
                <a:moveTo>
                  <a:pt x="89" y="37"/>
                </a:moveTo>
                <a:cubicBezTo>
                  <a:pt x="89" y="39"/>
                  <a:pt x="89" y="41"/>
                  <a:pt x="88" y="42"/>
                </a:cubicBezTo>
                <a:cubicBezTo>
                  <a:pt x="88" y="43"/>
                  <a:pt x="87" y="42"/>
                  <a:pt x="87" y="42"/>
                </a:cubicBezTo>
                <a:cubicBezTo>
                  <a:pt x="86" y="41"/>
                  <a:pt x="86" y="40"/>
                  <a:pt x="86" y="38"/>
                </a:cubicBezTo>
                <a:cubicBezTo>
                  <a:pt x="87" y="37"/>
                  <a:pt x="87" y="35"/>
                  <a:pt x="88" y="35"/>
                </a:cubicBezTo>
                <a:cubicBezTo>
                  <a:pt x="88" y="35"/>
                  <a:pt x="89" y="36"/>
                  <a:pt x="89" y="37"/>
                </a:cubicBezTo>
                <a:moveTo>
                  <a:pt x="86" y="24"/>
                </a:moveTo>
                <a:cubicBezTo>
                  <a:pt x="86" y="27"/>
                  <a:pt x="85" y="30"/>
                  <a:pt x="84" y="31"/>
                </a:cubicBezTo>
                <a:cubicBezTo>
                  <a:pt x="83" y="31"/>
                  <a:pt x="83" y="27"/>
                  <a:pt x="81" y="25"/>
                </a:cubicBezTo>
                <a:cubicBezTo>
                  <a:pt x="80" y="22"/>
                  <a:pt x="78" y="19"/>
                  <a:pt x="77" y="17"/>
                </a:cubicBezTo>
                <a:cubicBezTo>
                  <a:pt x="77" y="15"/>
                  <a:pt x="77" y="14"/>
                  <a:pt x="79" y="13"/>
                </a:cubicBezTo>
                <a:cubicBezTo>
                  <a:pt x="80" y="13"/>
                  <a:pt x="82" y="14"/>
                  <a:pt x="84" y="16"/>
                </a:cubicBezTo>
                <a:cubicBezTo>
                  <a:pt x="85" y="18"/>
                  <a:pt x="86" y="21"/>
                  <a:pt x="86" y="24"/>
                </a:cubicBezTo>
                <a:moveTo>
                  <a:pt x="68" y="31"/>
                </a:moveTo>
                <a:cubicBezTo>
                  <a:pt x="68" y="40"/>
                  <a:pt x="64" y="46"/>
                  <a:pt x="61" y="48"/>
                </a:cubicBezTo>
                <a:cubicBezTo>
                  <a:pt x="58" y="49"/>
                  <a:pt x="55" y="48"/>
                  <a:pt x="54" y="46"/>
                </a:cubicBezTo>
                <a:cubicBezTo>
                  <a:pt x="54" y="44"/>
                  <a:pt x="58" y="44"/>
                  <a:pt x="60" y="39"/>
                </a:cubicBezTo>
                <a:cubicBezTo>
                  <a:pt x="61" y="38"/>
                  <a:pt x="61" y="38"/>
                  <a:pt x="61" y="37"/>
                </a:cubicBezTo>
                <a:cubicBezTo>
                  <a:pt x="60" y="37"/>
                  <a:pt x="59" y="38"/>
                  <a:pt x="57" y="38"/>
                </a:cubicBezTo>
                <a:cubicBezTo>
                  <a:pt x="52" y="38"/>
                  <a:pt x="48" y="33"/>
                  <a:pt x="48" y="28"/>
                </a:cubicBezTo>
                <a:cubicBezTo>
                  <a:pt x="48" y="22"/>
                  <a:pt x="52" y="18"/>
                  <a:pt x="57" y="18"/>
                </a:cubicBezTo>
                <a:cubicBezTo>
                  <a:pt x="61" y="18"/>
                  <a:pt x="64" y="20"/>
                  <a:pt x="66" y="23"/>
                </a:cubicBezTo>
                <a:cubicBezTo>
                  <a:pt x="67" y="24"/>
                  <a:pt x="68" y="27"/>
                  <a:pt x="68" y="31"/>
                </a:cubicBezTo>
                <a:moveTo>
                  <a:pt x="45" y="31"/>
                </a:moveTo>
                <a:cubicBezTo>
                  <a:pt x="45" y="40"/>
                  <a:pt x="41" y="46"/>
                  <a:pt x="38" y="48"/>
                </a:cubicBezTo>
                <a:cubicBezTo>
                  <a:pt x="35" y="49"/>
                  <a:pt x="32" y="48"/>
                  <a:pt x="31" y="46"/>
                </a:cubicBezTo>
                <a:cubicBezTo>
                  <a:pt x="31" y="44"/>
                  <a:pt x="35" y="44"/>
                  <a:pt x="37" y="39"/>
                </a:cubicBezTo>
                <a:cubicBezTo>
                  <a:pt x="38" y="38"/>
                  <a:pt x="38" y="38"/>
                  <a:pt x="38" y="37"/>
                </a:cubicBezTo>
                <a:cubicBezTo>
                  <a:pt x="37" y="37"/>
                  <a:pt x="36" y="38"/>
                  <a:pt x="34" y="38"/>
                </a:cubicBezTo>
                <a:cubicBezTo>
                  <a:pt x="29" y="38"/>
                  <a:pt x="25" y="33"/>
                  <a:pt x="25" y="28"/>
                </a:cubicBezTo>
                <a:cubicBezTo>
                  <a:pt x="25" y="22"/>
                  <a:pt x="29" y="18"/>
                  <a:pt x="34" y="18"/>
                </a:cubicBezTo>
                <a:cubicBezTo>
                  <a:pt x="38" y="18"/>
                  <a:pt x="41" y="20"/>
                  <a:pt x="43" y="23"/>
                </a:cubicBezTo>
                <a:cubicBezTo>
                  <a:pt x="44" y="24"/>
                  <a:pt x="45" y="27"/>
                  <a:pt x="45" y="31"/>
                </a:cubicBezTo>
                <a:moveTo>
                  <a:pt x="98" y="33"/>
                </a:moveTo>
                <a:cubicBezTo>
                  <a:pt x="98" y="5"/>
                  <a:pt x="64" y="0"/>
                  <a:pt x="49" y="1"/>
                </a:cubicBezTo>
                <a:cubicBezTo>
                  <a:pt x="19" y="2"/>
                  <a:pt x="0" y="13"/>
                  <a:pt x="0" y="32"/>
                </a:cubicBezTo>
                <a:cubicBezTo>
                  <a:pt x="0" y="54"/>
                  <a:pt x="13" y="58"/>
                  <a:pt x="30" y="65"/>
                </a:cubicBezTo>
                <a:cubicBezTo>
                  <a:pt x="47" y="72"/>
                  <a:pt x="77" y="88"/>
                  <a:pt x="77" y="88"/>
                </a:cubicBezTo>
                <a:cubicBezTo>
                  <a:pt x="66" y="65"/>
                  <a:pt x="66" y="65"/>
                  <a:pt x="66" y="65"/>
                </a:cubicBezTo>
                <a:cubicBezTo>
                  <a:pt x="66" y="65"/>
                  <a:pt x="99" y="61"/>
                  <a:pt x="98" y="33"/>
                </a:cubicBezTo>
              </a:path>
            </a:pathLst>
          </a:custGeom>
          <a:solidFill>
            <a:srgbClr val="EFEFE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07" name="Google Shape;1407;p89"/>
          <p:cNvSpPr/>
          <p:nvPr/>
        </p:nvSpPr>
        <p:spPr>
          <a:xfrm>
            <a:off x="2206027" y="3566853"/>
            <a:ext cx="1094386" cy="966550"/>
          </a:xfrm>
          <a:custGeom>
            <a:avLst/>
            <a:gdLst/>
            <a:ahLst/>
            <a:cxnLst/>
            <a:rect l="l" t="t" r="r" b="b"/>
            <a:pathLst>
              <a:path w="146" h="130" extrusionOk="0">
                <a:moveTo>
                  <a:pt x="137" y="58"/>
                </a:moveTo>
                <a:cubicBezTo>
                  <a:pt x="137" y="60"/>
                  <a:pt x="137" y="63"/>
                  <a:pt x="136" y="65"/>
                </a:cubicBezTo>
                <a:cubicBezTo>
                  <a:pt x="136" y="66"/>
                  <a:pt x="134" y="66"/>
                  <a:pt x="134" y="65"/>
                </a:cubicBezTo>
                <a:cubicBezTo>
                  <a:pt x="133" y="63"/>
                  <a:pt x="133" y="62"/>
                  <a:pt x="133" y="59"/>
                </a:cubicBezTo>
                <a:cubicBezTo>
                  <a:pt x="134" y="57"/>
                  <a:pt x="135" y="55"/>
                  <a:pt x="135" y="54"/>
                </a:cubicBezTo>
                <a:cubicBezTo>
                  <a:pt x="136" y="54"/>
                  <a:pt x="137" y="56"/>
                  <a:pt x="137" y="58"/>
                </a:cubicBezTo>
                <a:moveTo>
                  <a:pt x="133" y="38"/>
                </a:moveTo>
                <a:cubicBezTo>
                  <a:pt x="133" y="43"/>
                  <a:pt x="131" y="48"/>
                  <a:pt x="130" y="48"/>
                </a:cubicBezTo>
                <a:cubicBezTo>
                  <a:pt x="129" y="48"/>
                  <a:pt x="128" y="43"/>
                  <a:pt x="126" y="39"/>
                </a:cubicBezTo>
                <a:cubicBezTo>
                  <a:pt x="124" y="35"/>
                  <a:pt x="121" y="31"/>
                  <a:pt x="120" y="28"/>
                </a:cubicBezTo>
                <a:cubicBezTo>
                  <a:pt x="119" y="25"/>
                  <a:pt x="120" y="23"/>
                  <a:pt x="122" y="23"/>
                </a:cubicBezTo>
                <a:cubicBezTo>
                  <a:pt x="124" y="22"/>
                  <a:pt x="127" y="24"/>
                  <a:pt x="129" y="27"/>
                </a:cubicBezTo>
                <a:cubicBezTo>
                  <a:pt x="131" y="30"/>
                  <a:pt x="133" y="34"/>
                  <a:pt x="133" y="38"/>
                </a:cubicBezTo>
                <a:moveTo>
                  <a:pt x="107" y="49"/>
                </a:moveTo>
                <a:cubicBezTo>
                  <a:pt x="107" y="62"/>
                  <a:pt x="100" y="71"/>
                  <a:pt x="96" y="73"/>
                </a:cubicBezTo>
                <a:cubicBezTo>
                  <a:pt x="91" y="75"/>
                  <a:pt x="86" y="74"/>
                  <a:pt x="86" y="71"/>
                </a:cubicBezTo>
                <a:cubicBezTo>
                  <a:pt x="85" y="67"/>
                  <a:pt x="92" y="69"/>
                  <a:pt x="95" y="61"/>
                </a:cubicBezTo>
                <a:cubicBezTo>
                  <a:pt x="95" y="60"/>
                  <a:pt x="95" y="59"/>
                  <a:pt x="95" y="58"/>
                </a:cubicBezTo>
                <a:cubicBezTo>
                  <a:pt x="94" y="58"/>
                  <a:pt x="92" y="58"/>
                  <a:pt x="91" y="58"/>
                </a:cubicBezTo>
                <a:cubicBezTo>
                  <a:pt x="83" y="58"/>
                  <a:pt x="76" y="52"/>
                  <a:pt x="76" y="44"/>
                </a:cubicBezTo>
                <a:cubicBezTo>
                  <a:pt x="76" y="36"/>
                  <a:pt x="83" y="29"/>
                  <a:pt x="91" y="29"/>
                </a:cubicBezTo>
                <a:cubicBezTo>
                  <a:pt x="96" y="29"/>
                  <a:pt x="100" y="32"/>
                  <a:pt x="103" y="36"/>
                </a:cubicBezTo>
                <a:cubicBezTo>
                  <a:pt x="105" y="39"/>
                  <a:pt x="106" y="43"/>
                  <a:pt x="107" y="49"/>
                </a:cubicBezTo>
                <a:moveTo>
                  <a:pt x="73" y="49"/>
                </a:moveTo>
                <a:cubicBezTo>
                  <a:pt x="73" y="62"/>
                  <a:pt x="66" y="71"/>
                  <a:pt x="62" y="73"/>
                </a:cubicBezTo>
                <a:cubicBezTo>
                  <a:pt x="57" y="75"/>
                  <a:pt x="52" y="74"/>
                  <a:pt x="52" y="71"/>
                </a:cubicBezTo>
                <a:cubicBezTo>
                  <a:pt x="51" y="67"/>
                  <a:pt x="58" y="69"/>
                  <a:pt x="61" y="61"/>
                </a:cubicBezTo>
                <a:cubicBezTo>
                  <a:pt x="61" y="60"/>
                  <a:pt x="61" y="59"/>
                  <a:pt x="61" y="58"/>
                </a:cubicBezTo>
                <a:cubicBezTo>
                  <a:pt x="60" y="58"/>
                  <a:pt x="58" y="58"/>
                  <a:pt x="57" y="58"/>
                </a:cubicBezTo>
                <a:cubicBezTo>
                  <a:pt x="49" y="58"/>
                  <a:pt x="42" y="52"/>
                  <a:pt x="42" y="44"/>
                </a:cubicBezTo>
                <a:cubicBezTo>
                  <a:pt x="42" y="36"/>
                  <a:pt x="49" y="29"/>
                  <a:pt x="57" y="29"/>
                </a:cubicBezTo>
                <a:cubicBezTo>
                  <a:pt x="62" y="29"/>
                  <a:pt x="66" y="32"/>
                  <a:pt x="69" y="36"/>
                </a:cubicBezTo>
                <a:cubicBezTo>
                  <a:pt x="71" y="39"/>
                  <a:pt x="72" y="43"/>
                  <a:pt x="73" y="49"/>
                </a:cubicBezTo>
                <a:moveTo>
                  <a:pt x="146" y="48"/>
                </a:moveTo>
                <a:cubicBezTo>
                  <a:pt x="146" y="21"/>
                  <a:pt x="117" y="4"/>
                  <a:pt x="74" y="1"/>
                </a:cubicBezTo>
                <a:cubicBezTo>
                  <a:pt x="50" y="0"/>
                  <a:pt x="0" y="9"/>
                  <a:pt x="0" y="49"/>
                </a:cubicBezTo>
                <a:cubicBezTo>
                  <a:pt x="0" y="90"/>
                  <a:pt x="48" y="97"/>
                  <a:pt x="48" y="97"/>
                </a:cubicBezTo>
                <a:cubicBezTo>
                  <a:pt x="32" y="130"/>
                  <a:pt x="32" y="130"/>
                  <a:pt x="32" y="130"/>
                </a:cubicBezTo>
                <a:cubicBezTo>
                  <a:pt x="32" y="130"/>
                  <a:pt x="77" y="107"/>
                  <a:pt x="101" y="97"/>
                </a:cubicBezTo>
                <a:cubicBezTo>
                  <a:pt x="126" y="87"/>
                  <a:pt x="146" y="81"/>
                  <a:pt x="146" y="48"/>
                </a:cubicBezTo>
              </a:path>
            </a:pathLst>
          </a:custGeom>
          <a:solidFill>
            <a:srgbClr val="EF80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EF80B6"/>
              </a:solidFill>
              <a:latin typeface="Arial"/>
              <a:ea typeface="Arial"/>
              <a:cs typeface="Arial"/>
              <a:sym typeface="Arial"/>
            </a:endParaRPr>
          </a:p>
        </p:txBody>
      </p:sp>
      <p:sp>
        <p:nvSpPr>
          <p:cNvPr id="1408" name="Google Shape;1408;p89"/>
          <p:cNvSpPr/>
          <p:nvPr/>
        </p:nvSpPr>
        <p:spPr>
          <a:xfrm>
            <a:off x="4478570" y="461627"/>
            <a:ext cx="600955" cy="530254"/>
          </a:xfrm>
          <a:custGeom>
            <a:avLst/>
            <a:gdLst/>
            <a:ahLst/>
            <a:cxnLst/>
            <a:rect l="l" t="t" r="r" b="b"/>
            <a:pathLst>
              <a:path w="99" h="88" extrusionOk="0">
                <a:moveTo>
                  <a:pt x="89" y="37"/>
                </a:moveTo>
                <a:cubicBezTo>
                  <a:pt x="89" y="39"/>
                  <a:pt x="89" y="41"/>
                  <a:pt x="88" y="42"/>
                </a:cubicBezTo>
                <a:cubicBezTo>
                  <a:pt x="88" y="43"/>
                  <a:pt x="87" y="42"/>
                  <a:pt x="87" y="42"/>
                </a:cubicBezTo>
                <a:cubicBezTo>
                  <a:pt x="86" y="41"/>
                  <a:pt x="86" y="40"/>
                  <a:pt x="86" y="38"/>
                </a:cubicBezTo>
                <a:cubicBezTo>
                  <a:pt x="87" y="37"/>
                  <a:pt x="87" y="35"/>
                  <a:pt x="88" y="35"/>
                </a:cubicBezTo>
                <a:cubicBezTo>
                  <a:pt x="88" y="35"/>
                  <a:pt x="89" y="36"/>
                  <a:pt x="89" y="37"/>
                </a:cubicBezTo>
                <a:moveTo>
                  <a:pt x="86" y="24"/>
                </a:moveTo>
                <a:cubicBezTo>
                  <a:pt x="86" y="27"/>
                  <a:pt x="85" y="30"/>
                  <a:pt x="84" y="31"/>
                </a:cubicBezTo>
                <a:cubicBezTo>
                  <a:pt x="83" y="31"/>
                  <a:pt x="83" y="27"/>
                  <a:pt x="81" y="25"/>
                </a:cubicBezTo>
                <a:cubicBezTo>
                  <a:pt x="80" y="22"/>
                  <a:pt x="78" y="19"/>
                  <a:pt x="77" y="17"/>
                </a:cubicBezTo>
                <a:cubicBezTo>
                  <a:pt x="77" y="15"/>
                  <a:pt x="77" y="14"/>
                  <a:pt x="79" y="13"/>
                </a:cubicBezTo>
                <a:cubicBezTo>
                  <a:pt x="80" y="13"/>
                  <a:pt x="82" y="14"/>
                  <a:pt x="84" y="16"/>
                </a:cubicBezTo>
                <a:cubicBezTo>
                  <a:pt x="85" y="18"/>
                  <a:pt x="86" y="21"/>
                  <a:pt x="86" y="24"/>
                </a:cubicBezTo>
                <a:moveTo>
                  <a:pt x="68" y="31"/>
                </a:moveTo>
                <a:cubicBezTo>
                  <a:pt x="68" y="40"/>
                  <a:pt x="64" y="46"/>
                  <a:pt x="61" y="48"/>
                </a:cubicBezTo>
                <a:cubicBezTo>
                  <a:pt x="58" y="49"/>
                  <a:pt x="55" y="48"/>
                  <a:pt x="54" y="46"/>
                </a:cubicBezTo>
                <a:cubicBezTo>
                  <a:pt x="54" y="44"/>
                  <a:pt x="58" y="44"/>
                  <a:pt x="60" y="39"/>
                </a:cubicBezTo>
                <a:cubicBezTo>
                  <a:pt x="61" y="38"/>
                  <a:pt x="61" y="38"/>
                  <a:pt x="61" y="37"/>
                </a:cubicBezTo>
                <a:cubicBezTo>
                  <a:pt x="60" y="37"/>
                  <a:pt x="59" y="38"/>
                  <a:pt x="57" y="38"/>
                </a:cubicBezTo>
                <a:cubicBezTo>
                  <a:pt x="52" y="38"/>
                  <a:pt x="48" y="33"/>
                  <a:pt x="48" y="28"/>
                </a:cubicBezTo>
                <a:cubicBezTo>
                  <a:pt x="48" y="22"/>
                  <a:pt x="52" y="18"/>
                  <a:pt x="57" y="18"/>
                </a:cubicBezTo>
                <a:cubicBezTo>
                  <a:pt x="61" y="18"/>
                  <a:pt x="64" y="20"/>
                  <a:pt x="66" y="23"/>
                </a:cubicBezTo>
                <a:cubicBezTo>
                  <a:pt x="67" y="24"/>
                  <a:pt x="68" y="27"/>
                  <a:pt x="68" y="31"/>
                </a:cubicBezTo>
                <a:moveTo>
                  <a:pt x="45" y="31"/>
                </a:moveTo>
                <a:cubicBezTo>
                  <a:pt x="45" y="40"/>
                  <a:pt x="41" y="46"/>
                  <a:pt x="38" y="48"/>
                </a:cubicBezTo>
                <a:cubicBezTo>
                  <a:pt x="35" y="49"/>
                  <a:pt x="32" y="48"/>
                  <a:pt x="31" y="46"/>
                </a:cubicBezTo>
                <a:cubicBezTo>
                  <a:pt x="31" y="44"/>
                  <a:pt x="35" y="44"/>
                  <a:pt x="37" y="39"/>
                </a:cubicBezTo>
                <a:cubicBezTo>
                  <a:pt x="38" y="38"/>
                  <a:pt x="38" y="38"/>
                  <a:pt x="38" y="37"/>
                </a:cubicBezTo>
                <a:cubicBezTo>
                  <a:pt x="37" y="37"/>
                  <a:pt x="36" y="38"/>
                  <a:pt x="34" y="38"/>
                </a:cubicBezTo>
                <a:cubicBezTo>
                  <a:pt x="29" y="38"/>
                  <a:pt x="25" y="33"/>
                  <a:pt x="25" y="28"/>
                </a:cubicBezTo>
                <a:cubicBezTo>
                  <a:pt x="25" y="22"/>
                  <a:pt x="29" y="18"/>
                  <a:pt x="34" y="18"/>
                </a:cubicBezTo>
                <a:cubicBezTo>
                  <a:pt x="38" y="18"/>
                  <a:pt x="41" y="20"/>
                  <a:pt x="43" y="23"/>
                </a:cubicBezTo>
                <a:cubicBezTo>
                  <a:pt x="44" y="24"/>
                  <a:pt x="45" y="27"/>
                  <a:pt x="45" y="31"/>
                </a:cubicBezTo>
                <a:moveTo>
                  <a:pt x="98" y="33"/>
                </a:moveTo>
                <a:cubicBezTo>
                  <a:pt x="98" y="5"/>
                  <a:pt x="64" y="0"/>
                  <a:pt x="49" y="1"/>
                </a:cubicBezTo>
                <a:cubicBezTo>
                  <a:pt x="19" y="2"/>
                  <a:pt x="0" y="13"/>
                  <a:pt x="0" y="32"/>
                </a:cubicBezTo>
                <a:cubicBezTo>
                  <a:pt x="0" y="54"/>
                  <a:pt x="13" y="58"/>
                  <a:pt x="30" y="65"/>
                </a:cubicBezTo>
                <a:cubicBezTo>
                  <a:pt x="47" y="72"/>
                  <a:pt x="77" y="88"/>
                  <a:pt x="77" y="88"/>
                </a:cubicBezTo>
                <a:cubicBezTo>
                  <a:pt x="66" y="65"/>
                  <a:pt x="66" y="65"/>
                  <a:pt x="66" y="65"/>
                </a:cubicBezTo>
                <a:cubicBezTo>
                  <a:pt x="66" y="65"/>
                  <a:pt x="99" y="61"/>
                  <a:pt x="98" y="33"/>
                </a:cubicBezTo>
              </a:path>
            </a:pathLst>
          </a:custGeom>
          <a:solidFill>
            <a:srgbClr val="D8D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09" name="Google Shape;1409;p89"/>
          <p:cNvSpPr/>
          <p:nvPr/>
        </p:nvSpPr>
        <p:spPr>
          <a:xfrm>
            <a:off x="7188340" y="2525274"/>
            <a:ext cx="551461" cy="505085"/>
          </a:xfrm>
          <a:custGeom>
            <a:avLst/>
            <a:gdLst/>
            <a:ahLst/>
            <a:cxnLst/>
            <a:rect l="l" t="t" r="r" b="b"/>
            <a:pathLst>
              <a:path w="146" h="130" extrusionOk="0">
                <a:moveTo>
                  <a:pt x="137" y="58"/>
                </a:moveTo>
                <a:cubicBezTo>
                  <a:pt x="137" y="60"/>
                  <a:pt x="137" y="63"/>
                  <a:pt x="136" y="65"/>
                </a:cubicBezTo>
                <a:cubicBezTo>
                  <a:pt x="136" y="66"/>
                  <a:pt x="134" y="66"/>
                  <a:pt x="134" y="65"/>
                </a:cubicBezTo>
                <a:cubicBezTo>
                  <a:pt x="133" y="63"/>
                  <a:pt x="133" y="62"/>
                  <a:pt x="133" y="59"/>
                </a:cubicBezTo>
                <a:cubicBezTo>
                  <a:pt x="134" y="57"/>
                  <a:pt x="135" y="55"/>
                  <a:pt x="135" y="54"/>
                </a:cubicBezTo>
                <a:cubicBezTo>
                  <a:pt x="136" y="54"/>
                  <a:pt x="137" y="56"/>
                  <a:pt x="137" y="58"/>
                </a:cubicBezTo>
                <a:moveTo>
                  <a:pt x="133" y="38"/>
                </a:moveTo>
                <a:cubicBezTo>
                  <a:pt x="133" y="43"/>
                  <a:pt x="131" y="48"/>
                  <a:pt x="130" y="48"/>
                </a:cubicBezTo>
                <a:cubicBezTo>
                  <a:pt x="129" y="48"/>
                  <a:pt x="128" y="43"/>
                  <a:pt x="126" y="39"/>
                </a:cubicBezTo>
                <a:cubicBezTo>
                  <a:pt x="124" y="35"/>
                  <a:pt x="121" y="31"/>
                  <a:pt x="120" y="28"/>
                </a:cubicBezTo>
                <a:cubicBezTo>
                  <a:pt x="119" y="25"/>
                  <a:pt x="120" y="23"/>
                  <a:pt x="122" y="23"/>
                </a:cubicBezTo>
                <a:cubicBezTo>
                  <a:pt x="124" y="22"/>
                  <a:pt x="127" y="24"/>
                  <a:pt x="129" y="27"/>
                </a:cubicBezTo>
                <a:cubicBezTo>
                  <a:pt x="131" y="30"/>
                  <a:pt x="133" y="34"/>
                  <a:pt x="133" y="38"/>
                </a:cubicBezTo>
                <a:moveTo>
                  <a:pt x="107" y="49"/>
                </a:moveTo>
                <a:cubicBezTo>
                  <a:pt x="107" y="62"/>
                  <a:pt x="100" y="71"/>
                  <a:pt x="96" y="73"/>
                </a:cubicBezTo>
                <a:cubicBezTo>
                  <a:pt x="91" y="75"/>
                  <a:pt x="86" y="74"/>
                  <a:pt x="86" y="71"/>
                </a:cubicBezTo>
                <a:cubicBezTo>
                  <a:pt x="85" y="67"/>
                  <a:pt x="92" y="69"/>
                  <a:pt x="95" y="61"/>
                </a:cubicBezTo>
                <a:cubicBezTo>
                  <a:pt x="95" y="60"/>
                  <a:pt x="95" y="59"/>
                  <a:pt x="95" y="58"/>
                </a:cubicBezTo>
                <a:cubicBezTo>
                  <a:pt x="94" y="58"/>
                  <a:pt x="92" y="58"/>
                  <a:pt x="91" y="58"/>
                </a:cubicBezTo>
                <a:cubicBezTo>
                  <a:pt x="83" y="58"/>
                  <a:pt x="76" y="52"/>
                  <a:pt x="76" y="44"/>
                </a:cubicBezTo>
                <a:cubicBezTo>
                  <a:pt x="76" y="36"/>
                  <a:pt x="83" y="29"/>
                  <a:pt x="91" y="29"/>
                </a:cubicBezTo>
                <a:cubicBezTo>
                  <a:pt x="96" y="29"/>
                  <a:pt x="100" y="32"/>
                  <a:pt x="103" y="36"/>
                </a:cubicBezTo>
                <a:cubicBezTo>
                  <a:pt x="105" y="39"/>
                  <a:pt x="106" y="43"/>
                  <a:pt x="107" y="49"/>
                </a:cubicBezTo>
                <a:moveTo>
                  <a:pt x="73" y="49"/>
                </a:moveTo>
                <a:cubicBezTo>
                  <a:pt x="73" y="62"/>
                  <a:pt x="66" y="71"/>
                  <a:pt x="62" y="73"/>
                </a:cubicBezTo>
                <a:cubicBezTo>
                  <a:pt x="57" y="75"/>
                  <a:pt x="52" y="74"/>
                  <a:pt x="52" y="71"/>
                </a:cubicBezTo>
                <a:cubicBezTo>
                  <a:pt x="51" y="67"/>
                  <a:pt x="58" y="69"/>
                  <a:pt x="61" y="61"/>
                </a:cubicBezTo>
                <a:cubicBezTo>
                  <a:pt x="61" y="60"/>
                  <a:pt x="61" y="59"/>
                  <a:pt x="61" y="58"/>
                </a:cubicBezTo>
                <a:cubicBezTo>
                  <a:pt x="60" y="58"/>
                  <a:pt x="58" y="58"/>
                  <a:pt x="57" y="58"/>
                </a:cubicBezTo>
                <a:cubicBezTo>
                  <a:pt x="49" y="58"/>
                  <a:pt x="42" y="52"/>
                  <a:pt x="42" y="44"/>
                </a:cubicBezTo>
                <a:cubicBezTo>
                  <a:pt x="42" y="36"/>
                  <a:pt x="49" y="29"/>
                  <a:pt x="57" y="29"/>
                </a:cubicBezTo>
                <a:cubicBezTo>
                  <a:pt x="62" y="29"/>
                  <a:pt x="66" y="32"/>
                  <a:pt x="69" y="36"/>
                </a:cubicBezTo>
                <a:cubicBezTo>
                  <a:pt x="71" y="39"/>
                  <a:pt x="72" y="43"/>
                  <a:pt x="73" y="49"/>
                </a:cubicBezTo>
                <a:moveTo>
                  <a:pt x="146" y="48"/>
                </a:moveTo>
                <a:cubicBezTo>
                  <a:pt x="146" y="21"/>
                  <a:pt x="117" y="4"/>
                  <a:pt x="74" y="1"/>
                </a:cubicBezTo>
                <a:cubicBezTo>
                  <a:pt x="50" y="0"/>
                  <a:pt x="0" y="9"/>
                  <a:pt x="0" y="49"/>
                </a:cubicBezTo>
                <a:cubicBezTo>
                  <a:pt x="0" y="90"/>
                  <a:pt x="48" y="97"/>
                  <a:pt x="48" y="97"/>
                </a:cubicBezTo>
                <a:cubicBezTo>
                  <a:pt x="32" y="130"/>
                  <a:pt x="32" y="130"/>
                  <a:pt x="32" y="130"/>
                </a:cubicBezTo>
                <a:cubicBezTo>
                  <a:pt x="32" y="130"/>
                  <a:pt x="77" y="107"/>
                  <a:pt x="101" y="97"/>
                </a:cubicBezTo>
                <a:cubicBezTo>
                  <a:pt x="126" y="87"/>
                  <a:pt x="146" y="81"/>
                  <a:pt x="146" y="48"/>
                </a:cubicBezTo>
              </a:path>
            </a:pathLst>
          </a:custGeom>
          <a:solidFill>
            <a:srgbClr val="505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10" name="Google Shape;1410;p89"/>
          <p:cNvSpPr/>
          <p:nvPr/>
        </p:nvSpPr>
        <p:spPr>
          <a:xfrm>
            <a:off x="1408040" y="2502745"/>
            <a:ext cx="600955" cy="530254"/>
          </a:xfrm>
          <a:custGeom>
            <a:avLst/>
            <a:gdLst/>
            <a:ahLst/>
            <a:cxnLst/>
            <a:rect l="l" t="t" r="r" b="b"/>
            <a:pathLst>
              <a:path w="99" h="88" extrusionOk="0">
                <a:moveTo>
                  <a:pt x="89" y="37"/>
                </a:moveTo>
                <a:cubicBezTo>
                  <a:pt x="89" y="39"/>
                  <a:pt x="89" y="41"/>
                  <a:pt x="88" y="42"/>
                </a:cubicBezTo>
                <a:cubicBezTo>
                  <a:pt x="88" y="43"/>
                  <a:pt x="87" y="42"/>
                  <a:pt x="87" y="42"/>
                </a:cubicBezTo>
                <a:cubicBezTo>
                  <a:pt x="86" y="41"/>
                  <a:pt x="86" y="40"/>
                  <a:pt x="86" y="38"/>
                </a:cubicBezTo>
                <a:cubicBezTo>
                  <a:pt x="87" y="37"/>
                  <a:pt x="87" y="35"/>
                  <a:pt x="88" y="35"/>
                </a:cubicBezTo>
                <a:cubicBezTo>
                  <a:pt x="88" y="35"/>
                  <a:pt x="89" y="36"/>
                  <a:pt x="89" y="37"/>
                </a:cubicBezTo>
                <a:moveTo>
                  <a:pt x="86" y="24"/>
                </a:moveTo>
                <a:cubicBezTo>
                  <a:pt x="86" y="27"/>
                  <a:pt x="85" y="30"/>
                  <a:pt x="84" y="31"/>
                </a:cubicBezTo>
                <a:cubicBezTo>
                  <a:pt x="83" y="31"/>
                  <a:pt x="83" y="27"/>
                  <a:pt x="81" y="25"/>
                </a:cubicBezTo>
                <a:cubicBezTo>
                  <a:pt x="80" y="22"/>
                  <a:pt x="78" y="19"/>
                  <a:pt x="77" y="17"/>
                </a:cubicBezTo>
                <a:cubicBezTo>
                  <a:pt x="77" y="15"/>
                  <a:pt x="77" y="14"/>
                  <a:pt x="79" y="13"/>
                </a:cubicBezTo>
                <a:cubicBezTo>
                  <a:pt x="80" y="13"/>
                  <a:pt x="82" y="14"/>
                  <a:pt x="84" y="16"/>
                </a:cubicBezTo>
                <a:cubicBezTo>
                  <a:pt x="85" y="18"/>
                  <a:pt x="86" y="21"/>
                  <a:pt x="86" y="24"/>
                </a:cubicBezTo>
                <a:moveTo>
                  <a:pt x="68" y="31"/>
                </a:moveTo>
                <a:cubicBezTo>
                  <a:pt x="68" y="40"/>
                  <a:pt x="64" y="46"/>
                  <a:pt x="61" y="48"/>
                </a:cubicBezTo>
                <a:cubicBezTo>
                  <a:pt x="58" y="49"/>
                  <a:pt x="55" y="48"/>
                  <a:pt x="54" y="46"/>
                </a:cubicBezTo>
                <a:cubicBezTo>
                  <a:pt x="54" y="44"/>
                  <a:pt x="58" y="44"/>
                  <a:pt x="60" y="39"/>
                </a:cubicBezTo>
                <a:cubicBezTo>
                  <a:pt x="61" y="38"/>
                  <a:pt x="61" y="38"/>
                  <a:pt x="61" y="37"/>
                </a:cubicBezTo>
                <a:cubicBezTo>
                  <a:pt x="60" y="37"/>
                  <a:pt x="59" y="38"/>
                  <a:pt x="57" y="38"/>
                </a:cubicBezTo>
                <a:cubicBezTo>
                  <a:pt x="52" y="38"/>
                  <a:pt x="48" y="33"/>
                  <a:pt x="48" y="28"/>
                </a:cubicBezTo>
                <a:cubicBezTo>
                  <a:pt x="48" y="22"/>
                  <a:pt x="52" y="18"/>
                  <a:pt x="57" y="18"/>
                </a:cubicBezTo>
                <a:cubicBezTo>
                  <a:pt x="61" y="18"/>
                  <a:pt x="64" y="20"/>
                  <a:pt x="66" y="23"/>
                </a:cubicBezTo>
                <a:cubicBezTo>
                  <a:pt x="67" y="24"/>
                  <a:pt x="68" y="27"/>
                  <a:pt x="68" y="31"/>
                </a:cubicBezTo>
                <a:moveTo>
                  <a:pt x="45" y="31"/>
                </a:moveTo>
                <a:cubicBezTo>
                  <a:pt x="45" y="40"/>
                  <a:pt x="41" y="46"/>
                  <a:pt x="38" y="48"/>
                </a:cubicBezTo>
                <a:cubicBezTo>
                  <a:pt x="35" y="49"/>
                  <a:pt x="32" y="48"/>
                  <a:pt x="31" y="46"/>
                </a:cubicBezTo>
                <a:cubicBezTo>
                  <a:pt x="31" y="44"/>
                  <a:pt x="35" y="44"/>
                  <a:pt x="37" y="39"/>
                </a:cubicBezTo>
                <a:cubicBezTo>
                  <a:pt x="38" y="38"/>
                  <a:pt x="38" y="38"/>
                  <a:pt x="38" y="37"/>
                </a:cubicBezTo>
                <a:cubicBezTo>
                  <a:pt x="37" y="37"/>
                  <a:pt x="36" y="38"/>
                  <a:pt x="34" y="38"/>
                </a:cubicBezTo>
                <a:cubicBezTo>
                  <a:pt x="29" y="38"/>
                  <a:pt x="25" y="33"/>
                  <a:pt x="25" y="28"/>
                </a:cubicBezTo>
                <a:cubicBezTo>
                  <a:pt x="25" y="22"/>
                  <a:pt x="29" y="18"/>
                  <a:pt x="34" y="18"/>
                </a:cubicBezTo>
                <a:cubicBezTo>
                  <a:pt x="38" y="18"/>
                  <a:pt x="41" y="20"/>
                  <a:pt x="43" y="23"/>
                </a:cubicBezTo>
                <a:cubicBezTo>
                  <a:pt x="44" y="24"/>
                  <a:pt x="45" y="27"/>
                  <a:pt x="45" y="31"/>
                </a:cubicBezTo>
                <a:moveTo>
                  <a:pt x="98" y="33"/>
                </a:moveTo>
                <a:cubicBezTo>
                  <a:pt x="98" y="5"/>
                  <a:pt x="64" y="0"/>
                  <a:pt x="49" y="1"/>
                </a:cubicBezTo>
                <a:cubicBezTo>
                  <a:pt x="19" y="2"/>
                  <a:pt x="0" y="13"/>
                  <a:pt x="0" y="32"/>
                </a:cubicBezTo>
                <a:cubicBezTo>
                  <a:pt x="0" y="54"/>
                  <a:pt x="13" y="58"/>
                  <a:pt x="30" y="65"/>
                </a:cubicBezTo>
                <a:cubicBezTo>
                  <a:pt x="47" y="72"/>
                  <a:pt x="77" y="88"/>
                  <a:pt x="77" y="88"/>
                </a:cubicBezTo>
                <a:cubicBezTo>
                  <a:pt x="66" y="65"/>
                  <a:pt x="66" y="65"/>
                  <a:pt x="66" y="65"/>
                </a:cubicBezTo>
                <a:cubicBezTo>
                  <a:pt x="66" y="65"/>
                  <a:pt x="99" y="61"/>
                  <a:pt x="98" y="33"/>
                </a:cubicBezTo>
              </a:path>
            </a:pathLst>
          </a:custGeom>
          <a:solidFill>
            <a:srgbClr val="F5F4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69"/>
          <p:cNvSpPr/>
          <p:nvPr/>
        </p:nvSpPr>
        <p:spPr>
          <a:xfrm>
            <a:off x="4866566" y="1337117"/>
            <a:ext cx="3647197" cy="1234634"/>
          </a:xfrm>
          <a:prstGeom prst="rect">
            <a:avLst/>
          </a:prstGeom>
          <a:noFill/>
          <a:ln w="19050">
            <a:solidFill>
              <a:schemeClr val="bg2"/>
            </a:solid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tx1"/>
              </a:solidFill>
              <a:latin typeface="Arial"/>
              <a:ea typeface="Arial"/>
              <a:cs typeface="Arial"/>
              <a:sym typeface="Arial"/>
            </a:endParaRPr>
          </a:p>
        </p:txBody>
      </p:sp>
      <p:sp>
        <p:nvSpPr>
          <p:cNvPr id="6" name="כותרת 5"/>
          <p:cNvSpPr>
            <a:spLocks noGrp="1"/>
          </p:cNvSpPr>
          <p:nvPr>
            <p:ph type="title" idx="4294967295"/>
          </p:nvPr>
        </p:nvSpPr>
        <p:spPr>
          <a:xfrm>
            <a:off x="700764" y="288446"/>
            <a:ext cx="7886700" cy="993775"/>
          </a:xfrm>
        </p:spPr>
        <p:txBody>
          <a:bodyPr>
            <a:normAutofit/>
          </a:bodyPr>
          <a:lstStyle/>
          <a:p>
            <a:pPr algn="r" rtl="1"/>
            <a:r>
              <a:rPr lang="he-IL" spc="-150" dirty="0">
                <a:solidFill>
                  <a:schemeClr val="bg2"/>
                </a:solidFill>
                <a:latin typeface="+mj-lt"/>
                <a:cs typeface="+mn-cs"/>
              </a:rPr>
              <a:t>רשות החדשנות על </a:t>
            </a:r>
            <a:r>
              <a:rPr lang="he-IL" spc="-150" dirty="0">
                <a:solidFill>
                  <a:schemeClr val="accent1"/>
                </a:solidFill>
                <a:latin typeface="+mj-lt"/>
                <a:cs typeface="+mn-cs"/>
              </a:rPr>
              <a:t>קצה </a:t>
            </a:r>
            <a:r>
              <a:rPr lang="he-IL" spc="-150" dirty="0" smtClean="0">
                <a:solidFill>
                  <a:schemeClr val="accent1"/>
                </a:solidFill>
                <a:latin typeface="+mj-lt"/>
                <a:cs typeface="+mn-cs"/>
              </a:rPr>
              <a:t>המזלג</a:t>
            </a:r>
            <a:endParaRPr lang="he-IL" spc="-150" dirty="0">
              <a:solidFill>
                <a:schemeClr val="accent1"/>
              </a:solidFill>
              <a:latin typeface="+mj-lt"/>
              <a:cs typeface="+mn-cs"/>
            </a:endParaRPr>
          </a:p>
        </p:txBody>
      </p:sp>
      <p:sp>
        <p:nvSpPr>
          <p:cNvPr id="1097" name="Google Shape;1097;p69"/>
          <p:cNvSpPr txBox="1"/>
          <p:nvPr/>
        </p:nvSpPr>
        <p:spPr>
          <a:xfrm>
            <a:off x="4667691" y="1544631"/>
            <a:ext cx="3566400" cy="992700"/>
          </a:xfrm>
          <a:prstGeom prst="rect">
            <a:avLst/>
          </a:prstGeom>
          <a:noFill/>
          <a:ln>
            <a:noFill/>
          </a:ln>
        </p:spPr>
        <p:txBody>
          <a:bodyPr spcFirstLastPara="1" wrap="square" lIns="68575" tIns="34275" rIns="68575" bIns="34275" anchor="t" anchorCtr="0">
            <a:normAutofit/>
          </a:bodyPr>
          <a:lstStyle/>
          <a:p>
            <a:pPr marL="0" marR="0" lvl="0" indent="0" algn="r" rtl="1">
              <a:lnSpc>
                <a:spcPct val="80000"/>
              </a:lnSpc>
              <a:spcBef>
                <a:spcPts val="0"/>
              </a:spcBef>
              <a:spcAft>
                <a:spcPts val="0"/>
              </a:spcAft>
              <a:buClr>
                <a:schemeClr val="lt1"/>
              </a:buClr>
              <a:buSzPts val="2700"/>
              <a:buFont typeface="Arial"/>
              <a:buNone/>
            </a:pPr>
            <a:r>
              <a:rPr lang="en" sz="2000" b="1" i="0" u="none" strike="noStrike" cap="none" dirty="0">
                <a:solidFill>
                  <a:schemeClr val="accent1"/>
                </a:solidFill>
                <a:latin typeface="Arial"/>
                <a:ea typeface="Arial"/>
                <a:cs typeface="Arial"/>
                <a:sym typeface="Arial"/>
              </a:rPr>
              <a:t>המשימה:</a:t>
            </a:r>
            <a:r>
              <a:rPr lang="en" sz="2000" b="0" i="0" u="none" strike="noStrike" cap="none" dirty="0">
                <a:solidFill>
                  <a:schemeClr val="bg2"/>
                </a:solidFill>
                <a:latin typeface="Arial"/>
                <a:ea typeface="Arial"/>
                <a:cs typeface="Arial"/>
                <a:sym typeface="Arial"/>
              </a:rPr>
              <a:t/>
            </a:r>
            <a:br>
              <a:rPr lang="en" sz="2000" b="0" i="0" u="none" strike="noStrike" cap="none" dirty="0">
                <a:solidFill>
                  <a:schemeClr val="bg2"/>
                </a:solidFill>
                <a:latin typeface="Arial"/>
                <a:ea typeface="Arial"/>
                <a:cs typeface="Arial"/>
                <a:sym typeface="Arial"/>
              </a:rPr>
            </a:br>
            <a:r>
              <a:rPr lang="en" sz="2000" b="0" i="0" u="none" strike="noStrike" cap="none" dirty="0">
                <a:solidFill>
                  <a:schemeClr val="bg2"/>
                </a:solidFill>
                <a:latin typeface="Arial"/>
                <a:ea typeface="Arial"/>
                <a:cs typeface="Arial"/>
                <a:sym typeface="Arial"/>
              </a:rPr>
              <a:t>קידום חדשנות כמנוף לצמיחה כלכלית מכלילה ובת קיימא</a:t>
            </a:r>
            <a:endParaRPr sz="2000" b="0" i="0" u="none" strike="noStrike" cap="none" dirty="0">
              <a:solidFill>
                <a:schemeClr val="bg2"/>
              </a:solidFill>
              <a:latin typeface="Arial"/>
              <a:ea typeface="Arial"/>
              <a:cs typeface="Arial"/>
              <a:sym typeface="Arial"/>
            </a:endParaRPr>
          </a:p>
        </p:txBody>
      </p:sp>
      <p:sp>
        <p:nvSpPr>
          <p:cNvPr id="1099" name="Google Shape;1099;p69"/>
          <p:cNvSpPr txBox="1"/>
          <p:nvPr/>
        </p:nvSpPr>
        <p:spPr>
          <a:xfrm>
            <a:off x="3077887" y="1991098"/>
            <a:ext cx="1503000" cy="475484"/>
          </a:xfrm>
          <a:prstGeom prst="rect">
            <a:avLst/>
          </a:prstGeom>
          <a:noFill/>
          <a:ln>
            <a:noFill/>
          </a:ln>
        </p:spPr>
        <p:txBody>
          <a:bodyPr spcFirstLastPara="1" wrap="square" lIns="68575" tIns="34275" rIns="68575" bIns="34275" anchor="t" anchorCtr="0">
            <a:spAutoFit/>
          </a:bodyPr>
          <a:lstStyle/>
          <a:p>
            <a:pPr marL="0" marR="0" lvl="0" indent="0" algn="ctr" rtl="1">
              <a:lnSpc>
                <a:spcPct val="80000"/>
              </a:lnSpc>
              <a:spcBef>
                <a:spcPts val="0"/>
              </a:spcBef>
              <a:spcAft>
                <a:spcPts val="0"/>
              </a:spcAft>
              <a:buNone/>
            </a:pPr>
            <a:r>
              <a:rPr lang="en" sz="1100" b="1" i="0" u="none" strike="noStrike" cap="none" dirty="0" smtClean="0">
                <a:solidFill>
                  <a:schemeClr val="tx1"/>
                </a:solidFill>
                <a:sym typeface="Arial"/>
              </a:rPr>
              <a:t>1.73</a:t>
            </a:r>
            <a:r>
              <a:rPr lang="he-IL" sz="1100" dirty="0">
                <a:solidFill>
                  <a:schemeClr val="tx1"/>
                </a:solidFill>
              </a:rPr>
              <a:t> </a:t>
            </a:r>
            <a:r>
              <a:rPr lang="en" sz="1100" b="0" i="0" u="none" strike="noStrike" cap="none" dirty="0" smtClean="0">
                <a:solidFill>
                  <a:schemeClr val="tx1"/>
                </a:solidFill>
                <a:sym typeface="Arial"/>
              </a:rPr>
              <a:t>מיליארד </a:t>
            </a:r>
            <a:r>
              <a:rPr lang="en" sz="1100" b="0" i="0" u="none" strike="noStrike" cap="none" dirty="0">
                <a:solidFill>
                  <a:schemeClr val="tx1"/>
                </a:solidFill>
                <a:sym typeface="Arial"/>
              </a:rPr>
              <a:t>ש"ח</a:t>
            </a:r>
            <a:endParaRPr sz="1100" dirty="0">
              <a:solidFill>
                <a:schemeClr val="tx1"/>
              </a:solidFill>
            </a:endParaRPr>
          </a:p>
          <a:p>
            <a:pPr marL="0" marR="0" lvl="0" indent="0" algn="ctr" rtl="1">
              <a:lnSpc>
                <a:spcPct val="80000"/>
              </a:lnSpc>
              <a:spcBef>
                <a:spcPts val="0"/>
              </a:spcBef>
              <a:spcAft>
                <a:spcPts val="0"/>
              </a:spcAft>
              <a:buNone/>
            </a:pPr>
            <a:r>
              <a:rPr lang="en" sz="1100" b="0" i="0" u="none" strike="noStrike" cap="none" dirty="0">
                <a:solidFill>
                  <a:schemeClr val="tx1"/>
                </a:solidFill>
                <a:sym typeface="Arial"/>
              </a:rPr>
              <a:t>תקציב שנתי</a:t>
            </a:r>
            <a:endParaRPr sz="1100" dirty="0">
              <a:solidFill>
                <a:schemeClr val="tx1"/>
              </a:solidFill>
            </a:endParaRPr>
          </a:p>
          <a:p>
            <a:pPr marL="0" marR="0" lvl="0" indent="0" algn="ctr" rtl="1">
              <a:lnSpc>
                <a:spcPct val="80000"/>
              </a:lnSpc>
              <a:spcBef>
                <a:spcPts val="0"/>
              </a:spcBef>
              <a:spcAft>
                <a:spcPts val="0"/>
              </a:spcAft>
              <a:buNone/>
            </a:pPr>
            <a:endParaRPr sz="1100" b="0" i="0" u="none" strike="noStrike" cap="none" dirty="0">
              <a:solidFill>
                <a:schemeClr val="tx1"/>
              </a:solidFill>
              <a:sym typeface="Arial"/>
            </a:endParaRPr>
          </a:p>
        </p:txBody>
      </p:sp>
      <p:sp>
        <p:nvSpPr>
          <p:cNvPr id="1101" name="Google Shape;1101;p69"/>
          <p:cNvSpPr/>
          <p:nvPr/>
        </p:nvSpPr>
        <p:spPr>
          <a:xfrm>
            <a:off x="3635989" y="1420877"/>
            <a:ext cx="483887" cy="441897"/>
          </a:xfrm>
          <a:custGeom>
            <a:avLst/>
            <a:gdLst/>
            <a:ahLst/>
            <a:cxnLst/>
            <a:rect l="l" t="t" r="r" b="b"/>
            <a:pathLst>
              <a:path w="102" h="93" extrusionOk="0">
                <a:moveTo>
                  <a:pt x="102" y="27"/>
                </a:moveTo>
                <a:cubicBezTo>
                  <a:pt x="102" y="66"/>
                  <a:pt x="102" y="66"/>
                  <a:pt x="102" y="66"/>
                </a:cubicBezTo>
                <a:cubicBezTo>
                  <a:pt x="102" y="81"/>
                  <a:pt x="79" y="93"/>
                  <a:pt x="51" y="93"/>
                </a:cubicBezTo>
                <a:cubicBezTo>
                  <a:pt x="48" y="93"/>
                  <a:pt x="45" y="93"/>
                  <a:pt x="42" y="93"/>
                </a:cubicBezTo>
                <a:cubicBezTo>
                  <a:pt x="42" y="54"/>
                  <a:pt x="42" y="54"/>
                  <a:pt x="42" y="54"/>
                </a:cubicBezTo>
                <a:cubicBezTo>
                  <a:pt x="45" y="54"/>
                  <a:pt x="48" y="54"/>
                  <a:pt x="51" y="54"/>
                </a:cubicBezTo>
                <a:cubicBezTo>
                  <a:pt x="79" y="54"/>
                  <a:pt x="102" y="42"/>
                  <a:pt x="102" y="27"/>
                </a:cubicBezTo>
                <a:cubicBezTo>
                  <a:pt x="102" y="13"/>
                  <a:pt x="79" y="0"/>
                  <a:pt x="51" y="0"/>
                </a:cubicBezTo>
                <a:cubicBezTo>
                  <a:pt x="23" y="0"/>
                  <a:pt x="0" y="13"/>
                  <a:pt x="0" y="27"/>
                </a:cubicBezTo>
                <a:cubicBezTo>
                  <a:pt x="0" y="30"/>
                  <a:pt x="0" y="32"/>
                  <a:pt x="2" y="35"/>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02" name="Google Shape;1102;p69"/>
          <p:cNvSpPr/>
          <p:nvPr/>
        </p:nvSpPr>
        <p:spPr>
          <a:xfrm>
            <a:off x="3563996" y="1602835"/>
            <a:ext cx="137967" cy="269937"/>
          </a:xfrm>
          <a:custGeom>
            <a:avLst/>
            <a:gdLst/>
            <a:ahLst/>
            <a:cxnLst/>
            <a:rect l="l" t="t" r="r" b="b"/>
            <a:pathLst>
              <a:path w="29" h="57" extrusionOk="0">
                <a:moveTo>
                  <a:pt x="0" y="0"/>
                </a:moveTo>
                <a:cubicBezTo>
                  <a:pt x="0" y="0"/>
                  <a:pt x="7" y="16"/>
                  <a:pt x="29" y="24"/>
                </a:cubicBezTo>
                <a:cubicBezTo>
                  <a:pt x="29" y="57"/>
                  <a:pt x="29" y="57"/>
                  <a:pt x="29" y="57"/>
                </a:cubicBezTo>
                <a:cubicBezTo>
                  <a:pt x="7" y="49"/>
                  <a:pt x="0" y="33"/>
                  <a:pt x="0" y="33"/>
                </a:cubicBezTo>
                <a:lnTo>
                  <a:pt x="0" y="0"/>
                </a:lnTo>
                <a:close/>
              </a:path>
            </a:pathLst>
          </a:custGeom>
          <a:solidFill>
            <a:schemeClr val="accent1"/>
          </a:solid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cxnSp>
        <p:nvCxnSpPr>
          <p:cNvPr id="1103" name="Google Shape;1103;p69"/>
          <p:cNvCxnSpPr/>
          <p:nvPr/>
        </p:nvCxnSpPr>
        <p:spPr>
          <a:xfrm rot="10800000" flipH="1">
            <a:off x="3563999" y="1548801"/>
            <a:ext cx="309849" cy="54035"/>
          </a:xfrm>
          <a:prstGeom prst="straightConnector1">
            <a:avLst/>
          </a:prstGeom>
          <a:noFill/>
          <a:ln w="19050" cap="rnd" cmpd="sng">
            <a:solidFill>
              <a:schemeClr val="bg2"/>
            </a:solidFill>
            <a:prstDash val="solid"/>
            <a:round/>
            <a:headEnd type="none" w="med" len="med"/>
            <a:tailEnd type="none" w="med" len="med"/>
          </a:ln>
        </p:spPr>
      </p:cxnSp>
      <p:cxnSp>
        <p:nvCxnSpPr>
          <p:cNvPr id="1104" name="Google Shape;1104;p69"/>
          <p:cNvCxnSpPr/>
          <p:nvPr/>
        </p:nvCxnSpPr>
        <p:spPr>
          <a:xfrm flipH="1">
            <a:off x="3701995" y="1548847"/>
            <a:ext cx="171929" cy="167772"/>
          </a:xfrm>
          <a:prstGeom prst="straightConnector1">
            <a:avLst/>
          </a:prstGeom>
          <a:noFill/>
          <a:ln w="19050" cap="rnd" cmpd="sng">
            <a:solidFill>
              <a:schemeClr val="bg2"/>
            </a:solidFill>
            <a:prstDash val="solid"/>
            <a:round/>
            <a:headEnd type="none" w="med" len="med"/>
            <a:tailEnd type="none" w="med" len="med"/>
          </a:ln>
        </p:spPr>
      </p:cxnSp>
      <p:cxnSp>
        <p:nvCxnSpPr>
          <p:cNvPr id="1105" name="Google Shape;1105;p69"/>
          <p:cNvCxnSpPr/>
          <p:nvPr/>
        </p:nvCxnSpPr>
        <p:spPr>
          <a:xfrm flipH="1">
            <a:off x="3701797" y="1786788"/>
            <a:ext cx="86153" cy="86153"/>
          </a:xfrm>
          <a:prstGeom prst="straightConnector1">
            <a:avLst/>
          </a:prstGeom>
          <a:noFill/>
          <a:ln w="19050" cap="flat" cmpd="sng">
            <a:solidFill>
              <a:schemeClr val="bg2"/>
            </a:solidFill>
            <a:prstDash val="solid"/>
            <a:round/>
            <a:headEnd type="none" w="med" len="med"/>
            <a:tailEnd type="none" w="med" len="med"/>
          </a:ln>
        </p:spPr>
      </p:cxnSp>
      <p:cxnSp>
        <p:nvCxnSpPr>
          <p:cNvPr id="1106" name="Google Shape;1106;p69"/>
          <p:cNvCxnSpPr/>
          <p:nvPr/>
        </p:nvCxnSpPr>
        <p:spPr>
          <a:xfrm flipH="1">
            <a:off x="3835770" y="1548827"/>
            <a:ext cx="38164" cy="123940"/>
          </a:xfrm>
          <a:prstGeom prst="straightConnector1">
            <a:avLst/>
          </a:prstGeom>
          <a:noFill/>
          <a:ln w="19050" cap="rnd" cmpd="sng">
            <a:solidFill>
              <a:schemeClr val="bg2"/>
            </a:solidFill>
            <a:prstDash val="solid"/>
            <a:round/>
            <a:headEnd type="none" w="med" len="med"/>
            <a:tailEnd type="none" w="med" len="med"/>
          </a:ln>
        </p:spPr>
      </p:cxnSp>
      <p:sp>
        <p:nvSpPr>
          <p:cNvPr id="1108" name="Google Shape;1108;p69"/>
          <p:cNvSpPr txBox="1"/>
          <p:nvPr/>
        </p:nvSpPr>
        <p:spPr>
          <a:xfrm>
            <a:off x="1115462" y="1991099"/>
            <a:ext cx="1631700" cy="475484"/>
          </a:xfrm>
          <a:prstGeom prst="rect">
            <a:avLst/>
          </a:prstGeom>
          <a:noFill/>
          <a:ln>
            <a:noFill/>
          </a:ln>
        </p:spPr>
        <p:txBody>
          <a:bodyPr spcFirstLastPara="1" wrap="square" lIns="68575" tIns="34275" rIns="68575" bIns="34275" anchor="t" anchorCtr="0">
            <a:spAutoFit/>
          </a:bodyPr>
          <a:lstStyle/>
          <a:p>
            <a:pPr marL="0" marR="0" lvl="0" indent="0" algn="ctr" rtl="1">
              <a:lnSpc>
                <a:spcPct val="80000"/>
              </a:lnSpc>
              <a:spcBef>
                <a:spcPts val="0"/>
              </a:spcBef>
              <a:spcAft>
                <a:spcPts val="0"/>
              </a:spcAft>
              <a:buNone/>
            </a:pPr>
            <a:r>
              <a:rPr lang="en" sz="1100" b="1" dirty="0">
                <a:solidFill>
                  <a:schemeClr val="tx1"/>
                </a:solidFill>
                <a:sym typeface="Arial"/>
              </a:rPr>
              <a:t>2951</a:t>
            </a:r>
            <a:r>
              <a:rPr lang="en" sz="1100" dirty="0">
                <a:solidFill>
                  <a:schemeClr val="tx1"/>
                </a:solidFill>
                <a:sym typeface="Arial"/>
              </a:rPr>
              <a:t> </a:t>
            </a:r>
            <a:r>
              <a:rPr lang="he-IL" sz="1100" dirty="0" smtClean="0">
                <a:solidFill>
                  <a:schemeClr val="tx1"/>
                </a:solidFill>
                <a:sym typeface="Arial"/>
              </a:rPr>
              <a:t> </a:t>
            </a:r>
            <a:r>
              <a:rPr lang="en" sz="1100" dirty="0" smtClean="0">
                <a:solidFill>
                  <a:schemeClr val="tx1"/>
                </a:solidFill>
                <a:sym typeface="Arial"/>
              </a:rPr>
              <a:t>בקשות </a:t>
            </a:r>
            <a:r>
              <a:rPr lang="en" sz="1100" dirty="0">
                <a:solidFill>
                  <a:schemeClr val="tx1"/>
                </a:solidFill>
                <a:sym typeface="Arial"/>
              </a:rPr>
              <a:t/>
            </a:r>
            <a:br>
              <a:rPr lang="en" sz="1100" dirty="0">
                <a:solidFill>
                  <a:schemeClr val="tx1"/>
                </a:solidFill>
                <a:sym typeface="Arial"/>
              </a:rPr>
            </a:br>
            <a:r>
              <a:rPr lang="en" sz="1100" dirty="0">
                <a:solidFill>
                  <a:schemeClr val="tx1"/>
                </a:solidFill>
                <a:sym typeface="Arial"/>
              </a:rPr>
              <a:t>בשנה</a:t>
            </a:r>
            <a:r>
              <a:rPr lang="en" sz="1100" dirty="0" smtClean="0">
                <a:solidFill>
                  <a:schemeClr val="tx1"/>
                </a:solidFill>
                <a:sym typeface="Arial"/>
              </a:rPr>
              <a:t>,</a:t>
            </a:r>
            <a:r>
              <a:rPr lang="he-IL" sz="1100" dirty="0" smtClean="0">
                <a:solidFill>
                  <a:schemeClr val="tx1"/>
                </a:solidFill>
                <a:sym typeface="Arial"/>
              </a:rPr>
              <a:t> </a:t>
            </a:r>
            <a:r>
              <a:rPr lang="en" sz="1100" dirty="0" smtClean="0">
                <a:solidFill>
                  <a:schemeClr val="tx1"/>
                </a:solidFill>
                <a:sym typeface="Arial"/>
              </a:rPr>
              <a:t>כ</a:t>
            </a:r>
            <a:r>
              <a:rPr lang="he-IL" sz="1100" dirty="0" smtClean="0">
                <a:solidFill>
                  <a:schemeClr val="tx1"/>
                </a:solidFill>
                <a:sym typeface="Arial"/>
              </a:rPr>
              <a:t>-</a:t>
            </a:r>
            <a:r>
              <a:rPr lang="en" sz="1100" dirty="0" smtClean="0">
                <a:solidFill>
                  <a:schemeClr val="tx1"/>
                </a:solidFill>
                <a:sym typeface="Arial"/>
              </a:rPr>
              <a:t>38</a:t>
            </a:r>
            <a:r>
              <a:rPr lang="en" sz="1100" dirty="0">
                <a:solidFill>
                  <a:schemeClr val="tx1"/>
                </a:solidFill>
                <a:sym typeface="Arial"/>
              </a:rPr>
              <a:t>%</a:t>
            </a:r>
            <a:br>
              <a:rPr lang="en" sz="1100" dirty="0">
                <a:solidFill>
                  <a:schemeClr val="tx1"/>
                </a:solidFill>
                <a:sym typeface="Arial"/>
              </a:rPr>
            </a:br>
            <a:r>
              <a:rPr lang="en" sz="1100" dirty="0">
                <a:solidFill>
                  <a:schemeClr val="tx1"/>
                </a:solidFill>
                <a:sym typeface="Arial"/>
              </a:rPr>
              <a:t>מאושרות</a:t>
            </a:r>
            <a:endParaRPr sz="1100" dirty="0">
              <a:solidFill>
                <a:schemeClr val="tx1"/>
              </a:solidFill>
            </a:endParaRPr>
          </a:p>
        </p:txBody>
      </p:sp>
      <p:sp>
        <p:nvSpPr>
          <p:cNvPr id="1110" name="Google Shape;1110;p69"/>
          <p:cNvSpPr/>
          <p:nvPr/>
        </p:nvSpPr>
        <p:spPr>
          <a:xfrm>
            <a:off x="1709818" y="1370453"/>
            <a:ext cx="411905" cy="545873"/>
          </a:xfrm>
          <a:custGeom>
            <a:avLst/>
            <a:gdLst/>
            <a:ahLst/>
            <a:cxnLst/>
            <a:rect l="l" t="t" r="r" b="b"/>
            <a:pathLst>
              <a:path w="87" h="115" extrusionOk="0">
                <a:moveTo>
                  <a:pt x="87" y="29"/>
                </a:moveTo>
                <a:cubicBezTo>
                  <a:pt x="87" y="8"/>
                  <a:pt x="87" y="8"/>
                  <a:pt x="87" y="8"/>
                </a:cubicBezTo>
                <a:cubicBezTo>
                  <a:pt x="87" y="3"/>
                  <a:pt x="83" y="0"/>
                  <a:pt x="79" y="0"/>
                </a:cubicBezTo>
                <a:cubicBezTo>
                  <a:pt x="23" y="0"/>
                  <a:pt x="23" y="0"/>
                  <a:pt x="23" y="0"/>
                </a:cubicBezTo>
                <a:cubicBezTo>
                  <a:pt x="0" y="19"/>
                  <a:pt x="0" y="19"/>
                  <a:pt x="0" y="19"/>
                </a:cubicBezTo>
                <a:cubicBezTo>
                  <a:pt x="0" y="107"/>
                  <a:pt x="0" y="107"/>
                  <a:pt x="0" y="107"/>
                </a:cubicBezTo>
                <a:cubicBezTo>
                  <a:pt x="0" y="112"/>
                  <a:pt x="4" y="115"/>
                  <a:pt x="8" y="115"/>
                </a:cubicBezTo>
                <a:cubicBezTo>
                  <a:pt x="79" y="115"/>
                  <a:pt x="79" y="115"/>
                  <a:pt x="79" y="115"/>
                </a:cubicBezTo>
                <a:cubicBezTo>
                  <a:pt x="83" y="115"/>
                  <a:pt x="87" y="112"/>
                  <a:pt x="87" y="107"/>
                </a:cubicBezTo>
                <a:cubicBezTo>
                  <a:pt x="87" y="102"/>
                  <a:pt x="87" y="102"/>
                  <a:pt x="87" y="102"/>
                </a:cubicBezTo>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bg2"/>
              </a:solidFill>
              <a:latin typeface="Arial"/>
              <a:ea typeface="Arial"/>
              <a:cs typeface="Arial"/>
              <a:sym typeface="Arial"/>
            </a:endParaRPr>
          </a:p>
        </p:txBody>
      </p:sp>
      <p:sp>
        <p:nvSpPr>
          <p:cNvPr id="1111" name="Google Shape;1111;p69"/>
          <p:cNvSpPr/>
          <p:nvPr/>
        </p:nvSpPr>
        <p:spPr>
          <a:xfrm>
            <a:off x="1779804" y="1374452"/>
            <a:ext cx="71983" cy="119972"/>
          </a:xfrm>
          <a:custGeom>
            <a:avLst/>
            <a:gdLst/>
            <a:ahLst/>
            <a:cxnLst/>
            <a:rect l="l" t="t" r="r" b="b"/>
            <a:pathLst>
              <a:path w="36" h="60" extrusionOk="0">
                <a:moveTo>
                  <a:pt x="36" y="0"/>
                </a:moveTo>
                <a:lnTo>
                  <a:pt x="36" y="60"/>
                </a:lnTo>
                <a:lnTo>
                  <a:pt x="0" y="60"/>
                </a:lnTo>
              </a:path>
            </a:pathLst>
          </a:custGeom>
          <a:noFill/>
          <a:ln w="19050" cap="flat" cmpd="sng">
            <a:solidFill>
              <a:schemeClr val="bg2"/>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bg2"/>
              </a:solidFill>
              <a:latin typeface="Arial"/>
              <a:ea typeface="Arial"/>
              <a:cs typeface="Arial"/>
              <a:sym typeface="Arial"/>
            </a:endParaRPr>
          </a:p>
        </p:txBody>
      </p:sp>
      <p:sp>
        <p:nvSpPr>
          <p:cNvPr id="1112" name="Google Shape;1112;p69"/>
          <p:cNvSpPr/>
          <p:nvPr/>
        </p:nvSpPr>
        <p:spPr>
          <a:xfrm>
            <a:off x="2021744" y="1550411"/>
            <a:ext cx="261861" cy="261900"/>
          </a:xfrm>
          <a:prstGeom prst="ellipse">
            <a:avLst/>
          </a:prstGeom>
          <a:solidFill>
            <a:schemeClr val="accent1"/>
          </a:solid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bg2"/>
              </a:solidFill>
              <a:latin typeface="Arial"/>
              <a:ea typeface="Arial"/>
              <a:cs typeface="Arial"/>
              <a:sym typeface="Arial"/>
            </a:endParaRPr>
          </a:p>
        </p:txBody>
      </p:sp>
      <p:sp>
        <p:nvSpPr>
          <p:cNvPr id="1113" name="Google Shape;1113;p69"/>
          <p:cNvSpPr/>
          <p:nvPr/>
        </p:nvSpPr>
        <p:spPr>
          <a:xfrm>
            <a:off x="2093738" y="1630392"/>
            <a:ext cx="123971" cy="91978"/>
          </a:xfrm>
          <a:custGeom>
            <a:avLst/>
            <a:gdLst/>
            <a:ahLst/>
            <a:cxnLst/>
            <a:rect l="l" t="t" r="r" b="b"/>
            <a:pathLst>
              <a:path w="62" h="46" extrusionOk="0">
                <a:moveTo>
                  <a:pt x="0" y="24"/>
                </a:moveTo>
                <a:lnTo>
                  <a:pt x="26" y="46"/>
                </a:lnTo>
                <a:lnTo>
                  <a:pt x="62" y="0"/>
                </a:lnTo>
              </a:path>
            </a:pathLst>
          </a:custGeom>
          <a:noFill/>
          <a:ln w="19050" cap="flat" cmpd="sng">
            <a:solidFill>
              <a:schemeClr val="bg2"/>
            </a:solidFill>
            <a:prstDash val="solid"/>
            <a:miter lim="800000"/>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bg2"/>
              </a:solidFill>
              <a:latin typeface="Arial"/>
              <a:ea typeface="Arial"/>
              <a:cs typeface="Arial"/>
              <a:sym typeface="Arial"/>
            </a:endParaRPr>
          </a:p>
        </p:txBody>
      </p:sp>
      <p:cxnSp>
        <p:nvCxnSpPr>
          <p:cNvPr id="1114" name="Google Shape;1114;p69"/>
          <p:cNvCxnSpPr/>
          <p:nvPr/>
        </p:nvCxnSpPr>
        <p:spPr>
          <a:xfrm>
            <a:off x="1855791" y="1646388"/>
            <a:ext cx="128096" cy="0"/>
          </a:xfrm>
          <a:prstGeom prst="straightConnector1">
            <a:avLst/>
          </a:prstGeom>
          <a:noFill/>
          <a:ln w="19050" cap="flat" cmpd="sng">
            <a:solidFill>
              <a:schemeClr val="bg2"/>
            </a:solidFill>
            <a:prstDash val="solid"/>
            <a:miter lim="800000"/>
            <a:headEnd type="none" w="med" len="med"/>
            <a:tailEnd type="none" w="med" len="med"/>
          </a:ln>
        </p:spPr>
      </p:cxnSp>
      <p:cxnSp>
        <p:nvCxnSpPr>
          <p:cNvPr id="1115" name="Google Shape;1115;p69"/>
          <p:cNvCxnSpPr/>
          <p:nvPr/>
        </p:nvCxnSpPr>
        <p:spPr>
          <a:xfrm>
            <a:off x="1855773" y="1722371"/>
            <a:ext cx="128096" cy="0"/>
          </a:xfrm>
          <a:prstGeom prst="straightConnector1">
            <a:avLst/>
          </a:prstGeom>
          <a:noFill/>
          <a:ln w="19050" cap="flat" cmpd="sng">
            <a:solidFill>
              <a:schemeClr val="bg2"/>
            </a:solidFill>
            <a:prstDash val="solid"/>
            <a:miter lim="800000"/>
            <a:headEnd type="none" w="med" len="med"/>
            <a:tailEnd type="none" w="med" len="med"/>
          </a:ln>
        </p:spPr>
      </p:cxnSp>
      <p:cxnSp>
        <p:nvCxnSpPr>
          <p:cNvPr id="1116" name="Google Shape;1116;p69"/>
          <p:cNvCxnSpPr/>
          <p:nvPr/>
        </p:nvCxnSpPr>
        <p:spPr>
          <a:xfrm>
            <a:off x="1855780" y="1793562"/>
            <a:ext cx="146990" cy="0"/>
          </a:xfrm>
          <a:prstGeom prst="straightConnector1">
            <a:avLst/>
          </a:prstGeom>
          <a:noFill/>
          <a:ln w="19050" cap="flat" cmpd="sng">
            <a:solidFill>
              <a:schemeClr val="bg2"/>
            </a:solidFill>
            <a:prstDash val="solid"/>
            <a:miter lim="800000"/>
            <a:headEnd type="none" w="med" len="med"/>
            <a:tailEnd type="none" w="med" len="med"/>
          </a:ln>
        </p:spPr>
      </p:cxnSp>
      <p:sp>
        <p:nvSpPr>
          <p:cNvPr id="1117" name="Google Shape;1117;p69"/>
          <p:cNvSpPr txBox="1"/>
          <p:nvPr/>
        </p:nvSpPr>
        <p:spPr>
          <a:xfrm>
            <a:off x="839027" y="3552589"/>
            <a:ext cx="2153400" cy="475484"/>
          </a:xfrm>
          <a:prstGeom prst="rect">
            <a:avLst/>
          </a:prstGeom>
          <a:noFill/>
          <a:ln>
            <a:noFill/>
          </a:ln>
        </p:spPr>
        <p:txBody>
          <a:bodyPr spcFirstLastPara="1" wrap="square" lIns="68575" tIns="34275" rIns="68575" bIns="34275" anchor="t" anchorCtr="0">
            <a:spAutoFit/>
          </a:bodyPr>
          <a:lstStyle/>
          <a:p>
            <a:pPr marL="0" marR="0" lvl="0" indent="0" algn="ctr" rtl="1">
              <a:lnSpc>
                <a:spcPct val="80000"/>
              </a:lnSpc>
              <a:spcBef>
                <a:spcPts val="0"/>
              </a:spcBef>
              <a:spcAft>
                <a:spcPts val="0"/>
              </a:spcAft>
              <a:buNone/>
            </a:pPr>
            <a:r>
              <a:rPr lang="en" sz="1100" dirty="0">
                <a:solidFill>
                  <a:schemeClr val="tx1"/>
                </a:solidFill>
                <a:latin typeface="Arial"/>
                <a:ea typeface="Arial"/>
                <a:cs typeface="Arial"/>
                <a:sym typeface="Arial"/>
              </a:rPr>
              <a:t>תמיכה </a:t>
            </a:r>
            <a:r>
              <a:rPr lang="en" sz="1100" b="1" dirty="0">
                <a:solidFill>
                  <a:schemeClr val="tx1"/>
                </a:solidFill>
                <a:latin typeface="Arial"/>
                <a:ea typeface="Arial"/>
                <a:cs typeface="Arial"/>
                <a:sym typeface="Arial"/>
              </a:rPr>
              <a:t>בכלל</a:t>
            </a:r>
            <a:r>
              <a:rPr lang="en" sz="1100" dirty="0">
                <a:solidFill>
                  <a:schemeClr val="tx1"/>
                </a:solidFill>
                <a:latin typeface="Arial"/>
                <a:ea typeface="Arial"/>
                <a:cs typeface="Arial"/>
                <a:sym typeface="Arial"/>
              </a:rPr>
              <a:t/>
            </a:r>
            <a:br>
              <a:rPr lang="en" sz="1100" dirty="0">
                <a:solidFill>
                  <a:schemeClr val="tx1"/>
                </a:solidFill>
                <a:latin typeface="Arial"/>
                <a:ea typeface="Arial"/>
                <a:cs typeface="Arial"/>
                <a:sym typeface="Arial"/>
              </a:rPr>
            </a:br>
            <a:r>
              <a:rPr lang="en" sz="1100" dirty="0">
                <a:solidFill>
                  <a:schemeClr val="tx1"/>
                </a:solidFill>
                <a:latin typeface="Arial"/>
                <a:ea typeface="Arial"/>
                <a:cs typeface="Arial"/>
                <a:sym typeface="Arial"/>
              </a:rPr>
              <a:t>הטכנולוגיות בשיטת</a:t>
            </a:r>
            <a:br>
              <a:rPr lang="en" sz="1100" dirty="0">
                <a:solidFill>
                  <a:schemeClr val="tx1"/>
                </a:solidFill>
                <a:latin typeface="Arial"/>
                <a:ea typeface="Arial"/>
                <a:cs typeface="Arial"/>
                <a:sym typeface="Arial"/>
              </a:rPr>
            </a:br>
            <a:r>
              <a:rPr lang="en" sz="1100" b="1" dirty="0">
                <a:solidFill>
                  <a:schemeClr val="tx1"/>
                </a:solidFill>
                <a:latin typeface="Arial"/>
                <a:ea typeface="Arial"/>
                <a:cs typeface="Arial"/>
                <a:sym typeface="Arial"/>
              </a:rPr>
              <a:t>Bottom-up</a:t>
            </a:r>
            <a:endParaRPr sz="1100" b="1" dirty="0">
              <a:solidFill>
                <a:schemeClr val="tx1"/>
              </a:solidFill>
              <a:latin typeface="Arial"/>
              <a:ea typeface="Arial"/>
              <a:cs typeface="Arial"/>
              <a:sym typeface="Arial"/>
            </a:endParaRPr>
          </a:p>
        </p:txBody>
      </p:sp>
      <p:sp>
        <p:nvSpPr>
          <p:cNvPr id="1119" name="Google Shape;1119;p69"/>
          <p:cNvSpPr/>
          <p:nvPr/>
        </p:nvSpPr>
        <p:spPr>
          <a:xfrm>
            <a:off x="2070086" y="2985702"/>
            <a:ext cx="123976" cy="485907"/>
          </a:xfrm>
          <a:custGeom>
            <a:avLst/>
            <a:gdLst/>
            <a:ahLst/>
            <a:cxnLst/>
            <a:rect l="l" t="t" r="r" b="b"/>
            <a:pathLst>
              <a:path w="26" h="102" extrusionOk="0">
                <a:moveTo>
                  <a:pt x="12" y="34"/>
                </a:moveTo>
                <a:cubicBezTo>
                  <a:pt x="12" y="8"/>
                  <a:pt x="12" y="8"/>
                  <a:pt x="12" y="8"/>
                </a:cubicBezTo>
                <a:cubicBezTo>
                  <a:pt x="12" y="4"/>
                  <a:pt x="15" y="0"/>
                  <a:pt x="19" y="0"/>
                </a:cubicBezTo>
                <a:cubicBezTo>
                  <a:pt x="23" y="0"/>
                  <a:pt x="26" y="4"/>
                  <a:pt x="26" y="8"/>
                </a:cubicBezTo>
                <a:cubicBezTo>
                  <a:pt x="26" y="58"/>
                  <a:pt x="26" y="58"/>
                  <a:pt x="26" y="58"/>
                </a:cubicBezTo>
                <a:cubicBezTo>
                  <a:pt x="3" y="89"/>
                  <a:pt x="3" y="89"/>
                  <a:pt x="3" y="89"/>
                </a:cubicBezTo>
                <a:cubicBezTo>
                  <a:pt x="3" y="89"/>
                  <a:pt x="0" y="91"/>
                  <a:pt x="1" y="102"/>
                </a:cubicBezTo>
              </a:path>
            </a:pathLst>
          </a:custGeom>
          <a:noFill/>
          <a:ln w="19050" cap="flat"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0" name="Google Shape;1120;p69"/>
          <p:cNvSpPr/>
          <p:nvPr/>
        </p:nvSpPr>
        <p:spPr>
          <a:xfrm>
            <a:off x="1948109" y="3175665"/>
            <a:ext cx="207960" cy="295943"/>
          </a:xfrm>
          <a:custGeom>
            <a:avLst/>
            <a:gdLst/>
            <a:ahLst/>
            <a:cxnLst/>
            <a:rect l="l" t="t" r="r" b="b"/>
            <a:pathLst>
              <a:path w="44" h="62" extrusionOk="0">
                <a:moveTo>
                  <a:pt x="0" y="62"/>
                </a:moveTo>
                <a:cubicBezTo>
                  <a:pt x="0" y="39"/>
                  <a:pt x="0" y="39"/>
                  <a:pt x="0" y="39"/>
                </a:cubicBezTo>
                <a:cubicBezTo>
                  <a:pt x="0" y="30"/>
                  <a:pt x="10" y="24"/>
                  <a:pt x="10" y="24"/>
                </a:cubicBezTo>
                <a:cubicBezTo>
                  <a:pt x="15" y="21"/>
                  <a:pt x="20" y="15"/>
                  <a:pt x="20" y="15"/>
                </a:cubicBezTo>
                <a:cubicBezTo>
                  <a:pt x="30" y="5"/>
                  <a:pt x="30" y="5"/>
                  <a:pt x="30" y="5"/>
                </a:cubicBezTo>
                <a:cubicBezTo>
                  <a:pt x="33" y="1"/>
                  <a:pt x="39" y="0"/>
                  <a:pt x="42" y="3"/>
                </a:cubicBezTo>
                <a:cubicBezTo>
                  <a:pt x="44" y="5"/>
                  <a:pt x="44" y="11"/>
                  <a:pt x="40" y="15"/>
                </a:cubicBezTo>
                <a:cubicBezTo>
                  <a:pt x="27" y="28"/>
                  <a:pt x="27" y="28"/>
                  <a:pt x="27" y="28"/>
                </a:cubicBezTo>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1" name="Google Shape;1121;p69"/>
          <p:cNvSpPr/>
          <p:nvPr/>
        </p:nvSpPr>
        <p:spPr>
          <a:xfrm>
            <a:off x="1638169" y="2985702"/>
            <a:ext cx="123976" cy="485907"/>
          </a:xfrm>
          <a:custGeom>
            <a:avLst/>
            <a:gdLst/>
            <a:ahLst/>
            <a:cxnLst/>
            <a:rect l="l" t="t" r="r" b="b"/>
            <a:pathLst>
              <a:path w="26" h="102" extrusionOk="0">
                <a:moveTo>
                  <a:pt x="14" y="34"/>
                </a:moveTo>
                <a:cubicBezTo>
                  <a:pt x="14" y="8"/>
                  <a:pt x="14" y="8"/>
                  <a:pt x="14" y="8"/>
                </a:cubicBezTo>
                <a:cubicBezTo>
                  <a:pt x="14" y="4"/>
                  <a:pt x="11" y="0"/>
                  <a:pt x="7" y="0"/>
                </a:cubicBezTo>
                <a:cubicBezTo>
                  <a:pt x="3" y="0"/>
                  <a:pt x="0" y="4"/>
                  <a:pt x="0" y="8"/>
                </a:cubicBezTo>
                <a:cubicBezTo>
                  <a:pt x="0" y="58"/>
                  <a:pt x="0" y="58"/>
                  <a:pt x="0" y="58"/>
                </a:cubicBezTo>
                <a:cubicBezTo>
                  <a:pt x="23" y="89"/>
                  <a:pt x="23" y="89"/>
                  <a:pt x="23" y="89"/>
                </a:cubicBezTo>
                <a:cubicBezTo>
                  <a:pt x="23" y="89"/>
                  <a:pt x="26" y="91"/>
                  <a:pt x="25" y="102"/>
                </a:cubicBezTo>
              </a:path>
            </a:pathLst>
          </a:custGeom>
          <a:noFill/>
          <a:ln w="19050" cap="flat"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2" name="Google Shape;1122;p69"/>
          <p:cNvSpPr/>
          <p:nvPr/>
        </p:nvSpPr>
        <p:spPr>
          <a:xfrm>
            <a:off x="1676161" y="3175665"/>
            <a:ext cx="213958" cy="295943"/>
          </a:xfrm>
          <a:custGeom>
            <a:avLst/>
            <a:gdLst/>
            <a:ahLst/>
            <a:cxnLst/>
            <a:rect l="l" t="t" r="r" b="b"/>
            <a:pathLst>
              <a:path w="45" h="62" extrusionOk="0">
                <a:moveTo>
                  <a:pt x="45" y="62"/>
                </a:moveTo>
                <a:cubicBezTo>
                  <a:pt x="45" y="39"/>
                  <a:pt x="45" y="39"/>
                  <a:pt x="45" y="39"/>
                </a:cubicBezTo>
                <a:cubicBezTo>
                  <a:pt x="45" y="30"/>
                  <a:pt x="34" y="24"/>
                  <a:pt x="34" y="24"/>
                </a:cubicBezTo>
                <a:cubicBezTo>
                  <a:pt x="29" y="21"/>
                  <a:pt x="24" y="15"/>
                  <a:pt x="24" y="15"/>
                </a:cubicBezTo>
                <a:cubicBezTo>
                  <a:pt x="15" y="5"/>
                  <a:pt x="15" y="5"/>
                  <a:pt x="15" y="5"/>
                </a:cubicBezTo>
                <a:cubicBezTo>
                  <a:pt x="11" y="1"/>
                  <a:pt x="6" y="0"/>
                  <a:pt x="3" y="3"/>
                </a:cubicBezTo>
                <a:cubicBezTo>
                  <a:pt x="0" y="5"/>
                  <a:pt x="1" y="11"/>
                  <a:pt x="4" y="15"/>
                </a:cubicBezTo>
                <a:cubicBezTo>
                  <a:pt x="17" y="28"/>
                  <a:pt x="17" y="28"/>
                  <a:pt x="17" y="28"/>
                </a:cubicBezTo>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3" name="Google Shape;1123;p69"/>
          <p:cNvSpPr/>
          <p:nvPr/>
        </p:nvSpPr>
        <p:spPr>
          <a:xfrm>
            <a:off x="1752146" y="2863725"/>
            <a:ext cx="327937" cy="327937"/>
          </a:xfrm>
          <a:custGeom>
            <a:avLst/>
            <a:gdLst/>
            <a:ahLst/>
            <a:cxnLst/>
            <a:rect l="l" t="t" r="r" b="b"/>
            <a:pathLst>
              <a:path w="69" h="69" extrusionOk="0">
                <a:moveTo>
                  <a:pt x="69" y="34"/>
                </a:moveTo>
                <a:cubicBezTo>
                  <a:pt x="69" y="39"/>
                  <a:pt x="69" y="39"/>
                  <a:pt x="69" y="39"/>
                </a:cubicBezTo>
                <a:cubicBezTo>
                  <a:pt x="60" y="40"/>
                  <a:pt x="60" y="40"/>
                  <a:pt x="60" y="40"/>
                </a:cubicBezTo>
                <a:cubicBezTo>
                  <a:pt x="59" y="43"/>
                  <a:pt x="58" y="45"/>
                  <a:pt x="57" y="47"/>
                </a:cubicBezTo>
                <a:cubicBezTo>
                  <a:pt x="63" y="55"/>
                  <a:pt x="63" y="55"/>
                  <a:pt x="63" y="55"/>
                </a:cubicBezTo>
                <a:cubicBezTo>
                  <a:pt x="56" y="62"/>
                  <a:pt x="56" y="62"/>
                  <a:pt x="56" y="62"/>
                </a:cubicBezTo>
                <a:cubicBezTo>
                  <a:pt x="48" y="57"/>
                  <a:pt x="48" y="57"/>
                  <a:pt x="48" y="57"/>
                </a:cubicBezTo>
                <a:cubicBezTo>
                  <a:pt x="46" y="58"/>
                  <a:pt x="44" y="59"/>
                  <a:pt x="41" y="59"/>
                </a:cubicBezTo>
                <a:cubicBezTo>
                  <a:pt x="40" y="69"/>
                  <a:pt x="40" y="69"/>
                  <a:pt x="40" y="69"/>
                </a:cubicBezTo>
                <a:cubicBezTo>
                  <a:pt x="30" y="69"/>
                  <a:pt x="30" y="69"/>
                  <a:pt x="30" y="69"/>
                </a:cubicBezTo>
                <a:cubicBezTo>
                  <a:pt x="28" y="59"/>
                  <a:pt x="28" y="59"/>
                  <a:pt x="28" y="59"/>
                </a:cubicBezTo>
                <a:cubicBezTo>
                  <a:pt x="26" y="59"/>
                  <a:pt x="23" y="58"/>
                  <a:pt x="21" y="56"/>
                </a:cubicBezTo>
                <a:cubicBezTo>
                  <a:pt x="14" y="62"/>
                  <a:pt x="14" y="62"/>
                  <a:pt x="14" y="62"/>
                </a:cubicBezTo>
                <a:cubicBezTo>
                  <a:pt x="7" y="55"/>
                  <a:pt x="7" y="55"/>
                  <a:pt x="7" y="55"/>
                </a:cubicBezTo>
                <a:cubicBezTo>
                  <a:pt x="12" y="47"/>
                  <a:pt x="12" y="47"/>
                  <a:pt x="12" y="47"/>
                </a:cubicBezTo>
                <a:cubicBezTo>
                  <a:pt x="11" y="45"/>
                  <a:pt x="10" y="43"/>
                  <a:pt x="9" y="41"/>
                </a:cubicBezTo>
                <a:cubicBezTo>
                  <a:pt x="0" y="39"/>
                  <a:pt x="0" y="39"/>
                  <a:pt x="0" y="39"/>
                </a:cubicBezTo>
                <a:cubicBezTo>
                  <a:pt x="0" y="34"/>
                  <a:pt x="0" y="34"/>
                  <a:pt x="0" y="34"/>
                </a:cubicBezTo>
                <a:cubicBezTo>
                  <a:pt x="0" y="34"/>
                  <a:pt x="0" y="34"/>
                  <a:pt x="0" y="34"/>
                </a:cubicBezTo>
                <a:cubicBezTo>
                  <a:pt x="0" y="29"/>
                  <a:pt x="0" y="29"/>
                  <a:pt x="0" y="29"/>
                </a:cubicBezTo>
                <a:cubicBezTo>
                  <a:pt x="9" y="28"/>
                  <a:pt x="9" y="28"/>
                  <a:pt x="9" y="28"/>
                </a:cubicBezTo>
                <a:cubicBezTo>
                  <a:pt x="10" y="25"/>
                  <a:pt x="11" y="23"/>
                  <a:pt x="12" y="21"/>
                </a:cubicBezTo>
                <a:cubicBezTo>
                  <a:pt x="7" y="13"/>
                  <a:pt x="7" y="13"/>
                  <a:pt x="7" y="13"/>
                </a:cubicBezTo>
                <a:cubicBezTo>
                  <a:pt x="14" y="6"/>
                  <a:pt x="14" y="6"/>
                  <a:pt x="14" y="6"/>
                </a:cubicBezTo>
                <a:cubicBezTo>
                  <a:pt x="21" y="12"/>
                  <a:pt x="21" y="12"/>
                  <a:pt x="21" y="12"/>
                </a:cubicBezTo>
                <a:cubicBezTo>
                  <a:pt x="23" y="11"/>
                  <a:pt x="26" y="10"/>
                  <a:pt x="28" y="9"/>
                </a:cubicBezTo>
                <a:cubicBezTo>
                  <a:pt x="30" y="0"/>
                  <a:pt x="30" y="0"/>
                  <a:pt x="30" y="0"/>
                </a:cubicBezTo>
                <a:cubicBezTo>
                  <a:pt x="40" y="0"/>
                  <a:pt x="40" y="0"/>
                  <a:pt x="40" y="0"/>
                </a:cubicBezTo>
                <a:cubicBezTo>
                  <a:pt x="41" y="9"/>
                  <a:pt x="41" y="9"/>
                  <a:pt x="41" y="9"/>
                </a:cubicBezTo>
                <a:cubicBezTo>
                  <a:pt x="44" y="10"/>
                  <a:pt x="46" y="11"/>
                  <a:pt x="48" y="12"/>
                </a:cubicBezTo>
                <a:cubicBezTo>
                  <a:pt x="56" y="6"/>
                  <a:pt x="56" y="6"/>
                  <a:pt x="56" y="6"/>
                </a:cubicBezTo>
                <a:cubicBezTo>
                  <a:pt x="63" y="13"/>
                  <a:pt x="63" y="13"/>
                  <a:pt x="63" y="13"/>
                </a:cubicBezTo>
                <a:cubicBezTo>
                  <a:pt x="57" y="21"/>
                  <a:pt x="57" y="21"/>
                  <a:pt x="57" y="21"/>
                </a:cubicBezTo>
                <a:cubicBezTo>
                  <a:pt x="58" y="23"/>
                  <a:pt x="59" y="25"/>
                  <a:pt x="60" y="28"/>
                </a:cubicBezTo>
                <a:cubicBezTo>
                  <a:pt x="69" y="29"/>
                  <a:pt x="69" y="29"/>
                  <a:pt x="69" y="29"/>
                </a:cubicBezTo>
                <a:cubicBezTo>
                  <a:pt x="69" y="34"/>
                  <a:pt x="69" y="34"/>
                  <a:pt x="69" y="34"/>
                </a:cubicBezTo>
              </a:path>
            </a:pathLst>
          </a:custGeom>
          <a:solidFill>
            <a:schemeClr val="accent1"/>
          </a:solid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4" name="Google Shape;1124;p69"/>
          <p:cNvSpPr/>
          <p:nvPr/>
        </p:nvSpPr>
        <p:spPr>
          <a:xfrm>
            <a:off x="1862126" y="2971704"/>
            <a:ext cx="109978" cy="109979"/>
          </a:xfrm>
          <a:custGeom>
            <a:avLst/>
            <a:gdLst/>
            <a:ahLst/>
            <a:cxnLst/>
            <a:rect l="l" t="t" r="r" b="b"/>
            <a:pathLst>
              <a:path w="23" h="23" extrusionOk="0">
                <a:moveTo>
                  <a:pt x="0" y="11"/>
                </a:moveTo>
                <a:cubicBezTo>
                  <a:pt x="0" y="17"/>
                  <a:pt x="5" y="23"/>
                  <a:pt x="12" y="23"/>
                </a:cubicBezTo>
                <a:cubicBezTo>
                  <a:pt x="18" y="23"/>
                  <a:pt x="23" y="17"/>
                  <a:pt x="23" y="11"/>
                </a:cubicBezTo>
                <a:cubicBezTo>
                  <a:pt x="23" y="11"/>
                  <a:pt x="23" y="11"/>
                  <a:pt x="23" y="11"/>
                </a:cubicBezTo>
                <a:cubicBezTo>
                  <a:pt x="23" y="5"/>
                  <a:pt x="18" y="0"/>
                  <a:pt x="12" y="0"/>
                </a:cubicBezTo>
                <a:cubicBezTo>
                  <a:pt x="5" y="0"/>
                  <a:pt x="0" y="5"/>
                  <a:pt x="0" y="11"/>
                </a:cubicBezTo>
              </a:path>
            </a:pathLst>
          </a:custGeom>
          <a:solidFill>
            <a:schemeClr val="bg1"/>
          </a:solid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5" name="Google Shape;1125;p69"/>
          <p:cNvSpPr txBox="1"/>
          <p:nvPr/>
        </p:nvSpPr>
        <p:spPr>
          <a:xfrm>
            <a:off x="3015453" y="3558343"/>
            <a:ext cx="1596900" cy="340063"/>
          </a:xfrm>
          <a:prstGeom prst="rect">
            <a:avLst/>
          </a:prstGeom>
          <a:noFill/>
          <a:ln>
            <a:noFill/>
          </a:ln>
        </p:spPr>
        <p:txBody>
          <a:bodyPr spcFirstLastPara="1" wrap="square" lIns="68575" tIns="34275" rIns="68575" bIns="34275" anchor="t" anchorCtr="0">
            <a:spAutoFit/>
          </a:bodyPr>
          <a:lstStyle/>
          <a:p>
            <a:pPr marL="0" marR="0" lvl="0" indent="0" algn="ctr" rtl="1">
              <a:lnSpc>
                <a:spcPct val="80000"/>
              </a:lnSpc>
              <a:spcBef>
                <a:spcPts val="0"/>
              </a:spcBef>
              <a:spcAft>
                <a:spcPts val="0"/>
              </a:spcAft>
              <a:buNone/>
            </a:pPr>
            <a:r>
              <a:rPr lang="en" sz="1100" dirty="0">
                <a:solidFill>
                  <a:schemeClr val="tx1"/>
                </a:solidFill>
                <a:sym typeface="Arial"/>
              </a:rPr>
              <a:t>כ-</a:t>
            </a:r>
            <a:r>
              <a:rPr lang="en" sz="1100" b="1" dirty="0">
                <a:solidFill>
                  <a:schemeClr val="tx1"/>
                </a:solidFill>
                <a:sym typeface="Arial"/>
              </a:rPr>
              <a:t>140</a:t>
            </a:r>
            <a:r>
              <a:rPr lang="en" sz="1100" dirty="0">
                <a:solidFill>
                  <a:schemeClr val="tx1"/>
                </a:solidFill>
                <a:sym typeface="Arial"/>
              </a:rPr>
              <a:t> </a:t>
            </a:r>
            <a:r>
              <a:rPr lang="en" sz="1100" dirty="0" smtClean="0">
                <a:solidFill>
                  <a:schemeClr val="tx1"/>
                </a:solidFill>
                <a:sym typeface="Arial"/>
              </a:rPr>
              <a:t>עובדים</a:t>
            </a:r>
            <a:r>
              <a:rPr lang="he-IL" sz="1100" dirty="0" smtClean="0">
                <a:solidFill>
                  <a:schemeClr val="tx1"/>
                </a:solidFill>
                <a:sym typeface="Arial"/>
              </a:rPr>
              <a:t>,</a:t>
            </a:r>
            <a:r>
              <a:rPr lang="en" sz="1100" dirty="0" smtClean="0">
                <a:solidFill>
                  <a:schemeClr val="tx1"/>
                </a:solidFill>
                <a:sym typeface="Arial"/>
              </a:rPr>
              <a:t> 180 </a:t>
            </a:r>
            <a:r>
              <a:rPr lang="en" sz="1100" dirty="0">
                <a:solidFill>
                  <a:schemeClr val="tx1"/>
                </a:solidFill>
              </a:rPr>
              <a:t>בודקים </a:t>
            </a:r>
            <a:r>
              <a:rPr lang="en" sz="1100" dirty="0" smtClean="0">
                <a:solidFill>
                  <a:schemeClr val="tx1"/>
                </a:solidFill>
                <a:sym typeface="Arial"/>
              </a:rPr>
              <a:t>טכנולוגים</a:t>
            </a:r>
            <a:endParaRPr sz="1100" dirty="0">
              <a:solidFill>
                <a:schemeClr val="tx1"/>
              </a:solidFill>
            </a:endParaRPr>
          </a:p>
        </p:txBody>
      </p:sp>
      <p:sp>
        <p:nvSpPr>
          <p:cNvPr id="1127" name="Google Shape;1127;p69"/>
          <p:cNvSpPr/>
          <p:nvPr/>
        </p:nvSpPr>
        <p:spPr>
          <a:xfrm>
            <a:off x="3754231" y="2911474"/>
            <a:ext cx="123945" cy="122055"/>
          </a:xfrm>
          <a:prstGeom prst="ellipse">
            <a:avLst/>
          </a:pr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8" name="Google Shape;1128;p69"/>
          <p:cNvSpPr/>
          <p:nvPr/>
        </p:nvSpPr>
        <p:spPr>
          <a:xfrm>
            <a:off x="3716238" y="3091439"/>
            <a:ext cx="199961" cy="393925"/>
          </a:xfrm>
          <a:custGeom>
            <a:avLst/>
            <a:gdLst/>
            <a:ahLst/>
            <a:cxnLst/>
            <a:rect l="l" t="t" r="r" b="b"/>
            <a:pathLst>
              <a:path w="42" h="83" extrusionOk="0">
                <a:moveTo>
                  <a:pt x="31" y="83"/>
                </a:moveTo>
                <a:cubicBezTo>
                  <a:pt x="31" y="49"/>
                  <a:pt x="31" y="49"/>
                  <a:pt x="31" y="49"/>
                </a:cubicBezTo>
                <a:cubicBezTo>
                  <a:pt x="37" y="49"/>
                  <a:pt x="42" y="45"/>
                  <a:pt x="42" y="39"/>
                </a:cubicBezTo>
                <a:cubicBezTo>
                  <a:pt x="42" y="11"/>
                  <a:pt x="42" y="11"/>
                  <a:pt x="42" y="11"/>
                </a:cubicBezTo>
                <a:cubicBezTo>
                  <a:pt x="42" y="5"/>
                  <a:pt x="37" y="0"/>
                  <a:pt x="31" y="0"/>
                </a:cubicBezTo>
                <a:cubicBezTo>
                  <a:pt x="10" y="0"/>
                  <a:pt x="10" y="0"/>
                  <a:pt x="10" y="0"/>
                </a:cubicBezTo>
                <a:cubicBezTo>
                  <a:pt x="4" y="0"/>
                  <a:pt x="0" y="5"/>
                  <a:pt x="0" y="11"/>
                </a:cubicBezTo>
                <a:cubicBezTo>
                  <a:pt x="0" y="39"/>
                  <a:pt x="0" y="39"/>
                  <a:pt x="0" y="39"/>
                </a:cubicBezTo>
                <a:cubicBezTo>
                  <a:pt x="0" y="45"/>
                  <a:pt x="4" y="49"/>
                  <a:pt x="10" y="49"/>
                </a:cubicBezTo>
                <a:cubicBezTo>
                  <a:pt x="10" y="83"/>
                  <a:pt x="10" y="83"/>
                  <a:pt x="10" y="83"/>
                </a:cubicBezTo>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29" name="Google Shape;1129;p69"/>
          <p:cNvSpPr/>
          <p:nvPr/>
        </p:nvSpPr>
        <p:spPr>
          <a:xfrm>
            <a:off x="3936195" y="2971462"/>
            <a:ext cx="122055" cy="129991"/>
          </a:xfrm>
          <a:prstGeom prst="ellipse">
            <a:avLst/>
          </a:prstGeom>
          <a:solidFill>
            <a:schemeClr val="accent1"/>
          </a:solid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0" name="Google Shape;1130;p69"/>
          <p:cNvSpPr/>
          <p:nvPr/>
        </p:nvSpPr>
        <p:spPr>
          <a:xfrm>
            <a:off x="3960191" y="3157427"/>
            <a:ext cx="107979" cy="327937"/>
          </a:xfrm>
          <a:custGeom>
            <a:avLst/>
            <a:gdLst/>
            <a:ahLst/>
            <a:cxnLst/>
            <a:rect l="l" t="t" r="r" b="b"/>
            <a:pathLst>
              <a:path w="23" h="69" extrusionOk="0">
                <a:moveTo>
                  <a:pt x="13" y="69"/>
                </a:moveTo>
                <a:cubicBezTo>
                  <a:pt x="13" y="42"/>
                  <a:pt x="13" y="42"/>
                  <a:pt x="13" y="42"/>
                </a:cubicBezTo>
                <a:cubicBezTo>
                  <a:pt x="19" y="42"/>
                  <a:pt x="23" y="37"/>
                  <a:pt x="23" y="31"/>
                </a:cubicBezTo>
                <a:cubicBezTo>
                  <a:pt x="23" y="10"/>
                  <a:pt x="23" y="10"/>
                  <a:pt x="23" y="10"/>
                </a:cubicBezTo>
                <a:cubicBezTo>
                  <a:pt x="23" y="5"/>
                  <a:pt x="19" y="0"/>
                  <a:pt x="13" y="0"/>
                </a:cubicBezTo>
                <a:cubicBezTo>
                  <a:pt x="0" y="0"/>
                  <a:pt x="0" y="0"/>
                  <a:pt x="0" y="0"/>
                </a:cubicBezTo>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1" name="Google Shape;1131;p69"/>
          <p:cNvSpPr/>
          <p:nvPr/>
        </p:nvSpPr>
        <p:spPr>
          <a:xfrm>
            <a:off x="3570267" y="2971462"/>
            <a:ext cx="128101" cy="129991"/>
          </a:xfrm>
          <a:prstGeom prst="ellipse">
            <a:avLst/>
          </a:prstGeom>
          <a:solidFill>
            <a:schemeClr val="accent1"/>
          </a:solid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2" name="Google Shape;1132;p69"/>
          <p:cNvSpPr/>
          <p:nvPr/>
        </p:nvSpPr>
        <p:spPr>
          <a:xfrm>
            <a:off x="3560268" y="3157427"/>
            <a:ext cx="109978" cy="327937"/>
          </a:xfrm>
          <a:custGeom>
            <a:avLst/>
            <a:gdLst/>
            <a:ahLst/>
            <a:cxnLst/>
            <a:rect l="l" t="t" r="r" b="b"/>
            <a:pathLst>
              <a:path w="23" h="69" extrusionOk="0">
                <a:moveTo>
                  <a:pt x="10" y="69"/>
                </a:moveTo>
                <a:cubicBezTo>
                  <a:pt x="10" y="42"/>
                  <a:pt x="10" y="42"/>
                  <a:pt x="10" y="42"/>
                </a:cubicBezTo>
                <a:cubicBezTo>
                  <a:pt x="5" y="42"/>
                  <a:pt x="0" y="37"/>
                  <a:pt x="0" y="31"/>
                </a:cubicBezTo>
                <a:cubicBezTo>
                  <a:pt x="0" y="10"/>
                  <a:pt x="0" y="10"/>
                  <a:pt x="0" y="10"/>
                </a:cubicBezTo>
                <a:cubicBezTo>
                  <a:pt x="0" y="5"/>
                  <a:pt x="5" y="0"/>
                  <a:pt x="10" y="0"/>
                </a:cubicBezTo>
                <a:cubicBezTo>
                  <a:pt x="23" y="0"/>
                  <a:pt x="23" y="0"/>
                  <a:pt x="23" y="0"/>
                </a:cubicBezTo>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3" name="Google Shape;1133;p69"/>
          <p:cNvSpPr txBox="1"/>
          <p:nvPr/>
        </p:nvSpPr>
        <p:spPr>
          <a:xfrm>
            <a:off x="4828094" y="3558343"/>
            <a:ext cx="1570200" cy="475484"/>
          </a:xfrm>
          <a:prstGeom prst="rect">
            <a:avLst/>
          </a:prstGeom>
          <a:noFill/>
          <a:ln>
            <a:noFill/>
          </a:ln>
        </p:spPr>
        <p:txBody>
          <a:bodyPr spcFirstLastPara="1" wrap="square" lIns="68575" tIns="34275" rIns="68575" bIns="34275" anchor="t" anchorCtr="0">
            <a:spAutoFit/>
          </a:bodyPr>
          <a:lstStyle/>
          <a:p>
            <a:pPr marL="0" marR="0" lvl="0" indent="0" algn="ctr" rtl="1">
              <a:lnSpc>
                <a:spcPct val="80000"/>
              </a:lnSpc>
              <a:spcBef>
                <a:spcPts val="0"/>
              </a:spcBef>
              <a:spcAft>
                <a:spcPts val="0"/>
              </a:spcAft>
              <a:buNone/>
            </a:pPr>
            <a:r>
              <a:rPr lang="en" sz="1100" b="1">
                <a:solidFill>
                  <a:schemeClr val="tx1"/>
                </a:solidFill>
                <a:sym typeface="Arial"/>
              </a:rPr>
              <a:t>תמיכה</a:t>
            </a:r>
            <a:r>
              <a:rPr lang="en" sz="1100">
                <a:solidFill>
                  <a:schemeClr val="tx1"/>
                </a:solidFill>
                <a:sym typeface="Arial"/>
              </a:rPr>
              <a:t> ביזם</a:t>
            </a:r>
            <a:br>
              <a:rPr lang="en" sz="1100">
                <a:solidFill>
                  <a:schemeClr val="tx1"/>
                </a:solidFill>
                <a:sym typeface="Arial"/>
              </a:rPr>
            </a:br>
            <a:r>
              <a:rPr lang="en" sz="1100">
                <a:solidFill>
                  <a:schemeClr val="tx1"/>
                </a:solidFill>
                <a:sym typeface="Arial"/>
              </a:rPr>
              <a:t>בודד ועד </a:t>
            </a:r>
            <a:br>
              <a:rPr lang="en" sz="1100">
                <a:solidFill>
                  <a:schemeClr val="tx1"/>
                </a:solidFill>
                <a:sym typeface="Arial"/>
              </a:rPr>
            </a:br>
            <a:r>
              <a:rPr lang="en" sz="1100">
                <a:solidFill>
                  <a:schemeClr val="tx1"/>
                </a:solidFill>
                <a:sym typeface="Arial"/>
              </a:rPr>
              <a:t>חברות גדולות</a:t>
            </a:r>
            <a:endParaRPr sz="1100">
              <a:solidFill>
                <a:schemeClr val="tx1"/>
              </a:solidFill>
            </a:endParaRPr>
          </a:p>
        </p:txBody>
      </p:sp>
      <p:sp>
        <p:nvSpPr>
          <p:cNvPr id="1135" name="Google Shape;1135;p69"/>
          <p:cNvSpPr/>
          <p:nvPr/>
        </p:nvSpPr>
        <p:spPr>
          <a:xfrm>
            <a:off x="5727679" y="2969935"/>
            <a:ext cx="375927" cy="365930"/>
          </a:xfrm>
          <a:custGeom>
            <a:avLst/>
            <a:gdLst/>
            <a:ahLst/>
            <a:cxnLst/>
            <a:rect l="l" t="t" r="r" b="b"/>
            <a:pathLst>
              <a:path w="188" h="183" extrusionOk="0">
                <a:moveTo>
                  <a:pt x="88" y="0"/>
                </a:moveTo>
                <a:lnTo>
                  <a:pt x="66" y="64"/>
                </a:lnTo>
                <a:lnTo>
                  <a:pt x="0" y="76"/>
                </a:lnTo>
                <a:lnTo>
                  <a:pt x="52" y="117"/>
                </a:lnTo>
                <a:lnTo>
                  <a:pt x="43" y="183"/>
                </a:lnTo>
                <a:lnTo>
                  <a:pt x="100" y="145"/>
                </a:lnTo>
                <a:lnTo>
                  <a:pt x="159" y="174"/>
                </a:lnTo>
                <a:lnTo>
                  <a:pt x="140" y="109"/>
                </a:lnTo>
                <a:lnTo>
                  <a:pt x="188" y="62"/>
                </a:lnTo>
                <a:lnTo>
                  <a:pt x="119" y="60"/>
                </a:lnTo>
                <a:lnTo>
                  <a:pt x="88" y="0"/>
                </a:lnTo>
                <a:close/>
              </a:path>
            </a:pathLst>
          </a:custGeom>
          <a:solidFill>
            <a:schemeClr val="accent1"/>
          </a:solid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6" name="Google Shape;1136;p69"/>
          <p:cNvSpPr/>
          <p:nvPr/>
        </p:nvSpPr>
        <p:spPr>
          <a:xfrm>
            <a:off x="5133794" y="3241883"/>
            <a:ext cx="71986" cy="45992"/>
          </a:xfrm>
          <a:custGeom>
            <a:avLst/>
            <a:gdLst/>
            <a:ahLst/>
            <a:cxnLst/>
            <a:rect l="l" t="t" r="r" b="b"/>
            <a:pathLst>
              <a:path w="15" h="10" extrusionOk="0">
                <a:moveTo>
                  <a:pt x="15" y="0"/>
                </a:moveTo>
                <a:cubicBezTo>
                  <a:pt x="10" y="3"/>
                  <a:pt x="5" y="7"/>
                  <a:pt x="0" y="10"/>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7" name="Google Shape;1137;p69"/>
          <p:cNvSpPr/>
          <p:nvPr/>
        </p:nvSpPr>
        <p:spPr>
          <a:xfrm>
            <a:off x="5261769" y="3079914"/>
            <a:ext cx="403922" cy="127975"/>
          </a:xfrm>
          <a:custGeom>
            <a:avLst/>
            <a:gdLst/>
            <a:ahLst/>
            <a:cxnLst/>
            <a:rect l="l" t="t" r="r" b="b"/>
            <a:pathLst>
              <a:path w="85" h="27" extrusionOk="0">
                <a:moveTo>
                  <a:pt x="85" y="0"/>
                </a:moveTo>
                <a:cubicBezTo>
                  <a:pt x="85" y="0"/>
                  <a:pt x="44" y="2"/>
                  <a:pt x="0" y="27"/>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8" name="Google Shape;1138;p69"/>
          <p:cNvSpPr/>
          <p:nvPr/>
        </p:nvSpPr>
        <p:spPr>
          <a:xfrm>
            <a:off x="5167787" y="3245882"/>
            <a:ext cx="259950" cy="169968"/>
          </a:xfrm>
          <a:custGeom>
            <a:avLst/>
            <a:gdLst/>
            <a:ahLst/>
            <a:cxnLst/>
            <a:rect l="l" t="t" r="r" b="b"/>
            <a:pathLst>
              <a:path w="55" h="36" extrusionOk="0">
                <a:moveTo>
                  <a:pt x="55" y="0"/>
                </a:moveTo>
                <a:cubicBezTo>
                  <a:pt x="40" y="7"/>
                  <a:pt x="21" y="19"/>
                  <a:pt x="0" y="36"/>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39" name="Google Shape;1139;p69"/>
          <p:cNvSpPr/>
          <p:nvPr/>
        </p:nvSpPr>
        <p:spPr>
          <a:xfrm>
            <a:off x="5489725" y="3165897"/>
            <a:ext cx="179965" cy="51990"/>
          </a:xfrm>
          <a:custGeom>
            <a:avLst/>
            <a:gdLst/>
            <a:ahLst/>
            <a:cxnLst/>
            <a:rect l="l" t="t" r="r" b="b"/>
            <a:pathLst>
              <a:path w="38" h="11" extrusionOk="0">
                <a:moveTo>
                  <a:pt x="38" y="0"/>
                </a:moveTo>
                <a:cubicBezTo>
                  <a:pt x="38" y="0"/>
                  <a:pt x="23" y="1"/>
                  <a:pt x="0" y="11"/>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40" name="Google Shape;1140;p69"/>
          <p:cNvSpPr/>
          <p:nvPr/>
        </p:nvSpPr>
        <p:spPr>
          <a:xfrm>
            <a:off x="5243772" y="3411850"/>
            <a:ext cx="159969" cy="151971"/>
          </a:xfrm>
          <a:custGeom>
            <a:avLst/>
            <a:gdLst/>
            <a:ahLst/>
            <a:cxnLst/>
            <a:rect l="l" t="t" r="r" b="b"/>
            <a:pathLst>
              <a:path w="34" h="32" extrusionOk="0">
                <a:moveTo>
                  <a:pt x="34" y="0"/>
                </a:moveTo>
                <a:cubicBezTo>
                  <a:pt x="23" y="8"/>
                  <a:pt x="12" y="19"/>
                  <a:pt x="0" y="32"/>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41" name="Google Shape;1141;p69"/>
          <p:cNvSpPr/>
          <p:nvPr/>
        </p:nvSpPr>
        <p:spPr>
          <a:xfrm>
            <a:off x="5457731" y="3235884"/>
            <a:ext cx="287944" cy="133975"/>
          </a:xfrm>
          <a:custGeom>
            <a:avLst/>
            <a:gdLst/>
            <a:ahLst/>
            <a:cxnLst/>
            <a:rect l="l" t="t" r="r" b="b"/>
            <a:pathLst>
              <a:path w="61" h="28" extrusionOk="0">
                <a:moveTo>
                  <a:pt x="61" y="0"/>
                </a:moveTo>
                <a:cubicBezTo>
                  <a:pt x="61" y="0"/>
                  <a:pt x="29" y="7"/>
                  <a:pt x="0" y="28"/>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42" name="Google Shape;1142;p69"/>
          <p:cNvSpPr/>
          <p:nvPr/>
        </p:nvSpPr>
        <p:spPr>
          <a:xfrm>
            <a:off x="5613701" y="3331866"/>
            <a:ext cx="123976" cy="61989"/>
          </a:xfrm>
          <a:custGeom>
            <a:avLst/>
            <a:gdLst/>
            <a:ahLst/>
            <a:cxnLst/>
            <a:rect l="l" t="t" r="r" b="b"/>
            <a:pathLst>
              <a:path w="26" h="13" extrusionOk="0">
                <a:moveTo>
                  <a:pt x="26" y="0"/>
                </a:moveTo>
                <a:cubicBezTo>
                  <a:pt x="26" y="0"/>
                  <a:pt x="16" y="2"/>
                  <a:pt x="0" y="13"/>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43" name="Google Shape;1143;p69"/>
          <p:cNvSpPr txBox="1"/>
          <p:nvPr/>
        </p:nvSpPr>
        <p:spPr>
          <a:xfrm>
            <a:off x="6667264" y="3558343"/>
            <a:ext cx="1637700" cy="340063"/>
          </a:xfrm>
          <a:prstGeom prst="rect">
            <a:avLst/>
          </a:prstGeom>
          <a:noFill/>
          <a:ln>
            <a:noFill/>
          </a:ln>
        </p:spPr>
        <p:txBody>
          <a:bodyPr spcFirstLastPara="1" wrap="square" lIns="68575" tIns="34275" rIns="68575" bIns="34275" anchor="t" anchorCtr="0">
            <a:spAutoFit/>
          </a:bodyPr>
          <a:lstStyle/>
          <a:p>
            <a:pPr marL="0" marR="0" lvl="0" indent="0" algn="ctr" rtl="1">
              <a:lnSpc>
                <a:spcPct val="80000"/>
              </a:lnSpc>
              <a:spcBef>
                <a:spcPts val="0"/>
              </a:spcBef>
              <a:spcAft>
                <a:spcPts val="0"/>
              </a:spcAft>
              <a:buNone/>
            </a:pPr>
            <a:r>
              <a:rPr lang="en" sz="1100" b="1">
                <a:solidFill>
                  <a:schemeClr val="tx1"/>
                </a:solidFill>
                <a:sym typeface="Arial"/>
              </a:rPr>
              <a:t>מענק</a:t>
            </a:r>
            <a:r>
              <a:rPr lang="en" sz="1100">
                <a:solidFill>
                  <a:schemeClr val="tx1"/>
                </a:solidFill>
                <a:sym typeface="Arial"/>
              </a:rPr>
              <a:t> מותנה</a:t>
            </a:r>
            <a:endParaRPr sz="1100">
              <a:solidFill>
                <a:schemeClr val="tx1"/>
              </a:solidFill>
            </a:endParaRPr>
          </a:p>
          <a:p>
            <a:pPr marL="0" marR="0" lvl="0" indent="0" algn="ctr" rtl="1">
              <a:lnSpc>
                <a:spcPct val="80000"/>
              </a:lnSpc>
              <a:spcBef>
                <a:spcPts val="0"/>
              </a:spcBef>
              <a:spcAft>
                <a:spcPts val="0"/>
              </a:spcAft>
              <a:buNone/>
            </a:pPr>
            <a:r>
              <a:rPr lang="en" sz="1100">
                <a:solidFill>
                  <a:schemeClr val="tx1"/>
                </a:solidFill>
                <a:sym typeface="Arial"/>
              </a:rPr>
              <a:t>החזר תמלוגים</a:t>
            </a:r>
            <a:endParaRPr sz="1100">
              <a:solidFill>
                <a:schemeClr val="tx1"/>
              </a:solidFill>
            </a:endParaRPr>
          </a:p>
        </p:txBody>
      </p:sp>
      <p:sp>
        <p:nvSpPr>
          <p:cNvPr id="1145" name="Google Shape;1145;p69"/>
          <p:cNvSpPr/>
          <p:nvPr/>
        </p:nvSpPr>
        <p:spPr>
          <a:xfrm>
            <a:off x="7266702" y="3258895"/>
            <a:ext cx="591927" cy="276570"/>
          </a:xfrm>
          <a:custGeom>
            <a:avLst/>
            <a:gdLst/>
            <a:ahLst/>
            <a:cxnLst/>
            <a:rect l="l" t="t" r="r" b="b"/>
            <a:pathLst>
              <a:path w="148" h="69" extrusionOk="0">
                <a:moveTo>
                  <a:pt x="100" y="18"/>
                </a:moveTo>
                <a:cubicBezTo>
                  <a:pt x="130" y="3"/>
                  <a:pt x="130" y="3"/>
                  <a:pt x="130" y="3"/>
                </a:cubicBezTo>
                <a:cubicBezTo>
                  <a:pt x="135" y="0"/>
                  <a:pt x="142" y="1"/>
                  <a:pt x="145" y="6"/>
                </a:cubicBezTo>
                <a:cubicBezTo>
                  <a:pt x="148" y="11"/>
                  <a:pt x="145" y="18"/>
                  <a:pt x="139" y="21"/>
                </a:cubicBezTo>
                <a:cubicBezTo>
                  <a:pt x="78" y="54"/>
                  <a:pt x="78" y="54"/>
                  <a:pt x="78" y="54"/>
                </a:cubicBezTo>
                <a:cubicBezTo>
                  <a:pt x="74" y="55"/>
                  <a:pt x="74" y="55"/>
                  <a:pt x="74" y="55"/>
                </a:cubicBezTo>
                <a:cubicBezTo>
                  <a:pt x="16" y="57"/>
                  <a:pt x="16" y="57"/>
                  <a:pt x="16" y="57"/>
                </a:cubicBezTo>
                <a:cubicBezTo>
                  <a:pt x="16" y="57"/>
                  <a:pt x="9" y="59"/>
                  <a:pt x="0" y="69"/>
                </a:cubicBezTo>
              </a:path>
            </a:pathLst>
          </a:custGeom>
          <a:noFill/>
          <a:ln w="19050" cap="flat"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46" name="Google Shape;1146;p69"/>
          <p:cNvSpPr/>
          <p:nvPr/>
        </p:nvSpPr>
        <p:spPr>
          <a:xfrm>
            <a:off x="7187441" y="3282505"/>
            <a:ext cx="440150" cy="133226"/>
          </a:xfrm>
          <a:custGeom>
            <a:avLst/>
            <a:gdLst/>
            <a:ahLst/>
            <a:cxnLst/>
            <a:rect l="l" t="t" r="r" b="b"/>
            <a:pathLst>
              <a:path w="110" h="33" extrusionOk="0">
                <a:moveTo>
                  <a:pt x="0" y="33"/>
                </a:moveTo>
                <a:cubicBezTo>
                  <a:pt x="26" y="9"/>
                  <a:pt x="26" y="9"/>
                  <a:pt x="26" y="9"/>
                </a:cubicBezTo>
                <a:cubicBezTo>
                  <a:pt x="39" y="0"/>
                  <a:pt x="54" y="5"/>
                  <a:pt x="54" y="5"/>
                </a:cubicBezTo>
                <a:cubicBezTo>
                  <a:pt x="61" y="7"/>
                  <a:pt x="75" y="7"/>
                  <a:pt x="75" y="7"/>
                </a:cubicBezTo>
                <a:cubicBezTo>
                  <a:pt x="97" y="7"/>
                  <a:pt x="97" y="7"/>
                  <a:pt x="97" y="7"/>
                </a:cubicBezTo>
                <a:cubicBezTo>
                  <a:pt x="104" y="7"/>
                  <a:pt x="110" y="12"/>
                  <a:pt x="110" y="18"/>
                </a:cubicBezTo>
                <a:cubicBezTo>
                  <a:pt x="110" y="24"/>
                  <a:pt x="104" y="29"/>
                  <a:pt x="97" y="29"/>
                </a:cubicBezTo>
                <a:cubicBezTo>
                  <a:pt x="66" y="29"/>
                  <a:pt x="66" y="29"/>
                  <a:pt x="66" y="29"/>
                </a:cubicBezTo>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cxnSp>
        <p:nvCxnSpPr>
          <p:cNvPr id="1147" name="Google Shape;1147;p69"/>
          <p:cNvCxnSpPr/>
          <p:nvPr/>
        </p:nvCxnSpPr>
        <p:spPr>
          <a:xfrm>
            <a:off x="7647829" y="3034605"/>
            <a:ext cx="0" cy="28682"/>
          </a:xfrm>
          <a:prstGeom prst="straightConnector1">
            <a:avLst/>
          </a:prstGeom>
          <a:noFill/>
          <a:ln w="19050" cap="rnd" cmpd="sng">
            <a:solidFill>
              <a:schemeClr val="bg2"/>
            </a:solidFill>
            <a:prstDash val="solid"/>
            <a:round/>
            <a:headEnd type="none" w="med" len="med"/>
            <a:tailEnd type="none" w="med" len="med"/>
          </a:ln>
        </p:spPr>
      </p:cxnSp>
      <p:cxnSp>
        <p:nvCxnSpPr>
          <p:cNvPr id="1148" name="Google Shape;1148;p69"/>
          <p:cNvCxnSpPr/>
          <p:nvPr/>
        </p:nvCxnSpPr>
        <p:spPr>
          <a:xfrm>
            <a:off x="7630965" y="3139161"/>
            <a:ext cx="0" cy="28682"/>
          </a:xfrm>
          <a:prstGeom prst="straightConnector1">
            <a:avLst/>
          </a:prstGeom>
          <a:noFill/>
          <a:ln w="19050" cap="rnd" cmpd="sng">
            <a:solidFill>
              <a:schemeClr val="bg2"/>
            </a:solidFill>
            <a:prstDash val="solid"/>
            <a:round/>
            <a:headEnd type="none" w="med" len="med"/>
            <a:tailEnd type="none" w="med" len="med"/>
          </a:ln>
        </p:spPr>
      </p:cxnSp>
      <p:sp>
        <p:nvSpPr>
          <p:cNvPr id="1149" name="Google Shape;1149;p69"/>
          <p:cNvSpPr/>
          <p:nvPr/>
        </p:nvSpPr>
        <p:spPr>
          <a:xfrm>
            <a:off x="7366200" y="2874396"/>
            <a:ext cx="264765" cy="48906"/>
          </a:xfrm>
          <a:custGeom>
            <a:avLst/>
            <a:gdLst/>
            <a:ahLst/>
            <a:cxnLst/>
            <a:rect l="l" t="t" r="r" b="b"/>
            <a:pathLst>
              <a:path w="157" h="29" extrusionOk="0">
                <a:moveTo>
                  <a:pt x="31" y="29"/>
                </a:moveTo>
                <a:lnTo>
                  <a:pt x="0" y="29"/>
                </a:lnTo>
                <a:lnTo>
                  <a:pt x="0" y="0"/>
                </a:lnTo>
                <a:lnTo>
                  <a:pt x="157" y="0"/>
                </a:lnTo>
                <a:lnTo>
                  <a:pt x="157" y="29"/>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50" name="Google Shape;1150;p69"/>
          <p:cNvSpPr/>
          <p:nvPr/>
        </p:nvSpPr>
        <p:spPr>
          <a:xfrm>
            <a:off x="7418479" y="2923302"/>
            <a:ext cx="261392" cy="52279"/>
          </a:xfrm>
          <a:custGeom>
            <a:avLst/>
            <a:gdLst/>
            <a:ahLst/>
            <a:cxnLst/>
            <a:rect l="l" t="t" r="r" b="b"/>
            <a:pathLst>
              <a:path w="155" h="31" extrusionOk="0">
                <a:moveTo>
                  <a:pt x="0" y="31"/>
                </a:moveTo>
                <a:lnTo>
                  <a:pt x="0" y="0"/>
                </a:lnTo>
                <a:lnTo>
                  <a:pt x="155" y="0"/>
                </a:lnTo>
                <a:lnTo>
                  <a:pt x="155" y="31"/>
                </a:lnTo>
                <a:lnTo>
                  <a:pt x="112" y="31"/>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51" name="Google Shape;1151;p69"/>
          <p:cNvSpPr/>
          <p:nvPr/>
        </p:nvSpPr>
        <p:spPr>
          <a:xfrm>
            <a:off x="7342590" y="2975580"/>
            <a:ext cx="259706" cy="50592"/>
          </a:xfrm>
          <a:custGeom>
            <a:avLst/>
            <a:gdLst/>
            <a:ahLst/>
            <a:cxnLst/>
            <a:rect l="l" t="t" r="r" b="b"/>
            <a:pathLst>
              <a:path w="154" h="30" extrusionOk="0">
                <a:moveTo>
                  <a:pt x="0" y="30"/>
                </a:moveTo>
                <a:lnTo>
                  <a:pt x="0" y="0"/>
                </a:lnTo>
                <a:lnTo>
                  <a:pt x="154" y="0"/>
                </a:lnTo>
                <a:lnTo>
                  <a:pt x="154" y="30"/>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52" name="Google Shape;1152;p69"/>
          <p:cNvSpPr/>
          <p:nvPr/>
        </p:nvSpPr>
        <p:spPr>
          <a:xfrm>
            <a:off x="7342590" y="3026172"/>
            <a:ext cx="259706" cy="48906"/>
          </a:xfrm>
          <a:custGeom>
            <a:avLst/>
            <a:gdLst/>
            <a:ahLst/>
            <a:cxnLst/>
            <a:rect l="l" t="t" r="r" b="b"/>
            <a:pathLst>
              <a:path w="154" h="29" extrusionOk="0">
                <a:moveTo>
                  <a:pt x="0" y="29"/>
                </a:moveTo>
                <a:lnTo>
                  <a:pt x="0" y="0"/>
                </a:lnTo>
                <a:lnTo>
                  <a:pt x="154" y="0"/>
                </a:lnTo>
                <a:lnTo>
                  <a:pt x="154" y="22"/>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53" name="Google Shape;1153;p69"/>
          <p:cNvSpPr/>
          <p:nvPr/>
        </p:nvSpPr>
        <p:spPr>
          <a:xfrm>
            <a:off x="7342590" y="3075078"/>
            <a:ext cx="241155" cy="52279"/>
          </a:xfrm>
          <a:custGeom>
            <a:avLst/>
            <a:gdLst/>
            <a:ahLst/>
            <a:cxnLst/>
            <a:rect l="l" t="t" r="r" b="b"/>
            <a:pathLst>
              <a:path w="143" h="31" extrusionOk="0">
                <a:moveTo>
                  <a:pt x="0" y="31"/>
                </a:moveTo>
                <a:lnTo>
                  <a:pt x="0" y="0"/>
                </a:lnTo>
                <a:lnTo>
                  <a:pt x="143" y="0"/>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54" name="Google Shape;1154;p69"/>
          <p:cNvSpPr/>
          <p:nvPr/>
        </p:nvSpPr>
        <p:spPr>
          <a:xfrm>
            <a:off x="7342590" y="3130729"/>
            <a:ext cx="180444" cy="52279"/>
          </a:xfrm>
          <a:custGeom>
            <a:avLst/>
            <a:gdLst/>
            <a:ahLst/>
            <a:cxnLst/>
            <a:rect l="l" t="t" r="r" b="b"/>
            <a:pathLst>
              <a:path w="107" h="31" extrusionOk="0">
                <a:moveTo>
                  <a:pt x="105" y="31"/>
                </a:moveTo>
                <a:lnTo>
                  <a:pt x="0" y="31"/>
                </a:lnTo>
                <a:lnTo>
                  <a:pt x="0" y="0"/>
                </a:lnTo>
                <a:lnTo>
                  <a:pt x="107" y="0"/>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55" name="Google Shape;1155;p69"/>
          <p:cNvSpPr/>
          <p:nvPr/>
        </p:nvSpPr>
        <p:spPr>
          <a:xfrm>
            <a:off x="7502799" y="3010995"/>
            <a:ext cx="256227" cy="259732"/>
          </a:xfrm>
          <a:prstGeom prst="ellipse">
            <a:avLst/>
          </a:prstGeom>
          <a:solidFill>
            <a:schemeClr val="accent1"/>
          </a:solid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sp>
        <p:nvSpPr>
          <p:cNvPr id="1156" name="Google Shape;1156;p69"/>
          <p:cNvSpPr/>
          <p:nvPr/>
        </p:nvSpPr>
        <p:spPr>
          <a:xfrm>
            <a:off x="7563509" y="3078451"/>
            <a:ext cx="134912" cy="128166"/>
          </a:xfrm>
          <a:custGeom>
            <a:avLst/>
            <a:gdLst/>
            <a:ahLst/>
            <a:cxnLst/>
            <a:rect l="l" t="t" r="r" b="b"/>
            <a:pathLst>
              <a:path w="34" h="32" extrusionOk="0">
                <a:moveTo>
                  <a:pt x="27" y="4"/>
                </a:moveTo>
                <a:cubicBezTo>
                  <a:pt x="24" y="3"/>
                  <a:pt x="21" y="2"/>
                  <a:pt x="18" y="2"/>
                </a:cubicBezTo>
                <a:cubicBezTo>
                  <a:pt x="3" y="0"/>
                  <a:pt x="0" y="16"/>
                  <a:pt x="17" y="16"/>
                </a:cubicBezTo>
                <a:cubicBezTo>
                  <a:pt x="34" y="16"/>
                  <a:pt x="32" y="32"/>
                  <a:pt x="16" y="30"/>
                </a:cubicBezTo>
                <a:cubicBezTo>
                  <a:pt x="13" y="29"/>
                  <a:pt x="10" y="28"/>
                  <a:pt x="7" y="27"/>
                </a:cubicBezTo>
              </a:path>
            </a:pathLst>
          </a:custGeom>
          <a:noFill/>
          <a:ln w="19050" cap="rnd" cmpd="sng">
            <a:solidFill>
              <a:schemeClr val="bg2"/>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tx1"/>
              </a:solidFill>
              <a:latin typeface="Arial"/>
              <a:ea typeface="Arial"/>
              <a:cs typeface="Arial"/>
              <a:sym typeface="Arial"/>
            </a:endParaRPr>
          </a:p>
        </p:txBody>
      </p:sp>
      <p:cxnSp>
        <p:nvCxnSpPr>
          <p:cNvPr id="9" name="מחבר ישר 8"/>
          <p:cNvCxnSpPr/>
          <p:nvPr/>
        </p:nvCxnSpPr>
        <p:spPr>
          <a:xfrm flipH="1" flipV="1">
            <a:off x="4421663" y="1193080"/>
            <a:ext cx="444903" cy="79801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flipH="1" flipV="1">
            <a:off x="4421663" y="1204960"/>
            <a:ext cx="444903" cy="4834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2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500"/>
                                        <p:tgtEl>
                                          <p:spTgt spid="1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pic>
        <p:nvPicPr>
          <p:cNvPr id="1180" name="Google Shape;1180;p70" descr="21434_POWER POINT_CEO_c-47.png"/>
          <p:cNvPicPr preferRelativeResize="0"/>
          <p:nvPr/>
        </p:nvPicPr>
        <p:blipFill rotWithShape="1">
          <a:blip r:embed="rId3">
            <a:alphaModFix/>
          </a:blip>
          <a:srcRect/>
          <a:stretch/>
        </p:blipFill>
        <p:spPr>
          <a:xfrm flipH="1">
            <a:off x="6994725" y="3521358"/>
            <a:ext cx="289506" cy="275384"/>
          </a:xfrm>
          <a:prstGeom prst="rect">
            <a:avLst/>
          </a:prstGeom>
          <a:noFill/>
          <a:ln>
            <a:noFill/>
          </a:ln>
        </p:spPr>
      </p:pic>
      <p:pic>
        <p:nvPicPr>
          <p:cNvPr id="1184" name="Google Shape;1184;p70" descr="21434_POWER POINT_CEO_c-44.png"/>
          <p:cNvPicPr preferRelativeResize="0"/>
          <p:nvPr/>
        </p:nvPicPr>
        <p:blipFill rotWithShape="1">
          <a:blip r:embed="rId4">
            <a:alphaModFix/>
          </a:blip>
          <a:srcRect/>
          <a:stretch/>
        </p:blipFill>
        <p:spPr>
          <a:xfrm flipH="1">
            <a:off x="1524383" y="1684103"/>
            <a:ext cx="1285124" cy="1850013"/>
          </a:xfrm>
          <a:prstGeom prst="rect">
            <a:avLst/>
          </a:prstGeom>
          <a:noFill/>
          <a:ln>
            <a:noFill/>
          </a:ln>
        </p:spPr>
      </p:pic>
      <p:pic>
        <p:nvPicPr>
          <p:cNvPr id="1187" name="Google Shape;1187;p70" descr="21434_POWER POINT_CEO_c-45.png"/>
          <p:cNvPicPr preferRelativeResize="0"/>
          <p:nvPr/>
        </p:nvPicPr>
        <p:blipFill rotWithShape="1">
          <a:blip r:embed="rId5">
            <a:alphaModFix/>
          </a:blip>
          <a:srcRect/>
          <a:stretch/>
        </p:blipFill>
        <p:spPr>
          <a:xfrm flipH="1">
            <a:off x="2950715" y="2539358"/>
            <a:ext cx="868518" cy="1108595"/>
          </a:xfrm>
          <a:prstGeom prst="rect">
            <a:avLst/>
          </a:prstGeom>
          <a:noFill/>
          <a:ln>
            <a:noFill/>
          </a:ln>
        </p:spPr>
      </p:pic>
      <p:pic>
        <p:nvPicPr>
          <p:cNvPr id="1190" name="Google Shape;1190;p70" descr="21434_POWER POINT_CEO_c-46.png"/>
          <p:cNvPicPr preferRelativeResize="0"/>
          <p:nvPr/>
        </p:nvPicPr>
        <p:blipFill rotWithShape="1">
          <a:blip r:embed="rId6">
            <a:alphaModFix/>
          </a:blip>
          <a:srcRect/>
          <a:stretch/>
        </p:blipFill>
        <p:spPr>
          <a:xfrm flipH="1">
            <a:off x="5680384" y="3231984"/>
            <a:ext cx="600195" cy="706112"/>
          </a:xfrm>
          <a:prstGeom prst="rect">
            <a:avLst/>
          </a:prstGeom>
          <a:noFill/>
          <a:ln>
            <a:noFill/>
          </a:ln>
        </p:spPr>
      </p:pic>
      <p:grpSp>
        <p:nvGrpSpPr>
          <p:cNvPr id="1192" name="Google Shape;1192;p70"/>
          <p:cNvGrpSpPr/>
          <p:nvPr/>
        </p:nvGrpSpPr>
        <p:grpSpPr>
          <a:xfrm>
            <a:off x="4101214" y="2904522"/>
            <a:ext cx="655531" cy="706112"/>
            <a:chOff x="6098523" y="3663596"/>
            <a:chExt cx="1173402" cy="1263941"/>
          </a:xfrm>
        </p:grpSpPr>
        <p:pic>
          <p:nvPicPr>
            <p:cNvPr id="1193" name="Google Shape;1193;p70" descr="21434_POWER POINT_CEO_c-46.png"/>
            <p:cNvPicPr preferRelativeResize="0"/>
            <p:nvPr/>
          </p:nvPicPr>
          <p:blipFill rotWithShape="1">
            <a:blip r:embed="rId6">
              <a:alphaModFix/>
            </a:blip>
            <a:srcRect/>
            <a:stretch/>
          </p:blipFill>
          <p:spPr>
            <a:xfrm flipH="1">
              <a:off x="6197575" y="3663596"/>
              <a:ext cx="1074350" cy="1263941"/>
            </a:xfrm>
            <a:prstGeom prst="rect">
              <a:avLst/>
            </a:prstGeom>
            <a:noFill/>
            <a:ln>
              <a:noFill/>
            </a:ln>
          </p:spPr>
        </p:pic>
        <p:sp>
          <p:nvSpPr>
            <p:cNvPr id="1194" name="Google Shape;1194;p70"/>
            <p:cNvSpPr/>
            <p:nvPr/>
          </p:nvSpPr>
          <p:spPr>
            <a:xfrm rot="10800000" flipH="1">
              <a:off x="6098523" y="4074061"/>
              <a:ext cx="305058" cy="446995"/>
            </a:xfrm>
            <a:custGeom>
              <a:avLst/>
              <a:gdLst/>
              <a:ahLst/>
              <a:cxnLst/>
              <a:rect l="l" t="t" r="r" b="b"/>
              <a:pathLst>
                <a:path w="432" h="633" extrusionOk="0">
                  <a:moveTo>
                    <a:pt x="314" y="633"/>
                  </a:moveTo>
                  <a:lnTo>
                    <a:pt x="0" y="320"/>
                  </a:lnTo>
                  <a:lnTo>
                    <a:pt x="319" y="0"/>
                  </a:lnTo>
                  <a:lnTo>
                    <a:pt x="432" y="115"/>
                  </a:lnTo>
                  <a:lnTo>
                    <a:pt x="229" y="320"/>
                  </a:lnTo>
                  <a:lnTo>
                    <a:pt x="427" y="518"/>
                  </a:lnTo>
                  <a:lnTo>
                    <a:pt x="314" y="633"/>
                  </a:lnTo>
                  <a:close/>
                </a:path>
              </a:pathLst>
            </a:custGeom>
            <a:gradFill>
              <a:gsLst>
                <a:gs pos="0">
                  <a:srgbClr val="FE3AB8"/>
                </a:gs>
                <a:gs pos="100000">
                  <a:srgbClr val="FFFF00"/>
                </a:gs>
              </a:gsLst>
              <a:lin ang="5400012" scaled="0"/>
            </a:gradFill>
            <a:ln>
              <a:noFill/>
            </a:ln>
          </p:spPr>
          <p:txBody>
            <a:bodyPr spcFirstLastPara="1" wrap="square" lIns="68575" tIns="34275" rIns="68575" bIns="34275" anchor="t" anchorCtr="0">
              <a:noAutofit/>
            </a:bodyPr>
            <a:lstStyle/>
            <a:p>
              <a:pPr marR="0" lvl="0" indent="0" algn="r" rtl="0">
                <a:lnSpc>
                  <a:spcPct val="80000"/>
                </a:lnSpc>
                <a:spcAft>
                  <a:spcPts val="0"/>
                </a:spcAft>
                <a:buClr>
                  <a:schemeClr val="dk1"/>
                </a:buClr>
                <a:buSzPts val="1400"/>
                <a:buFont typeface="Arial"/>
                <a:buNone/>
              </a:pPr>
              <a:endParaRPr sz="800" b="0" i="0" u="none" strike="noStrike" cap="none">
                <a:solidFill>
                  <a:srgbClr val="000000"/>
                </a:solidFill>
                <a:latin typeface="Arial"/>
                <a:ea typeface="Arial"/>
                <a:cs typeface="Arial"/>
                <a:sym typeface="Arial"/>
              </a:endParaRPr>
            </a:p>
          </p:txBody>
        </p:sp>
      </p:grpSp>
      <p:sp>
        <p:nvSpPr>
          <p:cNvPr id="1164" name="Google Shape;1164;p70"/>
          <p:cNvSpPr/>
          <p:nvPr/>
        </p:nvSpPr>
        <p:spPr>
          <a:xfrm flipH="1">
            <a:off x="0" y="3163582"/>
            <a:ext cx="9144000" cy="1271892"/>
          </a:xfrm>
          <a:custGeom>
            <a:avLst/>
            <a:gdLst/>
            <a:ahLst/>
            <a:cxnLst/>
            <a:rect l="l" t="t" r="r" b="b"/>
            <a:pathLst>
              <a:path w="5764" h="2718" extrusionOk="0">
                <a:moveTo>
                  <a:pt x="0" y="2718"/>
                </a:moveTo>
                <a:lnTo>
                  <a:pt x="5764" y="2718"/>
                </a:lnTo>
                <a:lnTo>
                  <a:pt x="5764" y="0"/>
                </a:lnTo>
                <a:lnTo>
                  <a:pt x="0" y="1714"/>
                </a:lnTo>
                <a:lnTo>
                  <a:pt x="0" y="2718"/>
                </a:lnTo>
                <a:close/>
              </a:path>
            </a:pathLst>
          </a:custGeom>
          <a:solidFill>
            <a:schemeClr val="bg1">
              <a:lumMod val="95000"/>
            </a:schemeClr>
          </a:solidFill>
          <a:ln>
            <a:noFill/>
          </a:ln>
        </p:spPr>
        <p:txBody>
          <a:bodyPr spcFirstLastPara="1" wrap="square" lIns="68575" tIns="34275" rIns="68575" bIns="34275" anchor="t" anchorCtr="0">
            <a:noAutofit/>
          </a:bodyPr>
          <a:lstStyle/>
          <a:p>
            <a:pPr marR="0" lvl="0" indent="0" algn="r" rtl="0">
              <a:lnSpc>
                <a:spcPct val="80000"/>
              </a:lnSpc>
              <a:spcAft>
                <a:spcPts val="0"/>
              </a:spcAft>
              <a:buClr>
                <a:schemeClr val="dk1"/>
              </a:buClr>
              <a:buSzPts val="1100"/>
              <a:buFont typeface="Arial"/>
              <a:buNone/>
            </a:pPr>
            <a:endParaRPr sz="600" b="0" i="0" u="none" strike="noStrike" cap="none">
              <a:solidFill>
                <a:srgbClr val="000000"/>
              </a:solidFill>
              <a:latin typeface="Arial"/>
              <a:ea typeface="Arial"/>
              <a:cs typeface="Arial"/>
              <a:sym typeface="Arial"/>
            </a:endParaRPr>
          </a:p>
        </p:txBody>
      </p:sp>
      <p:sp>
        <p:nvSpPr>
          <p:cNvPr id="1165" name="Google Shape;1165;p70"/>
          <p:cNvSpPr txBox="1"/>
          <p:nvPr/>
        </p:nvSpPr>
        <p:spPr>
          <a:xfrm flipH="1">
            <a:off x="5494534" y="3796742"/>
            <a:ext cx="794637" cy="244246"/>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Cyber</a:t>
            </a:r>
            <a:endParaRPr sz="600" dirty="0">
              <a:solidFill>
                <a:schemeClr val="bg2"/>
              </a:solidFill>
            </a:endParaRPr>
          </a:p>
        </p:txBody>
      </p:sp>
      <p:sp>
        <p:nvSpPr>
          <p:cNvPr id="1166" name="Google Shape;1166;p70"/>
          <p:cNvSpPr txBox="1"/>
          <p:nvPr/>
        </p:nvSpPr>
        <p:spPr>
          <a:xfrm flipH="1">
            <a:off x="1522610" y="3693768"/>
            <a:ext cx="378994" cy="114637"/>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a:solidFill>
                  <a:schemeClr val="bg2"/>
                </a:solidFill>
                <a:sym typeface="Arial"/>
              </a:rPr>
              <a:t>AI</a:t>
            </a:r>
            <a:endParaRPr sz="600" dirty="0">
              <a:solidFill>
                <a:schemeClr val="bg2"/>
              </a:solidFill>
            </a:endParaRPr>
          </a:p>
        </p:txBody>
      </p:sp>
      <p:sp>
        <p:nvSpPr>
          <p:cNvPr id="1167" name="Google Shape;1167;p70"/>
          <p:cNvSpPr txBox="1"/>
          <p:nvPr/>
        </p:nvSpPr>
        <p:spPr>
          <a:xfrm flipH="1">
            <a:off x="4661876" y="3881941"/>
            <a:ext cx="1047151" cy="191285"/>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a:solidFill>
                  <a:schemeClr val="bg2"/>
                </a:solidFill>
                <a:sym typeface="Arial"/>
              </a:rPr>
              <a:t>Plastics</a:t>
            </a:r>
            <a:endParaRPr sz="600">
              <a:solidFill>
                <a:schemeClr val="bg2"/>
              </a:solidFill>
            </a:endParaRPr>
          </a:p>
        </p:txBody>
      </p:sp>
      <p:sp>
        <p:nvSpPr>
          <p:cNvPr id="1168" name="Google Shape;1168;p70"/>
          <p:cNvSpPr txBox="1"/>
          <p:nvPr/>
        </p:nvSpPr>
        <p:spPr>
          <a:xfrm flipH="1">
            <a:off x="1406031" y="3463041"/>
            <a:ext cx="1011396" cy="288045"/>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a:solidFill>
                  <a:schemeClr val="bg2"/>
                </a:solidFill>
                <a:sym typeface="Arial"/>
              </a:rPr>
              <a:t>Pharma</a:t>
            </a:r>
            <a:endParaRPr sz="600">
              <a:solidFill>
                <a:schemeClr val="bg2"/>
              </a:solidFill>
            </a:endParaRPr>
          </a:p>
        </p:txBody>
      </p:sp>
      <p:sp>
        <p:nvSpPr>
          <p:cNvPr id="1169" name="Google Shape;1169;p70"/>
          <p:cNvSpPr txBox="1"/>
          <p:nvPr/>
        </p:nvSpPr>
        <p:spPr>
          <a:xfrm flipH="1">
            <a:off x="5901091" y="3951725"/>
            <a:ext cx="1160670" cy="155978"/>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Life Sciences</a:t>
            </a:r>
            <a:endParaRPr sz="600" dirty="0">
              <a:solidFill>
                <a:schemeClr val="bg2"/>
              </a:solidFill>
            </a:endParaRPr>
          </a:p>
        </p:txBody>
      </p:sp>
      <p:sp>
        <p:nvSpPr>
          <p:cNvPr id="1170" name="Google Shape;1170;p70"/>
          <p:cNvSpPr txBox="1"/>
          <p:nvPr/>
        </p:nvSpPr>
        <p:spPr>
          <a:xfrm flipH="1">
            <a:off x="1553167" y="3990692"/>
            <a:ext cx="1240715" cy="164895"/>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Medical Equipment</a:t>
            </a:r>
            <a:endParaRPr sz="600" dirty="0">
              <a:solidFill>
                <a:schemeClr val="bg2"/>
              </a:solidFill>
            </a:endParaRPr>
          </a:p>
        </p:txBody>
      </p:sp>
      <p:sp>
        <p:nvSpPr>
          <p:cNvPr id="1171" name="Google Shape;1171;p70"/>
          <p:cNvSpPr txBox="1"/>
          <p:nvPr/>
        </p:nvSpPr>
        <p:spPr>
          <a:xfrm flipH="1">
            <a:off x="2477959" y="4184813"/>
            <a:ext cx="1753519" cy="103911"/>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Transportation</a:t>
            </a:r>
            <a:endParaRPr sz="600" dirty="0">
              <a:solidFill>
                <a:schemeClr val="bg2"/>
              </a:solidFill>
            </a:endParaRPr>
          </a:p>
        </p:txBody>
      </p:sp>
      <p:sp>
        <p:nvSpPr>
          <p:cNvPr id="1172" name="Google Shape;1172;p70"/>
          <p:cNvSpPr txBox="1"/>
          <p:nvPr/>
        </p:nvSpPr>
        <p:spPr>
          <a:xfrm flipH="1">
            <a:off x="2734103" y="3880001"/>
            <a:ext cx="1890726" cy="236871"/>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a:solidFill>
                  <a:schemeClr val="bg2"/>
                </a:solidFill>
                <a:sym typeface="Arial"/>
              </a:rPr>
              <a:t>Semi-conductors</a:t>
            </a:r>
            <a:endParaRPr sz="600">
              <a:solidFill>
                <a:schemeClr val="bg2"/>
              </a:solidFill>
            </a:endParaRPr>
          </a:p>
        </p:txBody>
      </p:sp>
      <p:sp>
        <p:nvSpPr>
          <p:cNvPr id="1173" name="Google Shape;1173;p70"/>
          <p:cNvSpPr txBox="1"/>
          <p:nvPr/>
        </p:nvSpPr>
        <p:spPr>
          <a:xfrm flipH="1">
            <a:off x="6836002" y="3960201"/>
            <a:ext cx="1147709" cy="216313"/>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a:solidFill>
                  <a:schemeClr val="bg2"/>
                </a:solidFill>
                <a:sym typeface="Arial"/>
              </a:rPr>
              <a:t>Fin-Tech</a:t>
            </a:r>
            <a:endParaRPr sz="600">
              <a:solidFill>
                <a:schemeClr val="bg2"/>
              </a:solidFill>
            </a:endParaRPr>
          </a:p>
        </p:txBody>
      </p:sp>
      <p:sp>
        <p:nvSpPr>
          <p:cNvPr id="1174" name="Google Shape;1174;p70"/>
          <p:cNvSpPr txBox="1"/>
          <p:nvPr/>
        </p:nvSpPr>
        <p:spPr>
          <a:xfrm flipH="1">
            <a:off x="3218399" y="3646177"/>
            <a:ext cx="1008665" cy="177262"/>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a:solidFill>
                  <a:schemeClr val="bg2"/>
                </a:solidFill>
                <a:sym typeface="Arial"/>
              </a:rPr>
              <a:t>Machine learning</a:t>
            </a:r>
            <a:endParaRPr sz="600">
              <a:solidFill>
                <a:schemeClr val="bg2"/>
              </a:solidFill>
            </a:endParaRPr>
          </a:p>
        </p:txBody>
      </p:sp>
      <p:sp>
        <p:nvSpPr>
          <p:cNvPr id="1175" name="Google Shape;1175;p70"/>
          <p:cNvSpPr txBox="1"/>
          <p:nvPr/>
        </p:nvSpPr>
        <p:spPr>
          <a:xfrm flipH="1">
            <a:off x="6034478" y="4287472"/>
            <a:ext cx="842905" cy="189944"/>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Big Data</a:t>
            </a:r>
            <a:endParaRPr sz="600" dirty="0">
              <a:solidFill>
                <a:schemeClr val="bg2"/>
              </a:solidFill>
            </a:endParaRPr>
          </a:p>
        </p:txBody>
      </p:sp>
      <p:sp>
        <p:nvSpPr>
          <p:cNvPr id="1176" name="Google Shape;1176;p70"/>
          <p:cNvSpPr txBox="1"/>
          <p:nvPr/>
        </p:nvSpPr>
        <p:spPr>
          <a:xfrm flipH="1">
            <a:off x="3457378" y="3693768"/>
            <a:ext cx="1890726" cy="178547"/>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Aeronautics</a:t>
            </a:r>
            <a:endParaRPr sz="600" dirty="0">
              <a:solidFill>
                <a:schemeClr val="bg2"/>
              </a:solidFill>
            </a:endParaRPr>
          </a:p>
        </p:txBody>
      </p:sp>
      <p:sp>
        <p:nvSpPr>
          <p:cNvPr id="1177" name="Google Shape;1177;p70"/>
          <p:cNvSpPr txBox="1"/>
          <p:nvPr/>
        </p:nvSpPr>
        <p:spPr>
          <a:xfrm flipH="1">
            <a:off x="4181375" y="4086283"/>
            <a:ext cx="1049162" cy="174302"/>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a:solidFill>
                  <a:schemeClr val="bg2"/>
                </a:solidFill>
                <a:sym typeface="Arial"/>
              </a:rPr>
              <a:t>Ed-Tech</a:t>
            </a:r>
            <a:endParaRPr sz="600">
              <a:solidFill>
                <a:schemeClr val="bg2"/>
              </a:solidFill>
            </a:endParaRPr>
          </a:p>
        </p:txBody>
      </p:sp>
      <p:sp>
        <p:nvSpPr>
          <p:cNvPr id="1179" name="Google Shape;1179;p70"/>
          <p:cNvSpPr txBox="1"/>
          <p:nvPr/>
        </p:nvSpPr>
        <p:spPr>
          <a:xfrm flipH="1">
            <a:off x="6612859" y="3257179"/>
            <a:ext cx="944147" cy="342263"/>
          </a:xfrm>
          <a:prstGeom prst="rect">
            <a:avLst/>
          </a:prstGeom>
          <a:noFill/>
          <a:ln>
            <a:noFill/>
          </a:ln>
        </p:spPr>
        <p:txBody>
          <a:bodyPr spcFirstLastPara="1" wrap="square" lIns="68575" tIns="34275" rIns="68575" bIns="34275" anchor="ctr" anchorCtr="0">
            <a:noAutofit/>
          </a:bodyPr>
          <a:lstStyle/>
          <a:p>
            <a:pPr marR="0" lvl="0" indent="0" algn="ctr" rtl="0">
              <a:lnSpc>
                <a:spcPct val="80000"/>
              </a:lnSpc>
              <a:spcAft>
                <a:spcPts val="0"/>
              </a:spcAft>
              <a:buClr>
                <a:srgbClr val="42A1E0"/>
              </a:buClr>
              <a:buSzPts val="2400"/>
              <a:buFont typeface="Noto Sans Symbols"/>
              <a:buNone/>
            </a:pPr>
            <a:r>
              <a:rPr lang="en" sz="1100" b="0" i="0" u="none" strike="noStrike" cap="none" dirty="0">
                <a:solidFill>
                  <a:schemeClr val="bg2"/>
                </a:solidFill>
                <a:sym typeface="Arial"/>
              </a:rPr>
              <a:t>העברת ידע מהאקדמיה</a:t>
            </a:r>
            <a:endParaRPr sz="600" dirty="0">
              <a:solidFill>
                <a:schemeClr val="bg2"/>
              </a:solidFill>
            </a:endParaRPr>
          </a:p>
        </p:txBody>
      </p:sp>
      <p:sp>
        <p:nvSpPr>
          <p:cNvPr id="1181" name="Google Shape;1181;p70"/>
          <p:cNvSpPr txBox="1"/>
          <p:nvPr/>
        </p:nvSpPr>
        <p:spPr>
          <a:xfrm flipH="1">
            <a:off x="6711547" y="4228064"/>
            <a:ext cx="969162" cy="191955"/>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Mobile</a:t>
            </a:r>
            <a:endParaRPr sz="600" dirty="0">
              <a:solidFill>
                <a:schemeClr val="bg2"/>
              </a:solidFill>
            </a:endParaRPr>
          </a:p>
        </p:txBody>
      </p:sp>
      <p:sp>
        <p:nvSpPr>
          <p:cNvPr id="1182" name="Google Shape;1182;p70"/>
          <p:cNvSpPr txBox="1"/>
          <p:nvPr/>
        </p:nvSpPr>
        <p:spPr>
          <a:xfrm flipH="1">
            <a:off x="4509279" y="4287472"/>
            <a:ext cx="1444022" cy="215866"/>
          </a:xfrm>
          <a:prstGeom prst="rect">
            <a:avLst/>
          </a:prstGeom>
          <a:noFill/>
          <a:ln>
            <a:noFill/>
          </a:ln>
        </p:spPr>
        <p:txBody>
          <a:bodyPr spcFirstLastPara="1" wrap="square" lIns="68575" tIns="34275" rIns="68575" bIns="34275" anchor="t" anchorCtr="0">
            <a:noAutofit/>
          </a:bodyPr>
          <a:lstStyle/>
          <a:p>
            <a:pPr marR="0" lvl="0" indent="0" algn="r" rtl="0">
              <a:lnSpc>
                <a:spcPct val="80000"/>
              </a:lnSpc>
              <a:spcAft>
                <a:spcPts val="0"/>
              </a:spcAft>
              <a:buClr>
                <a:srgbClr val="42A1E0"/>
              </a:buClr>
              <a:buSzPts val="1400"/>
              <a:buFont typeface="Noto Sans Symbols"/>
              <a:buNone/>
            </a:pPr>
            <a:r>
              <a:rPr lang="en" sz="800" b="0" i="0" u="none" strike="noStrike" cap="none" dirty="0">
                <a:solidFill>
                  <a:schemeClr val="bg2"/>
                </a:solidFill>
                <a:sym typeface="Arial"/>
              </a:rPr>
              <a:t>Digital Health</a:t>
            </a:r>
            <a:endParaRPr sz="600" dirty="0">
              <a:solidFill>
                <a:schemeClr val="bg2"/>
              </a:solidFill>
            </a:endParaRPr>
          </a:p>
        </p:txBody>
      </p:sp>
      <p:sp>
        <p:nvSpPr>
          <p:cNvPr id="1185" name="Google Shape;1185;p70"/>
          <p:cNvSpPr txBox="1"/>
          <p:nvPr/>
        </p:nvSpPr>
        <p:spPr>
          <a:xfrm flipH="1">
            <a:off x="972678" y="1912008"/>
            <a:ext cx="739429" cy="567186"/>
          </a:xfrm>
          <a:prstGeom prst="rect">
            <a:avLst/>
          </a:prstGeom>
          <a:noFill/>
          <a:ln>
            <a:noFill/>
          </a:ln>
        </p:spPr>
        <p:txBody>
          <a:bodyPr spcFirstLastPara="1" wrap="square" lIns="68575" tIns="34275" rIns="68575" bIns="34275" anchor="ctr" anchorCtr="0">
            <a:noAutofit/>
          </a:bodyPr>
          <a:lstStyle/>
          <a:p>
            <a:pPr marR="0" lvl="0" indent="0" algn="ctr" rtl="0">
              <a:lnSpc>
                <a:spcPct val="80000"/>
              </a:lnSpc>
              <a:spcAft>
                <a:spcPts val="0"/>
              </a:spcAft>
              <a:buClr>
                <a:srgbClr val="42A1E0"/>
              </a:buClr>
              <a:buSzPts val="2400"/>
              <a:buFont typeface="Noto Sans Symbols"/>
              <a:buNone/>
            </a:pPr>
            <a:r>
              <a:rPr lang="en" sz="1100" b="0" i="0" u="none" strike="noStrike" cap="none" dirty="0">
                <a:solidFill>
                  <a:schemeClr val="bg2"/>
                </a:solidFill>
                <a:sym typeface="Arial"/>
              </a:rPr>
              <a:t>חברות גדולות</a:t>
            </a:r>
            <a:endParaRPr sz="600" dirty="0">
              <a:solidFill>
                <a:schemeClr val="bg2"/>
              </a:solidFill>
            </a:endParaRPr>
          </a:p>
        </p:txBody>
      </p:sp>
      <p:sp>
        <p:nvSpPr>
          <p:cNvPr id="1188" name="Google Shape;1188;p70"/>
          <p:cNvSpPr txBox="1"/>
          <p:nvPr/>
        </p:nvSpPr>
        <p:spPr>
          <a:xfrm flipH="1">
            <a:off x="2796863" y="2085550"/>
            <a:ext cx="811500" cy="425708"/>
          </a:xfrm>
          <a:prstGeom prst="rect">
            <a:avLst/>
          </a:prstGeom>
          <a:noFill/>
          <a:ln>
            <a:noFill/>
          </a:ln>
        </p:spPr>
        <p:txBody>
          <a:bodyPr spcFirstLastPara="1" wrap="square" lIns="68575" tIns="34275" rIns="68575" bIns="34275" anchor="ctr" anchorCtr="0">
            <a:noAutofit/>
          </a:bodyPr>
          <a:lstStyle/>
          <a:p>
            <a:pPr marR="0" lvl="0" indent="0" algn="ctr" rtl="0">
              <a:lnSpc>
                <a:spcPct val="80000"/>
              </a:lnSpc>
              <a:spcAft>
                <a:spcPts val="0"/>
              </a:spcAft>
              <a:buClr>
                <a:srgbClr val="42A1E0"/>
              </a:buClr>
              <a:buSzPts val="2400"/>
              <a:buFont typeface="Noto Sans Symbols"/>
              <a:buNone/>
            </a:pPr>
            <a:r>
              <a:rPr lang="en" sz="1100" b="0" i="0" u="none" strike="noStrike" cap="none" dirty="0">
                <a:solidFill>
                  <a:schemeClr val="bg2"/>
                </a:solidFill>
                <a:sym typeface="Arial"/>
              </a:rPr>
              <a:t>חברות קטנות ובינוניות</a:t>
            </a:r>
            <a:endParaRPr sz="600" dirty="0">
              <a:solidFill>
                <a:schemeClr val="bg2"/>
              </a:solidFill>
            </a:endParaRPr>
          </a:p>
        </p:txBody>
      </p:sp>
      <p:sp>
        <p:nvSpPr>
          <p:cNvPr id="1191" name="Google Shape;1191;p70"/>
          <p:cNvSpPr txBox="1"/>
          <p:nvPr/>
        </p:nvSpPr>
        <p:spPr>
          <a:xfrm flipH="1">
            <a:off x="5392356" y="2962202"/>
            <a:ext cx="1063575" cy="321788"/>
          </a:xfrm>
          <a:prstGeom prst="rect">
            <a:avLst/>
          </a:prstGeom>
          <a:noFill/>
          <a:ln>
            <a:noFill/>
          </a:ln>
        </p:spPr>
        <p:txBody>
          <a:bodyPr spcFirstLastPara="1" wrap="square" lIns="68575" tIns="34275" rIns="68575" bIns="34275" anchor="ctr" anchorCtr="0">
            <a:noAutofit/>
          </a:bodyPr>
          <a:lstStyle/>
          <a:p>
            <a:pPr marR="0" lvl="0" indent="0" algn="ctr" rtl="0">
              <a:lnSpc>
                <a:spcPct val="80000"/>
              </a:lnSpc>
              <a:spcAft>
                <a:spcPts val="0"/>
              </a:spcAft>
              <a:buClr>
                <a:srgbClr val="42A1E0"/>
              </a:buClr>
              <a:buSzPts val="2400"/>
              <a:buFont typeface="Noto Sans Symbols"/>
              <a:buNone/>
            </a:pPr>
            <a:r>
              <a:rPr lang="en" sz="1100" b="0" i="0" u="none" strike="noStrike" cap="none" dirty="0">
                <a:solidFill>
                  <a:schemeClr val="bg2"/>
                </a:solidFill>
                <a:sym typeface="Arial"/>
              </a:rPr>
              <a:t>תשתיות טכנולוגיות</a:t>
            </a:r>
            <a:endParaRPr sz="600" dirty="0">
              <a:solidFill>
                <a:schemeClr val="bg2"/>
              </a:solidFill>
            </a:endParaRPr>
          </a:p>
        </p:txBody>
      </p:sp>
      <p:sp>
        <p:nvSpPr>
          <p:cNvPr id="1195" name="Google Shape;1195;p70"/>
          <p:cNvSpPr/>
          <p:nvPr/>
        </p:nvSpPr>
        <p:spPr>
          <a:xfrm>
            <a:off x="6423534" y="1913834"/>
            <a:ext cx="862596" cy="801696"/>
          </a:xfrm>
          <a:prstGeom prst="ellipse">
            <a:avLst/>
          </a:prstGeom>
          <a:solidFill>
            <a:schemeClr val="bg2"/>
          </a:solidFill>
          <a:ln>
            <a:noFill/>
          </a:ln>
        </p:spPr>
        <p:txBody>
          <a:bodyPr spcFirstLastPara="1" wrap="square" lIns="68575" tIns="34275" rIns="68575" bIns="34275" anchor="ctr" anchorCtr="0">
            <a:noAutofit/>
          </a:bodyPr>
          <a:lstStyle/>
          <a:p>
            <a:pPr marR="0" lvl="0" indent="0" algn="ctr" rtl="1">
              <a:lnSpc>
                <a:spcPct val="80000"/>
              </a:lnSpc>
              <a:spcAft>
                <a:spcPts val="0"/>
              </a:spcAft>
              <a:buClr>
                <a:srgbClr val="FFFFFF"/>
              </a:buClr>
              <a:buSzPts val="1400"/>
              <a:buFont typeface="Arial"/>
              <a:buNone/>
            </a:pPr>
            <a:r>
              <a:rPr lang="en" sz="800" b="1" i="0" u="none" strike="noStrike" cap="none" dirty="0">
                <a:solidFill>
                  <a:srgbClr val="FFFFFF"/>
                </a:solidFill>
                <a:latin typeface="Arial"/>
                <a:ea typeface="Arial"/>
                <a:cs typeface="Arial"/>
                <a:sym typeface="Arial"/>
              </a:rPr>
              <a:t>השקעה </a:t>
            </a:r>
            <a:r>
              <a:rPr lang="en" sz="800" b="1" i="0" u="none" strike="noStrike" cap="none" dirty="0" smtClean="0">
                <a:solidFill>
                  <a:srgbClr val="FFFFFF"/>
                </a:solidFill>
                <a:latin typeface="Arial"/>
                <a:ea typeface="Arial"/>
                <a:cs typeface="Arial"/>
                <a:sym typeface="Arial"/>
              </a:rPr>
              <a:t>ב"גלי”</a:t>
            </a:r>
          </a:p>
          <a:p>
            <a:pPr marR="0" lvl="0" indent="0" algn="ctr" rtl="1">
              <a:lnSpc>
                <a:spcPct val="80000"/>
              </a:lnSpc>
              <a:spcAft>
                <a:spcPts val="0"/>
              </a:spcAft>
              <a:buClr>
                <a:srgbClr val="FFFFFF"/>
              </a:buClr>
              <a:buSzPts val="1400"/>
              <a:buFont typeface="Arial"/>
              <a:buNone/>
            </a:pPr>
            <a:r>
              <a:rPr lang="en" sz="800" b="1" i="0" u="none" strike="noStrike" cap="none" dirty="0" smtClean="0">
                <a:solidFill>
                  <a:srgbClr val="FFFFFF"/>
                </a:solidFill>
                <a:latin typeface="Arial"/>
                <a:ea typeface="Arial"/>
                <a:cs typeface="Arial"/>
                <a:sym typeface="Arial"/>
              </a:rPr>
              <a:t>הטכנולוגיה </a:t>
            </a:r>
            <a:r>
              <a:rPr lang="en" sz="800" b="1" i="0" u="none" strike="noStrike" cap="none" dirty="0">
                <a:solidFill>
                  <a:srgbClr val="FFFFFF"/>
                </a:solidFill>
                <a:latin typeface="Arial"/>
                <a:ea typeface="Arial"/>
                <a:cs typeface="Arial"/>
                <a:sym typeface="Arial"/>
              </a:rPr>
              <a:t>הבאים</a:t>
            </a:r>
            <a:endParaRPr sz="600" dirty="0"/>
          </a:p>
        </p:txBody>
      </p:sp>
      <p:sp>
        <p:nvSpPr>
          <p:cNvPr id="1196" name="Google Shape;1196;p70"/>
          <p:cNvSpPr/>
          <p:nvPr/>
        </p:nvSpPr>
        <p:spPr>
          <a:xfrm>
            <a:off x="3040001" y="1129992"/>
            <a:ext cx="758813" cy="695996"/>
          </a:xfrm>
          <a:prstGeom prst="ellipse">
            <a:avLst/>
          </a:prstGeom>
          <a:solidFill>
            <a:schemeClr val="bg2"/>
          </a:solidFill>
          <a:ln>
            <a:noFill/>
          </a:ln>
        </p:spPr>
        <p:txBody>
          <a:bodyPr spcFirstLastPara="1" wrap="square" lIns="68575" tIns="34275" rIns="68575" bIns="34275" anchor="ctr" anchorCtr="0">
            <a:noAutofit/>
          </a:bodyPr>
          <a:lstStyle/>
          <a:p>
            <a:pPr marR="0" lvl="0" indent="0" algn="ctr" rtl="0">
              <a:lnSpc>
                <a:spcPct val="80000"/>
              </a:lnSpc>
              <a:spcAft>
                <a:spcPts val="0"/>
              </a:spcAft>
              <a:buClr>
                <a:srgbClr val="FFFFFF"/>
              </a:buClr>
              <a:buSzPts val="1400"/>
              <a:buFont typeface="Arial"/>
              <a:buNone/>
            </a:pPr>
            <a:r>
              <a:rPr lang="en" sz="800" b="1" i="0" u="none" strike="noStrike" cap="none" dirty="0">
                <a:solidFill>
                  <a:srgbClr val="FFFFFF"/>
                </a:solidFill>
                <a:latin typeface="Arial"/>
                <a:ea typeface="Arial"/>
                <a:cs typeface="Arial"/>
                <a:sym typeface="Arial"/>
              </a:rPr>
              <a:t>טיפול בכשלי שוק</a:t>
            </a:r>
            <a:endParaRPr sz="600" dirty="0"/>
          </a:p>
        </p:txBody>
      </p:sp>
      <p:sp>
        <p:nvSpPr>
          <p:cNvPr id="1197" name="Google Shape;1197;p70"/>
          <p:cNvSpPr txBox="1"/>
          <p:nvPr/>
        </p:nvSpPr>
        <p:spPr>
          <a:xfrm flipH="1">
            <a:off x="4021078" y="2501287"/>
            <a:ext cx="835034" cy="557598"/>
          </a:xfrm>
          <a:prstGeom prst="rect">
            <a:avLst/>
          </a:prstGeom>
          <a:noFill/>
          <a:ln>
            <a:noFill/>
          </a:ln>
        </p:spPr>
        <p:txBody>
          <a:bodyPr spcFirstLastPara="1" wrap="square" lIns="68575" tIns="34275" rIns="68575" bIns="34275" anchor="ctr" anchorCtr="0">
            <a:noAutofit/>
          </a:bodyPr>
          <a:lstStyle/>
          <a:p>
            <a:pPr marR="0" lvl="0" indent="0" algn="ctr" rtl="0">
              <a:lnSpc>
                <a:spcPct val="80000"/>
              </a:lnSpc>
              <a:spcAft>
                <a:spcPts val="0"/>
              </a:spcAft>
              <a:buClr>
                <a:srgbClr val="42A1E0"/>
              </a:buClr>
              <a:buSzPts val="2400"/>
              <a:buFont typeface="Noto Sans Symbols"/>
              <a:buNone/>
            </a:pPr>
            <a:r>
              <a:rPr lang="en" sz="1100" b="0" i="0" u="none" strike="noStrike" cap="none" dirty="0">
                <a:solidFill>
                  <a:schemeClr val="bg2"/>
                </a:solidFill>
                <a:sym typeface="Arial"/>
              </a:rPr>
              <a:t>יזמים וסטרטאפים</a:t>
            </a:r>
            <a:endParaRPr sz="600" dirty="0">
              <a:solidFill>
                <a:schemeClr val="bg2"/>
              </a:solidFill>
            </a:endParaRPr>
          </a:p>
        </p:txBody>
      </p:sp>
      <p:sp>
        <p:nvSpPr>
          <p:cNvPr id="1198" name="Google Shape;1198;p70"/>
          <p:cNvSpPr/>
          <p:nvPr/>
        </p:nvSpPr>
        <p:spPr>
          <a:xfrm rot="17063945">
            <a:off x="6595770" y="1821914"/>
            <a:ext cx="179724" cy="2051918"/>
          </a:xfrm>
          <a:prstGeom prst="rightBrace">
            <a:avLst>
              <a:gd name="adj1" fmla="val 8333"/>
              <a:gd name="adj2" fmla="val 50000"/>
            </a:avLst>
          </a:prstGeom>
          <a:noFill/>
          <a:ln w="19050" cap="flat" cmpd="sng">
            <a:solidFill>
              <a:schemeClr val="bg2"/>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r" rtl="0">
              <a:lnSpc>
                <a:spcPct val="80000"/>
              </a:lnSpc>
              <a:spcAft>
                <a:spcPts val="0"/>
              </a:spcAft>
              <a:buClr>
                <a:schemeClr val="dk1"/>
              </a:buClr>
              <a:buSzPts val="1400"/>
              <a:buFont typeface="Arial"/>
              <a:buNone/>
            </a:pPr>
            <a:endParaRPr sz="800" b="0" i="0" u="none" strike="noStrike" cap="none">
              <a:solidFill>
                <a:srgbClr val="000000"/>
              </a:solidFill>
              <a:latin typeface="Arial"/>
              <a:ea typeface="Arial"/>
              <a:cs typeface="Arial"/>
              <a:sym typeface="Arial"/>
            </a:endParaRPr>
          </a:p>
        </p:txBody>
      </p:sp>
      <p:sp>
        <p:nvSpPr>
          <p:cNvPr id="1199" name="Google Shape;1199;p70"/>
          <p:cNvSpPr/>
          <p:nvPr/>
        </p:nvSpPr>
        <p:spPr>
          <a:xfrm rot="17098085">
            <a:off x="3207912" y="413321"/>
            <a:ext cx="179960" cy="3048452"/>
          </a:xfrm>
          <a:prstGeom prst="rightBrace">
            <a:avLst>
              <a:gd name="adj1" fmla="val 8333"/>
              <a:gd name="adj2" fmla="val 50000"/>
            </a:avLst>
          </a:prstGeom>
          <a:noFill/>
          <a:ln w="19050" cap="flat" cmpd="sng">
            <a:solidFill>
              <a:schemeClr val="bg2"/>
            </a:solidFill>
            <a:prstDash val="solid"/>
            <a:miter lim="800000"/>
            <a:headEnd type="none" w="sm" len="sm"/>
            <a:tailEnd type="none" w="sm" len="sm"/>
          </a:ln>
        </p:spPr>
        <p:txBody>
          <a:bodyPr spcFirstLastPara="1" wrap="square" lIns="68575" tIns="34275" rIns="68575" bIns="34275" anchor="ctr" anchorCtr="0">
            <a:noAutofit/>
          </a:bodyPr>
          <a:lstStyle/>
          <a:p>
            <a:pPr marR="0" lvl="0" indent="0" algn="r" rtl="0">
              <a:lnSpc>
                <a:spcPct val="80000"/>
              </a:lnSpc>
              <a:spcAft>
                <a:spcPts val="0"/>
              </a:spcAft>
              <a:buClr>
                <a:schemeClr val="dk1"/>
              </a:buClr>
              <a:buSzPts val="1400"/>
              <a:buFont typeface="Arial"/>
              <a:buNone/>
            </a:pPr>
            <a:endParaRPr sz="800" b="0" i="0" u="none" strike="noStrike" cap="none">
              <a:solidFill>
                <a:srgbClr val="000000"/>
              </a:solidFill>
              <a:latin typeface="Arial"/>
              <a:ea typeface="Arial"/>
              <a:cs typeface="Arial"/>
              <a:sym typeface="Arial"/>
            </a:endParaRPr>
          </a:p>
        </p:txBody>
      </p:sp>
      <p:sp>
        <p:nvSpPr>
          <p:cNvPr id="2" name="כותרת 1"/>
          <p:cNvSpPr>
            <a:spLocks noGrp="1"/>
          </p:cNvSpPr>
          <p:nvPr>
            <p:ph type="title" idx="4294967295"/>
          </p:nvPr>
        </p:nvSpPr>
        <p:spPr>
          <a:xfrm>
            <a:off x="79200" y="325803"/>
            <a:ext cx="8515350" cy="993775"/>
          </a:xfrm>
        </p:spPr>
        <p:txBody>
          <a:bodyPr>
            <a:normAutofit/>
          </a:bodyPr>
          <a:lstStyle/>
          <a:p>
            <a:pPr algn="r" rtl="1">
              <a:lnSpc>
                <a:spcPct val="80000"/>
              </a:lnSpc>
            </a:pPr>
            <a:r>
              <a:rPr lang="he-IL" spc="-150" dirty="0">
                <a:solidFill>
                  <a:schemeClr val="accent1"/>
                </a:solidFill>
                <a:cs typeface="+mn-cs"/>
              </a:rPr>
              <a:t>תומכים</a:t>
            </a:r>
            <a:r>
              <a:rPr lang="he-IL" spc="-150" dirty="0">
                <a:cs typeface="+mn-cs"/>
              </a:rPr>
              <a:t> בכל שלבי החיים ובכל הענפים </a:t>
            </a:r>
            <a:r>
              <a:rPr lang="he-IL" spc="-150" dirty="0" smtClean="0">
                <a:cs typeface="+mn-cs"/>
              </a:rPr>
              <a:t>הטכנולוגיים</a:t>
            </a:r>
            <a:endParaRPr lang="he-IL" spc="-150" dirty="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2" name="כותרת 1"/>
          <p:cNvSpPr>
            <a:spLocks noGrp="1"/>
          </p:cNvSpPr>
          <p:nvPr>
            <p:ph type="title" idx="4294967295"/>
          </p:nvPr>
        </p:nvSpPr>
        <p:spPr>
          <a:xfrm>
            <a:off x="723344" y="287184"/>
            <a:ext cx="7886700" cy="995362"/>
          </a:xfrm>
        </p:spPr>
        <p:txBody>
          <a:bodyPr>
            <a:noAutofit/>
          </a:bodyPr>
          <a:lstStyle/>
          <a:p>
            <a:pPr algn="r" rtl="1"/>
            <a:r>
              <a:rPr lang="he-IL" spc="-150" dirty="0">
                <a:solidFill>
                  <a:schemeClr val="accent1"/>
                </a:solidFill>
                <a:cs typeface="+mn-cs"/>
              </a:rPr>
              <a:t>תכנית הממשלה </a:t>
            </a:r>
            <a:r>
              <a:rPr lang="he-IL" spc="-150" dirty="0">
                <a:solidFill>
                  <a:schemeClr val="bg2"/>
                </a:solidFill>
                <a:cs typeface="+mn-cs"/>
              </a:rPr>
              <a:t>לחילוץ </a:t>
            </a:r>
            <a:r>
              <a:rPr lang="he-IL" spc="-150" dirty="0" smtClean="0">
                <a:solidFill>
                  <a:schemeClr val="bg2"/>
                </a:solidFill>
                <a:cs typeface="+mn-cs"/>
              </a:rPr>
              <a:t>ההייטק</a:t>
            </a:r>
            <a:endParaRPr lang="he-IL" spc="-150" dirty="0">
              <a:solidFill>
                <a:schemeClr val="bg2"/>
              </a:solidFill>
              <a:cs typeface="+mn-cs"/>
            </a:endParaRPr>
          </a:p>
        </p:txBody>
      </p:sp>
      <p:sp>
        <p:nvSpPr>
          <p:cNvPr id="1208" name="Google Shape;1208;p71"/>
          <p:cNvSpPr txBox="1"/>
          <p:nvPr/>
        </p:nvSpPr>
        <p:spPr>
          <a:xfrm>
            <a:off x="5513064" y="3231838"/>
            <a:ext cx="2069763" cy="807883"/>
          </a:xfrm>
          <a:prstGeom prst="rect">
            <a:avLst/>
          </a:prstGeom>
          <a:noFill/>
          <a:ln>
            <a:noFill/>
          </a:ln>
        </p:spPr>
        <p:txBody>
          <a:bodyPr spcFirstLastPara="1" wrap="square" lIns="68575" tIns="34275" rIns="68575" bIns="34275" anchor="t" anchorCtr="0">
            <a:spAutoFit/>
          </a:bodyPr>
          <a:lstStyle/>
          <a:p>
            <a:pPr marL="0" marR="0" lvl="0" indent="0" algn="ctr" rtl="1">
              <a:lnSpc>
                <a:spcPct val="80000"/>
              </a:lnSpc>
              <a:spcBef>
                <a:spcPts val="0"/>
              </a:spcBef>
              <a:spcAft>
                <a:spcPts val="0"/>
              </a:spcAft>
              <a:buNone/>
            </a:pPr>
            <a:r>
              <a:rPr lang="en" sz="2000" b="1" dirty="0">
                <a:solidFill>
                  <a:schemeClr val="accent1"/>
                </a:solidFill>
                <a:cs typeface="+mn-cs"/>
                <a:sym typeface="Arial"/>
              </a:rPr>
              <a:t>סיוע לחברות </a:t>
            </a:r>
            <a:r>
              <a:rPr lang="en" sz="2000" b="1" u="sng" dirty="0">
                <a:solidFill>
                  <a:schemeClr val="accent1"/>
                </a:solidFill>
                <a:cs typeface="+mn-cs"/>
                <a:sym typeface="Arial"/>
              </a:rPr>
              <a:t>טובות</a:t>
            </a:r>
            <a:r>
              <a:rPr lang="en" sz="2000" b="1" dirty="0">
                <a:solidFill>
                  <a:schemeClr val="accent1"/>
                </a:solidFill>
                <a:cs typeface="+mn-cs"/>
                <a:sym typeface="Arial"/>
              </a:rPr>
              <a:t> לצלוח</a:t>
            </a:r>
            <a:br>
              <a:rPr lang="en" sz="2000" b="1" dirty="0">
                <a:solidFill>
                  <a:schemeClr val="accent1"/>
                </a:solidFill>
                <a:cs typeface="+mn-cs"/>
                <a:sym typeface="Arial"/>
              </a:rPr>
            </a:br>
            <a:r>
              <a:rPr lang="en" sz="2000" b="1" dirty="0">
                <a:solidFill>
                  <a:schemeClr val="accent1"/>
                </a:solidFill>
                <a:cs typeface="+mn-cs"/>
                <a:sym typeface="Arial"/>
              </a:rPr>
              <a:t>את המשבר</a:t>
            </a:r>
            <a:endParaRPr sz="1000" dirty="0">
              <a:solidFill>
                <a:schemeClr val="accent1"/>
              </a:solidFill>
              <a:cs typeface="+mn-cs"/>
            </a:endParaRPr>
          </a:p>
        </p:txBody>
      </p:sp>
      <p:sp>
        <p:nvSpPr>
          <p:cNvPr id="1209" name="Google Shape;1209;p71"/>
          <p:cNvSpPr txBox="1"/>
          <p:nvPr/>
        </p:nvSpPr>
        <p:spPr>
          <a:xfrm>
            <a:off x="660199" y="1517252"/>
            <a:ext cx="3822300" cy="512418"/>
          </a:xfrm>
          <a:prstGeom prst="rect">
            <a:avLst/>
          </a:prstGeom>
          <a:noFill/>
          <a:ln>
            <a:noFill/>
          </a:ln>
        </p:spPr>
        <p:txBody>
          <a:bodyPr spcFirstLastPara="1" wrap="square" lIns="68575" tIns="34275" rIns="68575" bIns="34275" anchor="t" anchorCtr="0">
            <a:spAutoFit/>
          </a:bodyPr>
          <a:lstStyle/>
          <a:p>
            <a:pPr marL="0" marR="0" lvl="0" indent="0" algn="r" rtl="1">
              <a:lnSpc>
                <a:spcPct val="80000"/>
              </a:lnSpc>
              <a:spcBef>
                <a:spcPts val="0"/>
              </a:spcBef>
              <a:spcAft>
                <a:spcPts val="0"/>
              </a:spcAft>
              <a:buNone/>
            </a:pPr>
            <a:r>
              <a:rPr lang="en" sz="1800" dirty="0">
                <a:solidFill>
                  <a:schemeClr val="bg2"/>
                </a:solidFill>
                <a:cs typeface="+mn-cs"/>
                <a:sym typeface="Arial"/>
              </a:rPr>
              <a:t>מענקי רשות החדשנות לחברות קטנות במשבר במסלולים מזורזים</a:t>
            </a:r>
            <a:endParaRPr sz="1000" dirty="0">
              <a:solidFill>
                <a:schemeClr val="bg2"/>
              </a:solidFill>
              <a:cs typeface="+mn-cs"/>
            </a:endParaRPr>
          </a:p>
        </p:txBody>
      </p:sp>
      <p:sp>
        <p:nvSpPr>
          <p:cNvPr id="1210" name="Google Shape;1210;p71"/>
          <p:cNvSpPr txBox="1"/>
          <p:nvPr/>
        </p:nvSpPr>
        <p:spPr>
          <a:xfrm>
            <a:off x="1695071" y="3274237"/>
            <a:ext cx="2748443" cy="734017"/>
          </a:xfrm>
          <a:prstGeom prst="rect">
            <a:avLst/>
          </a:prstGeom>
          <a:noFill/>
          <a:ln>
            <a:noFill/>
          </a:ln>
        </p:spPr>
        <p:txBody>
          <a:bodyPr spcFirstLastPara="1" wrap="square" lIns="68575" tIns="34275" rIns="68575" bIns="34275" anchor="t" anchorCtr="0">
            <a:spAutoFit/>
          </a:bodyPr>
          <a:lstStyle/>
          <a:p>
            <a:pPr marL="0" marR="0" lvl="0" indent="0" algn="r" rtl="1">
              <a:lnSpc>
                <a:spcPct val="80000"/>
              </a:lnSpc>
              <a:spcBef>
                <a:spcPts val="0"/>
              </a:spcBef>
              <a:spcAft>
                <a:spcPts val="0"/>
              </a:spcAft>
              <a:buNone/>
            </a:pPr>
            <a:r>
              <a:rPr lang="en" sz="1800" dirty="0">
                <a:solidFill>
                  <a:schemeClr val="bg2"/>
                </a:solidFill>
                <a:cs typeface="+mn-cs"/>
                <a:sym typeface="Arial"/>
              </a:rPr>
              <a:t>הלוואות לחברות גדולות במסגרת </a:t>
            </a:r>
            <a:r>
              <a:rPr lang="en" sz="1800" dirty="0" smtClean="0">
                <a:solidFill>
                  <a:schemeClr val="bg2"/>
                </a:solidFill>
                <a:cs typeface="+mn-cs"/>
                <a:sym typeface="Arial"/>
              </a:rPr>
              <a:t>קרן </a:t>
            </a:r>
            <a:r>
              <a:rPr lang="en" sz="1800" dirty="0">
                <a:solidFill>
                  <a:schemeClr val="bg2"/>
                </a:solidFill>
                <a:cs typeface="+mn-cs"/>
                <a:sym typeface="Arial"/>
              </a:rPr>
              <a:t>ההלוואות בערבות מדינה</a:t>
            </a:r>
            <a:endParaRPr sz="1000" dirty="0">
              <a:solidFill>
                <a:schemeClr val="bg2"/>
              </a:solidFill>
              <a:cs typeface="+mn-cs"/>
            </a:endParaRPr>
          </a:p>
        </p:txBody>
      </p:sp>
      <p:sp>
        <p:nvSpPr>
          <p:cNvPr id="1211" name="Google Shape;1211;p71"/>
          <p:cNvSpPr txBox="1"/>
          <p:nvPr/>
        </p:nvSpPr>
        <p:spPr>
          <a:xfrm>
            <a:off x="1628993" y="2357583"/>
            <a:ext cx="2880600" cy="512418"/>
          </a:xfrm>
          <a:prstGeom prst="rect">
            <a:avLst/>
          </a:prstGeom>
          <a:noFill/>
          <a:ln>
            <a:noFill/>
          </a:ln>
        </p:spPr>
        <p:txBody>
          <a:bodyPr spcFirstLastPara="1" wrap="square" lIns="68575" tIns="34275" rIns="68575" bIns="34275" anchor="t" anchorCtr="0">
            <a:spAutoFit/>
          </a:bodyPr>
          <a:lstStyle/>
          <a:p>
            <a:pPr marL="0" marR="0" lvl="0" indent="0" algn="r" rtl="1">
              <a:lnSpc>
                <a:spcPct val="80000"/>
              </a:lnSpc>
              <a:spcBef>
                <a:spcPts val="0"/>
              </a:spcBef>
              <a:spcAft>
                <a:spcPts val="0"/>
              </a:spcAft>
              <a:buNone/>
            </a:pPr>
            <a:r>
              <a:rPr lang="en" sz="1800" dirty="0">
                <a:solidFill>
                  <a:schemeClr val="bg2"/>
                </a:solidFill>
                <a:cs typeface="+mn-cs"/>
                <a:sym typeface="Arial"/>
              </a:rPr>
              <a:t>תמרוץ גופים מוסדיים וקרנות להשקעות בהייטק</a:t>
            </a:r>
            <a:endParaRPr sz="1000" dirty="0">
              <a:solidFill>
                <a:schemeClr val="bg2"/>
              </a:solidFill>
              <a:cs typeface="+mn-cs"/>
            </a:endParaRPr>
          </a:p>
        </p:txBody>
      </p:sp>
      <p:grpSp>
        <p:nvGrpSpPr>
          <p:cNvPr id="1212" name="Google Shape;1212;p71"/>
          <p:cNvGrpSpPr/>
          <p:nvPr/>
        </p:nvGrpSpPr>
        <p:grpSpPr>
          <a:xfrm>
            <a:off x="5658461" y="1687737"/>
            <a:ext cx="1676238" cy="1460729"/>
            <a:chOff x="2524125" y="2500311"/>
            <a:chExt cx="888998" cy="774702"/>
          </a:xfrm>
        </p:grpSpPr>
        <p:sp>
          <p:nvSpPr>
            <p:cNvPr id="1213" name="Google Shape;1213;p71"/>
            <p:cNvSpPr/>
            <p:nvPr/>
          </p:nvSpPr>
          <p:spPr>
            <a:xfrm>
              <a:off x="2900992" y="2774531"/>
              <a:ext cx="390525" cy="366713"/>
            </a:xfrm>
            <a:custGeom>
              <a:avLst/>
              <a:gdLst/>
              <a:ahLst/>
              <a:cxnLst/>
              <a:rect l="l" t="t" r="r" b="b"/>
              <a:pathLst>
                <a:path w="61" h="57" extrusionOk="0">
                  <a:moveTo>
                    <a:pt x="30" y="0"/>
                  </a:moveTo>
                  <a:cubicBezTo>
                    <a:pt x="0" y="47"/>
                    <a:pt x="0" y="47"/>
                    <a:pt x="0" y="47"/>
                  </a:cubicBezTo>
                  <a:cubicBezTo>
                    <a:pt x="0" y="48"/>
                    <a:pt x="0" y="48"/>
                    <a:pt x="1" y="48"/>
                  </a:cubicBezTo>
                  <a:cubicBezTo>
                    <a:pt x="21" y="37"/>
                    <a:pt x="21" y="37"/>
                    <a:pt x="21" y="37"/>
                  </a:cubicBezTo>
                  <a:cubicBezTo>
                    <a:pt x="30" y="57"/>
                    <a:pt x="30" y="57"/>
                    <a:pt x="30" y="57"/>
                  </a:cubicBezTo>
                  <a:cubicBezTo>
                    <a:pt x="39" y="37"/>
                    <a:pt x="39" y="37"/>
                    <a:pt x="39" y="37"/>
                  </a:cubicBezTo>
                  <a:cubicBezTo>
                    <a:pt x="60" y="48"/>
                    <a:pt x="60" y="48"/>
                    <a:pt x="60" y="48"/>
                  </a:cubicBezTo>
                  <a:cubicBezTo>
                    <a:pt x="60" y="49"/>
                    <a:pt x="60" y="49"/>
                    <a:pt x="60" y="49"/>
                  </a:cubicBezTo>
                  <a:cubicBezTo>
                    <a:pt x="60" y="49"/>
                    <a:pt x="60" y="48"/>
                    <a:pt x="61" y="48"/>
                  </a:cubicBezTo>
                  <a:lnTo>
                    <a:pt x="30" y="0"/>
                  </a:lnTo>
                  <a:close/>
                </a:path>
              </a:pathLst>
            </a:custGeom>
            <a:solidFill>
              <a:schemeClr val="accent1"/>
            </a:solidFill>
            <a:ln>
              <a:solidFill>
                <a:schemeClr val="bg2"/>
              </a:solidFill>
            </a:ln>
          </p:spPr>
          <p:txBody>
            <a:bodyPr spcFirstLastPara="1" wrap="square" lIns="68575" tIns="34275" rIns="68575" bIns="34275" anchor="t" anchorCtr="0">
              <a:noAutofit/>
            </a:bodyPr>
            <a:lstStyle/>
            <a:p>
              <a:pPr marL="0" marR="0" lvl="0" indent="0" algn="r" rtl="1">
                <a:spcBef>
                  <a:spcPts val="0"/>
                </a:spcBef>
                <a:spcAft>
                  <a:spcPts val="0"/>
                </a:spcAft>
                <a:buNone/>
              </a:pPr>
              <a:endParaRPr sz="1100">
                <a:solidFill>
                  <a:schemeClr val="bg2"/>
                </a:solidFill>
                <a:latin typeface="Arial"/>
                <a:ea typeface="Arial"/>
                <a:cs typeface="+mn-cs"/>
                <a:sym typeface="Arial"/>
              </a:endParaRPr>
            </a:p>
          </p:txBody>
        </p:sp>
        <p:sp>
          <p:nvSpPr>
            <p:cNvPr id="1214" name="Google Shape;1214;p71"/>
            <p:cNvSpPr/>
            <p:nvPr/>
          </p:nvSpPr>
          <p:spPr>
            <a:xfrm>
              <a:off x="2674936" y="3038472"/>
              <a:ext cx="136525" cy="104775"/>
            </a:xfrm>
            <a:custGeom>
              <a:avLst/>
              <a:gdLst/>
              <a:ahLst/>
              <a:cxnLst/>
              <a:rect l="l" t="t" r="r" b="b"/>
              <a:pathLst>
                <a:path w="86" h="66" extrusionOk="0">
                  <a:moveTo>
                    <a:pt x="0" y="0"/>
                  </a:moveTo>
                  <a:lnTo>
                    <a:pt x="20" y="66"/>
                  </a:lnTo>
                  <a:lnTo>
                    <a:pt x="66" y="4"/>
                  </a:lnTo>
                  <a:lnTo>
                    <a:pt x="86" y="33"/>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r" rtl="1">
                <a:spcBef>
                  <a:spcPts val="0"/>
                </a:spcBef>
                <a:spcAft>
                  <a:spcPts val="0"/>
                </a:spcAft>
                <a:buNone/>
              </a:pPr>
              <a:endParaRPr sz="1100">
                <a:solidFill>
                  <a:schemeClr val="bg2"/>
                </a:solidFill>
                <a:latin typeface="Arial"/>
                <a:ea typeface="Arial"/>
                <a:cs typeface="+mn-cs"/>
                <a:sym typeface="Arial"/>
              </a:endParaRPr>
            </a:p>
          </p:txBody>
        </p:sp>
        <p:sp>
          <p:nvSpPr>
            <p:cNvPr id="1215" name="Google Shape;1215;p71"/>
            <p:cNvSpPr/>
            <p:nvPr/>
          </p:nvSpPr>
          <p:spPr>
            <a:xfrm>
              <a:off x="3092447" y="2500311"/>
              <a:ext cx="295275" cy="268288"/>
            </a:xfrm>
            <a:custGeom>
              <a:avLst/>
              <a:gdLst/>
              <a:ahLst/>
              <a:cxnLst/>
              <a:rect l="l" t="t" r="r" b="b"/>
              <a:pathLst>
                <a:path w="186" h="169" extrusionOk="0">
                  <a:moveTo>
                    <a:pt x="99" y="37"/>
                  </a:moveTo>
                  <a:lnTo>
                    <a:pt x="186" y="37"/>
                  </a:lnTo>
                  <a:lnTo>
                    <a:pt x="144" y="83"/>
                  </a:lnTo>
                  <a:lnTo>
                    <a:pt x="186" y="128"/>
                  </a:lnTo>
                  <a:lnTo>
                    <a:pt x="54" y="128"/>
                  </a:lnTo>
                  <a:lnTo>
                    <a:pt x="91" y="95"/>
                  </a:lnTo>
                  <a:lnTo>
                    <a:pt x="91" y="0"/>
                  </a:lnTo>
                  <a:lnTo>
                    <a:pt x="0" y="0"/>
                  </a:lnTo>
                  <a:lnTo>
                    <a:pt x="0" y="169"/>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r" rtl="1">
                <a:spcBef>
                  <a:spcPts val="0"/>
                </a:spcBef>
                <a:spcAft>
                  <a:spcPts val="0"/>
                </a:spcAft>
                <a:buNone/>
              </a:pPr>
              <a:endParaRPr sz="1100">
                <a:solidFill>
                  <a:schemeClr val="bg2"/>
                </a:solidFill>
                <a:latin typeface="Arial"/>
                <a:ea typeface="Arial"/>
                <a:cs typeface="+mn-cs"/>
                <a:sym typeface="Arial"/>
              </a:endParaRPr>
            </a:p>
          </p:txBody>
        </p:sp>
        <p:cxnSp>
          <p:nvCxnSpPr>
            <p:cNvPr id="1216" name="Google Shape;1216;p71"/>
            <p:cNvCxnSpPr/>
            <p:nvPr/>
          </p:nvCxnSpPr>
          <p:spPr>
            <a:xfrm>
              <a:off x="3098798" y="2644772"/>
              <a:ext cx="138000" cy="0"/>
            </a:xfrm>
            <a:prstGeom prst="straightConnector1">
              <a:avLst/>
            </a:prstGeom>
            <a:noFill/>
            <a:ln w="19050" cap="rnd" cmpd="sng">
              <a:solidFill>
                <a:schemeClr val="bg2"/>
              </a:solidFill>
              <a:prstDash val="solid"/>
              <a:round/>
              <a:headEnd type="none" w="med" len="med"/>
              <a:tailEnd type="none" w="med" len="med"/>
            </a:ln>
          </p:spPr>
        </p:cxnSp>
        <p:sp>
          <p:nvSpPr>
            <p:cNvPr id="1217" name="Google Shape;1217;p71"/>
            <p:cNvSpPr/>
            <p:nvPr/>
          </p:nvSpPr>
          <p:spPr>
            <a:xfrm>
              <a:off x="2897185" y="3005135"/>
              <a:ext cx="392113" cy="131763"/>
            </a:xfrm>
            <a:custGeom>
              <a:avLst/>
              <a:gdLst/>
              <a:ahLst/>
              <a:cxnLst/>
              <a:rect l="l" t="t" r="r" b="b"/>
              <a:pathLst>
                <a:path w="247" h="83" extrusionOk="0">
                  <a:moveTo>
                    <a:pt x="247" y="50"/>
                  </a:moveTo>
                  <a:lnTo>
                    <a:pt x="160" y="0"/>
                  </a:lnTo>
                  <a:lnTo>
                    <a:pt x="123" y="83"/>
                  </a:lnTo>
                  <a:lnTo>
                    <a:pt x="86" y="0"/>
                  </a:lnTo>
                  <a:lnTo>
                    <a:pt x="0" y="50"/>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r" rtl="1">
                <a:spcBef>
                  <a:spcPts val="0"/>
                </a:spcBef>
                <a:spcAft>
                  <a:spcPts val="0"/>
                </a:spcAft>
                <a:buNone/>
              </a:pPr>
              <a:endParaRPr sz="1100">
                <a:solidFill>
                  <a:schemeClr val="bg2"/>
                </a:solidFill>
                <a:latin typeface="Arial"/>
                <a:ea typeface="Arial"/>
                <a:cs typeface="+mn-cs"/>
                <a:sym typeface="Arial"/>
              </a:endParaRPr>
            </a:p>
          </p:txBody>
        </p:sp>
        <p:sp>
          <p:nvSpPr>
            <p:cNvPr id="1218" name="Google Shape;1218;p71"/>
            <p:cNvSpPr/>
            <p:nvPr/>
          </p:nvSpPr>
          <p:spPr>
            <a:xfrm>
              <a:off x="2773360" y="2768598"/>
              <a:ext cx="639763" cy="506412"/>
            </a:xfrm>
            <a:custGeom>
              <a:avLst/>
              <a:gdLst/>
              <a:ahLst/>
              <a:cxnLst/>
              <a:rect l="l" t="t" r="r" b="b"/>
              <a:pathLst>
                <a:path w="403" h="319" extrusionOk="0">
                  <a:moveTo>
                    <a:pt x="403" y="319"/>
                  </a:moveTo>
                  <a:lnTo>
                    <a:pt x="201" y="0"/>
                  </a:lnTo>
                  <a:lnTo>
                    <a:pt x="0" y="319"/>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r" rtl="1">
                <a:spcBef>
                  <a:spcPts val="0"/>
                </a:spcBef>
                <a:spcAft>
                  <a:spcPts val="0"/>
                </a:spcAft>
                <a:buNone/>
              </a:pPr>
              <a:endParaRPr sz="1100">
                <a:solidFill>
                  <a:schemeClr val="bg2"/>
                </a:solidFill>
                <a:latin typeface="Arial"/>
                <a:ea typeface="Arial"/>
                <a:cs typeface="+mn-cs"/>
                <a:sym typeface="Arial"/>
              </a:endParaRPr>
            </a:p>
          </p:txBody>
        </p:sp>
        <p:cxnSp>
          <p:nvCxnSpPr>
            <p:cNvPr id="1219" name="Google Shape;1219;p71"/>
            <p:cNvCxnSpPr/>
            <p:nvPr/>
          </p:nvCxnSpPr>
          <p:spPr>
            <a:xfrm>
              <a:off x="2811460" y="3057522"/>
              <a:ext cx="0" cy="0"/>
            </a:xfrm>
            <a:prstGeom prst="straightConnector1">
              <a:avLst/>
            </a:prstGeom>
            <a:noFill/>
            <a:ln w="19050" cap="rnd" cmpd="sng">
              <a:solidFill>
                <a:schemeClr val="bg2"/>
              </a:solidFill>
              <a:prstDash val="solid"/>
              <a:round/>
              <a:headEnd type="none" w="med" len="med"/>
              <a:tailEnd type="none" w="med" len="med"/>
            </a:ln>
          </p:spPr>
        </p:cxnSp>
        <p:sp>
          <p:nvSpPr>
            <p:cNvPr id="1220" name="Google Shape;1220;p71"/>
            <p:cNvSpPr/>
            <p:nvPr/>
          </p:nvSpPr>
          <p:spPr>
            <a:xfrm>
              <a:off x="2524125" y="2867025"/>
              <a:ext cx="339725" cy="407988"/>
            </a:xfrm>
            <a:custGeom>
              <a:avLst/>
              <a:gdLst/>
              <a:ahLst/>
              <a:cxnLst/>
              <a:rect l="l" t="t" r="r" b="b"/>
              <a:pathLst>
                <a:path w="214" h="257" extrusionOk="0">
                  <a:moveTo>
                    <a:pt x="214" y="87"/>
                  </a:moveTo>
                  <a:lnTo>
                    <a:pt x="161" y="0"/>
                  </a:lnTo>
                  <a:lnTo>
                    <a:pt x="0" y="257"/>
                  </a:lnTo>
                </a:path>
              </a:pathLst>
            </a:custGeom>
            <a:noFill/>
            <a:ln w="19050" cap="rnd" cmpd="sng">
              <a:solidFill>
                <a:schemeClr val="bg2"/>
              </a:solidFill>
              <a:prstDash val="solid"/>
              <a:round/>
              <a:headEnd type="none" w="med" len="med"/>
              <a:tailEnd type="none" w="med" len="med"/>
            </a:ln>
          </p:spPr>
          <p:txBody>
            <a:bodyPr spcFirstLastPara="1" wrap="square" lIns="68575" tIns="34275" rIns="68575" bIns="34275" anchor="t" anchorCtr="0">
              <a:noAutofit/>
            </a:bodyPr>
            <a:lstStyle/>
            <a:p>
              <a:pPr marL="0" marR="0" lvl="0" indent="0" algn="r" rtl="1">
                <a:spcBef>
                  <a:spcPts val="0"/>
                </a:spcBef>
                <a:spcAft>
                  <a:spcPts val="0"/>
                </a:spcAft>
                <a:buNone/>
              </a:pPr>
              <a:endParaRPr sz="1100">
                <a:solidFill>
                  <a:schemeClr val="bg2"/>
                </a:solidFill>
                <a:latin typeface="Arial"/>
                <a:ea typeface="Arial"/>
                <a:cs typeface="+mn-cs"/>
                <a:sym typeface="Arial"/>
              </a:endParaRPr>
            </a:p>
          </p:txBody>
        </p:sp>
      </p:grpSp>
      <p:sp>
        <p:nvSpPr>
          <p:cNvPr id="1224" name="Google Shape;1224;p71"/>
          <p:cNvSpPr/>
          <p:nvPr/>
        </p:nvSpPr>
        <p:spPr>
          <a:xfrm>
            <a:off x="9284604" y="1472756"/>
            <a:ext cx="108000" cy="3004500"/>
          </a:xfrm>
          <a:prstGeom prst="rect">
            <a:avLst/>
          </a:prstGeom>
          <a:gradFill>
            <a:gsLst>
              <a:gs pos="0">
                <a:schemeClr val="accent4"/>
              </a:gs>
              <a:gs pos="99000">
                <a:schemeClr val="dk2"/>
              </a:gs>
              <a:gs pos="100000">
                <a:schemeClr val="dk2"/>
              </a:gs>
            </a:gsLst>
            <a:lin ang="8100019" scaled="0"/>
          </a:gra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a:solidFill>
                <a:schemeClr val="bg2"/>
              </a:solidFill>
              <a:latin typeface="Arial"/>
              <a:ea typeface="Arial"/>
              <a:cs typeface="+mn-cs"/>
              <a:sym typeface="Arial"/>
            </a:endParaRPr>
          </a:p>
        </p:txBody>
      </p:sp>
      <p:sp>
        <p:nvSpPr>
          <p:cNvPr id="1225" name="Google Shape;1225;p71"/>
          <p:cNvSpPr/>
          <p:nvPr/>
        </p:nvSpPr>
        <p:spPr>
          <a:xfrm>
            <a:off x="9284604" y="1472756"/>
            <a:ext cx="108000" cy="3004500"/>
          </a:xfrm>
          <a:prstGeom prst="rect">
            <a:avLst/>
          </a:prstGeom>
          <a:gradFill>
            <a:gsLst>
              <a:gs pos="0">
                <a:schemeClr val="accent3"/>
              </a:gs>
              <a:gs pos="99000">
                <a:schemeClr val="accent2"/>
              </a:gs>
              <a:gs pos="100000">
                <a:schemeClr val="accent2"/>
              </a:gs>
            </a:gsLst>
            <a:lin ang="18900044" scaled="0"/>
          </a:gradFill>
          <a:ln>
            <a:noFill/>
          </a:ln>
        </p:spPr>
        <p:txBody>
          <a:bodyPr spcFirstLastPara="1" wrap="square" lIns="68575" tIns="34275" rIns="68575" bIns="34275" anchor="ctr" anchorCtr="0">
            <a:noAutofit/>
          </a:bodyPr>
          <a:lstStyle/>
          <a:p>
            <a:pPr marL="0" marR="0" lvl="0" indent="0" algn="ctr" rtl="1">
              <a:spcBef>
                <a:spcPts val="0"/>
              </a:spcBef>
              <a:spcAft>
                <a:spcPts val="0"/>
              </a:spcAft>
              <a:buNone/>
            </a:pPr>
            <a:endParaRPr sz="1400">
              <a:solidFill>
                <a:schemeClr val="bg2"/>
              </a:solidFill>
              <a:latin typeface="Arial"/>
              <a:ea typeface="Arial"/>
              <a:cs typeface="+mn-cs"/>
              <a:sym typeface="Arial"/>
            </a:endParaRPr>
          </a:p>
        </p:txBody>
      </p:sp>
      <p:cxnSp>
        <p:nvCxnSpPr>
          <p:cNvPr id="4" name="מחבר ישר 3"/>
          <p:cNvCxnSpPr/>
          <p:nvPr/>
        </p:nvCxnSpPr>
        <p:spPr>
          <a:xfrm>
            <a:off x="4572000" y="1740979"/>
            <a:ext cx="69050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a:off x="4572000" y="3201702"/>
            <a:ext cx="69050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4549867" y="2418102"/>
            <a:ext cx="71263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מלבן 8"/>
          <p:cNvSpPr/>
          <p:nvPr/>
        </p:nvSpPr>
        <p:spPr>
          <a:xfrm>
            <a:off x="849600" y="1407159"/>
            <a:ext cx="3722400" cy="7665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a:p>
        </p:txBody>
      </p:sp>
      <p:sp>
        <p:nvSpPr>
          <p:cNvPr id="34" name="מלבן 33"/>
          <p:cNvSpPr/>
          <p:nvPr/>
        </p:nvSpPr>
        <p:spPr>
          <a:xfrm>
            <a:off x="1765125" y="2280652"/>
            <a:ext cx="2806875" cy="7665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a:p>
        </p:txBody>
      </p:sp>
      <p:sp>
        <p:nvSpPr>
          <p:cNvPr id="37" name="מלבן 36"/>
          <p:cNvSpPr/>
          <p:nvPr/>
        </p:nvSpPr>
        <p:spPr>
          <a:xfrm>
            <a:off x="2001112" y="3168803"/>
            <a:ext cx="2587995" cy="100719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a:p>
        </p:txBody>
      </p:sp>
      <p:sp>
        <p:nvSpPr>
          <p:cNvPr id="39" name="מלבן 38"/>
          <p:cNvSpPr/>
          <p:nvPr/>
        </p:nvSpPr>
        <p:spPr>
          <a:xfrm>
            <a:off x="5262502" y="1407159"/>
            <a:ext cx="2570888" cy="276884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7" name="מציין מיקום טקסט 6"/>
          <p:cNvSpPr>
            <a:spLocks noGrp="1"/>
          </p:cNvSpPr>
          <p:nvPr>
            <p:ph type="body" idx="1"/>
          </p:nvPr>
        </p:nvSpPr>
        <p:spPr/>
        <p:txBody>
          <a:bodyPr/>
          <a:lstStyle/>
          <a:p>
            <a:endParaRPr lang="he-IL"/>
          </a:p>
        </p:txBody>
      </p:sp>
      <p:sp>
        <p:nvSpPr>
          <p:cNvPr id="8" name="מציין מיקום טקסט 7"/>
          <p:cNvSpPr>
            <a:spLocks noGrp="1"/>
          </p:cNvSpPr>
          <p:nvPr>
            <p:ph type="body" idx="2"/>
          </p:nvPr>
        </p:nvSpPr>
        <p:spPr/>
        <p:txBody>
          <a:bodyPr/>
          <a:lstStyle/>
          <a:p>
            <a:endParaRPr lang="he-IL"/>
          </a:p>
        </p:txBody>
      </p:sp>
      <p:sp>
        <p:nvSpPr>
          <p:cNvPr id="6" name="כותרת 5"/>
          <p:cNvSpPr>
            <a:spLocks noGrp="1"/>
          </p:cNvSpPr>
          <p:nvPr>
            <p:ph type="title" idx="4294967295"/>
          </p:nvPr>
        </p:nvSpPr>
        <p:spPr>
          <a:xfrm>
            <a:off x="0" y="366713"/>
            <a:ext cx="8737600" cy="995362"/>
          </a:xfrm>
        </p:spPr>
        <p:txBody>
          <a:bodyPr>
            <a:noAutofit/>
          </a:bodyPr>
          <a:lstStyle/>
          <a:p>
            <a:pPr algn="r" rtl="1">
              <a:lnSpc>
                <a:spcPct val="80000"/>
              </a:lnSpc>
            </a:pPr>
            <a:r>
              <a:rPr lang="he-IL" sz="3200" spc="-150" dirty="0">
                <a:solidFill>
                  <a:schemeClr val="accent1"/>
                </a:solidFill>
                <a:cs typeface="+mn-cs"/>
              </a:rPr>
              <a:t>החדשנות הישראלית </a:t>
            </a:r>
            <a:r>
              <a:rPr lang="he-IL" sz="3200" spc="-150" dirty="0">
                <a:cs typeface="+mn-cs"/>
              </a:rPr>
              <a:t>נרתמה בהמוניה למלחמה </a:t>
            </a:r>
            <a:r>
              <a:rPr lang="he-IL" sz="3200" spc="-150" dirty="0" smtClean="0">
                <a:cs typeface="+mn-cs"/>
              </a:rPr>
              <a:t>בקורונה</a:t>
            </a:r>
            <a:endParaRPr lang="he-IL" sz="3200" spc="-150" dirty="0">
              <a:cs typeface="+mn-cs"/>
            </a:endParaRPr>
          </a:p>
        </p:txBody>
      </p:sp>
      <p:sp>
        <p:nvSpPr>
          <p:cNvPr id="1241" name="Google Shape;1241;p72"/>
          <p:cNvSpPr/>
          <p:nvPr/>
        </p:nvSpPr>
        <p:spPr>
          <a:xfrm>
            <a:off x="9284604" y="1472756"/>
            <a:ext cx="108000" cy="3004500"/>
          </a:xfrm>
          <a:prstGeom prst="rect">
            <a:avLst/>
          </a:prstGeom>
          <a:gradFill>
            <a:gsLst>
              <a:gs pos="0">
                <a:schemeClr val="lt2"/>
              </a:gs>
              <a:gs pos="99000">
                <a:schemeClr val="dk2"/>
              </a:gs>
              <a:gs pos="100000">
                <a:schemeClr val="dk2"/>
              </a:gs>
            </a:gsLst>
            <a:lin ang="810001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42" name="Google Shape;1242;p72"/>
          <p:cNvSpPr/>
          <p:nvPr/>
        </p:nvSpPr>
        <p:spPr>
          <a:xfrm>
            <a:off x="9283741" y="1472756"/>
            <a:ext cx="108000" cy="3004500"/>
          </a:xfrm>
          <a:prstGeom prst="rect">
            <a:avLst/>
          </a:prstGeom>
          <a:gradFill>
            <a:gsLst>
              <a:gs pos="0">
                <a:schemeClr val="lt2"/>
              </a:gs>
              <a:gs pos="99000">
                <a:schemeClr val="dk2"/>
              </a:gs>
              <a:gs pos="100000">
                <a:schemeClr val="dk2"/>
              </a:gs>
            </a:gsLst>
            <a:lin ang="810001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51" name="Google Shape;1251;p72"/>
          <p:cNvSpPr/>
          <p:nvPr/>
        </p:nvSpPr>
        <p:spPr>
          <a:xfrm>
            <a:off x="2995613" y="-552450"/>
            <a:ext cx="988200" cy="878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3" name="קבוצה 2"/>
          <p:cNvGrpSpPr/>
          <p:nvPr/>
        </p:nvGrpSpPr>
        <p:grpSpPr>
          <a:xfrm>
            <a:off x="950400" y="1419652"/>
            <a:ext cx="6537600" cy="2649269"/>
            <a:chOff x="1224000" y="1239652"/>
            <a:chExt cx="7289762" cy="2954072"/>
          </a:xfrm>
        </p:grpSpPr>
        <p:sp>
          <p:nvSpPr>
            <p:cNvPr id="1234" name="Google Shape;1234;p72"/>
            <p:cNvSpPr txBox="1"/>
            <p:nvPr/>
          </p:nvSpPr>
          <p:spPr>
            <a:xfrm>
              <a:off x="6056674" y="2660989"/>
              <a:ext cx="2274525" cy="1312656"/>
            </a:xfrm>
            <a:prstGeom prst="rect">
              <a:avLst/>
            </a:prstGeom>
            <a:noFill/>
            <a:ln>
              <a:noFill/>
            </a:ln>
          </p:spPr>
          <p:txBody>
            <a:bodyPr spcFirstLastPara="1" wrap="square" lIns="68575" tIns="34275" rIns="68575" bIns="34275" anchor="t" anchorCtr="0">
              <a:spAutoFit/>
            </a:bodyPr>
            <a:lstStyle/>
            <a:p>
              <a:pPr marL="0" marR="0" lvl="0" indent="0" algn="ctr" rtl="1">
                <a:lnSpc>
                  <a:spcPct val="60000"/>
                </a:lnSpc>
                <a:spcBef>
                  <a:spcPts val="0"/>
                </a:spcBef>
                <a:spcAft>
                  <a:spcPts val="0"/>
                </a:spcAft>
                <a:buNone/>
              </a:pPr>
              <a:r>
                <a:rPr lang="en" sz="2400" b="1" dirty="0">
                  <a:solidFill>
                    <a:schemeClr val="accent1"/>
                  </a:solidFill>
                  <a:sym typeface="Arial"/>
                </a:rPr>
                <a:t>הרשות יצאה בקולות קוראים לפתרונות טכנולוגים לקורונה</a:t>
              </a:r>
              <a:endParaRPr sz="1050" dirty="0">
                <a:solidFill>
                  <a:schemeClr val="accent1"/>
                </a:solidFill>
              </a:endParaRPr>
            </a:p>
          </p:txBody>
        </p:sp>
        <p:sp>
          <p:nvSpPr>
            <p:cNvPr id="1235" name="Google Shape;1235;p72"/>
            <p:cNvSpPr txBox="1"/>
            <p:nvPr/>
          </p:nvSpPr>
          <p:spPr>
            <a:xfrm>
              <a:off x="2004566" y="1654175"/>
              <a:ext cx="2101891" cy="571373"/>
            </a:xfrm>
            <a:prstGeom prst="rect">
              <a:avLst/>
            </a:prstGeom>
            <a:noFill/>
            <a:ln>
              <a:noFill/>
            </a:ln>
          </p:spPr>
          <p:txBody>
            <a:bodyPr spcFirstLastPara="1" wrap="square" lIns="68575" tIns="34275" rIns="68575" bIns="34275" anchor="t" anchorCtr="0">
              <a:spAutoFit/>
            </a:bodyPr>
            <a:lstStyle/>
            <a:p>
              <a:pPr marL="0" marR="0" lvl="0" indent="0" algn="r" rtl="1">
                <a:lnSpc>
                  <a:spcPct val="80000"/>
                </a:lnSpc>
                <a:spcBef>
                  <a:spcPts val="0"/>
                </a:spcBef>
                <a:spcAft>
                  <a:spcPts val="0"/>
                </a:spcAft>
                <a:buNone/>
              </a:pPr>
              <a:r>
                <a:rPr lang="en" sz="1800" dirty="0" smtClean="0">
                  <a:solidFill>
                    <a:schemeClr val="bg2"/>
                  </a:solidFill>
                  <a:sym typeface="Arial"/>
                </a:rPr>
                <a:t>התקבלו</a:t>
              </a:r>
              <a:r>
                <a:rPr lang="he-IL" sz="1800" dirty="0" smtClean="0">
                  <a:solidFill>
                    <a:schemeClr val="bg2"/>
                  </a:solidFill>
                  <a:sym typeface="Arial"/>
                </a:rPr>
                <a:t> כ- 900</a:t>
              </a:r>
              <a:r>
                <a:rPr lang="en" sz="1800" dirty="0" smtClean="0">
                  <a:solidFill>
                    <a:schemeClr val="bg2"/>
                  </a:solidFill>
                  <a:sym typeface="Arial"/>
                </a:rPr>
                <a:t> בקשות </a:t>
              </a:r>
              <a:r>
                <a:rPr lang="en" sz="1800" dirty="0">
                  <a:solidFill>
                    <a:schemeClr val="bg2"/>
                  </a:solidFill>
                  <a:sym typeface="Arial"/>
                </a:rPr>
                <a:t>למענק</a:t>
              </a:r>
              <a:endParaRPr sz="1000" dirty="0">
                <a:solidFill>
                  <a:schemeClr val="bg2"/>
                </a:solidFill>
              </a:endParaRPr>
            </a:p>
          </p:txBody>
        </p:sp>
        <p:sp>
          <p:nvSpPr>
            <p:cNvPr id="1236" name="Google Shape;1236;p72"/>
            <p:cNvSpPr txBox="1"/>
            <p:nvPr/>
          </p:nvSpPr>
          <p:spPr>
            <a:xfrm>
              <a:off x="1224000" y="3371079"/>
              <a:ext cx="2976998" cy="571373"/>
            </a:xfrm>
            <a:prstGeom prst="rect">
              <a:avLst/>
            </a:prstGeom>
            <a:noFill/>
            <a:ln>
              <a:noFill/>
            </a:ln>
          </p:spPr>
          <p:txBody>
            <a:bodyPr spcFirstLastPara="1" wrap="square" lIns="68575" tIns="34275" rIns="68575" bIns="34275" anchor="t" anchorCtr="0">
              <a:spAutoFit/>
            </a:bodyPr>
            <a:lstStyle/>
            <a:p>
              <a:pPr marL="0" marR="0" lvl="0" indent="0" algn="r" rtl="1">
                <a:lnSpc>
                  <a:spcPct val="80000"/>
                </a:lnSpc>
                <a:spcBef>
                  <a:spcPts val="0"/>
                </a:spcBef>
                <a:spcAft>
                  <a:spcPts val="0"/>
                </a:spcAft>
                <a:buNone/>
              </a:pPr>
              <a:r>
                <a:rPr lang="en" sz="1800" dirty="0" smtClean="0">
                  <a:solidFill>
                    <a:schemeClr val="bg2"/>
                  </a:solidFill>
                  <a:sym typeface="Arial"/>
                </a:rPr>
                <a:t>יזמים,</a:t>
              </a:r>
              <a:r>
                <a:rPr lang="he-IL" sz="1800" dirty="0">
                  <a:solidFill>
                    <a:schemeClr val="bg2"/>
                  </a:solidFill>
                </a:rPr>
                <a:t> </a:t>
              </a:r>
              <a:r>
                <a:rPr lang="he-IL" sz="1800" dirty="0" smtClean="0">
                  <a:solidFill>
                    <a:schemeClr val="bg2"/>
                  </a:solidFill>
                </a:rPr>
                <a:t>ח</a:t>
              </a:r>
              <a:r>
                <a:rPr lang="en" sz="1800" dirty="0" smtClean="0">
                  <a:solidFill>
                    <a:schemeClr val="bg2"/>
                  </a:solidFill>
                  <a:sym typeface="Arial"/>
                </a:rPr>
                <a:t>וקרים</a:t>
              </a:r>
              <a:r>
                <a:rPr lang="he-IL" sz="1800" dirty="0" smtClean="0">
                  <a:solidFill>
                    <a:schemeClr val="bg2"/>
                  </a:solidFill>
                  <a:sym typeface="Arial"/>
                </a:rPr>
                <a:t>,</a:t>
              </a:r>
              <a:r>
                <a:rPr lang="en" sz="1800" dirty="0" smtClean="0">
                  <a:solidFill>
                    <a:schemeClr val="bg2"/>
                  </a:solidFill>
                  <a:sym typeface="Arial"/>
                </a:rPr>
                <a:t> </a:t>
              </a:r>
              <a:endParaRPr lang="he-IL" sz="1800" dirty="0" smtClean="0">
                <a:solidFill>
                  <a:schemeClr val="bg2"/>
                </a:solidFill>
                <a:sym typeface="Arial"/>
              </a:endParaRPr>
            </a:p>
            <a:p>
              <a:pPr marL="0" marR="0" lvl="0" indent="0" algn="r" rtl="1">
                <a:lnSpc>
                  <a:spcPct val="80000"/>
                </a:lnSpc>
                <a:spcBef>
                  <a:spcPts val="0"/>
                </a:spcBef>
                <a:spcAft>
                  <a:spcPts val="0"/>
                </a:spcAft>
                <a:buNone/>
              </a:pPr>
              <a:r>
                <a:rPr lang="en" sz="1800" dirty="0" smtClean="0">
                  <a:solidFill>
                    <a:schemeClr val="bg2"/>
                  </a:solidFill>
                  <a:sym typeface="Arial"/>
                </a:rPr>
                <a:t>סטרטאפים</a:t>
              </a:r>
              <a:r>
                <a:rPr lang="he-IL" sz="1800" dirty="0" smtClean="0">
                  <a:solidFill>
                    <a:schemeClr val="bg2"/>
                  </a:solidFill>
                  <a:sym typeface="Arial"/>
                </a:rPr>
                <a:t>, </a:t>
              </a:r>
              <a:r>
                <a:rPr lang="en" sz="1800" dirty="0" smtClean="0">
                  <a:solidFill>
                    <a:schemeClr val="bg2"/>
                  </a:solidFill>
                  <a:sym typeface="Arial"/>
                </a:rPr>
                <a:t>מפעלי </a:t>
              </a:r>
              <a:r>
                <a:rPr lang="en" sz="1800" dirty="0">
                  <a:solidFill>
                    <a:schemeClr val="bg2"/>
                  </a:solidFill>
                  <a:sym typeface="Arial"/>
                </a:rPr>
                <a:t>ייצור</a:t>
              </a:r>
              <a:endParaRPr sz="1000" dirty="0">
                <a:solidFill>
                  <a:schemeClr val="bg2"/>
                </a:solidFill>
              </a:endParaRPr>
            </a:p>
          </p:txBody>
        </p:sp>
        <p:sp>
          <p:nvSpPr>
            <p:cNvPr id="1237" name="Google Shape;1237;p72"/>
            <p:cNvSpPr txBox="1"/>
            <p:nvPr/>
          </p:nvSpPr>
          <p:spPr>
            <a:xfrm>
              <a:off x="1605600" y="2493479"/>
              <a:ext cx="2468620" cy="571373"/>
            </a:xfrm>
            <a:prstGeom prst="rect">
              <a:avLst/>
            </a:prstGeom>
            <a:noFill/>
            <a:ln>
              <a:noFill/>
            </a:ln>
          </p:spPr>
          <p:txBody>
            <a:bodyPr spcFirstLastPara="1" wrap="square" lIns="68575" tIns="34275" rIns="68575" bIns="34275" anchor="t" anchorCtr="0">
              <a:spAutoFit/>
            </a:bodyPr>
            <a:lstStyle/>
            <a:p>
              <a:pPr marL="0" marR="0" lvl="0" indent="0" algn="r" rtl="1">
                <a:lnSpc>
                  <a:spcPct val="80000"/>
                </a:lnSpc>
                <a:spcBef>
                  <a:spcPts val="0"/>
                </a:spcBef>
                <a:spcAft>
                  <a:spcPts val="0"/>
                </a:spcAft>
                <a:buNone/>
              </a:pPr>
              <a:r>
                <a:rPr lang="en" sz="1800" dirty="0">
                  <a:solidFill>
                    <a:schemeClr val="bg2"/>
                  </a:solidFill>
                  <a:sym typeface="Arial"/>
                </a:rPr>
                <a:t>סך התקציב המבוקש</a:t>
              </a:r>
              <a:endParaRPr sz="1000" dirty="0">
                <a:solidFill>
                  <a:schemeClr val="bg2"/>
                </a:solidFill>
              </a:endParaRPr>
            </a:p>
            <a:p>
              <a:pPr marL="0" marR="0" lvl="0" indent="0" algn="r" rtl="1">
                <a:lnSpc>
                  <a:spcPct val="80000"/>
                </a:lnSpc>
                <a:spcBef>
                  <a:spcPts val="0"/>
                </a:spcBef>
                <a:spcAft>
                  <a:spcPts val="0"/>
                </a:spcAft>
                <a:buNone/>
              </a:pPr>
              <a:r>
                <a:rPr lang="en" sz="1800" dirty="0" smtClean="0">
                  <a:solidFill>
                    <a:schemeClr val="bg2"/>
                  </a:solidFill>
                  <a:sym typeface="Arial"/>
                </a:rPr>
                <a:t>כ</a:t>
              </a:r>
              <a:r>
                <a:rPr lang="he-IL" sz="1800" dirty="0" smtClean="0">
                  <a:solidFill>
                    <a:schemeClr val="bg2"/>
                  </a:solidFill>
                  <a:sym typeface="Arial"/>
                </a:rPr>
                <a:t>-</a:t>
              </a:r>
              <a:r>
                <a:rPr lang="en" sz="1800" dirty="0" smtClean="0">
                  <a:solidFill>
                    <a:schemeClr val="bg2"/>
                  </a:solidFill>
                  <a:sym typeface="Arial"/>
                </a:rPr>
                <a:t>1.5 </a:t>
              </a:r>
              <a:r>
                <a:rPr lang="en" sz="1800" dirty="0">
                  <a:solidFill>
                    <a:schemeClr val="bg2"/>
                  </a:solidFill>
                  <a:sym typeface="Arial"/>
                </a:rPr>
                <a:t>מיליארד ש"ח</a:t>
              </a:r>
              <a:endParaRPr sz="1000" dirty="0">
                <a:solidFill>
                  <a:schemeClr val="bg2"/>
                </a:solidFill>
              </a:endParaRPr>
            </a:p>
          </p:txBody>
        </p:sp>
        <p:grpSp>
          <p:nvGrpSpPr>
            <p:cNvPr id="1243" name="Google Shape;1243;p72"/>
            <p:cNvGrpSpPr/>
            <p:nvPr/>
          </p:nvGrpSpPr>
          <p:grpSpPr>
            <a:xfrm>
              <a:off x="6536502" y="1344434"/>
              <a:ext cx="1382484" cy="1188855"/>
              <a:chOff x="264056" y="1384989"/>
              <a:chExt cx="3280399" cy="2820951"/>
            </a:xfrm>
          </p:grpSpPr>
          <p:sp>
            <p:nvSpPr>
              <p:cNvPr id="1244" name="Google Shape;1244;p72"/>
              <p:cNvSpPr/>
              <p:nvPr/>
            </p:nvSpPr>
            <p:spPr>
              <a:xfrm rot="-674605">
                <a:off x="547021" y="2806381"/>
                <a:ext cx="823157" cy="738683"/>
              </a:xfrm>
              <a:custGeom>
                <a:avLst/>
                <a:gdLst/>
                <a:ahLst/>
                <a:cxnLst/>
                <a:rect l="l" t="t" r="r" b="b"/>
                <a:pathLst>
                  <a:path w="54" h="48" extrusionOk="0">
                    <a:moveTo>
                      <a:pt x="54" y="35"/>
                    </a:moveTo>
                    <a:cubicBezTo>
                      <a:pt x="42" y="0"/>
                      <a:pt x="42" y="0"/>
                      <a:pt x="42" y="0"/>
                    </a:cubicBezTo>
                    <a:cubicBezTo>
                      <a:pt x="42" y="0"/>
                      <a:pt x="42" y="0"/>
                      <a:pt x="42" y="0"/>
                    </a:cubicBezTo>
                    <a:cubicBezTo>
                      <a:pt x="9" y="11"/>
                      <a:pt x="9" y="11"/>
                      <a:pt x="9" y="11"/>
                    </a:cubicBezTo>
                    <a:cubicBezTo>
                      <a:pt x="3" y="13"/>
                      <a:pt x="0" y="19"/>
                      <a:pt x="2" y="24"/>
                    </a:cubicBezTo>
                    <a:cubicBezTo>
                      <a:pt x="7" y="39"/>
                      <a:pt x="7" y="39"/>
                      <a:pt x="7" y="39"/>
                    </a:cubicBezTo>
                    <a:cubicBezTo>
                      <a:pt x="9" y="45"/>
                      <a:pt x="15" y="48"/>
                      <a:pt x="20" y="46"/>
                    </a:cubicBezTo>
                    <a:cubicBezTo>
                      <a:pt x="54" y="35"/>
                      <a:pt x="54" y="35"/>
                      <a:pt x="54" y="35"/>
                    </a:cubicBezTo>
                    <a:close/>
                  </a:path>
                </a:pathLst>
              </a:custGeom>
              <a:solidFill>
                <a:schemeClr val="accent1"/>
              </a:solidFill>
              <a:ln>
                <a:solidFill>
                  <a:schemeClr val="bg2"/>
                </a:solidFill>
              </a:ln>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grpSp>
            <p:nvGrpSpPr>
              <p:cNvPr id="1245" name="Google Shape;1245;p72"/>
              <p:cNvGrpSpPr/>
              <p:nvPr/>
            </p:nvGrpSpPr>
            <p:grpSpPr>
              <a:xfrm rot="-730006">
                <a:off x="470824" y="1661628"/>
                <a:ext cx="2866863" cy="2267673"/>
                <a:chOff x="3544888" y="-1727201"/>
                <a:chExt cx="2149462" cy="1700213"/>
              </a:xfrm>
            </p:grpSpPr>
            <p:sp>
              <p:nvSpPr>
                <p:cNvPr id="1246" name="Google Shape;1246;p72"/>
                <p:cNvSpPr/>
                <p:nvPr/>
              </p:nvSpPr>
              <p:spPr>
                <a:xfrm>
                  <a:off x="3544888" y="-1727201"/>
                  <a:ext cx="1533525" cy="1700213"/>
                </a:xfrm>
                <a:custGeom>
                  <a:avLst/>
                  <a:gdLst/>
                  <a:ahLst/>
                  <a:cxnLst/>
                  <a:rect l="l" t="t" r="r" b="b"/>
                  <a:pathLst>
                    <a:path w="127" h="140" extrusionOk="0">
                      <a:moveTo>
                        <a:pt x="85" y="2"/>
                      </a:moveTo>
                      <a:cubicBezTo>
                        <a:pt x="86" y="2"/>
                        <a:pt x="86" y="2"/>
                        <a:pt x="86" y="2"/>
                      </a:cubicBezTo>
                      <a:cubicBezTo>
                        <a:pt x="90" y="0"/>
                        <a:pt x="94" y="3"/>
                        <a:pt x="95" y="7"/>
                      </a:cubicBezTo>
                      <a:cubicBezTo>
                        <a:pt x="126" y="100"/>
                        <a:pt x="126" y="100"/>
                        <a:pt x="126" y="100"/>
                      </a:cubicBezTo>
                      <a:cubicBezTo>
                        <a:pt x="127" y="104"/>
                        <a:pt x="125" y="108"/>
                        <a:pt x="121" y="110"/>
                      </a:cubicBezTo>
                      <a:cubicBezTo>
                        <a:pt x="120" y="110"/>
                        <a:pt x="120" y="110"/>
                        <a:pt x="120" y="110"/>
                      </a:cubicBezTo>
                      <a:cubicBezTo>
                        <a:pt x="116" y="111"/>
                        <a:pt x="79" y="83"/>
                        <a:pt x="53" y="91"/>
                      </a:cubicBezTo>
                      <a:cubicBezTo>
                        <a:pt x="19" y="102"/>
                        <a:pt x="19" y="102"/>
                        <a:pt x="19" y="102"/>
                      </a:cubicBezTo>
                      <a:cubicBezTo>
                        <a:pt x="14" y="104"/>
                        <a:pt x="8" y="101"/>
                        <a:pt x="7" y="96"/>
                      </a:cubicBezTo>
                      <a:cubicBezTo>
                        <a:pt x="2" y="81"/>
                        <a:pt x="2" y="81"/>
                        <a:pt x="2" y="81"/>
                      </a:cubicBezTo>
                      <a:cubicBezTo>
                        <a:pt x="0" y="75"/>
                        <a:pt x="3" y="69"/>
                        <a:pt x="8" y="68"/>
                      </a:cubicBezTo>
                      <a:cubicBezTo>
                        <a:pt x="41" y="57"/>
                        <a:pt x="41" y="57"/>
                        <a:pt x="41" y="57"/>
                      </a:cubicBezTo>
                      <a:cubicBezTo>
                        <a:pt x="68" y="48"/>
                        <a:pt x="81" y="3"/>
                        <a:pt x="85" y="2"/>
                      </a:cubicBezTo>
                      <a:close/>
                      <a:moveTo>
                        <a:pt x="105" y="36"/>
                      </a:moveTo>
                      <a:cubicBezTo>
                        <a:pt x="113" y="36"/>
                        <a:pt x="121" y="41"/>
                        <a:pt x="124" y="49"/>
                      </a:cubicBezTo>
                      <a:cubicBezTo>
                        <a:pt x="126" y="57"/>
                        <a:pt x="123" y="66"/>
                        <a:pt x="116" y="71"/>
                      </a:cubicBezTo>
                      <a:moveTo>
                        <a:pt x="42" y="57"/>
                      </a:moveTo>
                      <a:cubicBezTo>
                        <a:pt x="53" y="91"/>
                        <a:pt x="53" y="91"/>
                        <a:pt x="53" y="91"/>
                      </a:cubicBezTo>
                      <a:moveTo>
                        <a:pt x="45" y="94"/>
                      </a:moveTo>
                      <a:cubicBezTo>
                        <a:pt x="49" y="101"/>
                        <a:pt x="50" y="110"/>
                        <a:pt x="57" y="116"/>
                      </a:cubicBezTo>
                      <a:cubicBezTo>
                        <a:pt x="69" y="125"/>
                        <a:pt x="69" y="125"/>
                        <a:pt x="69" y="125"/>
                      </a:cubicBezTo>
                      <a:cubicBezTo>
                        <a:pt x="72" y="128"/>
                        <a:pt x="70" y="134"/>
                        <a:pt x="67" y="135"/>
                      </a:cubicBezTo>
                      <a:cubicBezTo>
                        <a:pt x="55" y="139"/>
                        <a:pt x="55" y="139"/>
                        <a:pt x="55" y="139"/>
                      </a:cubicBezTo>
                      <a:cubicBezTo>
                        <a:pt x="51" y="140"/>
                        <a:pt x="47" y="139"/>
                        <a:pt x="45" y="135"/>
                      </a:cubicBezTo>
                      <a:cubicBezTo>
                        <a:pt x="23" y="101"/>
                        <a:pt x="23" y="101"/>
                        <a:pt x="23" y="101"/>
                      </a:cubicBezTo>
                      <a:cubicBezTo>
                        <a:pt x="45" y="94"/>
                        <a:pt x="45" y="94"/>
                        <a:pt x="45" y="94"/>
                      </a:cubicBezTo>
                      <a:close/>
                    </a:path>
                  </a:pathLst>
                </a:custGeom>
                <a:noFill/>
                <a:ln w="19050" cap="flat" cmpd="sng">
                  <a:solidFill>
                    <a:schemeClr val="bg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p:txBody>
            </p:sp>
            <p:cxnSp>
              <p:nvCxnSpPr>
                <p:cNvPr id="1247" name="Google Shape;1247;p72"/>
                <p:cNvCxnSpPr/>
                <p:nvPr/>
              </p:nvCxnSpPr>
              <p:spPr>
                <a:xfrm rot="10800000" flipH="1">
                  <a:off x="5102225" y="-1714563"/>
                  <a:ext cx="241200" cy="363600"/>
                </a:xfrm>
                <a:prstGeom prst="straightConnector1">
                  <a:avLst/>
                </a:prstGeom>
                <a:noFill/>
                <a:ln w="19050" cap="flat" cmpd="sng">
                  <a:solidFill>
                    <a:schemeClr val="bg2"/>
                  </a:solidFill>
                  <a:prstDash val="solid"/>
                  <a:miter lim="800000"/>
                  <a:headEnd type="none" w="med" len="med"/>
                  <a:tailEnd type="none" w="med" len="med"/>
                </a:ln>
              </p:spPr>
            </p:cxnSp>
            <p:cxnSp>
              <p:nvCxnSpPr>
                <p:cNvPr id="1248" name="Google Shape;1248;p72"/>
                <p:cNvCxnSpPr/>
                <p:nvPr/>
              </p:nvCxnSpPr>
              <p:spPr>
                <a:xfrm rot="10800000" flipH="1">
                  <a:off x="5187950" y="-1362001"/>
                  <a:ext cx="506400" cy="180900"/>
                </a:xfrm>
                <a:prstGeom prst="straightConnector1">
                  <a:avLst/>
                </a:prstGeom>
                <a:noFill/>
                <a:ln w="19050" cap="flat" cmpd="sng">
                  <a:solidFill>
                    <a:schemeClr val="bg2"/>
                  </a:solidFill>
                  <a:prstDash val="solid"/>
                  <a:miter lim="800000"/>
                  <a:headEnd type="none" w="med" len="med"/>
                  <a:tailEnd type="none" w="med" len="med"/>
                </a:ln>
              </p:spPr>
            </p:cxnSp>
            <p:cxnSp>
              <p:nvCxnSpPr>
                <p:cNvPr id="1249" name="Google Shape;1249;p72"/>
                <p:cNvCxnSpPr/>
                <p:nvPr/>
              </p:nvCxnSpPr>
              <p:spPr>
                <a:xfrm>
                  <a:off x="5235575" y="-998538"/>
                  <a:ext cx="411300" cy="96900"/>
                </a:xfrm>
                <a:prstGeom prst="straightConnector1">
                  <a:avLst/>
                </a:prstGeom>
                <a:noFill/>
                <a:ln w="19050" cap="flat" cmpd="sng">
                  <a:solidFill>
                    <a:schemeClr val="bg2"/>
                  </a:solidFill>
                  <a:prstDash val="solid"/>
                  <a:miter lim="800000"/>
                  <a:headEnd type="none" w="med" len="med"/>
                  <a:tailEnd type="none" w="med" len="med"/>
                </a:ln>
              </p:spPr>
            </p:cxnSp>
          </p:grpSp>
        </p:grpSp>
        <p:cxnSp>
          <p:nvCxnSpPr>
            <p:cNvPr id="24" name="מחבר ישר 23"/>
            <p:cNvCxnSpPr/>
            <p:nvPr/>
          </p:nvCxnSpPr>
          <p:spPr>
            <a:xfrm>
              <a:off x="4269960" y="1884667"/>
              <a:ext cx="157902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מלבן 24"/>
            <p:cNvSpPr/>
            <p:nvPr/>
          </p:nvSpPr>
          <p:spPr>
            <a:xfrm>
              <a:off x="2131200" y="1550847"/>
              <a:ext cx="2138760" cy="7665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a:p>
          </p:txBody>
        </p:sp>
        <p:cxnSp>
          <p:nvCxnSpPr>
            <p:cNvPr id="26" name="מחבר ישר 25"/>
            <p:cNvCxnSpPr/>
            <p:nvPr/>
          </p:nvCxnSpPr>
          <p:spPr>
            <a:xfrm>
              <a:off x="4275936" y="2756339"/>
              <a:ext cx="157902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מלבן 26"/>
            <p:cNvSpPr/>
            <p:nvPr/>
          </p:nvSpPr>
          <p:spPr>
            <a:xfrm>
              <a:off x="1461600" y="2422519"/>
              <a:ext cx="2814336" cy="7665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a:p>
          </p:txBody>
        </p:sp>
        <p:cxnSp>
          <p:nvCxnSpPr>
            <p:cNvPr id="29" name="מחבר ישר 28"/>
            <p:cNvCxnSpPr/>
            <p:nvPr/>
          </p:nvCxnSpPr>
          <p:spPr>
            <a:xfrm>
              <a:off x="4287858" y="3628011"/>
              <a:ext cx="15593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מלבן 29"/>
            <p:cNvSpPr/>
            <p:nvPr/>
          </p:nvSpPr>
          <p:spPr>
            <a:xfrm>
              <a:off x="1288800" y="3294191"/>
              <a:ext cx="2999058" cy="7665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a:p>
          </p:txBody>
        </p:sp>
        <p:sp>
          <p:nvSpPr>
            <p:cNvPr id="31" name="מלבן 30"/>
            <p:cNvSpPr/>
            <p:nvPr/>
          </p:nvSpPr>
          <p:spPr>
            <a:xfrm>
              <a:off x="5847245" y="1239652"/>
              <a:ext cx="2666517" cy="295407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100"/>
            </a:p>
          </p:txBody>
        </p:sp>
      </p:grpSp>
    </p:spTree>
    <p:extLst>
      <p:ext uri="{BB962C8B-B14F-4D97-AF65-F5344CB8AC3E}">
        <p14:creationId xmlns:p14="http://schemas.microsoft.com/office/powerpoint/2010/main" val="181747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73"/>
          <p:cNvSpPr txBox="1">
            <a:spLocks noGrp="1"/>
          </p:cNvSpPr>
          <p:nvPr>
            <p:ph type="title"/>
          </p:nvPr>
        </p:nvSpPr>
        <p:spPr>
          <a:xfrm>
            <a:off x="3033300" y="1387050"/>
            <a:ext cx="3065100" cy="2369400"/>
          </a:xfrm>
          <a:prstGeom prst="rect">
            <a:avLst/>
          </a:prstGeom>
        </p:spPr>
        <p:txBody>
          <a:bodyPr spcFirstLastPara="1" wrap="square" lIns="68575" tIns="34275" rIns="68575" bIns="34275" anchor="ctr" anchorCtr="0">
            <a:normAutofit/>
          </a:bodyPr>
          <a:lstStyle/>
          <a:p>
            <a:pPr marL="0" lvl="0" indent="0" algn="ctr" rtl="1">
              <a:spcBef>
                <a:spcPts val="0"/>
              </a:spcBef>
              <a:spcAft>
                <a:spcPts val="0"/>
              </a:spcAft>
              <a:buNone/>
            </a:pPr>
            <a:r>
              <a:rPr lang="en" sz="4400" spc="-150">
                <a:latin typeface="Arial" panose="020B0604020202020204" pitchFamily="34" charset="0"/>
                <a:cs typeface="Arial" panose="020B0604020202020204" pitchFamily="34" charset="0"/>
              </a:rPr>
              <a:t>הפלטפורמה</a:t>
            </a:r>
            <a:endParaRPr sz="4400" spc="-150">
              <a:latin typeface="Arial" panose="020B0604020202020204" pitchFamily="34" charset="0"/>
              <a:cs typeface="Arial" panose="020B0604020202020204" pitchFamily="34" charset="0"/>
            </a:endParaRPr>
          </a:p>
        </p:txBody>
      </p:sp>
      <p:sp>
        <p:nvSpPr>
          <p:cNvPr id="3" name="Google Shape;95;p20"/>
          <p:cNvSpPr/>
          <p:nvPr/>
        </p:nvSpPr>
        <p:spPr>
          <a:xfrm>
            <a:off x="3045432" y="754548"/>
            <a:ext cx="3053135" cy="3524847"/>
          </a:xfrm>
          <a:custGeom>
            <a:avLst/>
            <a:gdLst/>
            <a:ahLst/>
            <a:cxnLst/>
            <a:rect l="l" t="t" r="r" b="b"/>
            <a:pathLst>
              <a:path w="693" h="800" extrusionOk="0">
                <a:moveTo>
                  <a:pt x="664" y="617"/>
                </a:moveTo>
                <a:cubicBezTo>
                  <a:pt x="664" y="617"/>
                  <a:pt x="693" y="600"/>
                  <a:pt x="693" y="566"/>
                </a:cubicBezTo>
                <a:cubicBezTo>
                  <a:pt x="693" y="234"/>
                  <a:pt x="693" y="234"/>
                  <a:pt x="693" y="234"/>
                </a:cubicBezTo>
                <a:cubicBezTo>
                  <a:pt x="693" y="234"/>
                  <a:pt x="693" y="200"/>
                  <a:pt x="664" y="183"/>
                </a:cubicBezTo>
                <a:cubicBezTo>
                  <a:pt x="376" y="17"/>
                  <a:pt x="376" y="17"/>
                  <a:pt x="376" y="17"/>
                </a:cubicBezTo>
                <a:cubicBezTo>
                  <a:pt x="376" y="17"/>
                  <a:pt x="347" y="0"/>
                  <a:pt x="317" y="17"/>
                </a:cubicBezTo>
                <a:cubicBezTo>
                  <a:pt x="29" y="183"/>
                  <a:pt x="29" y="183"/>
                  <a:pt x="29" y="183"/>
                </a:cubicBezTo>
                <a:cubicBezTo>
                  <a:pt x="29" y="183"/>
                  <a:pt x="0" y="200"/>
                  <a:pt x="0" y="234"/>
                </a:cubicBezTo>
                <a:cubicBezTo>
                  <a:pt x="0" y="566"/>
                  <a:pt x="0" y="566"/>
                  <a:pt x="0" y="566"/>
                </a:cubicBezTo>
                <a:cubicBezTo>
                  <a:pt x="0" y="566"/>
                  <a:pt x="0" y="600"/>
                  <a:pt x="29" y="617"/>
                </a:cubicBezTo>
                <a:cubicBezTo>
                  <a:pt x="317" y="783"/>
                  <a:pt x="317" y="783"/>
                  <a:pt x="317" y="783"/>
                </a:cubicBezTo>
                <a:cubicBezTo>
                  <a:pt x="317" y="783"/>
                  <a:pt x="347" y="800"/>
                  <a:pt x="376" y="783"/>
                </a:cubicBezTo>
                <a:lnTo>
                  <a:pt x="664" y="617"/>
                </a:lnTo>
                <a:close/>
              </a:path>
            </a:pathLst>
          </a:custGeom>
          <a:noFill/>
          <a:ln w="12700">
            <a:solidFill>
              <a:schemeClr val="bg2"/>
            </a:solid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5" name="מלבן מעוגל 4"/>
          <p:cNvSpPr/>
          <p:nvPr/>
        </p:nvSpPr>
        <p:spPr>
          <a:xfrm>
            <a:off x="1878858" y="1134657"/>
            <a:ext cx="5386284" cy="3110295"/>
          </a:xfrm>
          <a:prstGeom prst="roundRect">
            <a:avLst>
              <a:gd name="adj" fmla="val 2895"/>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כותרת 5"/>
          <p:cNvSpPr>
            <a:spLocks noGrp="1"/>
          </p:cNvSpPr>
          <p:nvPr>
            <p:ph type="title" idx="4294967295"/>
          </p:nvPr>
        </p:nvSpPr>
        <p:spPr>
          <a:xfrm>
            <a:off x="546141" y="553922"/>
            <a:ext cx="8737600" cy="590550"/>
          </a:xfrm>
        </p:spPr>
        <p:txBody>
          <a:bodyPr>
            <a:noAutofit/>
          </a:bodyPr>
          <a:lstStyle/>
          <a:p>
            <a:pPr rtl="1">
              <a:lnSpc>
                <a:spcPct val="80000"/>
              </a:lnSpc>
            </a:pPr>
            <a:r>
              <a:rPr lang="en" spc="-150" dirty="0">
                <a:solidFill>
                  <a:schemeClr val="accent1"/>
                </a:solidFill>
                <a:latin typeface="Arial" panose="020B0604020202020204" pitchFamily="34" charset="0"/>
                <a:cs typeface="Arial" panose="020B0604020202020204" pitchFamily="34" charset="0"/>
              </a:rPr>
              <a:t>Salesforce</a:t>
            </a:r>
            <a:r>
              <a:rPr lang="en" spc="-150" dirty="0">
                <a:solidFill>
                  <a:schemeClr val="bg2"/>
                </a:solidFill>
                <a:latin typeface="Arial" panose="020B0604020202020204" pitchFamily="34" charset="0"/>
                <a:cs typeface="Arial" panose="020B0604020202020204" pitchFamily="34" charset="0"/>
              </a:rPr>
              <a:t> Customer 360</a:t>
            </a:r>
            <a:endParaRPr lang="he-IL" spc="-150" dirty="0">
              <a:solidFill>
                <a:schemeClr val="bg2"/>
              </a:solidFill>
              <a:cs typeface="+mn-cs"/>
            </a:endParaRPr>
          </a:p>
        </p:txBody>
      </p:sp>
      <p:sp>
        <p:nvSpPr>
          <p:cNvPr id="1241" name="Google Shape;1241;p72"/>
          <p:cNvSpPr/>
          <p:nvPr/>
        </p:nvSpPr>
        <p:spPr>
          <a:xfrm>
            <a:off x="9284604" y="1472756"/>
            <a:ext cx="108000" cy="3004500"/>
          </a:xfrm>
          <a:prstGeom prst="rect">
            <a:avLst/>
          </a:prstGeom>
          <a:gradFill>
            <a:gsLst>
              <a:gs pos="0">
                <a:schemeClr val="lt2"/>
              </a:gs>
              <a:gs pos="99000">
                <a:schemeClr val="dk2"/>
              </a:gs>
              <a:gs pos="100000">
                <a:schemeClr val="dk2"/>
              </a:gs>
            </a:gsLst>
            <a:lin ang="810001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42" name="Google Shape;1242;p72"/>
          <p:cNvSpPr/>
          <p:nvPr/>
        </p:nvSpPr>
        <p:spPr>
          <a:xfrm>
            <a:off x="9283741" y="1472756"/>
            <a:ext cx="108000" cy="3004500"/>
          </a:xfrm>
          <a:prstGeom prst="rect">
            <a:avLst/>
          </a:prstGeom>
          <a:gradFill>
            <a:gsLst>
              <a:gs pos="0">
                <a:schemeClr val="lt2"/>
              </a:gs>
              <a:gs pos="99000">
                <a:schemeClr val="dk2"/>
              </a:gs>
              <a:gs pos="100000">
                <a:schemeClr val="dk2"/>
              </a:gs>
            </a:gsLst>
            <a:lin ang="810001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51" name="Google Shape;1251;p72"/>
          <p:cNvSpPr/>
          <p:nvPr/>
        </p:nvSpPr>
        <p:spPr>
          <a:xfrm>
            <a:off x="2995613" y="-552450"/>
            <a:ext cx="988200" cy="878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4" name="תמונה 3"/>
          <p:cNvPicPr>
            <a:picLocks noChangeAspect="1"/>
          </p:cNvPicPr>
          <p:nvPr/>
        </p:nvPicPr>
        <p:blipFill>
          <a:blip r:embed="rId3"/>
          <a:stretch>
            <a:fillRect/>
          </a:stretch>
        </p:blipFill>
        <p:spPr>
          <a:xfrm>
            <a:off x="2038274" y="1248122"/>
            <a:ext cx="5067451" cy="2860837"/>
          </a:xfrm>
          <a:prstGeom prst="rect">
            <a:avLst/>
          </a:prstGeom>
        </p:spPr>
      </p:pic>
      <p:sp>
        <p:nvSpPr>
          <p:cNvPr id="32" name="מלבן מעוגל 31"/>
          <p:cNvSpPr/>
          <p:nvPr/>
        </p:nvSpPr>
        <p:spPr>
          <a:xfrm>
            <a:off x="3777184" y="4435475"/>
            <a:ext cx="1589632" cy="223293"/>
          </a:xfrm>
          <a:prstGeom prst="roundRect">
            <a:avLst>
              <a:gd name="adj" fmla="val 50000"/>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מעוגל 32"/>
          <p:cNvSpPr/>
          <p:nvPr/>
        </p:nvSpPr>
        <p:spPr>
          <a:xfrm>
            <a:off x="4271650" y="4212182"/>
            <a:ext cx="600700" cy="223293"/>
          </a:xfrm>
          <a:prstGeom prst="roundRect">
            <a:avLst>
              <a:gd name="adj" fmla="val 0"/>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3480727" y="4558651"/>
            <a:ext cx="2182546" cy="308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9494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260"/>
        <p:cNvGrpSpPr/>
        <p:nvPr/>
      </p:nvGrpSpPr>
      <p:grpSpPr>
        <a:xfrm>
          <a:off x="0" y="0"/>
          <a:ext cx="0" cy="0"/>
          <a:chOff x="0" y="0"/>
          <a:chExt cx="0" cy="0"/>
        </a:xfrm>
      </p:grpSpPr>
      <p:sp>
        <p:nvSpPr>
          <p:cNvPr id="1261" name="Google Shape;1261;p74"/>
          <p:cNvSpPr/>
          <p:nvPr/>
        </p:nvSpPr>
        <p:spPr>
          <a:xfrm>
            <a:off x="1191" y="0"/>
            <a:ext cx="9141600" cy="5147700"/>
          </a:xfrm>
          <a:prstGeom prst="rect">
            <a:avLst/>
          </a:prstGeom>
          <a:solidFill>
            <a:srgbClr val="90D0FE"/>
          </a:solidFill>
          <a:ln>
            <a:noFill/>
          </a:ln>
          <a:effectLst>
            <a:outerShdw blurRad="285750" dist="19050" dir="5400000" algn="bl" rotWithShape="0">
              <a:srgbClr val="000000">
                <a:alpha val="98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262" name="Google Shape;1262;p74"/>
          <p:cNvPicPr preferRelativeResize="0"/>
          <p:nvPr/>
        </p:nvPicPr>
        <p:blipFill rotWithShape="1">
          <a:blip r:embed="rId3">
            <a:alphaModFix/>
          </a:blip>
          <a:srcRect t="4698" b="10188"/>
          <a:stretch/>
        </p:blipFill>
        <p:spPr>
          <a:xfrm>
            <a:off x="1192" y="0"/>
            <a:ext cx="9141625" cy="2820657"/>
          </a:xfrm>
          <a:prstGeom prst="rect">
            <a:avLst/>
          </a:prstGeom>
          <a:noFill/>
          <a:ln>
            <a:noFill/>
          </a:ln>
        </p:spPr>
      </p:pic>
      <p:sp>
        <p:nvSpPr>
          <p:cNvPr id="1263" name="Google Shape;1263;p74"/>
          <p:cNvSpPr txBox="1">
            <a:spLocks noGrp="1"/>
          </p:cNvSpPr>
          <p:nvPr>
            <p:ph type="body" idx="2"/>
          </p:nvPr>
        </p:nvSpPr>
        <p:spPr>
          <a:xfrm>
            <a:off x="429816" y="822881"/>
            <a:ext cx="8421900" cy="254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700"/>
              <a:buNone/>
            </a:pPr>
            <a:r>
              <a:rPr lang="en" sz="1300" dirty="0">
                <a:solidFill>
                  <a:schemeClr val="bg1"/>
                </a:solidFill>
              </a:rPr>
              <a:t>Trailblazer Success &amp; Community • #1 CRM • Fast Time to Value • Flexible &amp; Scalable • Work From Anywhere </a:t>
            </a:r>
            <a:endParaRPr sz="1300" dirty="0">
              <a:solidFill>
                <a:schemeClr val="bg1"/>
              </a:solidFill>
            </a:endParaRPr>
          </a:p>
          <a:p>
            <a:pPr marL="0" lvl="0" indent="0" algn="l" rtl="0">
              <a:lnSpc>
                <a:spcPct val="100000"/>
              </a:lnSpc>
              <a:spcBef>
                <a:spcPts val="0"/>
              </a:spcBef>
              <a:spcAft>
                <a:spcPts val="0"/>
              </a:spcAft>
              <a:buSzPts val="1700"/>
              <a:buNone/>
            </a:pPr>
            <a:endParaRPr sz="1300" dirty="0">
              <a:solidFill>
                <a:schemeClr val="bg1"/>
              </a:solidFill>
            </a:endParaRPr>
          </a:p>
          <a:p>
            <a:pPr marL="0" lvl="0" indent="0" algn="l" rtl="0">
              <a:lnSpc>
                <a:spcPct val="100000"/>
              </a:lnSpc>
              <a:spcBef>
                <a:spcPts val="0"/>
              </a:spcBef>
              <a:spcAft>
                <a:spcPts val="0"/>
              </a:spcAft>
              <a:buSzPts val="1700"/>
              <a:buNone/>
            </a:pPr>
            <a:endParaRPr sz="1300" dirty="0">
              <a:solidFill>
                <a:schemeClr val="bg1"/>
              </a:solidFill>
            </a:endParaRPr>
          </a:p>
          <a:p>
            <a:pPr marL="0" lvl="0" indent="0" algn="l" rtl="0">
              <a:lnSpc>
                <a:spcPct val="100000"/>
              </a:lnSpc>
              <a:spcBef>
                <a:spcPts val="0"/>
              </a:spcBef>
              <a:spcAft>
                <a:spcPts val="200"/>
              </a:spcAft>
              <a:buSzPts val="1700"/>
              <a:buNone/>
            </a:pPr>
            <a:endParaRPr sz="1400" dirty="0">
              <a:solidFill>
                <a:schemeClr val="bg1"/>
              </a:solidFill>
            </a:endParaRPr>
          </a:p>
        </p:txBody>
      </p:sp>
      <p:sp>
        <p:nvSpPr>
          <p:cNvPr id="1264" name="Google Shape;1264;p74"/>
          <p:cNvSpPr txBox="1">
            <a:spLocks noGrp="1"/>
          </p:cNvSpPr>
          <p:nvPr>
            <p:ph type="title"/>
          </p:nvPr>
        </p:nvSpPr>
        <p:spPr>
          <a:xfrm>
            <a:off x="429820" y="49648"/>
            <a:ext cx="7716300" cy="743100"/>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SzPts val="1100"/>
              <a:buNone/>
            </a:pPr>
            <a:r>
              <a:rPr lang="en" dirty="0">
                <a:solidFill>
                  <a:schemeClr val="bg1"/>
                </a:solidFill>
                <a:latin typeface="Arial" panose="020B0604020202020204" pitchFamily="34" charset="0"/>
                <a:cs typeface="Arial" panose="020B0604020202020204" pitchFamily="34" charset="0"/>
              </a:rPr>
              <a:t>Salesforce Customer 360</a:t>
            </a:r>
            <a:endParaRPr dirty="0">
              <a:solidFill>
                <a:schemeClr val="bg1"/>
              </a:solidFill>
              <a:latin typeface="Arial" panose="020B0604020202020204" pitchFamily="34" charset="0"/>
              <a:cs typeface="Arial" panose="020B0604020202020204" pitchFamily="34" charset="0"/>
            </a:endParaRPr>
          </a:p>
        </p:txBody>
      </p:sp>
      <p:pic>
        <p:nvPicPr>
          <p:cNvPr id="1265" name="Google Shape;1265;p74"/>
          <p:cNvPicPr preferRelativeResize="0"/>
          <p:nvPr/>
        </p:nvPicPr>
        <p:blipFill rotWithShape="1">
          <a:blip r:embed="rId4">
            <a:alphaModFix/>
          </a:blip>
          <a:srcRect l="61125" t="9683" r="3323" b="10616"/>
          <a:stretch/>
        </p:blipFill>
        <p:spPr>
          <a:xfrm>
            <a:off x="-2969" y="4439609"/>
            <a:ext cx="298108" cy="264280"/>
          </a:xfrm>
          <a:prstGeom prst="rect">
            <a:avLst/>
          </a:prstGeom>
          <a:noFill/>
          <a:ln>
            <a:noFill/>
          </a:ln>
        </p:spPr>
      </p:pic>
      <p:pic>
        <p:nvPicPr>
          <p:cNvPr id="1266" name="Google Shape;1266;p74"/>
          <p:cNvPicPr preferRelativeResize="0"/>
          <p:nvPr/>
        </p:nvPicPr>
        <p:blipFill rotWithShape="1">
          <a:blip r:embed="rId5">
            <a:alphaModFix/>
          </a:blip>
          <a:srcRect l="11598" t="8833" r="11590"/>
          <a:stretch/>
        </p:blipFill>
        <p:spPr>
          <a:xfrm rot="352816" flipH="1">
            <a:off x="117721" y="4036699"/>
            <a:ext cx="633716" cy="732317"/>
          </a:xfrm>
          <a:prstGeom prst="rect">
            <a:avLst/>
          </a:prstGeom>
          <a:noFill/>
          <a:ln>
            <a:noFill/>
          </a:ln>
        </p:spPr>
      </p:pic>
      <p:grpSp>
        <p:nvGrpSpPr>
          <p:cNvPr id="1267" name="Google Shape;1267;p74"/>
          <p:cNvGrpSpPr/>
          <p:nvPr/>
        </p:nvGrpSpPr>
        <p:grpSpPr>
          <a:xfrm>
            <a:off x="6929614" y="3898539"/>
            <a:ext cx="2213291" cy="1090934"/>
            <a:chOff x="9646920" y="5600585"/>
            <a:chExt cx="2551050" cy="1257416"/>
          </a:xfrm>
        </p:grpSpPr>
        <p:pic>
          <p:nvPicPr>
            <p:cNvPr id="1268" name="Google Shape;1268;p74"/>
            <p:cNvPicPr preferRelativeResize="0"/>
            <p:nvPr/>
          </p:nvPicPr>
          <p:blipFill rotWithShape="1">
            <a:blip r:embed="rId6">
              <a:alphaModFix/>
            </a:blip>
            <a:srcRect b="17573"/>
            <a:stretch/>
          </p:blipFill>
          <p:spPr>
            <a:xfrm>
              <a:off x="9968881" y="5600585"/>
              <a:ext cx="2229088" cy="1029419"/>
            </a:xfrm>
            <a:prstGeom prst="rect">
              <a:avLst/>
            </a:prstGeom>
            <a:noFill/>
            <a:ln>
              <a:noFill/>
            </a:ln>
          </p:spPr>
        </p:pic>
        <p:pic>
          <p:nvPicPr>
            <p:cNvPr id="1269" name="Google Shape;1269;p74"/>
            <p:cNvPicPr preferRelativeResize="0"/>
            <p:nvPr/>
          </p:nvPicPr>
          <p:blipFill rotWithShape="1">
            <a:blip r:embed="rId4">
              <a:alphaModFix/>
            </a:blip>
            <a:srcRect l="17659" t="9683" r="3326" b="10616"/>
            <a:stretch/>
          </p:blipFill>
          <p:spPr>
            <a:xfrm rot="-900024">
              <a:off x="10061102" y="6431507"/>
              <a:ext cx="763708" cy="304615"/>
            </a:xfrm>
            <a:prstGeom prst="rect">
              <a:avLst/>
            </a:prstGeom>
            <a:noFill/>
            <a:ln>
              <a:noFill/>
            </a:ln>
          </p:spPr>
        </p:pic>
        <p:pic>
          <p:nvPicPr>
            <p:cNvPr id="1270" name="Google Shape;1270;p74"/>
            <p:cNvPicPr preferRelativeResize="0"/>
            <p:nvPr/>
          </p:nvPicPr>
          <p:blipFill rotWithShape="1">
            <a:blip r:embed="rId7">
              <a:alphaModFix/>
            </a:blip>
            <a:srcRect l="21377"/>
            <a:stretch/>
          </p:blipFill>
          <p:spPr>
            <a:xfrm flipH="1">
              <a:off x="10448927" y="6198251"/>
              <a:ext cx="1728169" cy="629636"/>
            </a:xfrm>
            <a:prstGeom prst="rect">
              <a:avLst/>
            </a:prstGeom>
            <a:noFill/>
            <a:ln>
              <a:noFill/>
            </a:ln>
          </p:spPr>
        </p:pic>
        <p:pic>
          <p:nvPicPr>
            <p:cNvPr id="1271" name="Google Shape;1271;p74"/>
            <p:cNvPicPr preferRelativeResize="0"/>
            <p:nvPr/>
          </p:nvPicPr>
          <p:blipFill rotWithShape="1">
            <a:blip r:embed="rId8">
              <a:alphaModFix/>
            </a:blip>
            <a:srcRect r="35404" b="12002"/>
            <a:stretch/>
          </p:blipFill>
          <p:spPr>
            <a:xfrm>
              <a:off x="9646920" y="6352010"/>
              <a:ext cx="2541906" cy="494165"/>
            </a:xfrm>
            <a:prstGeom prst="rect">
              <a:avLst/>
            </a:prstGeom>
            <a:noFill/>
            <a:ln>
              <a:noFill/>
            </a:ln>
          </p:spPr>
        </p:pic>
        <p:pic>
          <p:nvPicPr>
            <p:cNvPr id="1272" name="Google Shape;1272;p74"/>
            <p:cNvPicPr preferRelativeResize="0"/>
            <p:nvPr/>
          </p:nvPicPr>
          <p:blipFill rotWithShape="1">
            <a:blip r:embed="rId9">
              <a:alphaModFix/>
            </a:blip>
            <a:srcRect/>
            <a:stretch/>
          </p:blipFill>
          <p:spPr>
            <a:xfrm>
              <a:off x="11248137" y="6480049"/>
              <a:ext cx="949834" cy="377952"/>
            </a:xfrm>
            <a:prstGeom prst="rect">
              <a:avLst/>
            </a:prstGeom>
            <a:noFill/>
            <a:ln>
              <a:noFill/>
            </a:ln>
          </p:spPr>
        </p:pic>
      </p:grpSp>
      <p:pic>
        <p:nvPicPr>
          <p:cNvPr id="1273" name="Google Shape;1273;p74"/>
          <p:cNvPicPr preferRelativeResize="0"/>
          <p:nvPr/>
        </p:nvPicPr>
        <p:blipFill rotWithShape="1">
          <a:blip r:embed="rId8">
            <a:alphaModFix/>
          </a:blip>
          <a:srcRect r="35404" b="12002"/>
          <a:stretch/>
        </p:blipFill>
        <p:spPr>
          <a:xfrm flipH="1">
            <a:off x="1192" y="4652450"/>
            <a:ext cx="2546681" cy="495094"/>
          </a:xfrm>
          <a:prstGeom prst="rect">
            <a:avLst/>
          </a:prstGeom>
          <a:noFill/>
          <a:ln>
            <a:noFill/>
          </a:ln>
        </p:spPr>
      </p:pic>
      <p:pic>
        <p:nvPicPr>
          <p:cNvPr id="1274" name="Google Shape;1274;p74"/>
          <p:cNvPicPr preferRelativeResize="0"/>
          <p:nvPr/>
        </p:nvPicPr>
        <p:blipFill rotWithShape="1">
          <a:blip r:embed="rId10">
            <a:alphaModFix/>
          </a:blip>
          <a:srcRect/>
          <a:stretch/>
        </p:blipFill>
        <p:spPr>
          <a:xfrm>
            <a:off x="-2971" y="4660706"/>
            <a:ext cx="9149906" cy="495094"/>
          </a:xfrm>
          <a:prstGeom prst="rect">
            <a:avLst/>
          </a:prstGeom>
          <a:noFill/>
          <a:ln>
            <a:noFill/>
          </a:ln>
        </p:spPr>
      </p:pic>
      <p:pic>
        <p:nvPicPr>
          <p:cNvPr id="1275" name="Google Shape;1275;p74" descr="pasted-image.pdf"/>
          <p:cNvPicPr preferRelativeResize="0"/>
          <p:nvPr/>
        </p:nvPicPr>
        <p:blipFill rotWithShape="1">
          <a:blip r:embed="rId11">
            <a:alphaModFix/>
          </a:blip>
          <a:srcRect/>
          <a:stretch/>
        </p:blipFill>
        <p:spPr>
          <a:xfrm>
            <a:off x="8261377" y="357160"/>
            <a:ext cx="476800" cy="333821"/>
          </a:xfrm>
          <a:prstGeom prst="rect">
            <a:avLst/>
          </a:prstGeom>
          <a:noFill/>
          <a:ln>
            <a:noFill/>
          </a:ln>
        </p:spPr>
      </p:pic>
      <p:pic>
        <p:nvPicPr>
          <p:cNvPr id="1276" name="Google Shape;1276;p74"/>
          <p:cNvPicPr preferRelativeResize="0"/>
          <p:nvPr/>
        </p:nvPicPr>
        <p:blipFill rotWithShape="1">
          <a:blip r:embed="rId12">
            <a:alphaModFix amt="35000"/>
          </a:blip>
          <a:srcRect/>
          <a:stretch/>
        </p:blipFill>
        <p:spPr>
          <a:xfrm>
            <a:off x="1200" y="4799554"/>
            <a:ext cx="1707981" cy="296472"/>
          </a:xfrm>
          <a:prstGeom prst="rect">
            <a:avLst/>
          </a:prstGeom>
          <a:noFill/>
          <a:ln>
            <a:noFill/>
          </a:ln>
        </p:spPr>
      </p:pic>
      <p:pic>
        <p:nvPicPr>
          <p:cNvPr id="1277" name="Google Shape;1277;p74"/>
          <p:cNvPicPr preferRelativeResize="0"/>
          <p:nvPr/>
        </p:nvPicPr>
        <p:blipFill rotWithShape="1">
          <a:blip r:embed="rId13">
            <a:alphaModFix/>
          </a:blip>
          <a:srcRect/>
          <a:stretch/>
        </p:blipFill>
        <p:spPr>
          <a:xfrm rot="-240000">
            <a:off x="337628" y="3729050"/>
            <a:ext cx="1035124" cy="1254694"/>
          </a:xfrm>
          <a:prstGeom prst="rect">
            <a:avLst/>
          </a:prstGeom>
          <a:noFill/>
          <a:ln>
            <a:noFill/>
          </a:ln>
        </p:spPr>
      </p:pic>
      <p:pic>
        <p:nvPicPr>
          <p:cNvPr id="1278" name="Google Shape;1278;p74"/>
          <p:cNvPicPr preferRelativeResize="0"/>
          <p:nvPr/>
        </p:nvPicPr>
        <p:blipFill rotWithShape="1">
          <a:blip r:embed="rId14">
            <a:alphaModFix/>
          </a:blip>
          <a:srcRect/>
          <a:stretch/>
        </p:blipFill>
        <p:spPr>
          <a:xfrm>
            <a:off x="1239246" y="1238975"/>
            <a:ext cx="7022131" cy="3708507"/>
          </a:xfrm>
          <a:prstGeom prst="rect">
            <a:avLst/>
          </a:prstGeom>
          <a:noFill/>
          <a:ln>
            <a:noFill/>
          </a:ln>
          <a:effectLst>
            <a:outerShdw blurRad="285750" dist="19050" dir="5400000" algn="bl" rotWithShape="0">
              <a:srgbClr val="000000">
                <a:alpha val="98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תבנית באנגלית - יעל">
  <a:themeElements>
    <a:clrScheme name="צבעוניות - קבוצת יעל">
      <a:dk1>
        <a:srgbClr val="000000"/>
      </a:dk1>
      <a:lt1>
        <a:srgbClr val="FFFFFF"/>
      </a:lt1>
      <a:dk2>
        <a:srgbClr val="595959"/>
      </a:dk2>
      <a:lt2>
        <a:srgbClr val="E7E6E6"/>
      </a:lt2>
      <a:accent1>
        <a:srgbClr val="03A7E4"/>
      </a:accent1>
      <a:accent2>
        <a:srgbClr val="88DEFC"/>
      </a:accent2>
      <a:accent3>
        <a:srgbClr val="C2F4FE"/>
      </a:accent3>
      <a:accent4>
        <a:srgbClr val="E52D87"/>
      </a:accent4>
      <a:accent5>
        <a:srgbClr val="ED6DAD"/>
      </a:accent5>
      <a:accent6>
        <a:srgbClr val="F6B8D7"/>
      </a:accent6>
      <a:hlink>
        <a:srgbClr val="7F7F7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1348</Words>
  <Application>Microsoft Office PowerPoint</Application>
  <PresentationFormat>On-screen Show (16:9)</PresentationFormat>
  <Paragraphs>187</Paragraphs>
  <Slides>25</Slides>
  <Notes>25</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Noto Sans Symbols</vt:lpstr>
      <vt:lpstr>Arial</vt:lpstr>
      <vt:lpstr>NSimSun</vt:lpstr>
      <vt:lpstr>Quattrocento Sans</vt:lpstr>
      <vt:lpstr>תבנית באנגלית - יעל</vt:lpstr>
      <vt:lpstr>הרשות לחדשנות </vt:lpstr>
      <vt:lpstr>הארגון</vt:lpstr>
      <vt:lpstr>רשות החדשנות על קצה המזלג</vt:lpstr>
      <vt:lpstr>תומכים בכל שלבי החיים ובכל הענפים הטכנולוגיים</vt:lpstr>
      <vt:lpstr>תכנית הממשלה לחילוץ ההייטק</vt:lpstr>
      <vt:lpstr>החדשנות הישראלית נרתמה בהמוניה למלחמה בקורונה</vt:lpstr>
      <vt:lpstr>הפלטפורמה</vt:lpstr>
      <vt:lpstr>Salesforce Customer 360</vt:lpstr>
      <vt:lpstr>Salesforce Customer 360</vt:lpstr>
      <vt:lpstr>Salesforce Customer 360</vt:lpstr>
      <vt:lpstr>So, what can I Do with Salesforce Platform ?</vt:lpstr>
      <vt:lpstr>הפרויקט</vt:lpstr>
      <vt:lpstr>מטרות</vt:lpstr>
      <vt:lpstr>תכולה</vt:lpstr>
      <vt:lpstr>אתגרים</vt:lpstr>
      <vt:lpstr>מפתחות להצלחה</vt:lpstr>
      <vt:lpstr>עליה לאוויר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הרשות לחדשנות</dc:title>
  <dc:creator>omrit</dc:creator>
  <cp:lastModifiedBy>Dikla Siman Tov</cp:lastModifiedBy>
  <cp:revision>18</cp:revision>
  <dcterms:modified xsi:type="dcterms:W3CDTF">2021-07-04T14:27:33Z</dcterms:modified>
</cp:coreProperties>
</file>