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4"/>
  </p:notesMasterIdLst>
  <p:sldIdLst>
    <p:sldId id="482" r:id="rId3"/>
    <p:sldId id="339" r:id="rId4"/>
    <p:sldId id="480" r:id="rId5"/>
    <p:sldId id="335" r:id="rId6"/>
    <p:sldId id="481" r:id="rId7"/>
    <p:sldId id="350" r:id="rId8"/>
    <p:sldId id="351" r:id="rId9"/>
    <p:sldId id="348" r:id="rId10"/>
    <p:sldId id="349" r:id="rId11"/>
    <p:sldId id="352" r:id="rId12"/>
    <p:sldId id="4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8C3"/>
    <a:srgbClr val="00F9F8"/>
    <a:srgbClr val="66FDC6"/>
    <a:srgbClr val="35ABFF"/>
    <a:srgbClr val="00FC9E"/>
    <a:srgbClr val="1D007B"/>
    <a:srgbClr val="18006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EC5DB-40E5-42C1-BF57-47F703417F82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1B89F7F6-C494-4F53-A894-7CB8811182D6}">
      <dgm:prSet phldrT="[Text]" custT="1"/>
      <dgm:spPr>
        <a:solidFill>
          <a:srgbClr val="00FC9E"/>
        </a:solidFill>
      </dgm:spPr>
      <dgm:t>
        <a:bodyPr/>
        <a:lstStyle/>
        <a:p>
          <a:pPr rtl="1"/>
          <a:r>
            <a:rPr lang="he-IL" sz="2400" b="1" dirty="0"/>
            <a:t>תכנון התשתית</a:t>
          </a:r>
          <a:endParaRPr lang="en-US" sz="2400" b="1" dirty="0"/>
        </a:p>
      </dgm:t>
    </dgm:pt>
    <dgm:pt modelId="{E6528FE4-28BB-4D3C-94B6-32D77D0C1949}" type="parTrans" cxnId="{35960018-DD39-4CD7-B7A4-26BB44ACF105}">
      <dgm:prSet/>
      <dgm:spPr/>
      <dgm:t>
        <a:bodyPr/>
        <a:lstStyle/>
        <a:p>
          <a:endParaRPr lang="en-US"/>
        </a:p>
      </dgm:t>
    </dgm:pt>
    <dgm:pt modelId="{91C26935-DEE2-4DED-92A0-9355F9B24BF8}" type="sibTrans" cxnId="{35960018-DD39-4CD7-B7A4-26BB44ACF105}">
      <dgm:prSet/>
      <dgm:spPr/>
      <dgm:t>
        <a:bodyPr/>
        <a:lstStyle/>
        <a:p>
          <a:endParaRPr lang="en-US"/>
        </a:p>
      </dgm:t>
    </dgm:pt>
    <dgm:pt modelId="{7C96E7F2-6D38-4B6B-8EA5-2D0085776F7F}">
      <dgm:prSet phldrT="[Text]" custT="1"/>
      <dgm:spPr>
        <a:solidFill>
          <a:srgbClr val="00F9F8"/>
        </a:solidFill>
      </dgm:spPr>
      <dgm:t>
        <a:bodyPr/>
        <a:lstStyle/>
        <a:p>
          <a:pPr rtl="1"/>
          <a:r>
            <a:rPr lang="he-IL" sz="2400" b="1" dirty="0"/>
            <a:t>נהלים והכשרות</a:t>
          </a:r>
          <a:endParaRPr lang="en-US" sz="2400" b="1" dirty="0"/>
        </a:p>
      </dgm:t>
    </dgm:pt>
    <dgm:pt modelId="{98F80C98-884A-45C9-91F8-BE52393A3DA3}" type="parTrans" cxnId="{00FB852E-DCB2-4EBF-ACF4-A187F757590C}">
      <dgm:prSet/>
      <dgm:spPr/>
      <dgm:t>
        <a:bodyPr/>
        <a:lstStyle/>
        <a:p>
          <a:endParaRPr lang="en-US"/>
        </a:p>
      </dgm:t>
    </dgm:pt>
    <dgm:pt modelId="{6595BF9B-63F3-4E06-B9AC-B6989D6BFF0A}" type="sibTrans" cxnId="{00FB852E-DCB2-4EBF-ACF4-A187F757590C}">
      <dgm:prSet/>
      <dgm:spPr/>
      <dgm:t>
        <a:bodyPr/>
        <a:lstStyle/>
        <a:p>
          <a:endParaRPr lang="en-US"/>
        </a:p>
      </dgm:t>
    </dgm:pt>
    <dgm:pt modelId="{20F649DD-6AD8-49C4-9671-C729E9B99DD4}">
      <dgm:prSet phldrT="[Text]" custT="1"/>
      <dgm:spPr>
        <a:noFill/>
        <a:ln>
          <a:noFill/>
        </a:ln>
      </dgm:spPr>
      <dgm:t>
        <a:bodyPr/>
        <a:lstStyle/>
        <a:p>
          <a:pPr algn="r" rtl="1">
            <a:buClr>
              <a:srgbClr val="00F9F8"/>
            </a:buClr>
            <a:buFont typeface="Wingdings" pitchFamily="2" charset="2"/>
            <a:buChar char="§"/>
          </a:pPr>
          <a:r>
            <a:rPr lang="he-IL" sz="1800" dirty="0"/>
            <a:t>חלוקת אחריות פנים ארגונית</a:t>
          </a:r>
          <a:endParaRPr lang="en-US" sz="1800" dirty="0"/>
        </a:p>
      </dgm:t>
    </dgm:pt>
    <dgm:pt modelId="{873B601C-6453-47D0-86AF-C1478FDC181C}" type="parTrans" cxnId="{A270EBAD-7627-4001-801B-A65F918D8747}">
      <dgm:prSet/>
      <dgm:spPr/>
      <dgm:t>
        <a:bodyPr/>
        <a:lstStyle/>
        <a:p>
          <a:endParaRPr lang="en-US"/>
        </a:p>
      </dgm:t>
    </dgm:pt>
    <dgm:pt modelId="{4F1B5EFF-2DEC-46D8-8E9E-B23E4369A882}" type="sibTrans" cxnId="{A270EBAD-7627-4001-801B-A65F918D8747}">
      <dgm:prSet/>
      <dgm:spPr/>
      <dgm:t>
        <a:bodyPr/>
        <a:lstStyle/>
        <a:p>
          <a:endParaRPr lang="en-US"/>
        </a:p>
      </dgm:t>
    </dgm:pt>
    <dgm:pt modelId="{E57A4DC6-73A8-4599-9FBC-337EE2FE05F9}">
      <dgm:prSet phldrT="[Text]" custT="1"/>
      <dgm:spPr>
        <a:noFill/>
        <a:ln>
          <a:noFill/>
        </a:ln>
      </dgm:spPr>
      <dgm:t>
        <a:bodyPr/>
        <a:lstStyle/>
        <a:p>
          <a:pPr algn="r" rtl="1">
            <a:buClr>
              <a:srgbClr val="00F9F8"/>
            </a:buClr>
            <a:buFont typeface="Wingdings" pitchFamily="2" charset="2"/>
            <a:buChar char="§"/>
          </a:pPr>
          <a:r>
            <a:rPr lang="he-IL" sz="1800" dirty="0"/>
            <a:t>שכתוב נהלי עבודה</a:t>
          </a:r>
          <a:endParaRPr lang="en-US" sz="1800" dirty="0"/>
        </a:p>
      </dgm:t>
    </dgm:pt>
    <dgm:pt modelId="{9FCCE005-EF77-4014-8B4D-6561C2FF36BE}" type="parTrans" cxnId="{DAE705AE-792E-4BE3-91E7-654384A36B6E}">
      <dgm:prSet/>
      <dgm:spPr/>
      <dgm:t>
        <a:bodyPr/>
        <a:lstStyle/>
        <a:p>
          <a:endParaRPr lang="en-US"/>
        </a:p>
      </dgm:t>
    </dgm:pt>
    <dgm:pt modelId="{3B8FEB93-71B1-4628-9B50-4213ECD9123A}" type="sibTrans" cxnId="{DAE705AE-792E-4BE3-91E7-654384A36B6E}">
      <dgm:prSet/>
      <dgm:spPr/>
      <dgm:t>
        <a:bodyPr/>
        <a:lstStyle/>
        <a:p>
          <a:endParaRPr lang="en-US"/>
        </a:p>
      </dgm:t>
    </dgm:pt>
    <dgm:pt modelId="{DB198B95-A865-4372-A66F-CA62C584FA03}">
      <dgm:prSet phldrT="[Text]" custT="1"/>
      <dgm:spPr>
        <a:solidFill>
          <a:srgbClr val="35ABFF"/>
        </a:solidFill>
      </dgm:spPr>
      <dgm:t>
        <a:bodyPr anchor="ctr"/>
        <a:lstStyle/>
        <a:p>
          <a:pPr rtl="1">
            <a:lnSpc>
              <a:spcPct val="100000"/>
            </a:lnSpc>
            <a:spcAft>
              <a:spcPts val="0"/>
            </a:spcAft>
          </a:pPr>
          <a:br>
            <a:rPr lang="en-US" sz="3200" dirty="0"/>
          </a:br>
          <a:r>
            <a:rPr lang="he-IL" sz="2400" b="1" dirty="0"/>
            <a:t>תכנון </a:t>
          </a:r>
          <a:endParaRPr lang="en-US" sz="2400" b="1" dirty="0"/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he-IL" sz="2400" b="1" dirty="0"/>
            <a:t>הפרויקט</a:t>
          </a:r>
          <a:endParaRPr lang="en-US" sz="2400" b="1" dirty="0"/>
        </a:p>
      </dgm:t>
    </dgm:pt>
    <dgm:pt modelId="{DDF97A79-6BAC-459B-B57E-EA8C9274C461}" type="parTrans" cxnId="{6D89D8F0-332A-439E-88DD-3EFAE4826C8F}">
      <dgm:prSet/>
      <dgm:spPr/>
      <dgm:t>
        <a:bodyPr/>
        <a:lstStyle/>
        <a:p>
          <a:endParaRPr lang="en-US"/>
        </a:p>
      </dgm:t>
    </dgm:pt>
    <dgm:pt modelId="{EBCA2EE5-5219-4114-9236-4261DE08F6C0}" type="sibTrans" cxnId="{6D89D8F0-332A-439E-88DD-3EFAE4826C8F}">
      <dgm:prSet/>
      <dgm:spPr/>
      <dgm:t>
        <a:bodyPr/>
        <a:lstStyle/>
        <a:p>
          <a:endParaRPr lang="en-US"/>
        </a:p>
      </dgm:t>
    </dgm:pt>
    <dgm:pt modelId="{1D42FC5B-5EB6-4B88-A55C-2AEB97FB5CF6}">
      <dgm:prSet phldrT="[Text]" custT="1"/>
      <dgm:spPr>
        <a:noFill/>
        <a:ln>
          <a:noFill/>
        </a:ln>
      </dgm:spPr>
      <dgm:t>
        <a:bodyPr/>
        <a:lstStyle/>
        <a:p>
          <a:pPr algn="r" rtl="0">
            <a:buFont typeface="Wingdings" pitchFamily="2" charset="2"/>
            <a:buChar char="§"/>
          </a:pPr>
          <a:endParaRPr lang="en-US" sz="1800" dirty="0"/>
        </a:p>
      </dgm:t>
    </dgm:pt>
    <dgm:pt modelId="{0FE8895F-71C1-4784-AF9A-3BFE1633886F}" type="parTrans" cxnId="{912D8D07-4D93-4325-A745-6CF364165FE4}">
      <dgm:prSet/>
      <dgm:spPr/>
      <dgm:t>
        <a:bodyPr/>
        <a:lstStyle/>
        <a:p>
          <a:endParaRPr lang="en-US"/>
        </a:p>
      </dgm:t>
    </dgm:pt>
    <dgm:pt modelId="{16D3CCA7-6565-4A6A-8780-78FE5089D82C}" type="sibTrans" cxnId="{912D8D07-4D93-4325-A745-6CF364165FE4}">
      <dgm:prSet/>
      <dgm:spPr/>
      <dgm:t>
        <a:bodyPr/>
        <a:lstStyle/>
        <a:p>
          <a:endParaRPr lang="en-US"/>
        </a:p>
      </dgm:t>
    </dgm:pt>
    <dgm:pt modelId="{423F369B-1133-4E53-BC31-047B54812E87}">
      <dgm:prSet phldrT="[Text]" custT="1"/>
      <dgm:spPr>
        <a:noFill/>
        <a:ln>
          <a:noFill/>
        </a:ln>
      </dgm:spPr>
      <dgm:t>
        <a:bodyPr/>
        <a:lstStyle/>
        <a:p>
          <a:pPr algn="r" rtl="1">
            <a:buClr>
              <a:srgbClr val="00F9F8"/>
            </a:buClr>
            <a:buFont typeface="Wingdings" pitchFamily="2" charset="2"/>
            <a:buChar char="§"/>
          </a:pPr>
          <a:r>
            <a:rPr lang="he-IL" sz="1800" dirty="0"/>
            <a:t>קורסים לאנשי תשתיות ומפתחים</a:t>
          </a:r>
          <a:endParaRPr lang="en-US" sz="1800" dirty="0"/>
        </a:p>
      </dgm:t>
    </dgm:pt>
    <dgm:pt modelId="{992A3E92-09B0-4192-895F-F343A7FB5C7A}" type="parTrans" cxnId="{3EF42B74-5DB2-4912-AA82-64E3B81401D5}">
      <dgm:prSet/>
      <dgm:spPr/>
      <dgm:t>
        <a:bodyPr/>
        <a:lstStyle/>
        <a:p>
          <a:endParaRPr lang="en-US"/>
        </a:p>
      </dgm:t>
    </dgm:pt>
    <dgm:pt modelId="{0A32BD8C-8B2D-40E1-9A8C-4FEF7BD42437}" type="sibTrans" cxnId="{3EF42B74-5DB2-4912-AA82-64E3B81401D5}">
      <dgm:prSet/>
      <dgm:spPr/>
      <dgm:t>
        <a:bodyPr/>
        <a:lstStyle/>
        <a:p>
          <a:endParaRPr lang="en-US"/>
        </a:p>
      </dgm:t>
    </dgm:pt>
    <dgm:pt modelId="{7E36A688-D79B-4402-B6CD-D1B2E823C229}">
      <dgm:prSet custT="1"/>
      <dgm:spPr>
        <a:noFill/>
        <a:ln>
          <a:noFill/>
        </a:ln>
      </dgm:spPr>
      <dgm:t>
        <a:bodyPr/>
        <a:lstStyle/>
        <a:p>
          <a:pPr algn="r" rtl="1">
            <a:buClr>
              <a:srgbClr val="00F9F8"/>
            </a:buClr>
            <a:buFont typeface="Wingdings" pitchFamily="2" charset="2"/>
            <a:buChar char="§"/>
          </a:pPr>
          <a:r>
            <a:rPr lang="en-US" sz="1800" dirty="0"/>
            <a:t>Immersion Days &amp; Hackathon </a:t>
          </a:r>
          <a:endParaRPr lang="he-IL" sz="1800" dirty="0"/>
        </a:p>
      </dgm:t>
    </dgm:pt>
    <dgm:pt modelId="{C17E1649-59B1-41D1-865A-F3DD09E82AFE}" type="parTrans" cxnId="{370C29D7-CD81-4FD9-9003-406BB4896E51}">
      <dgm:prSet/>
      <dgm:spPr/>
      <dgm:t>
        <a:bodyPr/>
        <a:lstStyle/>
        <a:p>
          <a:endParaRPr lang="en-US"/>
        </a:p>
      </dgm:t>
    </dgm:pt>
    <dgm:pt modelId="{D6431538-F2CB-4FCC-AA11-E11CB8003E7E}" type="sibTrans" cxnId="{370C29D7-CD81-4FD9-9003-406BB4896E51}">
      <dgm:prSet/>
      <dgm:spPr/>
      <dgm:t>
        <a:bodyPr/>
        <a:lstStyle/>
        <a:p>
          <a:endParaRPr lang="en-US"/>
        </a:p>
      </dgm:t>
    </dgm:pt>
    <dgm:pt modelId="{1C97047C-5874-4F4C-B404-AE0EACDD1196}" type="pres">
      <dgm:prSet presAssocID="{409EC5DB-40E5-42C1-BF57-47F703417F82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D394691-33B4-42BA-915A-A20265D30A2B}" type="pres">
      <dgm:prSet presAssocID="{DB198B95-A865-4372-A66F-CA62C584FA03}" presName="Name8" presStyleCnt="0"/>
      <dgm:spPr/>
    </dgm:pt>
    <dgm:pt modelId="{9C2D345D-AE57-434D-9424-1931211A9DA6}" type="pres">
      <dgm:prSet presAssocID="{DB198B95-A865-4372-A66F-CA62C584FA03}" presName="acctBkgd" presStyleLbl="alignAcc1" presStyleIdx="0" presStyleCnt="2"/>
      <dgm:spPr/>
    </dgm:pt>
    <dgm:pt modelId="{34457C13-DD86-4645-A8A5-D635ABA933AD}" type="pres">
      <dgm:prSet presAssocID="{DB198B95-A865-4372-A66F-CA62C584FA03}" presName="acctTx" presStyleLbl="alignAcc1" presStyleIdx="0" presStyleCnt="2">
        <dgm:presLayoutVars>
          <dgm:bulletEnabled val="1"/>
        </dgm:presLayoutVars>
      </dgm:prSet>
      <dgm:spPr/>
    </dgm:pt>
    <dgm:pt modelId="{4EFB38B7-A6A9-4252-B89C-AFA069294125}" type="pres">
      <dgm:prSet presAssocID="{DB198B95-A865-4372-A66F-CA62C584FA03}" presName="level" presStyleLbl="node1" presStyleIdx="0" presStyleCnt="3">
        <dgm:presLayoutVars>
          <dgm:chMax val="1"/>
          <dgm:bulletEnabled val="1"/>
        </dgm:presLayoutVars>
      </dgm:prSet>
      <dgm:spPr/>
    </dgm:pt>
    <dgm:pt modelId="{C14637F0-6215-4756-8FF2-8F90DE67CB64}" type="pres">
      <dgm:prSet presAssocID="{DB198B95-A865-4372-A66F-CA62C584FA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92877B-A4DC-429C-B277-F7F5E25136ED}" type="pres">
      <dgm:prSet presAssocID="{7C96E7F2-6D38-4B6B-8EA5-2D0085776F7F}" presName="Name8" presStyleCnt="0"/>
      <dgm:spPr/>
    </dgm:pt>
    <dgm:pt modelId="{882C09F9-EE61-45AD-B5A2-C430084FDBC6}" type="pres">
      <dgm:prSet presAssocID="{7C96E7F2-6D38-4B6B-8EA5-2D0085776F7F}" presName="acctBkgd" presStyleLbl="alignAcc1" presStyleIdx="1" presStyleCnt="2" custLinFactNeighborX="-1292" custLinFactNeighborY="-4236"/>
      <dgm:spPr/>
    </dgm:pt>
    <dgm:pt modelId="{FAFE87B5-33FD-4310-A468-B10F3A76B2A8}" type="pres">
      <dgm:prSet presAssocID="{7C96E7F2-6D38-4B6B-8EA5-2D0085776F7F}" presName="acctTx" presStyleLbl="alignAcc1" presStyleIdx="1" presStyleCnt="2">
        <dgm:presLayoutVars>
          <dgm:bulletEnabled val="1"/>
        </dgm:presLayoutVars>
      </dgm:prSet>
      <dgm:spPr/>
    </dgm:pt>
    <dgm:pt modelId="{1DE0F052-BDCA-431C-85C4-34786379C9C6}" type="pres">
      <dgm:prSet presAssocID="{7C96E7F2-6D38-4B6B-8EA5-2D0085776F7F}" presName="level" presStyleLbl="node1" presStyleIdx="1" presStyleCnt="3">
        <dgm:presLayoutVars>
          <dgm:chMax val="1"/>
          <dgm:bulletEnabled val="1"/>
        </dgm:presLayoutVars>
      </dgm:prSet>
      <dgm:spPr/>
    </dgm:pt>
    <dgm:pt modelId="{0E1217A8-CAFC-4B14-8D06-8964E1B1BCB9}" type="pres">
      <dgm:prSet presAssocID="{7C96E7F2-6D38-4B6B-8EA5-2D0085776F7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5610474-472F-4177-9048-84010637B914}" type="pres">
      <dgm:prSet presAssocID="{1B89F7F6-C494-4F53-A894-7CB8811182D6}" presName="Name8" presStyleCnt="0"/>
      <dgm:spPr/>
    </dgm:pt>
    <dgm:pt modelId="{184A2362-4184-4C85-8AE6-05AE2D629AB2}" type="pres">
      <dgm:prSet presAssocID="{1B89F7F6-C494-4F53-A894-7CB8811182D6}" presName="level" presStyleLbl="node1" presStyleIdx="2" presStyleCnt="3">
        <dgm:presLayoutVars>
          <dgm:chMax val="1"/>
          <dgm:bulletEnabled val="1"/>
        </dgm:presLayoutVars>
      </dgm:prSet>
      <dgm:spPr/>
    </dgm:pt>
    <dgm:pt modelId="{17088598-3A46-4022-BFE3-E9817DB475E1}" type="pres">
      <dgm:prSet presAssocID="{1B89F7F6-C494-4F53-A894-7CB8811182D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12D8D07-4D93-4325-A745-6CF364165FE4}" srcId="{DB198B95-A865-4372-A66F-CA62C584FA03}" destId="{1D42FC5B-5EB6-4B88-A55C-2AEB97FB5CF6}" srcOrd="0" destOrd="0" parTransId="{0FE8895F-71C1-4784-AF9A-3BFE1633886F}" sibTransId="{16D3CCA7-6565-4A6A-8780-78FE5089D82C}"/>
    <dgm:cxn modelId="{0D714F16-40B8-49F5-B434-F94A43679E9D}" type="presOf" srcId="{DB198B95-A865-4372-A66F-CA62C584FA03}" destId="{4EFB38B7-A6A9-4252-B89C-AFA069294125}" srcOrd="0" destOrd="0" presId="urn:microsoft.com/office/officeart/2005/8/layout/pyramid1"/>
    <dgm:cxn modelId="{35960018-DD39-4CD7-B7A4-26BB44ACF105}" srcId="{409EC5DB-40E5-42C1-BF57-47F703417F82}" destId="{1B89F7F6-C494-4F53-A894-7CB8811182D6}" srcOrd="2" destOrd="0" parTransId="{E6528FE4-28BB-4D3C-94B6-32D77D0C1949}" sibTransId="{91C26935-DEE2-4DED-92A0-9355F9B24BF8}"/>
    <dgm:cxn modelId="{00FB852E-DCB2-4EBF-ACF4-A187F757590C}" srcId="{409EC5DB-40E5-42C1-BF57-47F703417F82}" destId="{7C96E7F2-6D38-4B6B-8EA5-2D0085776F7F}" srcOrd="1" destOrd="0" parTransId="{98F80C98-884A-45C9-91F8-BE52393A3DA3}" sibTransId="{6595BF9B-63F3-4E06-B9AC-B6989D6BFF0A}"/>
    <dgm:cxn modelId="{3AD6B260-1054-4A34-8060-D66908584EB6}" type="presOf" srcId="{E57A4DC6-73A8-4599-9FBC-337EE2FE05F9}" destId="{882C09F9-EE61-45AD-B5A2-C430084FDBC6}" srcOrd="0" destOrd="1" presId="urn:microsoft.com/office/officeart/2005/8/layout/pyramid1"/>
    <dgm:cxn modelId="{E0AA3365-DF31-452B-A6C6-829D39D4A728}" type="presOf" srcId="{7C96E7F2-6D38-4B6B-8EA5-2D0085776F7F}" destId="{0E1217A8-CAFC-4B14-8D06-8964E1B1BCB9}" srcOrd="1" destOrd="0" presId="urn:microsoft.com/office/officeart/2005/8/layout/pyramid1"/>
    <dgm:cxn modelId="{0FFA0D68-B0D5-476D-9758-FCF5AD890D00}" type="presOf" srcId="{1B89F7F6-C494-4F53-A894-7CB8811182D6}" destId="{184A2362-4184-4C85-8AE6-05AE2D629AB2}" srcOrd="0" destOrd="0" presId="urn:microsoft.com/office/officeart/2005/8/layout/pyramid1"/>
    <dgm:cxn modelId="{90573A4D-6921-4EC0-93EB-5AC004943D93}" type="presOf" srcId="{E57A4DC6-73A8-4599-9FBC-337EE2FE05F9}" destId="{FAFE87B5-33FD-4310-A468-B10F3A76B2A8}" srcOrd="1" destOrd="1" presId="urn:microsoft.com/office/officeart/2005/8/layout/pyramid1"/>
    <dgm:cxn modelId="{64F8424D-DA47-45A8-B119-A043B4489E8B}" type="presOf" srcId="{20F649DD-6AD8-49C4-9671-C729E9B99DD4}" destId="{882C09F9-EE61-45AD-B5A2-C430084FDBC6}" srcOrd="0" destOrd="0" presId="urn:microsoft.com/office/officeart/2005/8/layout/pyramid1"/>
    <dgm:cxn modelId="{9506B272-D739-42A6-8F67-67A2A79866E1}" type="presOf" srcId="{DB198B95-A865-4372-A66F-CA62C584FA03}" destId="{C14637F0-6215-4756-8FF2-8F90DE67CB64}" srcOrd="1" destOrd="0" presId="urn:microsoft.com/office/officeart/2005/8/layout/pyramid1"/>
    <dgm:cxn modelId="{3EF42B74-5DB2-4912-AA82-64E3B81401D5}" srcId="{7C96E7F2-6D38-4B6B-8EA5-2D0085776F7F}" destId="{423F369B-1133-4E53-BC31-047B54812E87}" srcOrd="2" destOrd="0" parTransId="{992A3E92-09B0-4192-895F-F343A7FB5C7A}" sibTransId="{0A32BD8C-8B2D-40E1-9A8C-4FEF7BD42437}"/>
    <dgm:cxn modelId="{54649458-F658-45F6-9E07-91AD7EFEC543}" type="presOf" srcId="{1B89F7F6-C494-4F53-A894-7CB8811182D6}" destId="{17088598-3A46-4022-BFE3-E9817DB475E1}" srcOrd="1" destOrd="0" presId="urn:microsoft.com/office/officeart/2005/8/layout/pyramid1"/>
    <dgm:cxn modelId="{EB41837A-9226-4AE4-860B-2F26168D4AE7}" type="presOf" srcId="{7C96E7F2-6D38-4B6B-8EA5-2D0085776F7F}" destId="{1DE0F052-BDCA-431C-85C4-34786379C9C6}" srcOrd="0" destOrd="0" presId="urn:microsoft.com/office/officeart/2005/8/layout/pyramid1"/>
    <dgm:cxn modelId="{E696D97E-773E-4A6C-8951-495484DB1DEF}" type="presOf" srcId="{1D42FC5B-5EB6-4B88-A55C-2AEB97FB5CF6}" destId="{9C2D345D-AE57-434D-9424-1931211A9DA6}" srcOrd="0" destOrd="0" presId="urn:microsoft.com/office/officeart/2005/8/layout/pyramid1"/>
    <dgm:cxn modelId="{61199C8C-45E5-4C99-927D-F9872460E9DB}" type="presOf" srcId="{423F369B-1133-4E53-BC31-047B54812E87}" destId="{FAFE87B5-33FD-4310-A468-B10F3A76B2A8}" srcOrd="1" destOrd="2" presId="urn:microsoft.com/office/officeart/2005/8/layout/pyramid1"/>
    <dgm:cxn modelId="{AA3CC496-8EA7-4EF6-A3F6-AA2F3A3325B9}" type="presOf" srcId="{7E36A688-D79B-4402-B6CD-D1B2E823C229}" destId="{FAFE87B5-33FD-4310-A468-B10F3A76B2A8}" srcOrd="1" destOrd="3" presId="urn:microsoft.com/office/officeart/2005/8/layout/pyramid1"/>
    <dgm:cxn modelId="{445D219A-7A8C-4639-B286-2A9C96AC5FF6}" type="presOf" srcId="{7E36A688-D79B-4402-B6CD-D1B2E823C229}" destId="{882C09F9-EE61-45AD-B5A2-C430084FDBC6}" srcOrd="0" destOrd="3" presId="urn:microsoft.com/office/officeart/2005/8/layout/pyramid1"/>
    <dgm:cxn modelId="{0F760FAC-8A0A-488F-98BE-5F9C5F5225CC}" type="presOf" srcId="{20F649DD-6AD8-49C4-9671-C729E9B99DD4}" destId="{FAFE87B5-33FD-4310-A468-B10F3A76B2A8}" srcOrd="1" destOrd="0" presId="urn:microsoft.com/office/officeart/2005/8/layout/pyramid1"/>
    <dgm:cxn modelId="{A270EBAD-7627-4001-801B-A65F918D8747}" srcId="{7C96E7F2-6D38-4B6B-8EA5-2D0085776F7F}" destId="{20F649DD-6AD8-49C4-9671-C729E9B99DD4}" srcOrd="0" destOrd="0" parTransId="{873B601C-6453-47D0-86AF-C1478FDC181C}" sibTransId="{4F1B5EFF-2DEC-46D8-8E9E-B23E4369A882}"/>
    <dgm:cxn modelId="{DAE705AE-792E-4BE3-91E7-654384A36B6E}" srcId="{7C96E7F2-6D38-4B6B-8EA5-2D0085776F7F}" destId="{E57A4DC6-73A8-4599-9FBC-337EE2FE05F9}" srcOrd="1" destOrd="0" parTransId="{9FCCE005-EF77-4014-8B4D-6561C2FF36BE}" sibTransId="{3B8FEB93-71B1-4628-9B50-4213ECD9123A}"/>
    <dgm:cxn modelId="{09DC13BE-CE6B-4E70-BD04-30B9B3C35FE7}" type="presOf" srcId="{423F369B-1133-4E53-BC31-047B54812E87}" destId="{882C09F9-EE61-45AD-B5A2-C430084FDBC6}" srcOrd="0" destOrd="2" presId="urn:microsoft.com/office/officeart/2005/8/layout/pyramid1"/>
    <dgm:cxn modelId="{370C29D7-CD81-4FD9-9003-406BB4896E51}" srcId="{7C96E7F2-6D38-4B6B-8EA5-2D0085776F7F}" destId="{7E36A688-D79B-4402-B6CD-D1B2E823C229}" srcOrd="3" destOrd="0" parTransId="{C17E1649-59B1-41D1-865A-F3DD09E82AFE}" sibTransId="{D6431538-F2CB-4FCC-AA11-E11CB8003E7E}"/>
    <dgm:cxn modelId="{92346DD7-3A70-43D1-B6D5-3A7ACEAFB402}" type="presOf" srcId="{1D42FC5B-5EB6-4B88-A55C-2AEB97FB5CF6}" destId="{34457C13-DD86-4645-A8A5-D635ABA933AD}" srcOrd="1" destOrd="0" presId="urn:microsoft.com/office/officeart/2005/8/layout/pyramid1"/>
    <dgm:cxn modelId="{A18D0EDB-DACA-4CA6-9593-02381FC11DF7}" type="presOf" srcId="{409EC5DB-40E5-42C1-BF57-47F703417F82}" destId="{1C97047C-5874-4F4C-B404-AE0EACDD1196}" srcOrd="0" destOrd="0" presId="urn:microsoft.com/office/officeart/2005/8/layout/pyramid1"/>
    <dgm:cxn modelId="{6D89D8F0-332A-439E-88DD-3EFAE4826C8F}" srcId="{409EC5DB-40E5-42C1-BF57-47F703417F82}" destId="{DB198B95-A865-4372-A66F-CA62C584FA03}" srcOrd="0" destOrd="0" parTransId="{DDF97A79-6BAC-459B-B57E-EA8C9274C461}" sibTransId="{EBCA2EE5-5219-4114-9236-4261DE08F6C0}"/>
    <dgm:cxn modelId="{0AD675F3-A914-4F37-8F4E-56B32030572C}" type="presParOf" srcId="{1C97047C-5874-4F4C-B404-AE0EACDD1196}" destId="{CD394691-33B4-42BA-915A-A20265D30A2B}" srcOrd="0" destOrd="0" presId="urn:microsoft.com/office/officeart/2005/8/layout/pyramid1"/>
    <dgm:cxn modelId="{9F217669-7154-4835-8169-E2144CA6399F}" type="presParOf" srcId="{CD394691-33B4-42BA-915A-A20265D30A2B}" destId="{9C2D345D-AE57-434D-9424-1931211A9DA6}" srcOrd="0" destOrd="0" presId="urn:microsoft.com/office/officeart/2005/8/layout/pyramid1"/>
    <dgm:cxn modelId="{CC339B62-6F77-445F-8C4A-3230E7B9CEF6}" type="presParOf" srcId="{CD394691-33B4-42BA-915A-A20265D30A2B}" destId="{34457C13-DD86-4645-A8A5-D635ABA933AD}" srcOrd="1" destOrd="0" presId="urn:microsoft.com/office/officeart/2005/8/layout/pyramid1"/>
    <dgm:cxn modelId="{187719F5-E661-4BA3-A0A4-D329404F8884}" type="presParOf" srcId="{CD394691-33B4-42BA-915A-A20265D30A2B}" destId="{4EFB38B7-A6A9-4252-B89C-AFA069294125}" srcOrd="2" destOrd="0" presId="urn:microsoft.com/office/officeart/2005/8/layout/pyramid1"/>
    <dgm:cxn modelId="{0A59D191-C62D-4AE1-9367-2E7117B92A66}" type="presParOf" srcId="{CD394691-33B4-42BA-915A-A20265D30A2B}" destId="{C14637F0-6215-4756-8FF2-8F90DE67CB64}" srcOrd="3" destOrd="0" presId="urn:microsoft.com/office/officeart/2005/8/layout/pyramid1"/>
    <dgm:cxn modelId="{F317773C-6301-4273-8341-74B930B8B2A4}" type="presParOf" srcId="{1C97047C-5874-4F4C-B404-AE0EACDD1196}" destId="{2992877B-A4DC-429C-B277-F7F5E25136ED}" srcOrd="1" destOrd="0" presId="urn:microsoft.com/office/officeart/2005/8/layout/pyramid1"/>
    <dgm:cxn modelId="{367CA065-7C09-46E9-BD70-B9D2A4F7AC42}" type="presParOf" srcId="{2992877B-A4DC-429C-B277-F7F5E25136ED}" destId="{882C09F9-EE61-45AD-B5A2-C430084FDBC6}" srcOrd="0" destOrd="0" presId="urn:microsoft.com/office/officeart/2005/8/layout/pyramid1"/>
    <dgm:cxn modelId="{859C8E05-0343-4E9A-87B4-90FE8E205722}" type="presParOf" srcId="{2992877B-A4DC-429C-B277-F7F5E25136ED}" destId="{FAFE87B5-33FD-4310-A468-B10F3A76B2A8}" srcOrd="1" destOrd="0" presId="urn:microsoft.com/office/officeart/2005/8/layout/pyramid1"/>
    <dgm:cxn modelId="{E6E30FE8-0E8F-4805-8D83-E8E4491368CC}" type="presParOf" srcId="{2992877B-A4DC-429C-B277-F7F5E25136ED}" destId="{1DE0F052-BDCA-431C-85C4-34786379C9C6}" srcOrd="2" destOrd="0" presId="urn:microsoft.com/office/officeart/2005/8/layout/pyramid1"/>
    <dgm:cxn modelId="{7A023F54-4058-42FA-A968-423D8A8D3B84}" type="presParOf" srcId="{2992877B-A4DC-429C-B277-F7F5E25136ED}" destId="{0E1217A8-CAFC-4B14-8D06-8964E1B1BCB9}" srcOrd="3" destOrd="0" presId="urn:microsoft.com/office/officeart/2005/8/layout/pyramid1"/>
    <dgm:cxn modelId="{EDFA0962-E505-4DC1-BFB0-5AFB90813489}" type="presParOf" srcId="{1C97047C-5874-4F4C-B404-AE0EACDD1196}" destId="{C5610474-472F-4177-9048-84010637B914}" srcOrd="2" destOrd="0" presId="urn:microsoft.com/office/officeart/2005/8/layout/pyramid1"/>
    <dgm:cxn modelId="{1E51C79E-4216-4920-A437-8A0570E9D63E}" type="presParOf" srcId="{C5610474-472F-4177-9048-84010637B914}" destId="{184A2362-4184-4C85-8AE6-05AE2D629AB2}" srcOrd="0" destOrd="0" presId="urn:microsoft.com/office/officeart/2005/8/layout/pyramid1"/>
    <dgm:cxn modelId="{98BE9A29-CF99-4E1A-8394-3FBEC167A0E5}" type="presParOf" srcId="{C5610474-472F-4177-9048-84010637B914}" destId="{17088598-3A46-4022-BFE3-E9817DB475E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D345D-AE57-434D-9424-1931211A9DA6}">
      <dsp:nvSpPr>
        <dsp:cNvPr id="0" name=""/>
        <dsp:cNvSpPr/>
      </dsp:nvSpPr>
      <dsp:spPr>
        <a:xfrm rot="10800000">
          <a:off x="0" y="0"/>
          <a:ext cx="6370642" cy="1715480"/>
        </a:xfrm>
        <a:prstGeom prst="nonIsoscelesTrapezoid">
          <a:avLst>
            <a:gd name="adj1" fmla="val 63769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endParaRPr lang="en-US" sz="1800" kern="1200" dirty="0"/>
        </a:p>
      </dsp:txBody>
      <dsp:txXfrm rot="10800000">
        <a:off x="0" y="0"/>
        <a:ext cx="5276693" cy="1715480"/>
      </dsp:txXfrm>
    </dsp:sp>
    <dsp:sp modelId="{4EFB38B7-A6A9-4252-B89C-AFA069294125}">
      <dsp:nvSpPr>
        <dsp:cNvPr id="0" name=""/>
        <dsp:cNvSpPr/>
      </dsp:nvSpPr>
      <dsp:spPr>
        <a:xfrm>
          <a:off x="5276693" y="0"/>
          <a:ext cx="2187897" cy="1715480"/>
        </a:xfrm>
        <a:prstGeom prst="trapezoid">
          <a:avLst>
            <a:gd name="adj" fmla="val 63769"/>
          </a:avLst>
        </a:prstGeom>
        <a:solidFill>
          <a:srgbClr val="35AB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br>
            <a:rPr lang="en-US" sz="3200" kern="1200" dirty="0"/>
          </a:br>
          <a:r>
            <a:rPr lang="he-IL" sz="2400" b="1" kern="1200" dirty="0"/>
            <a:t>תכנון </a:t>
          </a:r>
          <a:endParaRPr lang="en-US" sz="2400" b="1" kern="1200" dirty="0"/>
        </a:p>
        <a:p>
          <a:pPr marL="0" lvl="0" indent="0" algn="ctr" defTabSz="14224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400" b="1" kern="1200" dirty="0"/>
            <a:t>הפרויקט</a:t>
          </a:r>
          <a:endParaRPr lang="en-US" sz="2400" b="1" kern="1200" dirty="0"/>
        </a:p>
      </dsp:txBody>
      <dsp:txXfrm>
        <a:off x="5276693" y="0"/>
        <a:ext cx="2187897" cy="1715480"/>
      </dsp:txXfrm>
    </dsp:sp>
    <dsp:sp modelId="{882C09F9-EE61-45AD-B5A2-C430084FDBC6}">
      <dsp:nvSpPr>
        <dsp:cNvPr id="0" name=""/>
        <dsp:cNvSpPr/>
      </dsp:nvSpPr>
      <dsp:spPr>
        <a:xfrm rot="10800000">
          <a:off x="0" y="1642812"/>
          <a:ext cx="5276693" cy="1715480"/>
        </a:xfrm>
        <a:prstGeom prst="nonIsoscelesTrapezoid">
          <a:avLst>
            <a:gd name="adj1" fmla="val 63769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F9F8"/>
            </a:buClr>
            <a:buFont typeface="Wingdings" pitchFamily="2" charset="2"/>
            <a:buChar char="§"/>
          </a:pPr>
          <a:r>
            <a:rPr lang="he-IL" sz="1800" kern="1200" dirty="0"/>
            <a:t>חלוקת אחריות פנים ארגונית</a:t>
          </a:r>
          <a:endParaRPr lang="en-US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F9F8"/>
            </a:buClr>
            <a:buFont typeface="Wingdings" pitchFamily="2" charset="2"/>
            <a:buChar char="§"/>
          </a:pPr>
          <a:r>
            <a:rPr lang="he-IL" sz="1800" kern="1200" dirty="0"/>
            <a:t>שכתוב נהלי עבודה</a:t>
          </a:r>
          <a:endParaRPr lang="en-US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F9F8"/>
            </a:buClr>
            <a:buFont typeface="Wingdings" pitchFamily="2" charset="2"/>
            <a:buChar char="§"/>
          </a:pPr>
          <a:r>
            <a:rPr lang="he-IL" sz="1800" kern="1200" dirty="0"/>
            <a:t>קורסים לאנשי תשתיות ומפתחים</a:t>
          </a:r>
          <a:endParaRPr lang="en-US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F9F8"/>
            </a:buClr>
            <a:buFont typeface="Wingdings" pitchFamily="2" charset="2"/>
            <a:buChar char="§"/>
          </a:pPr>
          <a:r>
            <a:rPr lang="en-US" sz="1800" kern="1200" dirty="0"/>
            <a:t>Immersion Days &amp; Hackathon </a:t>
          </a:r>
          <a:endParaRPr lang="he-IL" sz="1800" kern="1200" dirty="0"/>
        </a:p>
      </dsp:txBody>
      <dsp:txXfrm rot="10800000">
        <a:off x="0" y="1642812"/>
        <a:ext cx="4182744" cy="1715480"/>
      </dsp:txXfrm>
    </dsp:sp>
    <dsp:sp modelId="{1DE0F052-BDCA-431C-85C4-34786379C9C6}">
      <dsp:nvSpPr>
        <dsp:cNvPr id="0" name=""/>
        <dsp:cNvSpPr/>
      </dsp:nvSpPr>
      <dsp:spPr>
        <a:xfrm>
          <a:off x="4182744" y="1715480"/>
          <a:ext cx="4375794" cy="1715480"/>
        </a:xfrm>
        <a:prstGeom prst="trapezoid">
          <a:avLst>
            <a:gd name="adj" fmla="val 63769"/>
          </a:avLst>
        </a:prstGeom>
        <a:solidFill>
          <a:srgbClr val="00F9F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/>
            <a:t>נהלים והכשרות</a:t>
          </a:r>
          <a:endParaRPr lang="en-US" sz="2400" b="1" kern="1200" dirty="0"/>
        </a:p>
      </dsp:txBody>
      <dsp:txXfrm>
        <a:off x="4948508" y="1715480"/>
        <a:ext cx="2844266" cy="1715480"/>
      </dsp:txXfrm>
    </dsp:sp>
    <dsp:sp modelId="{184A2362-4184-4C85-8AE6-05AE2D629AB2}">
      <dsp:nvSpPr>
        <dsp:cNvPr id="0" name=""/>
        <dsp:cNvSpPr/>
      </dsp:nvSpPr>
      <dsp:spPr>
        <a:xfrm>
          <a:off x="3088796" y="3430960"/>
          <a:ext cx="6563691" cy="1715480"/>
        </a:xfrm>
        <a:prstGeom prst="trapezoid">
          <a:avLst>
            <a:gd name="adj" fmla="val 63769"/>
          </a:avLst>
        </a:prstGeom>
        <a:solidFill>
          <a:srgbClr val="00FC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/>
            <a:t>תכנון התשתית</a:t>
          </a:r>
          <a:endParaRPr lang="en-US" sz="2400" b="1" kern="1200" dirty="0"/>
        </a:p>
      </dsp:txBody>
      <dsp:txXfrm>
        <a:off x="4237442" y="3430960"/>
        <a:ext cx="4266399" cy="1715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3FF1F-338B-4AE4-A9E7-12CA022D4680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E2000-A118-4B0D-8809-85BEDB4E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4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מציין מיקום של תמונת שקופית 1">
            <a:extLst>
              <a:ext uri="{FF2B5EF4-FFF2-40B4-BE49-F238E27FC236}">
                <a16:creationId xmlns:a16="http://schemas.microsoft.com/office/drawing/2014/main" id="{27ACF240-8764-4088-A84E-B86D4A563D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מציין מיקום של הערות 2">
            <a:extLst>
              <a:ext uri="{FF2B5EF4-FFF2-40B4-BE49-F238E27FC236}">
                <a16:creationId xmlns:a16="http://schemas.microsoft.com/office/drawing/2014/main" id="{5DC15807-3CC6-905B-49B9-1A754EB32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70660" name="מציין מיקום של מספר שקופית 3">
            <a:extLst>
              <a:ext uri="{FF2B5EF4-FFF2-40B4-BE49-F238E27FC236}">
                <a16:creationId xmlns:a16="http://schemas.microsoft.com/office/drawing/2014/main" id="{AFE3915C-7B19-BBF9-FDFB-59C85A4A1F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AA3D42-8A62-9644-B887-06092BDABCA7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e-IL" altLang="he-I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9DC1-DF95-4D7E-BB44-019C2288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DF183-530E-4795-B269-146CEF1BD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EAA07-42D6-4505-9951-7F935759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B4F0-0269-4AC3-8297-23466594AEC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C66FD-C72B-472A-A23B-84FE2E7C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00E3D-6F1B-4277-8A99-1A4E976B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93B-D78D-4F93-A82D-089D060C8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1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EB61-69D4-438F-8673-40A9D1E2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04A6D-31BE-43B1-9779-BEBCDF5A7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9CD3-B2D5-4FD7-828E-E8DED141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B4F0-0269-4AC3-8297-23466594AEC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FE439-7DC7-4CF9-808D-64A9B54D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A01D0-3199-45D1-8265-C3D73C20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93B-D78D-4F93-A82D-089D060C8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4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D036FF-F89E-472C-9DE6-F66A9A52B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B50E5-605F-4384-A1F2-77E98FE0E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9917A-1D1A-4659-BE72-04F13786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B4F0-0269-4AC3-8297-23466594AEC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82620-2E5B-4A53-A27E-048E5A393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DC1DA-733B-41BD-82F5-4E84F938B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93B-D78D-4F93-A82D-089D060C8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4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C0F7-B6C3-3346-A31C-4CA6A82B93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5296" y="566603"/>
            <a:ext cx="9128502" cy="1325563"/>
          </a:xfrm>
        </p:spPr>
        <p:txBody>
          <a:bodyPr anchor="b"/>
          <a:lstStyle>
            <a:lvl1pPr rtl="1">
              <a:defRPr/>
            </a:lvl1pPr>
          </a:lstStyle>
          <a:p>
            <a:r>
              <a:rPr lang="he-IL" dirty="0"/>
              <a:t>שקף אובייקט מיוחד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CDAEA0-F991-4244-8D06-5247C963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63" y="6104102"/>
            <a:ext cx="2743200" cy="365125"/>
          </a:xfrm>
        </p:spPr>
        <p:txBody>
          <a:bodyPr/>
          <a:lstStyle>
            <a:lvl1pPr rtl="1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D1F0BCB-629E-EE48-9B23-657D3F10F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22DAFB-AD12-344F-A239-195A3D1BD4A6}"/>
              </a:ext>
            </a:extLst>
          </p:cNvPr>
          <p:cNvSpPr/>
          <p:nvPr userDrawn="1"/>
        </p:nvSpPr>
        <p:spPr>
          <a:xfrm flipV="1">
            <a:off x="1890794" y="1908871"/>
            <a:ext cx="9000000" cy="36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CD56BF-D053-C04A-8428-B71E0238F1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95061" y="2077442"/>
            <a:ext cx="8984974" cy="3858409"/>
          </a:xfrm>
        </p:spPr>
        <p:txBody>
          <a:bodyPr>
            <a:normAutofit/>
          </a:bodyPr>
          <a:lstStyle>
            <a:lvl1pPr marL="200025" indent="-200025" rtl="1">
              <a:buFont typeface="Arial" panose="020B0604020202020204" pitchFamily="34" charset="0"/>
              <a:buChar char="•"/>
              <a:tabLst/>
              <a:defRPr sz="2000"/>
            </a:lvl1pPr>
            <a:lvl2pPr marL="742950" indent="-285750" rtl="1">
              <a:buFont typeface="Arial" panose="020B0604020202020204" pitchFamily="34" charset="0"/>
              <a:buChar char="•"/>
              <a:defRPr sz="1800"/>
            </a:lvl2pPr>
            <a:lvl3pPr marL="1200150" indent="-285750" rtl="1">
              <a:buFont typeface="Arial" panose="020B0604020202020204" pitchFamily="34" charset="0"/>
              <a:buChar char="•"/>
              <a:defRPr sz="1600"/>
            </a:lvl3pPr>
            <a:lvl4pPr marL="1657350" indent="-285750" rtl="1">
              <a:buFont typeface="Arial" panose="020B0604020202020204" pitchFamily="34" charset="0"/>
              <a:buChar char="•"/>
              <a:defRPr sz="1400"/>
            </a:lvl4pPr>
            <a:lvl5pPr marL="2114550" indent="-285750" rtl="1">
              <a:buFont typeface="Arial" panose="020B0604020202020204" pitchFamily="34" charset="0"/>
              <a:buChar char="•"/>
              <a:defRPr sz="1400"/>
            </a:lvl5pPr>
          </a:lstStyle>
          <a:p>
            <a:pPr marL="0" indent="0">
              <a:buNone/>
            </a:pPr>
            <a:r>
              <a:rPr lang="he-IL" dirty="0"/>
              <a:t>הוספת אובייקט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3F453E-A3DD-4CAD-81E0-179A4ABFC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4566" y="6005166"/>
            <a:ext cx="1463807" cy="6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8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C0F7-B6C3-3346-A31C-4CA6A82B93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5296" y="70211"/>
            <a:ext cx="9128502" cy="1325563"/>
          </a:xfrm>
        </p:spPr>
        <p:txBody>
          <a:bodyPr anchor="b"/>
          <a:lstStyle>
            <a:lvl1pPr rtl="1">
              <a:defRPr/>
            </a:lvl1pPr>
          </a:lstStyle>
          <a:p>
            <a:r>
              <a:rPr lang="he-IL" dirty="0"/>
              <a:t>שקף אובייקט מיוחד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CDAEA0-F991-4244-8D06-5247C963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63" y="6104102"/>
            <a:ext cx="2743200" cy="365125"/>
          </a:xfrm>
        </p:spPr>
        <p:txBody>
          <a:bodyPr/>
          <a:lstStyle>
            <a:lvl1pPr rtl="1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D1F0BCB-629E-EE48-9B23-657D3F10F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22DAFB-AD12-344F-A239-195A3D1BD4A6}"/>
              </a:ext>
            </a:extLst>
          </p:cNvPr>
          <p:cNvSpPr/>
          <p:nvPr userDrawn="1"/>
        </p:nvSpPr>
        <p:spPr>
          <a:xfrm flipV="1">
            <a:off x="1890794" y="1347166"/>
            <a:ext cx="9000000" cy="36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CD56BF-D053-C04A-8428-B71E0238F1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95061" y="1515737"/>
            <a:ext cx="8984974" cy="3858409"/>
          </a:xfrm>
        </p:spPr>
        <p:txBody>
          <a:bodyPr>
            <a:normAutofit/>
          </a:bodyPr>
          <a:lstStyle>
            <a:lvl1pPr marL="200025" indent="-200025" rtl="1">
              <a:buFont typeface="Arial" panose="020B0604020202020204" pitchFamily="34" charset="0"/>
              <a:buChar char="•"/>
              <a:tabLst/>
              <a:defRPr sz="2000"/>
            </a:lvl1pPr>
            <a:lvl2pPr marL="742950" indent="-285750" rtl="1">
              <a:buFont typeface="Arial" panose="020B0604020202020204" pitchFamily="34" charset="0"/>
              <a:buChar char="•"/>
              <a:defRPr sz="1800"/>
            </a:lvl2pPr>
            <a:lvl3pPr marL="1200150" indent="-285750" rtl="1">
              <a:buFont typeface="Arial" panose="020B0604020202020204" pitchFamily="34" charset="0"/>
              <a:buChar char="•"/>
              <a:defRPr sz="1600"/>
            </a:lvl3pPr>
            <a:lvl4pPr marL="1657350" indent="-285750" rtl="1">
              <a:buFont typeface="Arial" panose="020B0604020202020204" pitchFamily="34" charset="0"/>
              <a:buChar char="•"/>
              <a:defRPr sz="1400"/>
            </a:lvl4pPr>
            <a:lvl5pPr marL="2114550" indent="-285750" rtl="1">
              <a:buFont typeface="Arial" panose="020B0604020202020204" pitchFamily="34" charset="0"/>
              <a:buChar char="•"/>
              <a:defRPr sz="1400"/>
            </a:lvl5pPr>
          </a:lstStyle>
          <a:p>
            <a:pPr marL="0" indent="0">
              <a:buNone/>
            </a:pPr>
            <a:r>
              <a:rPr lang="he-IL" dirty="0"/>
              <a:t>הוספת אובייקט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3F453E-A3DD-4CAD-81E0-179A4ABFC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4566" y="6005166"/>
            <a:ext cx="1463807" cy="6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80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DC6D0D-F86C-954C-9ADD-91BF88288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349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A0758-803D-314F-9218-6C25A86241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0" y="1371599"/>
            <a:ext cx="6350000" cy="2138363"/>
          </a:xfrm>
        </p:spPr>
        <p:txBody>
          <a:bodyPr anchor="b"/>
          <a:lstStyle>
            <a:lvl1pPr algn="l" rtl="0">
              <a:defRPr sz="6000" b="1"/>
            </a:lvl1pPr>
          </a:lstStyle>
          <a:p>
            <a:r>
              <a:rPr lang="he-IL" dirty="0"/>
              <a:t>כותרת לשער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9D0CD-5E92-024E-80DD-88BAEAE8A0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8000" y="3602038"/>
            <a:ext cx="6350000" cy="1630362"/>
          </a:xfrm>
        </p:spPr>
        <p:txBody>
          <a:bodyPr/>
          <a:lstStyle>
            <a:lvl1pPr marL="0" indent="0" algn="l" rtl="0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79CFF5-3537-544A-AB07-CF0C47346752}"/>
              </a:ext>
            </a:extLst>
          </p:cNvPr>
          <p:cNvSpPr/>
          <p:nvPr userDrawn="1"/>
        </p:nvSpPr>
        <p:spPr>
          <a:xfrm flipV="1">
            <a:off x="4369384" y="3505199"/>
            <a:ext cx="720000" cy="36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BC90D04-F096-664D-8DCD-9D8F4AC2F7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0" y="5245100"/>
            <a:ext cx="6350000" cy="444500"/>
          </a:xfrm>
        </p:spPr>
        <p:txBody>
          <a:bodyPr>
            <a:noAutofit/>
          </a:bodyPr>
          <a:lstStyle>
            <a:lvl1pPr marL="0" indent="0" algn="l" rtl="0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</a:defRPr>
            </a:lvl3pPr>
            <a:lvl4pPr marL="1371600" indent="0">
              <a:buNone/>
              <a:defRPr sz="1200">
                <a:solidFill>
                  <a:schemeClr val="accent6"/>
                </a:solidFill>
              </a:defRPr>
            </a:lvl4pPr>
            <a:lvl5pPr marL="1828800" indent="0">
              <a:buNone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he-IL" dirty="0"/>
              <a:t>שם המציג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D40D3A-DE83-9E4F-9120-F0ED6244F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0" y="5581650"/>
            <a:ext cx="63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400">
                <a:solidFill>
                  <a:schemeClr val="accent6"/>
                </a:solidFill>
              </a:defRPr>
            </a:lvl1pPr>
          </a:lstStyle>
          <a:p>
            <a:fld id="{5AC4E3BE-6583-414A-A901-1969BA04EF77}" type="datetime3">
              <a:rPr lang="en-US" smtClean="0"/>
              <a:pPr/>
              <a:t>5 September 2022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500813-F250-0B46-A6D3-6FF8FBEED0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56255" y="415635"/>
            <a:ext cx="2743200" cy="12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98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CCDDB-1875-7A44-A83E-700ECDA52939}"/>
              </a:ext>
            </a:extLst>
          </p:cNvPr>
          <p:cNvSpPr/>
          <p:nvPr userDrawn="1"/>
        </p:nvSpPr>
        <p:spPr>
          <a:xfrm flipV="1">
            <a:off x="1162050" y="1177445"/>
            <a:ext cx="9876064" cy="45280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5F4C4-5205-D94F-8F04-68D0F4D34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1536959"/>
            <a:ext cx="8886825" cy="694241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he-IL" dirty="0"/>
              <a:t>על מה נדבר?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905E67-443E-2D40-9ACB-CEF81402A3A9}"/>
              </a:ext>
            </a:extLst>
          </p:cNvPr>
          <p:cNvSpPr/>
          <p:nvPr userDrawn="1"/>
        </p:nvSpPr>
        <p:spPr>
          <a:xfrm flipV="1">
            <a:off x="1915271" y="2211657"/>
            <a:ext cx="72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B8EB76-47B6-B74C-AA76-CD642FB6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4566" y="6005166"/>
            <a:ext cx="1463807" cy="6917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27A72-60DE-644C-AF32-719407F05E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59796" y="2356412"/>
            <a:ext cx="8842916" cy="2934045"/>
          </a:xfrm>
        </p:spPr>
        <p:txBody>
          <a:bodyPr>
            <a:normAutofit/>
          </a:bodyPr>
          <a:lstStyle>
            <a:lvl1pPr marL="190500" indent="-190500">
              <a:buFont typeface="Arial" panose="020B0604020202020204" pitchFamily="34" charset="0"/>
              <a:buChar char="•"/>
              <a:tabLst/>
              <a:defRPr sz="2000"/>
            </a:lvl1pPr>
            <a:lvl2pPr marL="800100" indent="-342900">
              <a:buFont typeface="Arial" panose="020B0604020202020204" pitchFamily="34" charset="0"/>
              <a:buChar char="•"/>
              <a:defRPr sz="1800"/>
            </a:lvl2pPr>
            <a:lvl3pPr marL="1257300" indent="-342900">
              <a:buFont typeface="Arial" panose="020B0604020202020204" pitchFamily="34" charset="0"/>
              <a:buChar char="•"/>
              <a:defRPr sz="1600"/>
            </a:lvl3pPr>
            <a:lvl4pPr marL="1714500" indent="-342900">
              <a:buFont typeface="Arial" panose="020B0604020202020204" pitchFamily="34" charset="0"/>
              <a:buChar char="•"/>
              <a:defRPr sz="1400"/>
            </a:lvl4pPr>
            <a:lvl5pPr marL="2171700" indent="-34290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he-IL" dirty="0"/>
              <a:t>טקסט בולט רץ</a:t>
            </a:r>
            <a:endParaRPr lang="en-US" dirty="0"/>
          </a:p>
          <a:p>
            <a:pPr lvl="1"/>
            <a:r>
              <a:rPr lang="he-IL" dirty="0"/>
              <a:t>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64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CCDDB-1875-7A44-A83E-700ECDA5293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E2F1-2BAD-5D4C-B048-2B2C614C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63" y="6104102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1D1F0BCB-629E-EE48-9B23-657D3F10F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27A72-60DE-644C-AF32-719407F05E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4041" y="1583903"/>
            <a:ext cx="10625959" cy="1632264"/>
          </a:xfrm>
        </p:spPr>
        <p:txBody>
          <a:bodyPr>
            <a:normAutofit/>
          </a:bodyPr>
          <a:lstStyle>
            <a:lvl1pPr marL="0" indent="0" algn="ctr" rtl="1">
              <a:buFont typeface="+mj-lt"/>
              <a:buNone/>
              <a:tabLst/>
              <a:defRPr lang="he-IL" sz="3200" b="1" smtClean="0">
                <a:effectLst/>
              </a:defRPr>
            </a:lvl1pPr>
            <a:lvl2pPr marL="457200" indent="0">
              <a:buFont typeface="+mj-lt"/>
              <a:buNone/>
              <a:defRPr sz="18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400"/>
            </a:lvl4pPr>
            <a:lvl5pPr marL="1828800" indent="0">
              <a:buFont typeface="+mj-lt"/>
              <a:buNone/>
              <a:defRPr sz="1400"/>
            </a:lvl5pPr>
          </a:lstStyle>
          <a:p>
            <a:pPr lvl="0"/>
            <a:r>
              <a:rPr lang="he-IL" dirty="0"/>
              <a:t>פסקה גדולה איפסום </a:t>
            </a:r>
            <a:r>
              <a:rPr lang="he-IL" dirty="0" err="1"/>
              <a:t>דולור</a:t>
            </a:r>
            <a:r>
              <a:rPr lang="he-IL" dirty="0"/>
              <a:t> </a:t>
            </a:r>
            <a:r>
              <a:rPr lang="he-IL" dirty="0" err="1"/>
              <a:t>סיט</a:t>
            </a:r>
            <a:r>
              <a:rPr lang="he-IL" dirty="0"/>
              <a:t> </a:t>
            </a:r>
            <a:r>
              <a:rPr lang="he-IL" dirty="0" err="1"/>
              <a:t>אמט</a:t>
            </a:r>
            <a:r>
              <a:rPr lang="he-IL" dirty="0"/>
              <a:t>, </a:t>
            </a:r>
            <a:r>
              <a:rPr lang="he-IL" dirty="0" err="1"/>
              <a:t>קונסקטורר</a:t>
            </a:r>
            <a:r>
              <a:rPr lang="he-IL" dirty="0"/>
              <a:t> </a:t>
            </a:r>
            <a:r>
              <a:rPr lang="he-IL" dirty="0" err="1"/>
              <a:t>אדיפיסינג</a:t>
            </a:r>
            <a:r>
              <a:rPr lang="he-IL" dirty="0"/>
              <a:t> </a:t>
            </a:r>
            <a:r>
              <a:rPr lang="he-IL" dirty="0" err="1"/>
              <a:t>אלית</a:t>
            </a:r>
            <a:r>
              <a:rPr lang="he-IL" dirty="0"/>
              <a:t> </a:t>
            </a:r>
            <a:r>
              <a:rPr lang="he-IL" dirty="0" err="1"/>
              <a:t>לפרומי</a:t>
            </a:r>
            <a:r>
              <a:rPr lang="he-IL" dirty="0"/>
              <a:t> בלוף </a:t>
            </a:r>
            <a:r>
              <a:rPr lang="he-IL" dirty="0" err="1"/>
              <a:t>קינץ</a:t>
            </a:r>
            <a:r>
              <a:rPr lang="he-IL" dirty="0"/>
              <a:t> </a:t>
            </a:r>
            <a:r>
              <a:rPr lang="he-IL" dirty="0" err="1"/>
              <a:t>תתיח</a:t>
            </a:r>
            <a:r>
              <a:rPr lang="he-IL" dirty="0"/>
              <a:t> </a:t>
            </a:r>
            <a:r>
              <a:rPr lang="he-IL" dirty="0" err="1"/>
              <a:t>לרעח</a:t>
            </a:r>
            <a:r>
              <a:rPr lang="he-IL" dirty="0"/>
              <a:t>. </a:t>
            </a:r>
            <a:r>
              <a:rPr lang="he-IL" dirty="0" err="1"/>
              <a:t>לת</a:t>
            </a:r>
            <a:r>
              <a:rPr lang="he-IL" dirty="0"/>
              <a:t> </a:t>
            </a:r>
            <a:r>
              <a:rPr lang="he-IL" dirty="0" err="1"/>
              <a:t>צשחמי</a:t>
            </a:r>
            <a:r>
              <a:rPr lang="he-IL" dirty="0"/>
              <a:t> </a:t>
            </a:r>
            <a:r>
              <a:rPr lang="he-IL" dirty="0" err="1"/>
              <a:t>צש</a:t>
            </a:r>
            <a:r>
              <a:rPr lang="he-IL" dirty="0"/>
              <a:t> </a:t>
            </a:r>
            <a:r>
              <a:rPr lang="he-IL" dirty="0" err="1"/>
              <a:t>בליא</a:t>
            </a:r>
            <a:r>
              <a:rPr lang="he-IL" dirty="0"/>
              <a:t>, </a:t>
            </a:r>
            <a:r>
              <a:rPr lang="he-IL" dirty="0" err="1"/>
              <a:t>מנסוטו</a:t>
            </a:r>
            <a:r>
              <a:rPr lang="he-IL" dirty="0"/>
              <a:t> </a:t>
            </a:r>
            <a:r>
              <a:rPr lang="he-IL" dirty="0" err="1"/>
              <a:t>צמלח</a:t>
            </a:r>
            <a:r>
              <a:rPr lang="he-IL" dirty="0"/>
              <a:t> </a:t>
            </a:r>
            <a:r>
              <a:rPr lang="he-IL" dirty="0" err="1"/>
              <a:t>לביקו</a:t>
            </a:r>
            <a:r>
              <a:rPr lang="he-IL" dirty="0"/>
              <a:t> </a:t>
            </a:r>
            <a:r>
              <a:rPr lang="he-IL" dirty="0" err="1"/>
              <a:t>ננבי</a:t>
            </a:r>
            <a:r>
              <a:rPr lang="he-IL" dirty="0"/>
              <a:t>, </a:t>
            </a:r>
            <a:r>
              <a:rPr lang="he-IL" dirty="0" err="1"/>
              <a:t>צמוקו</a:t>
            </a:r>
            <a:r>
              <a:rPr lang="he-IL" dirty="0"/>
              <a:t> </a:t>
            </a:r>
            <a:r>
              <a:rPr lang="he-IL" dirty="0" err="1"/>
              <a:t>בלוקריה</a:t>
            </a:r>
            <a:r>
              <a:rPr lang="he-IL" dirty="0"/>
              <a:t> </a:t>
            </a:r>
            <a:r>
              <a:rPr lang="he-IL" dirty="0" err="1"/>
              <a:t>שיצמה</a:t>
            </a:r>
            <a:endParaRPr lang="he-I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62F79F-8BDB-BE43-A1E6-9CAD3BD7DD7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4041" y="3356992"/>
            <a:ext cx="10625959" cy="1877160"/>
          </a:xfrm>
        </p:spPr>
        <p:txBody>
          <a:bodyPr>
            <a:noAutofit/>
          </a:bodyPr>
          <a:lstStyle>
            <a:lvl1pPr marL="0" indent="0" algn="ctr" rtl="1">
              <a:buFont typeface="+mj-lt"/>
              <a:buNone/>
              <a:tabLst/>
              <a:defRPr lang="he-IL" sz="2000" b="0" smtClean="0">
                <a:effectLst/>
              </a:defRPr>
            </a:lvl1pPr>
            <a:lvl2pPr marL="457200" indent="0">
              <a:buFont typeface="+mj-lt"/>
              <a:buNone/>
              <a:defRPr sz="18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400"/>
            </a:lvl4pPr>
            <a:lvl5pPr marL="1828800" indent="0">
              <a:buFont typeface="+mj-lt"/>
              <a:buNone/>
              <a:defRPr sz="1400"/>
            </a:lvl5pPr>
          </a:lstStyle>
          <a:p>
            <a:pPr rtl="1"/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פסקה קטנה איפסום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דולור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סיט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אמט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קונסקטורר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אדיפיסינג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אלית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לפרומי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בלוף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קינץ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תתיח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לרעח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לת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צשחמי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צש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בליא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מנסוטו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צמלח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לביקו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ננבי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צמוקו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בלוקריה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שיצמה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ברורק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לורם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איפסום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דולור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סיט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אמט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קונסקטורר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אדיפיסינג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אלית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סת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אלמנקום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ניסי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נון ניבאה.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דס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איאקוליס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וולופטה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דיאם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he-IL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וסטיבולום</a:t>
            </a:r>
            <a:r>
              <a:rPr lang="he-I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אט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4295F0-60F3-4196-ACBF-A6C337BB6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4566" y="6005166"/>
            <a:ext cx="1463807" cy="6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43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B7EAF214-7211-A14F-91F1-E245A0BAB5E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50627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e-IL" dirty="0"/>
              <a:t>תמונה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9C0F7-B6C3-3346-A31C-4CA6A82B93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356" y="566603"/>
            <a:ext cx="5114441" cy="1325563"/>
          </a:xfrm>
        </p:spPr>
        <p:txBody>
          <a:bodyPr anchor="b"/>
          <a:lstStyle/>
          <a:p>
            <a:r>
              <a:rPr lang="he-IL" dirty="0"/>
              <a:t>כותרת ראשית </a:t>
            </a:r>
            <a:br>
              <a:rPr lang="he-IL" dirty="0"/>
            </a:br>
            <a:r>
              <a:rPr lang="he-IL" dirty="0"/>
              <a:t>בשתי שורות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CDAEA0-F991-4244-8D06-5247C963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63" y="6104102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D1F0BCB-629E-EE48-9B23-657D3F10F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A86D84-98EA-ED40-B06B-F7A563F56B1E}"/>
              </a:ext>
            </a:extLst>
          </p:cNvPr>
          <p:cNvSpPr/>
          <p:nvPr userDrawn="1"/>
        </p:nvSpPr>
        <p:spPr>
          <a:xfrm flipV="1">
            <a:off x="5811865" y="1908872"/>
            <a:ext cx="5116178" cy="36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7EC9D2-73F1-264A-B401-5B4AA6E6D7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80100" y="2077442"/>
            <a:ext cx="5099538" cy="3858409"/>
          </a:xfrm>
        </p:spPr>
        <p:txBody>
          <a:bodyPr>
            <a:normAutofit/>
          </a:bodyPr>
          <a:lstStyle>
            <a:lvl1pPr marL="200025" indent="-200025">
              <a:buFont typeface="Arial" panose="020B0604020202020204" pitchFamily="34" charset="0"/>
              <a:buChar char="•"/>
              <a:tabLst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he-IL" dirty="0"/>
              <a:t>טקסט בולט רץ</a:t>
            </a:r>
            <a:endParaRPr lang="en-US" dirty="0"/>
          </a:p>
          <a:p>
            <a:pPr lvl="1"/>
            <a:r>
              <a:rPr lang="he-IL" dirty="0"/>
              <a:t>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530D5A-F189-405A-A44F-6C66028E7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4566" y="6005166"/>
            <a:ext cx="1463807" cy="6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20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C0F7-B6C3-3346-A31C-4CA6A82B93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5296" y="566603"/>
            <a:ext cx="9128502" cy="1325563"/>
          </a:xfrm>
        </p:spPr>
        <p:txBody>
          <a:bodyPr anchor="b"/>
          <a:lstStyle>
            <a:lvl1pPr rtl="1">
              <a:defRPr/>
            </a:lvl1pPr>
          </a:lstStyle>
          <a:p>
            <a:r>
              <a:rPr lang="he-IL" dirty="0"/>
              <a:t>שקף אובייקט מיוחד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CDAEA0-F991-4244-8D06-5247C963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63" y="6104102"/>
            <a:ext cx="2743200" cy="365125"/>
          </a:xfrm>
        </p:spPr>
        <p:txBody>
          <a:bodyPr/>
          <a:lstStyle>
            <a:lvl1pPr rtl="1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D1F0BCB-629E-EE48-9B23-657D3F10F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22DAFB-AD12-344F-A239-195A3D1BD4A6}"/>
              </a:ext>
            </a:extLst>
          </p:cNvPr>
          <p:cNvSpPr/>
          <p:nvPr userDrawn="1"/>
        </p:nvSpPr>
        <p:spPr>
          <a:xfrm flipV="1">
            <a:off x="1890794" y="1908871"/>
            <a:ext cx="9000000" cy="36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CD56BF-D053-C04A-8428-B71E0238F1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95061" y="2077442"/>
            <a:ext cx="8984974" cy="3858409"/>
          </a:xfrm>
        </p:spPr>
        <p:txBody>
          <a:bodyPr>
            <a:normAutofit/>
          </a:bodyPr>
          <a:lstStyle>
            <a:lvl1pPr marL="200025" indent="-200025" rtl="1">
              <a:buFont typeface="Arial" panose="020B0604020202020204" pitchFamily="34" charset="0"/>
              <a:buChar char="•"/>
              <a:tabLst/>
              <a:defRPr sz="2000"/>
            </a:lvl1pPr>
            <a:lvl2pPr marL="742950" indent="-285750" rtl="1">
              <a:buFont typeface="Arial" panose="020B0604020202020204" pitchFamily="34" charset="0"/>
              <a:buChar char="•"/>
              <a:defRPr sz="1800"/>
            </a:lvl2pPr>
            <a:lvl3pPr marL="1200150" indent="-285750" rtl="1">
              <a:buFont typeface="Arial" panose="020B0604020202020204" pitchFamily="34" charset="0"/>
              <a:buChar char="•"/>
              <a:defRPr sz="1600"/>
            </a:lvl3pPr>
            <a:lvl4pPr marL="1657350" indent="-285750" rtl="1">
              <a:buFont typeface="Arial" panose="020B0604020202020204" pitchFamily="34" charset="0"/>
              <a:buChar char="•"/>
              <a:defRPr sz="1400"/>
            </a:lvl4pPr>
            <a:lvl5pPr marL="2114550" indent="-285750" rtl="1">
              <a:buFont typeface="Arial" panose="020B0604020202020204" pitchFamily="34" charset="0"/>
              <a:buChar char="•"/>
              <a:defRPr sz="1400"/>
            </a:lvl5pPr>
          </a:lstStyle>
          <a:p>
            <a:pPr marL="0" indent="0">
              <a:buNone/>
            </a:pPr>
            <a:r>
              <a:rPr lang="he-IL" dirty="0"/>
              <a:t>הוספת אובייקט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3F453E-A3DD-4CAD-81E0-179A4ABFC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4566" y="6005166"/>
            <a:ext cx="1463807" cy="6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25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F15D40-225A-CE4F-ADAC-3469AD7BAB6D}"/>
              </a:ext>
            </a:extLst>
          </p:cNvPr>
          <p:cNvSpPr/>
          <p:nvPr userDrawn="1"/>
        </p:nvSpPr>
        <p:spPr>
          <a:xfrm flipV="1">
            <a:off x="0" y="0"/>
            <a:ext cx="4094922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9C0F7-B6C3-3346-A31C-4CA6A82B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356" y="566603"/>
            <a:ext cx="5114441" cy="132556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CDAEA0-F991-4244-8D06-5247C963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63" y="6104102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D1F0BCB-629E-EE48-9B23-657D3F10F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A86D84-98EA-ED40-B06B-F7A563F56B1E}"/>
              </a:ext>
            </a:extLst>
          </p:cNvPr>
          <p:cNvSpPr/>
          <p:nvPr userDrawn="1"/>
        </p:nvSpPr>
        <p:spPr>
          <a:xfrm flipV="1">
            <a:off x="5811865" y="1908872"/>
            <a:ext cx="5116178" cy="36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6EF2AD9F-95FD-2B4A-A40B-44C21C63D8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5848" y="983365"/>
            <a:ext cx="4751526" cy="47515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e-IL" dirty="0"/>
              <a:t>תמונה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F5B508-DF3D-8246-856F-F4390D8DE5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4853" y="2077442"/>
            <a:ext cx="5074785" cy="3858409"/>
          </a:xfrm>
        </p:spPr>
        <p:txBody>
          <a:bodyPr>
            <a:normAutofit/>
          </a:bodyPr>
          <a:lstStyle>
            <a:lvl1pPr marL="215900" indent="-215900">
              <a:buFont typeface="Arial" panose="020B0604020202020204" pitchFamily="34" charset="0"/>
              <a:buChar char="•"/>
              <a:tabLst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he-IL" dirty="0"/>
              <a:t>טקסט בולט רץ</a:t>
            </a:r>
            <a:endParaRPr lang="en-US" dirty="0"/>
          </a:p>
          <a:p>
            <a:pPr lvl="1"/>
            <a:r>
              <a:rPr lang="he-IL" dirty="0"/>
              <a:t>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090CCF-00C7-4ED2-9163-DDB8F0DAF9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4566" y="6005166"/>
            <a:ext cx="1463807" cy="6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9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2C635-EBFA-4998-821C-B8AB5699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D49F-3284-405E-A03B-27B1689DA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F064A-B621-451A-9941-66A2F108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B4F0-0269-4AC3-8297-23466594AEC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0C7D-A719-49BC-835D-55CB8A0F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A3D67-0BFB-4EAF-ADA2-B00E05ED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93B-D78D-4F93-A82D-089D060C8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3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F15D40-225A-CE4F-ADAC-3469AD7BAB6D}"/>
              </a:ext>
            </a:extLst>
          </p:cNvPr>
          <p:cNvSpPr/>
          <p:nvPr userDrawn="1"/>
        </p:nvSpPr>
        <p:spPr>
          <a:xfrm flipV="1">
            <a:off x="0" y="0"/>
            <a:ext cx="4094922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9C0F7-B6C3-3346-A31C-4CA6A82B93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356" y="566603"/>
            <a:ext cx="5114441" cy="132556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he-IL" dirty="0"/>
              <a:t>כותרת ראשית </a:t>
            </a:r>
            <a:br>
              <a:rPr lang="he-IL" dirty="0"/>
            </a:br>
            <a:r>
              <a:rPr lang="he-IL" dirty="0"/>
              <a:t>בשתי שורות 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CDAEA0-F991-4244-8D06-5247C963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63" y="6104102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D1F0BCB-629E-EE48-9B23-657D3F10F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A86D84-98EA-ED40-B06B-F7A563F56B1E}"/>
              </a:ext>
            </a:extLst>
          </p:cNvPr>
          <p:cNvSpPr/>
          <p:nvPr userDrawn="1"/>
        </p:nvSpPr>
        <p:spPr>
          <a:xfrm flipV="1">
            <a:off x="5811865" y="1908872"/>
            <a:ext cx="5116178" cy="36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286ED60-42AF-3B42-B95A-4D226A465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4853" y="2077442"/>
            <a:ext cx="5074785" cy="3858409"/>
          </a:xfrm>
        </p:spPr>
        <p:txBody>
          <a:bodyPr>
            <a:normAutofit/>
          </a:bodyPr>
          <a:lstStyle>
            <a:lvl1pPr marL="215900" indent="-215900">
              <a:buFont typeface="Arial" panose="020B0604020202020204" pitchFamily="34" charset="0"/>
              <a:buChar char="•"/>
              <a:tabLst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he-IL" dirty="0"/>
              <a:t>טקסט בולט רץ</a:t>
            </a:r>
            <a:endParaRPr lang="en-US" dirty="0"/>
          </a:p>
          <a:p>
            <a:pPr lvl="1"/>
            <a:r>
              <a:rPr lang="he-IL" dirty="0"/>
              <a:t>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08D89EC-9CA3-0947-AEB2-B2CCD1518A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5848" y="3598309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e-IL" dirty="0"/>
              <a:t>תמונה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94948463-1713-C945-8EF8-152A6A5EEC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65578" y="3598309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e-IL" dirty="0"/>
              <a:t>תמונה</a:t>
            </a:r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BB5DEB65-36D7-1E4E-81E4-E730F16EC0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5848" y="983365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e-IL" dirty="0"/>
              <a:t>תמונה</a:t>
            </a:r>
            <a:endParaRPr lang="en-US" dirty="0"/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AB09D36C-F0E9-0D4B-8A19-8FA5048693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65578" y="983365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e-IL" dirty="0"/>
              <a:t>תמונה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B73923-4785-4C17-B121-024391929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4566" y="6005166"/>
            <a:ext cx="1463807" cy="6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99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CDAEA0-F991-4244-8D06-5247C963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63" y="6104102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D1F0BCB-629E-EE48-9B23-657D3F10F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A86D84-98EA-ED40-B06B-F7A563F56B1E}"/>
              </a:ext>
            </a:extLst>
          </p:cNvPr>
          <p:cNvSpPr/>
          <p:nvPr userDrawn="1"/>
        </p:nvSpPr>
        <p:spPr>
          <a:xfrm flipV="1">
            <a:off x="6579703" y="1908871"/>
            <a:ext cx="4320000" cy="36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286ED60-42AF-3B42-B95A-4D226A465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0800" y="2077442"/>
            <a:ext cx="4578838" cy="3858409"/>
          </a:xfrm>
        </p:spPr>
        <p:txBody>
          <a:bodyPr>
            <a:normAutofit/>
          </a:bodyPr>
          <a:lstStyle>
            <a:lvl1pPr marL="317500" indent="-317500">
              <a:buFont typeface="Arial" panose="020B0604020202020204" pitchFamily="34" charset="0"/>
              <a:buChar char="•"/>
              <a:tabLst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he-IL" dirty="0"/>
              <a:t>טקסט בולט רץ</a:t>
            </a:r>
            <a:endParaRPr lang="en-US" dirty="0"/>
          </a:p>
          <a:p>
            <a:pPr lvl="1"/>
            <a:r>
              <a:rPr lang="he-IL" dirty="0"/>
              <a:t>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0393A3-976A-274E-8D28-354951674ED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00800" y="775252"/>
            <a:ext cx="4578838" cy="1133061"/>
          </a:xfrm>
        </p:spPr>
        <p:txBody>
          <a:bodyPr anchor="b">
            <a:noAutofit/>
          </a:bodyPr>
          <a:lstStyle>
            <a:lvl1pPr marL="0" indent="0">
              <a:buFont typeface="+mj-lt"/>
              <a:buNone/>
              <a:tabLst/>
              <a:defRPr sz="3000" b="1"/>
            </a:lvl1pPr>
            <a:lvl2pPr marL="457200" indent="0">
              <a:buFont typeface="+mj-lt"/>
              <a:buNone/>
              <a:defRPr sz="18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400"/>
            </a:lvl4pPr>
            <a:lvl5pPr marL="1828800" indent="0">
              <a:buFont typeface="+mj-lt"/>
              <a:buNone/>
              <a:defRPr sz="1400"/>
            </a:lvl5pPr>
          </a:lstStyle>
          <a:p>
            <a:pPr lvl="0"/>
            <a:r>
              <a:rPr lang="he-IL" dirty="0"/>
              <a:t>כותרת ראשית 1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8BF814-2AAD-0442-8E39-A02B1352C717}"/>
              </a:ext>
            </a:extLst>
          </p:cNvPr>
          <p:cNvSpPr/>
          <p:nvPr userDrawn="1"/>
        </p:nvSpPr>
        <p:spPr>
          <a:xfrm flipV="1">
            <a:off x="1628866" y="1908871"/>
            <a:ext cx="4320000" cy="36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B6E1824-7FC7-B94A-B254-BC156FB7B7C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449963" y="2077442"/>
            <a:ext cx="4578838" cy="3858409"/>
          </a:xfrm>
        </p:spPr>
        <p:txBody>
          <a:bodyPr>
            <a:normAutofit/>
          </a:bodyPr>
          <a:lstStyle>
            <a:lvl1pPr marL="317500" indent="-317500">
              <a:buFont typeface="Arial" panose="020B0604020202020204" pitchFamily="34" charset="0"/>
              <a:buChar char="•"/>
              <a:tabLst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he-IL" dirty="0"/>
              <a:t>טקסט בולט רץ</a:t>
            </a:r>
            <a:endParaRPr lang="en-US" dirty="0"/>
          </a:p>
          <a:p>
            <a:pPr lvl="1"/>
            <a:r>
              <a:rPr lang="he-IL" dirty="0"/>
              <a:t>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17A2C6C-4DF1-6947-87AF-92BD9F0171B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449963" y="775252"/>
            <a:ext cx="4578838" cy="1133061"/>
          </a:xfrm>
        </p:spPr>
        <p:txBody>
          <a:bodyPr anchor="b">
            <a:noAutofit/>
          </a:bodyPr>
          <a:lstStyle>
            <a:lvl1pPr marL="0" indent="0">
              <a:buFont typeface="+mj-lt"/>
              <a:buNone/>
              <a:tabLst/>
              <a:defRPr sz="3000" b="1"/>
            </a:lvl1pPr>
            <a:lvl2pPr marL="457200" indent="0">
              <a:buFont typeface="+mj-lt"/>
              <a:buNone/>
              <a:defRPr sz="18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400"/>
            </a:lvl4pPr>
            <a:lvl5pPr marL="1828800" indent="0">
              <a:buFont typeface="+mj-lt"/>
              <a:buNone/>
              <a:defRPr sz="1400"/>
            </a:lvl5pPr>
          </a:lstStyle>
          <a:p>
            <a:pPr lvl="0"/>
            <a:r>
              <a:rPr lang="he-IL" dirty="0"/>
              <a:t>כותרת ראשית 2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66D5AB-193C-4C5A-BE4A-9CDFA32A1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4566" y="6005166"/>
            <a:ext cx="1463807" cy="6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8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C0F7-B6C3-3346-A31C-4CA6A82B93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356" y="566603"/>
            <a:ext cx="5114441" cy="132556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he-IL" dirty="0"/>
              <a:t>כותרת ראשית </a:t>
            </a:r>
            <a:br>
              <a:rPr lang="he-IL" dirty="0"/>
            </a:br>
            <a:r>
              <a:rPr lang="he-IL" dirty="0"/>
              <a:t>בשתי שורות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CDAEA0-F991-4244-8D06-5247C963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63" y="6104102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D1F0BCB-629E-EE48-9B23-657D3F10F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A86D84-98EA-ED40-B06B-F7A563F56B1E}"/>
              </a:ext>
            </a:extLst>
          </p:cNvPr>
          <p:cNvSpPr/>
          <p:nvPr userDrawn="1"/>
        </p:nvSpPr>
        <p:spPr>
          <a:xfrm flipV="1">
            <a:off x="5811865" y="1908872"/>
            <a:ext cx="5116178" cy="36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286ED60-42AF-3B42-B95A-4D226A465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4853" y="2077442"/>
            <a:ext cx="5074785" cy="3858409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tabLst/>
              <a:defRPr sz="2000"/>
            </a:lvl1pPr>
            <a:lvl2pPr marL="457200" indent="0">
              <a:buFont typeface="+mj-lt"/>
              <a:buNone/>
              <a:defRPr sz="18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400"/>
            </a:lvl4pPr>
            <a:lvl5pPr marL="1828800" indent="0">
              <a:buFont typeface="+mj-lt"/>
              <a:buNone/>
              <a:defRPr sz="1400"/>
            </a:lvl5pPr>
          </a:lstStyle>
          <a:p>
            <a:pPr lvl="0"/>
            <a:r>
              <a:rPr lang="he-IL" dirty="0"/>
              <a:t>טקסט בולט רץ</a:t>
            </a:r>
            <a:endParaRPr lang="en-US" dirty="0"/>
          </a:p>
          <a:p>
            <a:pPr lvl="1"/>
            <a:r>
              <a:rPr lang="he-IL" dirty="0"/>
              <a:t>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AD7C3389-E164-0244-AE56-B7FA07062C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49274" y="2078182"/>
            <a:ext cx="5352761" cy="387335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icon to add chart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C943AD-2B07-48E1-BCDF-0F291F68F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4566" y="6005166"/>
            <a:ext cx="1463807" cy="6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20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233CC6-2A4F-104E-9E51-A189B98B64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188226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A0758-803D-314F-9218-6C25A86241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0" y="1371599"/>
            <a:ext cx="6350000" cy="2138363"/>
          </a:xfrm>
        </p:spPr>
        <p:txBody>
          <a:bodyPr anchor="b"/>
          <a:lstStyle>
            <a:lvl1pPr algn="l" rtl="0">
              <a:defRPr sz="6000" b="1"/>
            </a:lvl1pPr>
          </a:lstStyle>
          <a:p>
            <a:r>
              <a:rPr lang="he-IL" dirty="0"/>
              <a:t>כותרת לשער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9D0CD-5E92-024E-80DD-88BAEAE8A0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8000" y="5267740"/>
            <a:ext cx="6350000" cy="934278"/>
          </a:xfrm>
        </p:spPr>
        <p:txBody>
          <a:bodyPr/>
          <a:lstStyle>
            <a:lvl1pPr marL="0" indent="0" algn="l" rtl="0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שם המציג</a:t>
            </a:r>
          </a:p>
          <a:p>
            <a:r>
              <a:rPr lang="he-IL" dirty="0"/>
              <a:t>מידע נוסף</a:t>
            </a:r>
            <a:r>
              <a:rPr lang="en-US" dirty="0"/>
              <a:t>`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7BB39-BC31-C047-ACA2-CCDAC11658CC}"/>
              </a:ext>
            </a:extLst>
          </p:cNvPr>
          <p:cNvSpPr/>
          <p:nvPr userDrawn="1"/>
        </p:nvSpPr>
        <p:spPr>
          <a:xfrm flipV="1">
            <a:off x="4501634" y="3487199"/>
            <a:ext cx="720000" cy="36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ECF10-372C-4BDD-96C5-C274F3914A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96618" y="338006"/>
            <a:ext cx="2591596" cy="122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28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23F82A-AC9E-EE70-BC61-A25944BC7988}"/>
              </a:ext>
            </a:extLst>
          </p:cNvPr>
          <p:cNvSpPr/>
          <p:nvPr userDrawn="1"/>
        </p:nvSpPr>
        <p:spPr>
          <a:xfrm flipV="1">
            <a:off x="1162050" y="1177925"/>
            <a:ext cx="9875838" cy="4527550"/>
          </a:xfrm>
          <a:prstGeom prst="rect">
            <a:avLst/>
          </a:prstGeom>
          <a:gradFill flip="none" rotWithShape="0">
            <a:gsLst>
              <a:gs pos="0">
                <a:schemeClr val="accent6">
                  <a:alpha val="52000"/>
                </a:schemeClr>
              </a:gs>
              <a:gs pos="100000">
                <a:schemeClr val="accent5">
                  <a:alpha val="5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E2B226D-C770-F3C4-5069-DE2644E041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219"/>
          <a:stretch>
            <a:fillRect/>
          </a:stretch>
        </p:blipFill>
        <p:spPr bwMode="auto">
          <a:xfrm>
            <a:off x="547688" y="6149975"/>
            <a:ext cx="987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36959"/>
            <a:ext cx="8886825" cy="694241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0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F87F-DCE5-47BA-8F51-226DCDAF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EF471-3914-4066-BDC8-4C1EAEF0C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884AD-2746-4DEB-AC53-2D6179F8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B4F0-0269-4AC3-8297-23466594AEC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72A5B-9FD9-479F-A5E7-28522D21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A2C9E-340E-45E0-85BB-EDB00137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93B-D78D-4F93-A82D-089D060C8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3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7E49-C18B-49EA-ACB2-319122C1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4A070-ABB7-47EE-8FF6-DE61AB743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5DA8E-96AC-475D-8972-432AC4ABE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3C38F-D7B8-4FA2-B974-25FD1A5BB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B4F0-0269-4AC3-8297-23466594AEC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3CF49-251B-4C63-B7DE-52B3854E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3C08F-CCE0-44EA-990A-7D0D3B5D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93B-D78D-4F93-A82D-089D060C8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3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088A-302E-4DE6-A630-9AAC549F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839B3-9B35-43FE-BD5D-DFF0020A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9CD19-96B8-4AD8-82CA-3D14A295F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B5FDE-E35D-45EA-B46A-8B20A2326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5996C-3287-48B7-A3FF-12A153B70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6E561-E94A-476E-921A-0C90366F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B4F0-0269-4AC3-8297-23466594AEC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87992B-64AA-485A-BCD8-83AAEC3C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D8CB5-4751-426D-812C-CCBFEA8E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93B-D78D-4F93-A82D-089D060C8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C403-9BCB-4AFD-94CA-A8FE6DF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572DA-6B57-43B9-907B-70C05923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B4F0-0269-4AC3-8297-23466594AEC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F781B-6AA0-4C74-A7F8-0CA0CF86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62819-53CB-484B-81AD-FDB9401A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93B-D78D-4F93-A82D-089D060C8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31AD3B-4942-462B-922E-ABEACCDC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B4F0-0269-4AC3-8297-23466594AEC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140E18-3631-4701-9A6C-5C89DF7C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FC7C0-1F8B-4953-A4FA-E05E0C0B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93B-D78D-4F93-A82D-089D060C8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745A-A100-4D39-9147-759C352B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0A7B-F8E8-48A1-AD90-00EF1DA6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7D8A0-81F1-42F5-802A-89BAA03E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8B846-F0F7-4BC2-A098-D3D41B06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B4F0-0269-4AC3-8297-23466594AEC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CDD61-C32D-481D-BE7D-8569E822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F0B79-47DF-42DC-9630-AA7A31E8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93B-D78D-4F93-A82D-089D060C8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4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6C1FC-7B81-4569-AF03-CA1268F01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B16E18-3089-42A5-8925-EDA1F012C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F9056-32F3-4700-932B-70FE425DD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0DF75-095A-44A6-8B36-26445390E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B4F0-0269-4AC3-8297-23466594AEC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9942E-7AAA-41D5-A601-B9F74134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B752A-CB9E-4E79-9C5F-B208C51C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93B-D78D-4F93-A82D-089D060C8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5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63711-BAEE-412B-971F-5F792DDC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53F0F-ED21-4068-B11B-C2FABE97F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4290C-4624-496A-8610-EBA1BB778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B4F0-0269-4AC3-8297-23466594AEC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EAE4E-70D4-40ED-A75A-39B3030E0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3C561-2DCF-44FD-BD9E-00B767248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0893B-D78D-4F93-A82D-089D060C8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6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1D0C0-A268-474B-8FB4-80436CC4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E50F8-5FDD-444B-AA52-35921B0D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84E5-23BF-0945-A6F3-26B53F2D6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E3BE-6583-414A-A901-1969BA04EF77}" type="datetime3">
              <a:rPr lang="en-US" smtClean="0"/>
              <a:pPr/>
              <a:t>5 September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F6602-6B76-354D-9B87-1702BFD26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2C565-3D36-9743-AD76-5A95DDC7C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 b="1">
                <a:solidFill>
                  <a:schemeClr val="tx1"/>
                </a:solidFill>
              </a:defRPr>
            </a:lvl1pPr>
          </a:lstStyle>
          <a:p>
            <a:fld id="{1D1F0BCB-629E-EE48-9B23-657D3F10F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0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67B7A551-9F2D-8105-0717-2918D59D4C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34190" r="41186" b="8507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57CA79-A025-54D3-B50F-9CF89B996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r="16844"/>
          <a:stretch/>
        </p:blipFill>
        <p:spPr>
          <a:xfrm>
            <a:off x="-67112" y="-10050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82D5F-F730-CD4C-B43B-F9478FC9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אג'נדה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7F611-0960-C03B-752D-D6F743DBD348}"/>
              </a:ext>
            </a:extLst>
          </p:cNvPr>
          <p:cNvSpPr txBox="1"/>
          <p:nvPr/>
        </p:nvSpPr>
        <p:spPr>
          <a:xfrm>
            <a:off x="832089" y="4126298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4000" dirty="0">
                <a:solidFill>
                  <a:schemeClr val="bg1"/>
                </a:solidFill>
              </a:rPr>
              <a:t>INTO THE CLOUD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AND BEYOND!</a:t>
            </a:r>
          </a:p>
        </p:txBody>
      </p:sp>
      <p:pic>
        <p:nvPicPr>
          <p:cNvPr id="9" name="Picture 2" descr="Image result for amazon arrow">
            <a:extLst>
              <a:ext uri="{FF2B5EF4-FFF2-40B4-BE49-F238E27FC236}">
                <a16:creationId xmlns:a16="http://schemas.microsoft.com/office/drawing/2014/main" id="{026FD21E-1140-098C-6373-29BE0F3D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5" y="4754785"/>
            <a:ext cx="3566464" cy="200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2604C6-C624-93AF-4DA8-FEA7F98B0220}"/>
              </a:ext>
            </a:extLst>
          </p:cNvPr>
          <p:cNvSpPr txBox="1"/>
          <p:nvPr/>
        </p:nvSpPr>
        <p:spPr>
          <a:xfrm>
            <a:off x="9431130" y="5468278"/>
            <a:ext cx="2138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>
                <a:solidFill>
                  <a:schemeClr val="bg1"/>
                </a:solidFill>
              </a:rPr>
              <a:t>נתי נחמיאס</a:t>
            </a:r>
          </a:p>
          <a:p>
            <a:pPr algn="r"/>
            <a:r>
              <a:rPr lang="he-IL" dirty="0">
                <a:solidFill>
                  <a:schemeClr val="bg1"/>
                </a:solidFill>
              </a:rPr>
              <a:t>מנכ"ל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natti@xact.co.il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997AE0-C588-6EC8-ADE1-BA23F78BF4B3}"/>
              </a:ext>
            </a:extLst>
          </p:cNvPr>
          <p:cNvSpPr txBox="1"/>
          <p:nvPr/>
        </p:nvSpPr>
        <p:spPr>
          <a:xfrm>
            <a:off x="5814194" y="5468278"/>
            <a:ext cx="3850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>
                <a:solidFill>
                  <a:schemeClr val="bg1"/>
                </a:solidFill>
              </a:rPr>
              <a:t>צבי </a:t>
            </a:r>
            <a:r>
              <a:rPr lang="he-IL" dirty="0" err="1">
                <a:solidFill>
                  <a:schemeClr val="bg1"/>
                </a:solidFill>
              </a:rPr>
              <a:t>גילינסקי</a:t>
            </a:r>
            <a:endParaRPr lang="he-IL" dirty="0">
              <a:solidFill>
                <a:schemeClr val="bg1"/>
              </a:solidFill>
            </a:endParaRPr>
          </a:p>
          <a:p>
            <a:pPr algn="r"/>
            <a:r>
              <a:rPr lang="he-IL" dirty="0">
                <a:solidFill>
                  <a:schemeClr val="bg1"/>
                </a:solidFill>
              </a:rPr>
              <a:t>מנהל חטיבה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zvi@cloudbuzz.co.il</a:t>
            </a:r>
            <a:endParaRPr lang="he-IL" dirty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9375A5-6EFD-F967-C6D6-025F456A596A}"/>
              </a:ext>
            </a:extLst>
          </p:cNvPr>
          <p:cNvCxnSpPr/>
          <p:nvPr/>
        </p:nvCxnSpPr>
        <p:spPr>
          <a:xfrm>
            <a:off x="9870742" y="5656636"/>
            <a:ext cx="0" cy="546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97CAFBA9-D990-AB60-88F5-3DA6B38D8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4" y="745481"/>
            <a:ext cx="301812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0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91558B-CF79-D05B-C673-062A27617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8A0DF74-E543-23A9-1D76-6904B0AF2F7E}"/>
              </a:ext>
            </a:extLst>
          </p:cNvPr>
          <p:cNvSpPr/>
          <p:nvPr/>
        </p:nvSpPr>
        <p:spPr>
          <a:xfrm>
            <a:off x="7012331" y="4519513"/>
            <a:ext cx="3172792" cy="1338837"/>
          </a:xfrm>
          <a:prstGeom prst="rect">
            <a:avLst/>
          </a:prstGeom>
          <a:solidFill>
            <a:schemeClr val="tx1">
              <a:alpha val="71318"/>
            </a:schemeClr>
          </a:solidFill>
          <a:ln w="38100">
            <a:gradFill>
              <a:gsLst>
                <a:gs pos="0">
                  <a:srgbClr val="22FFAD"/>
                </a:gs>
                <a:gs pos="99000">
                  <a:srgbClr val="5DFF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0" algn="l" defTabSz="914400" rtl="0" eaLnBrk="1" latinLnBrk="0" hangingPunct="1"/>
            <a:endParaRPr lang="en-US" sz="24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94A3D7-68B7-BC76-C937-BC91AC4290D8}"/>
              </a:ext>
            </a:extLst>
          </p:cNvPr>
          <p:cNvSpPr/>
          <p:nvPr/>
        </p:nvSpPr>
        <p:spPr>
          <a:xfrm>
            <a:off x="7012331" y="3034633"/>
            <a:ext cx="3172792" cy="1338837"/>
          </a:xfrm>
          <a:prstGeom prst="rect">
            <a:avLst/>
          </a:prstGeom>
          <a:solidFill>
            <a:schemeClr val="tx1">
              <a:alpha val="71318"/>
            </a:schemeClr>
          </a:solidFill>
          <a:ln w="38100">
            <a:gradFill>
              <a:gsLst>
                <a:gs pos="0">
                  <a:srgbClr val="22FFAD"/>
                </a:gs>
                <a:gs pos="99000">
                  <a:srgbClr val="5DFF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0" algn="l" defTabSz="914400" rtl="0" eaLnBrk="1" latinLnBrk="0" hangingPunct="1"/>
            <a:endParaRPr lang="en-US" sz="24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B75B5C-5270-97F8-163C-1BA7B22E7506}"/>
              </a:ext>
            </a:extLst>
          </p:cNvPr>
          <p:cNvSpPr/>
          <p:nvPr/>
        </p:nvSpPr>
        <p:spPr>
          <a:xfrm>
            <a:off x="10349946" y="1549450"/>
            <a:ext cx="1232452" cy="1338837"/>
          </a:xfrm>
          <a:prstGeom prst="rect">
            <a:avLst/>
          </a:prstGeom>
          <a:gradFill>
            <a:gsLst>
              <a:gs pos="0">
                <a:srgbClr val="22FFAD"/>
              </a:gs>
              <a:gs pos="99000">
                <a:srgbClr val="5DFF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B17275-669A-40DD-1F7E-8F18E94749FF}"/>
              </a:ext>
            </a:extLst>
          </p:cNvPr>
          <p:cNvSpPr/>
          <p:nvPr/>
        </p:nvSpPr>
        <p:spPr>
          <a:xfrm>
            <a:off x="7012331" y="1549450"/>
            <a:ext cx="3172792" cy="1338837"/>
          </a:xfrm>
          <a:prstGeom prst="rect">
            <a:avLst/>
          </a:prstGeom>
          <a:solidFill>
            <a:schemeClr val="tx1">
              <a:alpha val="71318"/>
            </a:schemeClr>
          </a:solidFill>
          <a:ln w="38100">
            <a:gradFill>
              <a:gsLst>
                <a:gs pos="0">
                  <a:srgbClr val="22FFAD"/>
                </a:gs>
                <a:gs pos="99000">
                  <a:srgbClr val="5DFF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0" algn="l" defTabSz="914400" rtl="0" eaLnBrk="1" latinLnBrk="0" hangingPunct="1"/>
            <a:endParaRPr lang="en-US" sz="2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82D5F-F730-CD4C-B43B-F9478FC9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887" y="-13125"/>
            <a:ext cx="10284130" cy="1325563"/>
          </a:xfrm>
        </p:spPr>
        <p:txBody>
          <a:bodyPr>
            <a:normAutofit/>
          </a:bodyPr>
          <a:lstStyle/>
          <a:p>
            <a:pPr algn="r"/>
            <a:r>
              <a:rPr lang="he-IL" sz="3600" b="1" dirty="0">
                <a:cs typeface="+mn-cs"/>
              </a:rPr>
              <a:t>מעבר לענן </a:t>
            </a:r>
            <a:r>
              <a:rPr lang="en-US" sz="3600" b="1" dirty="0">
                <a:cs typeface="+mn-cs"/>
              </a:rPr>
              <a:t>-</a:t>
            </a:r>
            <a:r>
              <a:rPr lang="he-IL" sz="3600" b="1" dirty="0">
                <a:cs typeface="+mn-cs"/>
              </a:rPr>
              <a:t> סיפור לקוח </a:t>
            </a:r>
            <a:br>
              <a:rPr lang="en-US" sz="3600" b="1" dirty="0">
                <a:cs typeface="+mn-cs"/>
              </a:rPr>
            </a:br>
            <a:r>
              <a:rPr lang="he-IL" sz="3600" dirty="0">
                <a:cs typeface="+mn-cs"/>
              </a:rPr>
              <a:t>חברת ביטוח מובילה</a:t>
            </a:r>
            <a:endParaRPr lang="en-US" sz="3600" dirty="0"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85EC21-DADB-46A6-B6C1-4CED28B7D835}"/>
              </a:ext>
            </a:extLst>
          </p:cNvPr>
          <p:cNvSpPr/>
          <p:nvPr/>
        </p:nvSpPr>
        <p:spPr>
          <a:xfrm>
            <a:off x="6925917" y="1800765"/>
            <a:ext cx="3144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600" dirty="0">
                <a:solidFill>
                  <a:schemeClr val="bg1"/>
                </a:solidFill>
              </a:rPr>
              <a:t>רגולציות חדשות בעולמות הביטוח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28502-EDE5-4A5C-A14B-C915528CAE0E}"/>
              </a:ext>
            </a:extLst>
          </p:cNvPr>
          <p:cNvSpPr/>
          <p:nvPr/>
        </p:nvSpPr>
        <p:spPr>
          <a:xfrm>
            <a:off x="1682159" y="1564848"/>
            <a:ext cx="48407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§"/>
            </a:pPr>
            <a:r>
              <a:rPr lang="he-IL" sz="1600" dirty="0"/>
              <a:t>צורך בעמידה ברגולציות חדשות עם לוחות זמנים קצרים וחוסר ודאות</a:t>
            </a:r>
            <a:r>
              <a:rPr lang="en-US" sz="1600" dirty="0"/>
              <a:t> </a:t>
            </a:r>
            <a:r>
              <a:rPr lang="he-IL" sz="1600" dirty="0"/>
              <a:t> כמאיץ להחלטת מעבר לענן.</a:t>
            </a:r>
            <a:endParaRPr lang="en-US" sz="1600" dirty="0"/>
          </a:p>
          <a:p>
            <a:pPr marL="285750" indent="-285750" algn="r" rtl="1">
              <a:buFont typeface="Wingdings" pitchFamily="2" charset="2"/>
              <a:buChar char="§"/>
            </a:pPr>
            <a:endParaRPr lang="he-IL" sz="1600" dirty="0"/>
          </a:p>
          <a:p>
            <a:pPr marL="285750" indent="-285750" algn="r" rtl="1">
              <a:buFont typeface="Wingdings" pitchFamily="2" charset="2"/>
              <a:buChar char="§"/>
            </a:pPr>
            <a:r>
              <a:rPr lang="he-IL" sz="1600" dirty="0"/>
              <a:t>ניתוח מערכות קיימות, יכולות וחוסרים של הארגון ובניית הצדקה למיגרציה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082BC-7C48-47FC-A8F5-185834FF549F}"/>
              </a:ext>
            </a:extLst>
          </p:cNvPr>
          <p:cNvSpPr/>
          <p:nvPr/>
        </p:nvSpPr>
        <p:spPr>
          <a:xfrm>
            <a:off x="7012331" y="2203789"/>
            <a:ext cx="3044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600" dirty="0">
                <a:solidFill>
                  <a:schemeClr val="bg1"/>
                </a:solidFill>
              </a:rPr>
              <a:t>בנית הצדקה עסקית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863B79-19FD-441E-9590-73786A8C3385}"/>
              </a:ext>
            </a:extLst>
          </p:cNvPr>
          <p:cNvSpPr/>
          <p:nvPr/>
        </p:nvSpPr>
        <p:spPr>
          <a:xfrm>
            <a:off x="6833001" y="3312070"/>
            <a:ext cx="3172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600" dirty="0">
                <a:solidFill>
                  <a:schemeClr val="bg1"/>
                </a:solidFill>
              </a:rPr>
              <a:t>הקמת תשתית יציבה ומאובטחת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4461D-359E-465B-8855-CB41A5034855}"/>
              </a:ext>
            </a:extLst>
          </p:cNvPr>
          <p:cNvSpPr/>
          <p:nvPr/>
        </p:nvSpPr>
        <p:spPr>
          <a:xfrm>
            <a:off x="1154887" y="3129908"/>
            <a:ext cx="5370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§"/>
            </a:pPr>
            <a:r>
              <a:rPr lang="he-IL" sz="1600" dirty="0"/>
              <a:t>בניית תפיסת אבטחת מידע, חשבונות ורשתות תוך שינוי השימוש בנהלים ובמוצרים.</a:t>
            </a:r>
            <a:br>
              <a:rPr lang="en-US" sz="1600" dirty="0"/>
            </a:br>
            <a:r>
              <a:rPr lang="he-IL" sz="1600" dirty="0"/>
              <a:t>אינטגרציה עם כלים קיימים של הארגון (</a:t>
            </a:r>
            <a:r>
              <a:rPr lang="en-US" sz="1600" dirty="0"/>
              <a:t>SIEM</a:t>
            </a:r>
            <a:r>
              <a:rPr lang="he-IL" sz="1600" dirty="0"/>
              <a:t>, </a:t>
            </a:r>
            <a:r>
              <a:rPr lang="en-US" sz="1600" dirty="0"/>
              <a:t>WAF</a:t>
            </a:r>
            <a:r>
              <a:rPr lang="he-IL" sz="1600" dirty="0"/>
              <a:t>).</a:t>
            </a:r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1E44E2-F0EB-425D-8EDF-A0CD76426064}"/>
              </a:ext>
            </a:extLst>
          </p:cNvPr>
          <p:cNvSpPr/>
          <p:nvPr/>
        </p:nvSpPr>
        <p:spPr>
          <a:xfrm>
            <a:off x="6812150" y="4914824"/>
            <a:ext cx="3172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600" dirty="0">
                <a:solidFill>
                  <a:schemeClr val="bg1"/>
                </a:solidFill>
              </a:rPr>
              <a:t>שילוב צוותי הפיתוח והתחלת</a:t>
            </a:r>
            <a:endParaRPr lang="en-US" sz="1600" dirty="0">
              <a:solidFill>
                <a:schemeClr val="bg1"/>
              </a:solidFill>
            </a:endParaRPr>
          </a:p>
          <a:p>
            <a:pPr algn="r"/>
            <a:r>
              <a:rPr lang="he-IL" sz="1600" dirty="0">
                <a:solidFill>
                  <a:schemeClr val="bg1"/>
                </a:solidFill>
              </a:rPr>
              <a:t>הפרויקט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0F00E-70F6-4B16-B0CF-30E5792BDBB5}"/>
              </a:ext>
            </a:extLst>
          </p:cNvPr>
          <p:cNvSpPr/>
          <p:nvPr/>
        </p:nvSpPr>
        <p:spPr>
          <a:xfrm>
            <a:off x="1062521" y="4536183"/>
            <a:ext cx="5458234" cy="1494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§"/>
            </a:pPr>
            <a:r>
              <a:rPr lang="he-IL" sz="1600" dirty="0"/>
              <a:t>מיגרציה מקבילה במספר תחומים</a:t>
            </a:r>
          </a:p>
          <a:p>
            <a:pPr marL="742950" lvl="1" indent="-285750" algn="r" rtl="1">
              <a:buFont typeface="Wingdings" pitchFamily="2" charset="2"/>
              <a:buChar char="§"/>
            </a:pPr>
            <a:r>
              <a:rPr lang="he-IL" sz="1400" dirty="0"/>
              <a:t>מספר מערכות עוברות ב </a:t>
            </a:r>
            <a:r>
              <a:rPr lang="en-US" sz="1400" dirty="0"/>
              <a:t>Lift &amp; Shift</a:t>
            </a:r>
            <a:r>
              <a:rPr lang="he-IL" sz="1400" dirty="0"/>
              <a:t> לביצוע מעבר מהיר (</a:t>
            </a:r>
            <a:r>
              <a:rPr lang="en-US" sz="1400" dirty="0"/>
              <a:t>SAP</a:t>
            </a:r>
            <a:r>
              <a:rPr lang="he-IL" sz="1400" dirty="0"/>
              <a:t> </a:t>
            </a:r>
            <a:r>
              <a:rPr lang="he-IL" sz="1400" dirty="0" err="1"/>
              <a:t>ודיגיטל</a:t>
            </a:r>
            <a:r>
              <a:rPr lang="he-IL" sz="1400" dirty="0"/>
              <a:t>)</a:t>
            </a:r>
          </a:p>
          <a:p>
            <a:pPr marL="742950" lvl="1" indent="-285750" algn="r" rtl="1">
              <a:buFont typeface="Wingdings" pitchFamily="2" charset="2"/>
              <a:buChar char="§"/>
            </a:pPr>
            <a:r>
              <a:rPr lang="he-IL" sz="1400" dirty="0"/>
              <a:t>מערכות עם פוטנציאל רווח גבוה ממודרניזציה מומרות ל </a:t>
            </a:r>
            <a:r>
              <a:rPr lang="en-US" sz="1400" dirty="0"/>
              <a:t>ECS</a:t>
            </a:r>
            <a:r>
              <a:rPr lang="he-IL" sz="1400" dirty="0"/>
              <a:t> (אתרים</a:t>
            </a:r>
            <a:r>
              <a:rPr lang="he-IL" sz="1600" dirty="0"/>
              <a:t>)</a:t>
            </a:r>
          </a:p>
          <a:p>
            <a:pPr marL="285750" indent="-285750" algn="r" rtl="1">
              <a:buFont typeface="Wingdings" pitchFamily="2" charset="2"/>
              <a:buChar char="§"/>
            </a:pPr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2EEA01-585B-42C5-8B54-5C48A73F5FB1}"/>
              </a:ext>
            </a:extLst>
          </p:cNvPr>
          <p:cNvSpPr/>
          <p:nvPr/>
        </p:nvSpPr>
        <p:spPr>
          <a:xfrm>
            <a:off x="6846120" y="3763825"/>
            <a:ext cx="3172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600" dirty="0">
                <a:solidFill>
                  <a:schemeClr val="bg1"/>
                </a:solidFill>
              </a:rPr>
              <a:t>בניית ידע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E1366C-73C3-492E-BC51-848185A3823C}"/>
              </a:ext>
            </a:extLst>
          </p:cNvPr>
          <p:cNvSpPr/>
          <p:nvPr/>
        </p:nvSpPr>
        <p:spPr>
          <a:xfrm>
            <a:off x="1690608" y="3933102"/>
            <a:ext cx="48407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§"/>
            </a:pPr>
            <a:r>
              <a:rPr lang="he-IL" sz="1600" dirty="0"/>
              <a:t>הכשרות ע"י קורסים וימי למידה ובניית התשתית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22457-C5BF-6C4B-EACD-BF386BA46B6F}"/>
              </a:ext>
            </a:extLst>
          </p:cNvPr>
          <p:cNvSpPr txBox="1"/>
          <p:nvPr/>
        </p:nvSpPr>
        <p:spPr>
          <a:xfrm>
            <a:off x="970156" y="5876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846C25-F836-1E9F-4C6D-B7E7273F7AC0}"/>
              </a:ext>
            </a:extLst>
          </p:cNvPr>
          <p:cNvSpPr txBox="1"/>
          <p:nvPr/>
        </p:nvSpPr>
        <p:spPr>
          <a:xfrm>
            <a:off x="10423658" y="1880376"/>
            <a:ext cx="1054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b="1" dirty="0"/>
              <a:t>בחינת</a:t>
            </a:r>
            <a:endParaRPr lang="en-US" b="1" dirty="0"/>
          </a:p>
          <a:p>
            <a:pPr algn="r"/>
            <a:r>
              <a:rPr lang="he-IL" b="1" dirty="0"/>
              <a:t>מצב קיים</a:t>
            </a:r>
            <a:endParaRPr lang="en-US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8CA918-921B-6800-0A38-DA1C21687B53}"/>
              </a:ext>
            </a:extLst>
          </p:cNvPr>
          <p:cNvSpPr/>
          <p:nvPr/>
        </p:nvSpPr>
        <p:spPr>
          <a:xfrm>
            <a:off x="1347852" y="1549450"/>
            <a:ext cx="5420971" cy="1338837"/>
          </a:xfrm>
          <a:prstGeom prst="rect">
            <a:avLst/>
          </a:prstGeom>
          <a:noFill/>
          <a:ln w="38100">
            <a:gradFill>
              <a:gsLst>
                <a:gs pos="0">
                  <a:srgbClr val="22FFAD"/>
                </a:gs>
                <a:gs pos="99000">
                  <a:srgbClr val="5DFF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0" algn="l" defTabSz="914400" rtl="0" eaLnBrk="1" latinLnBrk="0" hangingPunct="1"/>
            <a:endParaRPr lang="en-US" sz="24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460DD6-C6AA-CA1B-B334-707864E001F8}"/>
              </a:ext>
            </a:extLst>
          </p:cNvPr>
          <p:cNvSpPr/>
          <p:nvPr/>
        </p:nvSpPr>
        <p:spPr>
          <a:xfrm>
            <a:off x="10349946" y="3021933"/>
            <a:ext cx="1232452" cy="1338837"/>
          </a:xfrm>
          <a:prstGeom prst="rect">
            <a:avLst/>
          </a:prstGeom>
          <a:gradFill>
            <a:gsLst>
              <a:gs pos="0">
                <a:srgbClr val="22FFAD"/>
              </a:gs>
              <a:gs pos="99000">
                <a:srgbClr val="5DFF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6923C7-DBE3-E6EB-4203-84906BCE9789}"/>
              </a:ext>
            </a:extLst>
          </p:cNvPr>
          <p:cNvSpPr txBox="1"/>
          <p:nvPr/>
        </p:nvSpPr>
        <p:spPr>
          <a:xfrm>
            <a:off x="10423658" y="3340159"/>
            <a:ext cx="1054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b="1" dirty="0"/>
              <a:t>בניית יסודות</a:t>
            </a:r>
            <a:endParaRPr lang="en-US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57C89F-9D5A-F5A5-3650-D56AD19A9DC5}"/>
              </a:ext>
            </a:extLst>
          </p:cNvPr>
          <p:cNvSpPr/>
          <p:nvPr/>
        </p:nvSpPr>
        <p:spPr>
          <a:xfrm>
            <a:off x="1347852" y="3047333"/>
            <a:ext cx="5420971" cy="1338837"/>
          </a:xfrm>
          <a:prstGeom prst="rect">
            <a:avLst/>
          </a:prstGeom>
          <a:noFill/>
          <a:ln w="38100">
            <a:gradFill>
              <a:gsLst>
                <a:gs pos="0">
                  <a:srgbClr val="22FFAD"/>
                </a:gs>
                <a:gs pos="99000">
                  <a:srgbClr val="5DFF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0" algn="l" defTabSz="914400" rtl="0" eaLnBrk="1" latinLnBrk="0" hangingPunct="1"/>
            <a:endParaRPr lang="en-US" sz="2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40F345-8649-40B4-A235-01079F3F5212}"/>
              </a:ext>
            </a:extLst>
          </p:cNvPr>
          <p:cNvSpPr/>
          <p:nvPr/>
        </p:nvSpPr>
        <p:spPr>
          <a:xfrm>
            <a:off x="10334481" y="4532213"/>
            <a:ext cx="1232452" cy="1338837"/>
          </a:xfrm>
          <a:prstGeom prst="rect">
            <a:avLst/>
          </a:prstGeom>
          <a:gradFill>
            <a:gsLst>
              <a:gs pos="0">
                <a:srgbClr val="22FFAD"/>
              </a:gs>
              <a:gs pos="99000">
                <a:srgbClr val="5DFF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85D525-C071-053F-C09E-FF6608495E16}"/>
              </a:ext>
            </a:extLst>
          </p:cNvPr>
          <p:cNvSpPr txBox="1"/>
          <p:nvPr/>
        </p:nvSpPr>
        <p:spPr>
          <a:xfrm>
            <a:off x="10423658" y="4914824"/>
            <a:ext cx="1054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b="1" dirty="0"/>
              <a:t>מיגרציה</a:t>
            </a:r>
            <a:endParaRPr lang="en-US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E7F6BF-3973-0CEF-04FE-68E35EA72980}"/>
              </a:ext>
            </a:extLst>
          </p:cNvPr>
          <p:cNvSpPr/>
          <p:nvPr/>
        </p:nvSpPr>
        <p:spPr>
          <a:xfrm>
            <a:off x="1347852" y="4532213"/>
            <a:ext cx="5420971" cy="1338837"/>
          </a:xfrm>
          <a:prstGeom prst="rect">
            <a:avLst/>
          </a:prstGeom>
          <a:noFill/>
          <a:ln w="38100">
            <a:gradFill>
              <a:gsLst>
                <a:gs pos="0">
                  <a:srgbClr val="22FFAD"/>
                </a:gs>
                <a:gs pos="99000">
                  <a:srgbClr val="5DFF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0" algn="l" defTabSz="914400" rtl="0" eaLnBrk="1" latinLnBrk="0" hangingPunct="1"/>
            <a:endParaRPr lang="en-US" sz="2400" b="1" dirty="0"/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5A233A3F-80A6-4875-21CE-5CFFC2B00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4" y="6070600"/>
            <a:ext cx="1447955" cy="6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67B7A551-9F2D-8105-0717-2918D59D4C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34190" r="41186" b="8507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57CA79-A025-54D3-B50F-9CF89B996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5" t="4004" r="6607" b="40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82D5F-F730-CD4C-B43B-F9478FC9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אג'נדה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7F611-0960-C03B-752D-D6F743DBD348}"/>
              </a:ext>
            </a:extLst>
          </p:cNvPr>
          <p:cNvSpPr txBox="1"/>
          <p:nvPr/>
        </p:nvSpPr>
        <p:spPr>
          <a:xfrm>
            <a:off x="2019300" y="395288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he-IL" sz="4000" dirty="0">
                <a:solidFill>
                  <a:schemeClr val="bg1"/>
                </a:solidFill>
              </a:rPr>
              <a:t>תודה רבה!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97CAFBA9-D990-AB60-88F5-3DA6B38D8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51" y="1892166"/>
            <a:ext cx="3852449" cy="16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7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EA4169D9-98E4-1CA1-A9F3-40D0CE449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4567" r="8225" b="-1414"/>
          <a:stretch/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242095-3289-12A1-E5BE-FC617B468E23}"/>
              </a:ext>
            </a:extLst>
          </p:cNvPr>
          <p:cNvSpPr/>
          <p:nvPr/>
        </p:nvSpPr>
        <p:spPr>
          <a:xfrm>
            <a:off x="2294165" y="1435100"/>
            <a:ext cx="7603671" cy="3921927"/>
          </a:xfrm>
          <a:prstGeom prst="rect">
            <a:avLst/>
          </a:prstGeom>
          <a:solidFill>
            <a:schemeClr val="tx1">
              <a:alpha val="71318"/>
            </a:schemeClr>
          </a:solidFill>
          <a:ln w="38100">
            <a:gradFill>
              <a:gsLst>
                <a:gs pos="0">
                  <a:srgbClr val="22FFAD"/>
                </a:gs>
                <a:gs pos="99000">
                  <a:srgbClr val="5DFF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0" algn="l" defTabSz="914400" rtl="0" eaLnBrk="1" latinLnBrk="0" hangingPunct="1"/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A0F3A-944C-0C9F-7CD6-32AD5A08B4EE}"/>
              </a:ext>
            </a:extLst>
          </p:cNvPr>
          <p:cNvSpPr txBox="1"/>
          <p:nvPr/>
        </p:nvSpPr>
        <p:spPr>
          <a:xfrm>
            <a:off x="2496902" y="1725223"/>
            <a:ext cx="37956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Clr>
                <a:srgbClr val="00D89E"/>
              </a:buClr>
              <a:buFont typeface="Wingdings" pitchFamily="2" charset="2"/>
              <a:buChar char="§"/>
            </a:pPr>
            <a:r>
              <a:rPr lang="he-IL" sz="2000" b="1" dirty="0">
                <a:solidFill>
                  <a:schemeClr val="bg1"/>
                </a:solidFill>
              </a:rPr>
              <a:t>מי אנחנו</a:t>
            </a:r>
            <a:endParaRPr lang="en-US" sz="2000" b="1" dirty="0">
              <a:solidFill>
                <a:schemeClr val="bg1"/>
              </a:solidFill>
            </a:endParaRPr>
          </a:p>
          <a:p>
            <a:pPr marL="342900" indent="-342900" algn="r" rtl="1">
              <a:lnSpc>
                <a:spcPct val="200000"/>
              </a:lnSpc>
              <a:buClr>
                <a:srgbClr val="00D89E"/>
              </a:buClr>
              <a:buFont typeface="Wingdings" pitchFamily="2" charset="2"/>
              <a:buChar char="§"/>
            </a:pPr>
            <a:r>
              <a:rPr lang="he-IL" sz="2000" b="1" dirty="0">
                <a:solidFill>
                  <a:schemeClr val="bg1"/>
                </a:solidFill>
              </a:rPr>
              <a:t>עמודי התווך במיגרציה</a:t>
            </a:r>
            <a:endParaRPr lang="en-US" sz="2000" b="1" dirty="0">
              <a:solidFill>
                <a:schemeClr val="bg1"/>
              </a:solidFill>
            </a:endParaRPr>
          </a:p>
          <a:p>
            <a:pPr marL="800100" lvl="1" indent="-342900" algn="r" rtl="1">
              <a:lnSpc>
                <a:spcPct val="150000"/>
              </a:lnSpc>
              <a:buClr>
                <a:srgbClr val="00D89E"/>
              </a:buClr>
              <a:buFont typeface="Wingdings" pitchFamily="2" charset="2"/>
              <a:buChar char="§"/>
            </a:pPr>
            <a:r>
              <a:rPr lang="he-IL" sz="2000" dirty="0">
                <a:solidFill>
                  <a:schemeClr val="bg1"/>
                </a:solidFill>
              </a:rPr>
              <a:t>בחינת מצב קיים</a:t>
            </a:r>
          </a:p>
          <a:p>
            <a:pPr marL="800100" lvl="1" indent="-342900" algn="r" rtl="1">
              <a:lnSpc>
                <a:spcPct val="150000"/>
              </a:lnSpc>
              <a:buClr>
                <a:srgbClr val="00D89E"/>
              </a:buClr>
              <a:buFont typeface="Wingdings" pitchFamily="2" charset="2"/>
              <a:buChar char="§"/>
            </a:pPr>
            <a:r>
              <a:rPr lang="he-IL" sz="2000" dirty="0">
                <a:solidFill>
                  <a:schemeClr val="bg1"/>
                </a:solidFill>
              </a:rPr>
              <a:t>בניית היסודות</a:t>
            </a:r>
          </a:p>
          <a:p>
            <a:pPr marL="800100" lvl="1" indent="-342900" algn="r" rtl="1">
              <a:lnSpc>
                <a:spcPct val="150000"/>
              </a:lnSpc>
              <a:buClr>
                <a:srgbClr val="00D89E"/>
              </a:buClr>
              <a:buFont typeface="Wingdings" pitchFamily="2" charset="2"/>
              <a:buChar char="§"/>
            </a:pPr>
            <a:r>
              <a:rPr lang="he-IL" sz="2000" dirty="0">
                <a:solidFill>
                  <a:schemeClr val="bg1"/>
                </a:solidFill>
              </a:rPr>
              <a:t>מיגרציה ומודרניזציה</a:t>
            </a:r>
          </a:p>
          <a:p>
            <a:pPr marL="342900" indent="-342900" algn="r" rtl="1">
              <a:lnSpc>
                <a:spcPct val="200000"/>
              </a:lnSpc>
              <a:buClr>
                <a:srgbClr val="00D89E"/>
              </a:buClr>
              <a:buFont typeface="Wingdings" pitchFamily="2" charset="2"/>
              <a:buChar char="§"/>
            </a:pPr>
            <a:r>
              <a:rPr lang="he-IL" sz="2000" b="1" dirty="0">
                <a:solidFill>
                  <a:schemeClr val="bg1"/>
                </a:solidFill>
              </a:rPr>
              <a:t>סיפור לקוח</a:t>
            </a:r>
          </a:p>
          <a:p>
            <a:pPr marL="285750" indent="-285750" algn="r" rtl="1">
              <a:buClr>
                <a:srgbClr val="00D89E"/>
              </a:buClr>
              <a:buSzPct val="80000"/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59AA1-1458-26B3-4A3D-68D201FA0F3C}"/>
              </a:ext>
            </a:extLst>
          </p:cNvPr>
          <p:cNvSpPr txBox="1"/>
          <p:nvPr/>
        </p:nvSpPr>
        <p:spPr>
          <a:xfrm>
            <a:off x="8314660" y="-25305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82D5F-F730-CD4C-B43B-F9478FC9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0153"/>
            <a:ext cx="9128502" cy="1325563"/>
          </a:xfrm>
        </p:spPr>
        <p:txBody>
          <a:bodyPr>
            <a:normAutofit/>
          </a:bodyPr>
          <a:lstStyle/>
          <a:p>
            <a:pPr algn="r"/>
            <a:r>
              <a:rPr lang="he-IL" sz="4000" dirty="0">
                <a:solidFill>
                  <a:schemeClr val="bg1"/>
                </a:solidFill>
                <a:cs typeface="+mn-cs"/>
              </a:rPr>
              <a:t>אג'נדה</a:t>
            </a:r>
            <a:endParaRPr lang="en-US" sz="4000" dirty="0">
              <a:solidFill>
                <a:schemeClr val="bg1"/>
              </a:solidFill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966DAB-C7D8-D47F-3975-6318DE359732}"/>
              </a:ext>
            </a:extLst>
          </p:cNvPr>
          <p:cNvCxnSpPr/>
          <p:nvPr/>
        </p:nvCxnSpPr>
        <p:spPr>
          <a:xfrm>
            <a:off x="6912429" y="1861457"/>
            <a:ext cx="0" cy="3113314"/>
          </a:xfrm>
          <a:prstGeom prst="line">
            <a:avLst/>
          </a:prstGeom>
          <a:ln w="28575">
            <a:solidFill>
              <a:srgbClr val="66FD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47B20DF-CB46-C540-CEED-611ED373C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4" y="6083300"/>
            <a:ext cx="1447955" cy="6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3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B06A33-6A1C-E63C-FACD-8501133F03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2809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23F310-31FB-C6C3-D3D5-EC75429BF31F}"/>
              </a:ext>
            </a:extLst>
          </p:cNvPr>
          <p:cNvSpPr/>
          <p:nvPr/>
        </p:nvSpPr>
        <p:spPr>
          <a:xfrm>
            <a:off x="7936141" y="2077442"/>
            <a:ext cx="3143827" cy="2996328"/>
          </a:xfrm>
          <a:prstGeom prst="rect">
            <a:avLst/>
          </a:prstGeom>
          <a:solidFill>
            <a:schemeClr val="tx1"/>
          </a:solidFill>
          <a:ln w="38100">
            <a:gradFill>
              <a:gsLst>
                <a:gs pos="0">
                  <a:srgbClr val="22FFAD"/>
                </a:gs>
                <a:gs pos="100000">
                  <a:srgbClr val="5DFF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dirty="0"/>
          </a:p>
        </p:txBody>
      </p:sp>
      <p:sp>
        <p:nvSpPr>
          <p:cNvPr id="68610" name="Title 1">
            <a:extLst>
              <a:ext uri="{FF2B5EF4-FFF2-40B4-BE49-F238E27FC236}">
                <a16:creationId xmlns:a16="http://schemas.microsoft.com/office/drawing/2014/main" id="{3F3C4303-712E-3F9E-9EAB-BF34ECF0C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-25276"/>
            <a:ext cx="5114441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he-IL" altLang="he-IL" sz="3600" dirty="0"/>
              <a:t>פעילויות ומומחיות</a:t>
            </a:r>
            <a:endParaRPr lang="en-US" altLang="he-I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B184D-87EB-4393-845E-1BC3377AE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e-IL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89124-2421-E8BE-D989-2D7C7137DCE6}"/>
              </a:ext>
            </a:extLst>
          </p:cNvPr>
          <p:cNvSpPr txBox="1"/>
          <p:nvPr/>
        </p:nvSpPr>
        <p:spPr>
          <a:xfrm>
            <a:off x="7955565" y="3220278"/>
            <a:ext cx="3074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he-IL" sz="2000" b="1" dirty="0">
                <a:solidFill>
                  <a:schemeClr val="bg1"/>
                </a:solidFill>
              </a:rPr>
              <a:t>יחידה עסקית המספקת שירותי</a:t>
            </a:r>
            <a:r>
              <a:rPr lang="en-US" altLang="he-IL" sz="2000" b="1" dirty="0">
                <a:solidFill>
                  <a:schemeClr val="bg1"/>
                </a:solidFill>
              </a:rPr>
              <a:t> </a:t>
            </a:r>
            <a:r>
              <a:rPr lang="he-IL" altLang="he-IL" sz="2000" b="1" dirty="0">
                <a:solidFill>
                  <a:schemeClr val="bg1"/>
                </a:solidFill>
              </a:rPr>
              <a:t>ייעוץ, אפיון, ארכיטקטורה, מיגרציה ויכולות פיתוח בעולם פתרונות הענן </a:t>
            </a:r>
            <a:endParaRPr lang="en-US" altLang="he-IL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C89AF-58B7-170B-42AD-942D2169B503}"/>
              </a:ext>
            </a:extLst>
          </p:cNvPr>
          <p:cNvSpPr/>
          <p:nvPr/>
        </p:nvSpPr>
        <p:spPr>
          <a:xfrm>
            <a:off x="4362051" y="2077442"/>
            <a:ext cx="3143827" cy="2996328"/>
          </a:xfrm>
          <a:prstGeom prst="rect">
            <a:avLst/>
          </a:prstGeom>
          <a:solidFill>
            <a:schemeClr val="tx1"/>
          </a:solidFill>
          <a:ln w="38100">
            <a:gradFill>
              <a:gsLst>
                <a:gs pos="0">
                  <a:srgbClr val="22FFAD"/>
                </a:gs>
                <a:gs pos="100000">
                  <a:srgbClr val="5DFF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C5D95-FC6C-4653-3A66-84ECF5CD7F37}"/>
              </a:ext>
            </a:extLst>
          </p:cNvPr>
          <p:cNvSpPr txBox="1"/>
          <p:nvPr/>
        </p:nvSpPr>
        <p:spPr>
          <a:xfrm>
            <a:off x="2884106" y="3269215"/>
            <a:ext cx="6099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0000"/>
              </a:lnSpc>
            </a:pPr>
            <a:r>
              <a:rPr lang="he-IL" altLang="he-IL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שותפה בכירה</a:t>
            </a:r>
            <a:endParaRPr lang="en-US" altLang="he-I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 rtl="1">
              <a:lnSpc>
                <a:spcPct val="100000"/>
              </a:lnSpc>
            </a:pPr>
            <a:r>
              <a:rPr lang="he-IL" altLang="he-IL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של </a:t>
            </a:r>
            <a:r>
              <a:rPr lang="en-US" altLang="he-IL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AWS</a:t>
            </a:r>
            <a:endParaRPr lang="he-IL" altLang="he-I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E6D50D-5EB4-93C3-FAFB-F3515192F866}"/>
              </a:ext>
            </a:extLst>
          </p:cNvPr>
          <p:cNvSpPr/>
          <p:nvPr/>
        </p:nvSpPr>
        <p:spPr>
          <a:xfrm>
            <a:off x="765210" y="2077442"/>
            <a:ext cx="3143827" cy="2996328"/>
          </a:xfrm>
          <a:prstGeom prst="rect">
            <a:avLst/>
          </a:prstGeom>
          <a:solidFill>
            <a:schemeClr val="tx1"/>
          </a:solidFill>
          <a:ln w="38100">
            <a:gradFill>
              <a:gsLst>
                <a:gs pos="0">
                  <a:srgbClr val="22FFAD"/>
                </a:gs>
                <a:gs pos="100000">
                  <a:srgbClr val="5DFF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25281-35F7-73CF-2EF6-07553C9B9265}"/>
              </a:ext>
            </a:extLst>
          </p:cNvPr>
          <p:cNvSpPr txBox="1"/>
          <p:nvPr/>
        </p:nvSpPr>
        <p:spPr>
          <a:xfrm>
            <a:off x="955440" y="3244025"/>
            <a:ext cx="2680341" cy="1656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he-IL" sz="2000" b="1" dirty="0">
                <a:solidFill>
                  <a:schemeClr val="bg1"/>
                </a:solidFill>
              </a:rPr>
              <a:t>מספקת מענה מקיף ומעמיק במסע לענן תוך מיקוד במודרניזציה וייעול תהליכים ועלויות</a:t>
            </a:r>
          </a:p>
          <a:p>
            <a:pPr algn="r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Image result for amazon arrow">
            <a:extLst>
              <a:ext uri="{FF2B5EF4-FFF2-40B4-BE49-F238E27FC236}">
                <a16:creationId xmlns:a16="http://schemas.microsoft.com/office/drawing/2014/main" id="{29C492A9-F92B-D377-5B76-F963955B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20" y="2024270"/>
            <a:ext cx="2737058" cy="15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76EE8B-3C02-CD05-C0A5-D02E83F3C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393" y="2456752"/>
            <a:ext cx="736601" cy="508255"/>
          </a:xfrm>
          <a:prstGeom prst="rect">
            <a:avLst/>
          </a:prstGeom>
        </p:spPr>
      </p:pic>
      <p:pic>
        <p:nvPicPr>
          <p:cNvPr id="21" name="Picture 20" descr="A picture containing text, clipart, vector graphics, light&#10;&#10;Description automatically generated">
            <a:extLst>
              <a:ext uri="{FF2B5EF4-FFF2-40B4-BE49-F238E27FC236}">
                <a16:creationId xmlns:a16="http://schemas.microsoft.com/office/drawing/2014/main" id="{F3C82F71-0738-082E-2CA9-74ABEABF0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13" y="2270663"/>
            <a:ext cx="1148593" cy="1044176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B5B9A9F7-B98D-9BDE-8E1F-B4B25547E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4" y="6070600"/>
            <a:ext cx="1447955" cy="635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4E7775-97FE-99B3-D57F-616258F7D4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59EBC19-08C6-46D4-2D5D-CEA1666BBCF7}"/>
              </a:ext>
            </a:extLst>
          </p:cNvPr>
          <p:cNvSpPr/>
          <p:nvPr/>
        </p:nvSpPr>
        <p:spPr>
          <a:xfrm>
            <a:off x="6191207" y="1877904"/>
            <a:ext cx="2518431" cy="630191"/>
          </a:xfrm>
          <a:prstGeom prst="rect">
            <a:avLst/>
          </a:prstGeom>
          <a:gradFill>
            <a:gsLst>
              <a:gs pos="0">
                <a:srgbClr val="1CFEA6"/>
              </a:gs>
              <a:gs pos="100000">
                <a:srgbClr val="66DEFC"/>
              </a:gs>
            </a:gsLst>
            <a:lin ang="108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418C08-83BA-B3EA-70B3-90C091BABAAF}"/>
              </a:ext>
            </a:extLst>
          </p:cNvPr>
          <p:cNvSpPr/>
          <p:nvPr/>
        </p:nvSpPr>
        <p:spPr>
          <a:xfrm>
            <a:off x="8844410" y="2556582"/>
            <a:ext cx="2518431" cy="3330334"/>
          </a:xfrm>
          <a:prstGeom prst="rect">
            <a:avLst/>
          </a:prstGeom>
          <a:gradFill>
            <a:gsLst>
              <a:gs pos="0">
                <a:srgbClr val="1CFEA6"/>
              </a:gs>
              <a:gs pos="100000">
                <a:srgbClr val="66DEFC"/>
              </a:gs>
            </a:gsLst>
            <a:lin ang="108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82D5F-F730-CD4C-B43B-F9478FC9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522" y="374073"/>
            <a:ext cx="4684950" cy="948681"/>
          </a:xfrm>
        </p:spPr>
        <p:txBody>
          <a:bodyPr>
            <a:normAutofit/>
          </a:bodyPr>
          <a:lstStyle/>
          <a:p>
            <a:pPr rtl="0"/>
            <a:r>
              <a:rPr lang="en-US" sz="3600" dirty="0"/>
              <a:t>Sectors &amp; Segments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8AB1F-0FB1-637C-AC8D-1F46C2C6E661}"/>
              </a:ext>
            </a:extLst>
          </p:cNvPr>
          <p:cNvSpPr txBox="1"/>
          <p:nvPr/>
        </p:nvSpPr>
        <p:spPr>
          <a:xfrm>
            <a:off x="6592522" y="1934286"/>
            <a:ext cx="18565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Enterprise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7F9DDB-34AB-C72E-D6F7-E1FF77BAD109}"/>
              </a:ext>
            </a:extLst>
          </p:cNvPr>
          <p:cNvSpPr/>
          <p:nvPr/>
        </p:nvSpPr>
        <p:spPr>
          <a:xfrm>
            <a:off x="8844410" y="1877904"/>
            <a:ext cx="2518431" cy="630191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95522-F85D-9A76-3EF6-360289632C9F}"/>
              </a:ext>
            </a:extLst>
          </p:cNvPr>
          <p:cNvSpPr txBox="1"/>
          <p:nvPr/>
        </p:nvSpPr>
        <p:spPr>
          <a:xfrm>
            <a:off x="8917497" y="1942906"/>
            <a:ext cx="2437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</a:rPr>
              <a:t>Public Sector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5C40BD-BABB-992C-E1E8-F70FFFFFAAD5}"/>
              </a:ext>
            </a:extLst>
          </p:cNvPr>
          <p:cNvSpPr txBox="1"/>
          <p:nvPr/>
        </p:nvSpPr>
        <p:spPr>
          <a:xfrm>
            <a:off x="9339766" y="2784690"/>
            <a:ext cx="1527718" cy="333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n-US" dirty="0"/>
              <a:t>Healthcare</a:t>
            </a:r>
          </a:p>
          <a:p>
            <a:pPr lvl="0" algn="ctr">
              <a:lnSpc>
                <a:spcPct val="200000"/>
              </a:lnSpc>
            </a:pPr>
            <a:r>
              <a:rPr lang="en-US" dirty="0"/>
              <a:t>Universities</a:t>
            </a:r>
          </a:p>
          <a:p>
            <a:pPr lvl="0" algn="ctr">
              <a:lnSpc>
                <a:spcPct val="200000"/>
              </a:lnSpc>
            </a:pPr>
            <a:r>
              <a:rPr lang="en-US" dirty="0"/>
              <a:t>Non-profit </a:t>
            </a:r>
          </a:p>
          <a:p>
            <a:pPr lvl="0" algn="ctr">
              <a:lnSpc>
                <a:spcPct val="200000"/>
              </a:lnSpc>
            </a:pPr>
            <a:r>
              <a:rPr lang="en-US" dirty="0"/>
              <a:t>Energy</a:t>
            </a:r>
          </a:p>
          <a:p>
            <a:pPr lvl="0" algn="ctr">
              <a:lnSpc>
                <a:spcPct val="200000"/>
              </a:lnSpc>
            </a:pPr>
            <a:r>
              <a:rPr lang="en-US" dirty="0"/>
              <a:t>…..</a:t>
            </a:r>
          </a:p>
          <a:p>
            <a:pPr algn="ctr">
              <a:lnSpc>
                <a:spcPct val="20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1A4349-A3A5-09AC-45E4-E7162FAFFC34}"/>
              </a:ext>
            </a:extLst>
          </p:cNvPr>
          <p:cNvSpPr/>
          <p:nvPr/>
        </p:nvSpPr>
        <p:spPr>
          <a:xfrm>
            <a:off x="6180056" y="2564478"/>
            <a:ext cx="2518431" cy="3322438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66C67B-6329-CD39-8C13-CF82A2AB6DF6}"/>
              </a:ext>
            </a:extLst>
          </p:cNvPr>
          <p:cNvSpPr txBox="1"/>
          <p:nvPr/>
        </p:nvSpPr>
        <p:spPr>
          <a:xfrm>
            <a:off x="6454628" y="2895042"/>
            <a:ext cx="1784771" cy="253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Transportation</a:t>
            </a:r>
          </a:p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Energy</a:t>
            </a:r>
          </a:p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Insurance</a:t>
            </a:r>
          </a:p>
          <a:p>
            <a:pPr lvl="0" algn="ctr">
              <a:lnSpc>
                <a:spcPct val="150000"/>
              </a:lnSpc>
            </a:pPr>
            <a:r>
              <a:rPr lang="en-US" b="0" i="0" dirty="0">
                <a:solidFill>
                  <a:schemeClr val="bg1"/>
                </a:solidFill>
              </a:rPr>
              <a:t>Manufacturing</a:t>
            </a:r>
            <a:endParaRPr lang="en-US" dirty="0">
              <a:solidFill>
                <a:schemeClr val="bg1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…..</a:t>
            </a:r>
          </a:p>
          <a:p>
            <a:pPr algn="ctr"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F7935A-57C2-DBC3-62B6-70F419DF1CC6}"/>
              </a:ext>
            </a:extLst>
          </p:cNvPr>
          <p:cNvSpPr/>
          <p:nvPr/>
        </p:nvSpPr>
        <p:spPr>
          <a:xfrm>
            <a:off x="3526853" y="1877904"/>
            <a:ext cx="2518431" cy="630191"/>
          </a:xfrm>
          <a:prstGeom prst="rect">
            <a:avLst/>
          </a:prstGeom>
          <a:gradFill>
            <a:gsLst>
              <a:gs pos="0">
                <a:srgbClr val="1CFEA6"/>
              </a:gs>
              <a:gs pos="100000">
                <a:srgbClr val="66DEFC"/>
              </a:gs>
            </a:gsLst>
            <a:lin ang="108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FD4164-D249-E9B6-EC1C-5B06C82ABC31}"/>
              </a:ext>
            </a:extLst>
          </p:cNvPr>
          <p:cNvSpPr/>
          <p:nvPr/>
        </p:nvSpPr>
        <p:spPr>
          <a:xfrm>
            <a:off x="3515702" y="2564478"/>
            <a:ext cx="2518431" cy="3322438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A0A0C0-0FD5-91E9-03F5-2C76099C00A1}"/>
              </a:ext>
            </a:extLst>
          </p:cNvPr>
          <p:cNvSpPr txBox="1"/>
          <p:nvPr/>
        </p:nvSpPr>
        <p:spPr>
          <a:xfrm>
            <a:off x="3599447" y="2902847"/>
            <a:ext cx="2373241" cy="211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1-30 Employees</a:t>
            </a:r>
          </a:p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31-99 Employees</a:t>
            </a:r>
          </a:p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Midsize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(100-999 Employees)</a:t>
            </a:r>
          </a:p>
          <a:p>
            <a:pPr algn="ctr"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BD000-D8B7-2594-5367-225AE7068A1D}"/>
              </a:ext>
            </a:extLst>
          </p:cNvPr>
          <p:cNvSpPr txBox="1"/>
          <p:nvPr/>
        </p:nvSpPr>
        <p:spPr>
          <a:xfrm>
            <a:off x="4352208" y="1947724"/>
            <a:ext cx="1163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SMB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02BBE7-D2E3-23AB-8253-62C4F0ADDD86}"/>
              </a:ext>
            </a:extLst>
          </p:cNvPr>
          <p:cNvSpPr/>
          <p:nvPr/>
        </p:nvSpPr>
        <p:spPr>
          <a:xfrm>
            <a:off x="836818" y="1877904"/>
            <a:ext cx="2518431" cy="630191"/>
          </a:xfrm>
          <a:prstGeom prst="rect">
            <a:avLst/>
          </a:prstGeom>
          <a:gradFill>
            <a:gsLst>
              <a:gs pos="0">
                <a:srgbClr val="1CFEA6"/>
              </a:gs>
              <a:gs pos="100000">
                <a:srgbClr val="66DEFC"/>
              </a:gs>
            </a:gsLst>
            <a:lin ang="108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AD56D9-0DE8-3C3A-0EDA-ACBC9855A039}"/>
              </a:ext>
            </a:extLst>
          </p:cNvPr>
          <p:cNvSpPr/>
          <p:nvPr/>
        </p:nvSpPr>
        <p:spPr>
          <a:xfrm>
            <a:off x="825667" y="2564478"/>
            <a:ext cx="2518431" cy="3322438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02DFF-3CC6-77FA-BBFA-5C6CF78DF196}"/>
              </a:ext>
            </a:extLst>
          </p:cNvPr>
          <p:cNvSpPr txBox="1"/>
          <p:nvPr/>
        </p:nvSpPr>
        <p:spPr>
          <a:xfrm>
            <a:off x="1333098" y="1942906"/>
            <a:ext cx="1773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Startups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094B2F-FF20-ADDA-70B3-0F674317146E}"/>
              </a:ext>
            </a:extLst>
          </p:cNvPr>
          <p:cNvSpPr txBox="1"/>
          <p:nvPr/>
        </p:nvSpPr>
        <p:spPr>
          <a:xfrm>
            <a:off x="920563" y="2902847"/>
            <a:ext cx="2373241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Seed</a:t>
            </a:r>
          </a:p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Series A Round</a:t>
            </a:r>
          </a:p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Series B Round</a:t>
            </a:r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C349208C-7362-B46E-4DFB-95DAAE447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4" y="6070600"/>
            <a:ext cx="1447955" cy="6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9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787C1B-33D7-F6B9-D85E-8E6B2A1E37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929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9BA35D-8FB5-F3C0-26D8-3B309757F925}"/>
              </a:ext>
            </a:extLst>
          </p:cNvPr>
          <p:cNvSpPr/>
          <p:nvPr/>
        </p:nvSpPr>
        <p:spPr>
          <a:xfrm>
            <a:off x="892099" y="1115122"/>
            <a:ext cx="10148964" cy="4650058"/>
          </a:xfrm>
          <a:prstGeom prst="rect">
            <a:avLst/>
          </a:prstGeom>
          <a:solidFill>
            <a:schemeClr val="tx1">
              <a:alpha val="71318"/>
            </a:schemeClr>
          </a:solidFill>
          <a:ln w="38100">
            <a:gradFill>
              <a:gsLst>
                <a:gs pos="0">
                  <a:srgbClr val="22FFAD"/>
                </a:gs>
                <a:gs pos="99000">
                  <a:srgbClr val="5DFF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0" algn="l" defTabSz="914400" rtl="0" eaLnBrk="1" latinLnBrk="0" hangingPunct="1"/>
            <a:endParaRPr lang="en-US" sz="2400" b="1" dirty="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E33EE427-CEBC-0C52-C4FE-9069F9804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150" y="3167063"/>
            <a:ext cx="2549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>
                <a:solidFill>
                  <a:srgbClr val="FFFFFF"/>
                </a:solidFill>
              </a:rPr>
              <a:t>פורטל מוכרנים</a:t>
            </a:r>
            <a:endParaRPr lang="en-US" altLang="he-IL" sz="1800">
              <a:solidFill>
                <a:srgbClr val="FFFFFF"/>
              </a:solidFill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89CC576-9EB4-9CE1-A99A-E7B05FFAB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3136900"/>
            <a:ext cx="2601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e-IL" sz="1800">
                <a:solidFill>
                  <a:srgbClr val="FFFFFF"/>
                </a:solidFill>
              </a:rPr>
              <a:t>B2B</a:t>
            </a:r>
            <a:endParaRPr lang="en-US" altLang="he-IL" sz="1800">
              <a:solidFill>
                <a:srgbClr val="000000"/>
              </a:solidFill>
            </a:endParaRPr>
          </a:p>
        </p:txBody>
      </p:sp>
      <p:sp>
        <p:nvSpPr>
          <p:cNvPr id="69636" name="Rectangle 7">
            <a:extLst>
              <a:ext uri="{FF2B5EF4-FFF2-40B4-BE49-F238E27FC236}">
                <a16:creationId xmlns:a16="http://schemas.microsoft.com/office/drawing/2014/main" id="{E954200D-1C9B-0505-CEB8-CB103FCC7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3884613"/>
            <a:ext cx="2601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e-IL" sz="1800">
                <a:solidFill>
                  <a:srgbClr val="FFFFFF"/>
                </a:solidFill>
                <a:cs typeface="Assistant" pitchFamily="2" charset="-79"/>
              </a:rPr>
              <a:t>PIM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0B362E2-B33C-0563-5E89-E10CFB7D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1536700"/>
            <a:ext cx="9853612" cy="6937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dirty="0">
                <a:solidFill>
                  <a:schemeClr val="bg1"/>
                </a:solidFill>
              </a:rPr>
              <a:t>פתרונות מובילים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638" name="Rectangle 1">
            <a:extLst>
              <a:ext uri="{FF2B5EF4-FFF2-40B4-BE49-F238E27FC236}">
                <a16:creationId xmlns:a16="http://schemas.microsoft.com/office/drawing/2014/main" id="{51B1DA08-AD00-F71C-B0F8-1E0076305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388"/>
            <a:ext cx="28575" cy="984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2696" rIns="0" bIns="-12696" anchor="ctr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69639" name="קבוצה 2">
            <a:extLst>
              <a:ext uri="{FF2B5EF4-FFF2-40B4-BE49-F238E27FC236}">
                <a16:creationId xmlns:a16="http://schemas.microsoft.com/office/drawing/2014/main" id="{493E6FF5-0DF8-8A62-B166-693792F2CCDF}"/>
              </a:ext>
            </a:extLst>
          </p:cNvPr>
          <p:cNvGrpSpPr>
            <a:grpSpLocks/>
          </p:cNvGrpSpPr>
          <p:nvPr/>
        </p:nvGrpSpPr>
        <p:grpSpPr bwMode="auto">
          <a:xfrm>
            <a:off x="1738313" y="3051175"/>
            <a:ext cx="8715375" cy="1290638"/>
            <a:chOff x="1719263" y="3051175"/>
            <a:chExt cx="8715375" cy="1290638"/>
          </a:xfrm>
        </p:grpSpPr>
        <p:sp>
          <p:nvSpPr>
            <p:cNvPr id="89" name="מלבן 29">
              <a:extLst>
                <a:ext uri="{FF2B5EF4-FFF2-40B4-BE49-F238E27FC236}">
                  <a16:creationId xmlns:a16="http://schemas.microsoft.com/office/drawing/2014/main" id="{C4D06307-1CA9-F4F9-DF15-A0425A4BC287}"/>
                </a:ext>
              </a:extLst>
            </p:cNvPr>
            <p:cNvSpPr/>
            <p:nvPr/>
          </p:nvSpPr>
          <p:spPr>
            <a:xfrm>
              <a:off x="4773613" y="3051175"/>
              <a:ext cx="2605087" cy="54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Managed Services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91" name="מלבן 29">
              <a:extLst>
                <a:ext uri="{FF2B5EF4-FFF2-40B4-BE49-F238E27FC236}">
                  <a16:creationId xmlns:a16="http://schemas.microsoft.com/office/drawing/2014/main" id="{C7497FE2-1592-220E-C5DE-B8532762E966}"/>
                </a:ext>
              </a:extLst>
            </p:cNvPr>
            <p:cNvSpPr/>
            <p:nvPr/>
          </p:nvSpPr>
          <p:spPr>
            <a:xfrm>
              <a:off x="1719263" y="3060700"/>
              <a:ext cx="2606675" cy="541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Professional Services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92" name="מלבן 29">
              <a:extLst>
                <a:ext uri="{FF2B5EF4-FFF2-40B4-BE49-F238E27FC236}">
                  <a16:creationId xmlns:a16="http://schemas.microsoft.com/office/drawing/2014/main" id="{87402D7E-127D-92E4-DC19-CC0BDA00C389}"/>
                </a:ext>
              </a:extLst>
            </p:cNvPr>
            <p:cNvSpPr/>
            <p:nvPr/>
          </p:nvSpPr>
          <p:spPr>
            <a:xfrm>
              <a:off x="1719263" y="3798888"/>
              <a:ext cx="2606675" cy="54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r>
                <a:rPr lang="en-US" dirty="0">
                  <a:solidFill>
                    <a:schemeClr val="tx1"/>
                  </a:solidFill>
                </a:rPr>
                <a:t>Complexed Migrations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87" name="מלבן 29">
              <a:extLst>
                <a:ext uri="{FF2B5EF4-FFF2-40B4-BE49-F238E27FC236}">
                  <a16:creationId xmlns:a16="http://schemas.microsoft.com/office/drawing/2014/main" id="{EF85B31A-9F34-B209-49B3-21598E086D22}"/>
                </a:ext>
              </a:extLst>
            </p:cNvPr>
            <p:cNvSpPr/>
            <p:nvPr/>
          </p:nvSpPr>
          <p:spPr>
            <a:xfrm>
              <a:off x="4773613" y="3786188"/>
              <a:ext cx="2606675" cy="54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SAP on AWS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11" name="מלבן 29">
              <a:extLst>
                <a:ext uri="{FF2B5EF4-FFF2-40B4-BE49-F238E27FC236}">
                  <a16:creationId xmlns:a16="http://schemas.microsoft.com/office/drawing/2014/main" id="{66CE8CE6-9CDA-C606-88CE-E3BE55FB4826}"/>
                </a:ext>
              </a:extLst>
            </p:cNvPr>
            <p:cNvSpPr/>
            <p:nvPr/>
          </p:nvSpPr>
          <p:spPr>
            <a:xfrm>
              <a:off x="7827963" y="3800475"/>
              <a:ext cx="2606675" cy="541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12" name="מלבן 29">
              <a:extLst>
                <a:ext uri="{FF2B5EF4-FFF2-40B4-BE49-F238E27FC236}">
                  <a16:creationId xmlns:a16="http://schemas.microsoft.com/office/drawing/2014/main" id="{EAD712D3-C35E-09BA-3054-D8BBF0366ABC}"/>
                </a:ext>
              </a:extLst>
            </p:cNvPr>
            <p:cNvSpPr/>
            <p:nvPr/>
          </p:nvSpPr>
          <p:spPr>
            <a:xfrm>
              <a:off x="7827963" y="3081338"/>
              <a:ext cx="2606675" cy="541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</p:grpSp>
      <p:sp>
        <p:nvSpPr>
          <p:cNvPr id="69640" name="Rectangle 7">
            <a:extLst>
              <a:ext uri="{FF2B5EF4-FFF2-40B4-BE49-F238E27FC236}">
                <a16:creationId xmlns:a16="http://schemas.microsoft.com/office/drawing/2014/main" id="{CEF4F067-B31E-13E6-ED42-119AAD6D4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136900"/>
            <a:ext cx="2601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1800" dirty="0">
                <a:ea typeface="Assistant" pitchFamily="2" charset="-79"/>
              </a:rPr>
              <a:t>AWS Well Architected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800" dirty="0">
              <a:solidFill>
                <a:srgbClr val="FFFFFF"/>
              </a:solidFill>
              <a:ea typeface="Assistant" pitchFamily="2" charset="-79"/>
            </a:endParaRPr>
          </a:p>
        </p:txBody>
      </p:sp>
      <p:sp>
        <p:nvSpPr>
          <p:cNvPr id="69641" name="Rectangle 7">
            <a:extLst>
              <a:ext uri="{FF2B5EF4-FFF2-40B4-BE49-F238E27FC236}">
                <a16:creationId xmlns:a16="http://schemas.microsoft.com/office/drawing/2014/main" id="{AFFF2680-3D4E-21F9-503A-06AC90FDE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963" y="3871913"/>
            <a:ext cx="2601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e-IL" sz="1800" dirty="0">
                <a:cs typeface="Assistant" pitchFamily="2" charset="-79"/>
              </a:rPr>
              <a:t>Landing Zone</a:t>
            </a:r>
          </a:p>
        </p:txBody>
      </p:sp>
      <p:sp>
        <p:nvSpPr>
          <p:cNvPr id="18" name="מלבן 29">
            <a:extLst>
              <a:ext uri="{FF2B5EF4-FFF2-40B4-BE49-F238E27FC236}">
                <a16:creationId xmlns:a16="http://schemas.microsoft.com/office/drawing/2014/main" id="{6563857F-2E9D-4108-8407-63AB9340DE7F}"/>
              </a:ext>
            </a:extLst>
          </p:cNvPr>
          <p:cNvSpPr/>
          <p:nvPr/>
        </p:nvSpPr>
        <p:spPr bwMode="auto">
          <a:xfrm>
            <a:off x="1724025" y="4591050"/>
            <a:ext cx="260667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Compliance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9" name="מלבן 29">
            <a:extLst>
              <a:ext uri="{FF2B5EF4-FFF2-40B4-BE49-F238E27FC236}">
                <a16:creationId xmlns:a16="http://schemas.microsoft.com/office/drawing/2014/main" id="{8FDE1F6B-1C83-4137-A3B9-B660CFCB8A20}"/>
              </a:ext>
            </a:extLst>
          </p:cNvPr>
          <p:cNvSpPr/>
          <p:nvPr/>
        </p:nvSpPr>
        <p:spPr bwMode="auto">
          <a:xfrm>
            <a:off x="4792663" y="4578351"/>
            <a:ext cx="260667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he-IL" sz="1800" dirty="0">
                <a:solidFill>
                  <a:schemeClr val="tx1"/>
                </a:solidFill>
                <a:cs typeface="Assistant" pitchFamily="2" charset="-79"/>
              </a:rPr>
              <a:t>Cloud Data Platforms</a:t>
            </a:r>
          </a:p>
        </p:txBody>
      </p:sp>
      <p:sp>
        <p:nvSpPr>
          <p:cNvPr id="20" name="מלבן 29">
            <a:extLst>
              <a:ext uri="{FF2B5EF4-FFF2-40B4-BE49-F238E27FC236}">
                <a16:creationId xmlns:a16="http://schemas.microsoft.com/office/drawing/2014/main" id="{6FFDD062-EE0B-4F92-987B-CD6AF57907CE}"/>
              </a:ext>
            </a:extLst>
          </p:cNvPr>
          <p:cNvSpPr/>
          <p:nvPr/>
        </p:nvSpPr>
        <p:spPr bwMode="auto">
          <a:xfrm>
            <a:off x="7843838" y="4591051"/>
            <a:ext cx="260667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e-IL" sz="1800" dirty="0">
                <a:solidFill>
                  <a:schemeClr val="tx1"/>
                </a:solidFill>
                <a:cs typeface="Assistant" pitchFamily="2" charset="-79"/>
              </a:rPr>
              <a:t>3</a:t>
            </a:r>
            <a:r>
              <a:rPr lang="en-US" altLang="he-IL" sz="1800" baseline="30000" dirty="0">
                <a:solidFill>
                  <a:schemeClr val="tx1"/>
                </a:solidFill>
                <a:cs typeface="Assistant" pitchFamily="2" charset="-79"/>
              </a:rPr>
              <a:t>rd</a:t>
            </a:r>
            <a:r>
              <a:rPr lang="en-US" altLang="he-IL" sz="1800" dirty="0">
                <a:solidFill>
                  <a:schemeClr val="tx1"/>
                </a:solidFill>
                <a:cs typeface="Assistant" pitchFamily="2" charset="-79"/>
              </a:rPr>
              <a:t> Party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e-IL" sz="1800" dirty="0">
                <a:solidFill>
                  <a:schemeClr val="tx1"/>
                </a:solidFill>
                <a:cs typeface="Assistant" pitchFamily="2" charset="-79"/>
              </a:rPr>
              <a:t>Solutions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ABD0EA-EEED-A490-9808-6CB865224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4" y="6083300"/>
            <a:ext cx="1447955" cy="6359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8C9B65-7A8C-101B-925C-320568DD88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82D5F-F730-CD4C-B43B-F9478FC9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064" y="-148725"/>
            <a:ext cx="9128502" cy="1325563"/>
          </a:xfrm>
        </p:spPr>
        <p:txBody>
          <a:bodyPr>
            <a:normAutofit/>
          </a:bodyPr>
          <a:lstStyle/>
          <a:p>
            <a:pPr algn="r"/>
            <a:r>
              <a:rPr lang="he-IL" sz="3600" b="1" dirty="0">
                <a:cs typeface="+mn-cs"/>
              </a:rPr>
              <a:t>מיגרציה לענן - עמודי התווך</a:t>
            </a:r>
            <a:endParaRPr lang="en-US" sz="3600" b="1" dirty="0"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4586B4-BB91-7E10-0F13-766B7BC6FDA6}"/>
              </a:ext>
            </a:extLst>
          </p:cNvPr>
          <p:cNvSpPr/>
          <p:nvPr/>
        </p:nvSpPr>
        <p:spPr>
          <a:xfrm>
            <a:off x="7928517" y="1851103"/>
            <a:ext cx="3186793" cy="3894668"/>
          </a:xfrm>
          <a:prstGeom prst="rect">
            <a:avLst/>
          </a:prstGeom>
          <a:noFill/>
          <a:ln w="28575">
            <a:gradFill>
              <a:gsLst>
                <a:gs pos="0">
                  <a:srgbClr val="00F98B"/>
                </a:gs>
                <a:gs pos="100000">
                  <a:srgbClr val="00FFF7"/>
                </a:gs>
              </a:gsLst>
              <a:lin ang="5400000" scaled="1"/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C54EA9-FB38-F5D1-319A-3BCD239F5B72}"/>
              </a:ext>
            </a:extLst>
          </p:cNvPr>
          <p:cNvSpPr txBox="1"/>
          <p:nvPr/>
        </p:nvSpPr>
        <p:spPr>
          <a:xfrm>
            <a:off x="4651460" y="3347258"/>
            <a:ext cx="6099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he-IL" sz="2400" b="1" dirty="0"/>
              <a:t>בחינת המיגרציה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D1BCFA-15E4-8F55-5839-69DBF14EBB0F}"/>
              </a:ext>
            </a:extLst>
          </p:cNvPr>
          <p:cNvSpPr txBox="1"/>
          <p:nvPr/>
        </p:nvSpPr>
        <p:spPr>
          <a:xfrm>
            <a:off x="-228486" y="3382928"/>
            <a:ext cx="7589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he-IL" sz="2400" b="1" dirty="0"/>
              <a:t>בניית היסודות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F7176A-213D-DFD7-1407-821FFF1F7DEA}"/>
              </a:ext>
            </a:extLst>
          </p:cNvPr>
          <p:cNvSpPr txBox="1"/>
          <p:nvPr/>
        </p:nvSpPr>
        <p:spPr>
          <a:xfrm>
            <a:off x="-2320782" y="3359961"/>
            <a:ext cx="6099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he-IL" sz="2400" b="1" dirty="0"/>
              <a:t>מיגרציה ומודרניזציה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4D7056-59E0-4751-5131-9927328E02EB}"/>
              </a:ext>
            </a:extLst>
          </p:cNvPr>
          <p:cNvSpPr txBox="1"/>
          <p:nvPr/>
        </p:nvSpPr>
        <p:spPr>
          <a:xfrm>
            <a:off x="7292632" y="3860369"/>
            <a:ext cx="3445726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lnSpc>
                <a:spcPct val="150000"/>
              </a:lnSpc>
              <a:buClr>
                <a:srgbClr val="66FDC6"/>
              </a:buClr>
              <a:buFont typeface="Wingdings" pitchFamily="2" charset="2"/>
              <a:buChar char="§"/>
            </a:pPr>
            <a:r>
              <a:rPr lang="he-IL" sz="1800" dirty="0"/>
              <a:t>היבטים טכנולוגיים</a:t>
            </a:r>
            <a:endParaRPr lang="en-US" sz="1800" dirty="0"/>
          </a:p>
          <a:p>
            <a:pPr marL="285750" lvl="0" indent="-285750" algn="r" rtl="1">
              <a:lnSpc>
                <a:spcPct val="150000"/>
              </a:lnSpc>
              <a:buClr>
                <a:srgbClr val="66FDC6"/>
              </a:buClr>
              <a:buFont typeface="Wingdings" pitchFamily="2" charset="2"/>
              <a:buChar char="§"/>
            </a:pPr>
            <a:r>
              <a:rPr lang="he-IL" sz="1800" dirty="0"/>
              <a:t>בשלות ארגונית</a:t>
            </a:r>
            <a:endParaRPr lang="en-US" sz="1800" dirty="0"/>
          </a:p>
          <a:p>
            <a:pPr marL="285750" lvl="0" indent="-285750" algn="r" rtl="1">
              <a:lnSpc>
                <a:spcPct val="150000"/>
              </a:lnSpc>
              <a:buClr>
                <a:srgbClr val="66FDC6"/>
              </a:buClr>
              <a:buFont typeface="Wingdings" pitchFamily="2" charset="2"/>
              <a:buChar char="§"/>
            </a:pPr>
            <a:r>
              <a:rPr lang="he-IL" sz="1800" dirty="0"/>
              <a:t>הצדקה עסקית</a:t>
            </a:r>
            <a:endParaRPr lang="en-US" sz="1800" dirty="0"/>
          </a:p>
          <a:p>
            <a:pPr marL="285750" indent="-285750" algn="r">
              <a:lnSpc>
                <a:spcPct val="150000"/>
              </a:lnSpc>
              <a:buClr>
                <a:srgbClr val="66FDC6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520356-527F-5AB8-60FA-B1CA32C5C85A}"/>
              </a:ext>
            </a:extLst>
          </p:cNvPr>
          <p:cNvSpPr txBox="1"/>
          <p:nvPr/>
        </p:nvSpPr>
        <p:spPr>
          <a:xfrm>
            <a:off x="2144839" y="3860369"/>
            <a:ext cx="522289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lnSpc>
                <a:spcPct val="150000"/>
              </a:lnSpc>
              <a:buClr>
                <a:srgbClr val="66FDC6"/>
              </a:buClr>
              <a:buFont typeface="Wingdings" pitchFamily="2" charset="2"/>
              <a:buChar char="§"/>
            </a:pPr>
            <a:r>
              <a:rPr lang="he-IL" sz="1800" dirty="0"/>
              <a:t>תכנון התשתית</a:t>
            </a:r>
            <a:r>
              <a:rPr lang="en-US" dirty="0"/>
              <a:t> </a:t>
            </a:r>
            <a:r>
              <a:rPr lang="he-IL" dirty="0"/>
              <a:t>ו</a:t>
            </a:r>
            <a:r>
              <a:rPr lang="he-IL" sz="1800" dirty="0"/>
              <a:t>הכשרות</a:t>
            </a:r>
          </a:p>
          <a:p>
            <a:pPr marL="285750" lvl="0" indent="-285750" algn="r" rtl="1">
              <a:lnSpc>
                <a:spcPct val="150000"/>
              </a:lnSpc>
              <a:buClr>
                <a:srgbClr val="66FDC6"/>
              </a:buClr>
              <a:buFont typeface="Wingdings" pitchFamily="2" charset="2"/>
              <a:buChar char="§"/>
            </a:pPr>
            <a:r>
              <a:rPr lang="he-IL" sz="1800" dirty="0"/>
              <a:t>נהלי עבודה</a:t>
            </a:r>
          </a:p>
          <a:p>
            <a:pPr marL="285750" lvl="0" indent="-285750" algn="r" rtl="1">
              <a:lnSpc>
                <a:spcPct val="150000"/>
              </a:lnSpc>
              <a:buClr>
                <a:srgbClr val="66FDC6"/>
              </a:buClr>
              <a:buFont typeface="Wingdings" pitchFamily="2" charset="2"/>
              <a:buChar char="§"/>
            </a:pPr>
            <a:r>
              <a:rPr lang="he-IL" sz="1800" dirty="0"/>
              <a:t>חלוקת אחריות</a:t>
            </a:r>
            <a:endParaRPr lang="en-US" sz="1800" dirty="0"/>
          </a:p>
          <a:p>
            <a:pPr lvl="0" algn="r" rtl="1">
              <a:buClr>
                <a:srgbClr val="66FDC6"/>
              </a:buClr>
            </a:pPr>
            <a:r>
              <a:rPr lang="en-US" sz="1800" dirty="0"/>
              <a:t>     </a:t>
            </a:r>
            <a:r>
              <a:rPr lang="he-IL" sz="1800" dirty="0"/>
              <a:t>פנים ארגונית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893168-98B0-6ADF-80DC-2AC8AA165010}"/>
              </a:ext>
            </a:extLst>
          </p:cNvPr>
          <p:cNvSpPr/>
          <p:nvPr/>
        </p:nvSpPr>
        <p:spPr>
          <a:xfrm>
            <a:off x="4456835" y="1851103"/>
            <a:ext cx="3186793" cy="3894668"/>
          </a:xfrm>
          <a:prstGeom prst="rect">
            <a:avLst/>
          </a:prstGeom>
          <a:noFill/>
          <a:ln w="28575">
            <a:gradFill>
              <a:gsLst>
                <a:gs pos="0">
                  <a:srgbClr val="00F98B"/>
                </a:gs>
                <a:gs pos="100000">
                  <a:srgbClr val="00FFF7"/>
                </a:gs>
              </a:gsLst>
              <a:lin ang="5400000" scaled="1"/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solidFill>
                <a:srgbClr val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55FD0B-972C-DC64-E4FB-69AE4FFE3100}"/>
              </a:ext>
            </a:extLst>
          </p:cNvPr>
          <p:cNvSpPr/>
          <p:nvPr/>
        </p:nvSpPr>
        <p:spPr>
          <a:xfrm>
            <a:off x="985153" y="1851103"/>
            <a:ext cx="3186793" cy="3894667"/>
          </a:xfrm>
          <a:prstGeom prst="rect">
            <a:avLst/>
          </a:prstGeom>
          <a:noFill/>
          <a:ln w="28575">
            <a:gradFill>
              <a:gsLst>
                <a:gs pos="0">
                  <a:srgbClr val="00F98B"/>
                </a:gs>
                <a:gs pos="100000">
                  <a:srgbClr val="00FFF7"/>
                </a:gs>
              </a:gsLst>
              <a:lin ang="5400000" scaled="1"/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solidFill>
                <a:srgbClr val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515633-3DF6-5745-4A76-F3C0E838213F}"/>
              </a:ext>
            </a:extLst>
          </p:cNvPr>
          <p:cNvSpPr txBox="1"/>
          <p:nvPr/>
        </p:nvSpPr>
        <p:spPr>
          <a:xfrm>
            <a:off x="-1472020" y="3796214"/>
            <a:ext cx="5222890" cy="211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lnSpc>
                <a:spcPct val="150000"/>
              </a:lnSpc>
              <a:buClr>
                <a:srgbClr val="66FDC6"/>
              </a:buClr>
              <a:buFont typeface="Wingdings" pitchFamily="2" charset="2"/>
              <a:buChar char="§"/>
            </a:pPr>
            <a:r>
              <a:rPr lang="en-US" sz="1800" dirty="0"/>
              <a:t>POC</a:t>
            </a:r>
            <a:endParaRPr lang="he-IL" sz="1800" dirty="0"/>
          </a:p>
          <a:p>
            <a:pPr marL="285750" lvl="0" indent="-285750" algn="r" rtl="1">
              <a:lnSpc>
                <a:spcPct val="150000"/>
              </a:lnSpc>
              <a:buClr>
                <a:srgbClr val="66FDC6"/>
              </a:buClr>
              <a:buFont typeface="Wingdings" pitchFamily="2" charset="2"/>
              <a:buChar char="§"/>
            </a:pPr>
            <a:r>
              <a:rPr lang="he-IL" sz="1800" dirty="0"/>
              <a:t>חלוקה לגלים</a:t>
            </a:r>
          </a:p>
          <a:p>
            <a:pPr marL="285750" lvl="0" indent="-285750" algn="r" rtl="1">
              <a:lnSpc>
                <a:spcPct val="150000"/>
              </a:lnSpc>
              <a:buClr>
                <a:srgbClr val="66FDC6"/>
              </a:buClr>
              <a:buFont typeface="Wingdings" pitchFamily="2" charset="2"/>
              <a:buChar char="§"/>
            </a:pPr>
            <a:r>
              <a:rPr lang="he-IL" sz="1800" dirty="0"/>
              <a:t>מתודולוגיית </a:t>
            </a:r>
            <a:br>
              <a:rPr lang="en-US" sz="1800" dirty="0"/>
            </a:br>
            <a:r>
              <a:rPr lang="he-IL" sz="1800" dirty="0"/>
              <a:t>"פס ייצור" למיגרציה</a:t>
            </a:r>
          </a:p>
          <a:p>
            <a:pPr marL="285750" lvl="0" indent="-285750" algn="r" rtl="1">
              <a:lnSpc>
                <a:spcPct val="150000"/>
              </a:lnSpc>
              <a:buClr>
                <a:srgbClr val="66FDC6"/>
              </a:buClr>
              <a:buFont typeface="Wingdings" pitchFamily="2" charset="2"/>
              <a:buChar char="§"/>
            </a:pPr>
            <a:endParaRPr lang="he-IL" sz="1800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CF10A8AB-12D0-3738-BC3A-885C2F2D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9161" y="2083119"/>
            <a:ext cx="1126364" cy="112636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A656D02-8AF0-2BF2-4221-A1E8ECE08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1696" y="2139528"/>
            <a:ext cx="1220433" cy="122043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4961D305-8718-5B72-221A-BF742035C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07988" y="2076753"/>
            <a:ext cx="1232327" cy="1232327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A1CD2288-AF28-29CA-1948-B49B513CC9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4" y="6070600"/>
            <a:ext cx="1447955" cy="6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1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54" descr="תמונה שמכילה אדם, איש, אחזקה, מקורה&#10;&#10;&#10;&#10;תיאור שנוצר ברמת מהימנות גבוהה מאוד">
            <a:extLst>
              <a:ext uri="{FF2B5EF4-FFF2-40B4-BE49-F238E27FC236}">
                <a16:creationId xmlns:a16="http://schemas.microsoft.com/office/drawing/2014/main" id="{655DA6A8-9D0C-D002-83B9-7173575C5A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171"/>
            <a:ext cx="12192000" cy="6867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AE3BF3-0878-086F-A3DA-EDEADB343C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90" t="32366" r="17937" b="32511"/>
          <a:stretch/>
        </p:blipFill>
        <p:spPr>
          <a:xfrm>
            <a:off x="1021184" y="1216869"/>
            <a:ext cx="10149633" cy="4897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82D5F-F730-CD4C-B43B-F9478FC9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2372" y="686290"/>
            <a:ext cx="9128502" cy="1325563"/>
          </a:xfrm>
        </p:spPr>
        <p:txBody>
          <a:bodyPr>
            <a:normAutofit/>
          </a:bodyPr>
          <a:lstStyle/>
          <a:p>
            <a:pPr lvl="0" algn="r"/>
            <a:r>
              <a:rPr lang="he-IL" sz="3600" b="1" dirty="0">
                <a:cs typeface="+mn-cs"/>
              </a:rPr>
              <a:t>בחינת המצב הקיים</a:t>
            </a:r>
            <a:endParaRPr lang="en-US" sz="3600" b="1" dirty="0"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172911-A848-A49D-C063-645FFB9C27F2}"/>
              </a:ext>
            </a:extLst>
          </p:cNvPr>
          <p:cNvSpPr txBox="1"/>
          <p:nvPr/>
        </p:nvSpPr>
        <p:spPr>
          <a:xfrm>
            <a:off x="5904852" y="2683265"/>
            <a:ext cx="7315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he-IL" sz="3200" b="1" dirty="0"/>
              <a:t>בחינה</a:t>
            </a:r>
            <a:endParaRPr lang="en-US" sz="3200" b="1" dirty="0"/>
          </a:p>
          <a:p>
            <a:pPr lvl="0" algn="ctr" rtl="1"/>
            <a:r>
              <a:rPr lang="he-IL" sz="3200" b="1" dirty="0"/>
              <a:t>טכנולוגית</a:t>
            </a:r>
            <a:endParaRPr lang="en-US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8C5D62-F4AF-2E4F-5106-A0783FD9CBBD}"/>
              </a:ext>
            </a:extLst>
          </p:cNvPr>
          <p:cNvSpPr txBox="1"/>
          <p:nvPr/>
        </p:nvSpPr>
        <p:spPr>
          <a:xfrm>
            <a:off x="2526225" y="2723639"/>
            <a:ext cx="7315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he-IL" sz="3200" b="1" dirty="0"/>
              <a:t>בשלות</a:t>
            </a:r>
            <a:endParaRPr lang="en-US" sz="3200" b="1" dirty="0"/>
          </a:p>
          <a:p>
            <a:pPr lvl="0" algn="ctr" rtl="1"/>
            <a:r>
              <a:rPr lang="he-IL" sz="3200" b="1" dirty="0"/>
              <a:t>ארגונית</a:t>
            </a:r>
            <a:endParaRPr lang="en-US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A0EE76-F17C-A4E6-F32C-A10DFE229F57}"/>
              </a:ext>
            </a:extLst>
          </p:cNvPr>
          <p:cNvSpPr txBox="1"/>
          <p:nvPr/>
        </p:nvSpPr>
        <p:spPr>
          <a:xfrm>
            <a:off x="-849824" y="2676639"/>
            <a:ext cx="7315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he-IL" sz="3200" b="1" dirty="0"/>
              <a:t>הצדקה</a:t>
            </a:r>
            <a:endParaRPr lang="en-US" sz="3200" b="1" dirty="0"/>
          </a:p>
          <a:p>
            <a:pPr lvl="0" algn="ctr" rtl="1"/>
            <a:r>
              <a:rPr lang="he-IL" sz="3200" b="1" dirty="0"/>
              <a:t>עסקית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018A46-112E-E490-822B-3AF43F992636}"/>
              </a:ext>
            </a:extLst>
          </p:cNvPr>
          <p:cNvSpPr txBox="1"/>
          <p:nvPr/>
        </p:nvSpPr>
        <p:spPr>
          <a:xfrm>
            <a:off x="7361696" y="4385194"/>
            <a:ext cx="3223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buFont typeface="Wingdings" pitchFamily="2" charset="2"/>
              <a:buChar char="§"/>
            </a:pPr>
            <a:r>
              <a:rPr lang="he-IL" dirty="0"/>
              <a:t>מיפוי אפליקציות וחומרה</a:t>
            </a:r>
            <a:endParaRPr lang="en-US" dirty="0"/>
          </a:p>
          <a:p>
            <a:pPr marL="285750" lvl="0" indent="-285750" algn="r" rtl="1">
              <a:buFont typeface="Wingdings" pitchFamily="2" charset="2"/>
              <a:buChar char="§"/>
            </a:pPr>
            <a:r>
              <a:rPr lang="he-IL" dirty="0"/>
              <a:t>זיהוי טכנולוגיות ישנות ופוטנציאל מודרניזציה</a:t>
            </a:r>
          </a:p>
          <a:p>
            <a:pPr marL="285750" lvl="0" indent="-285750" algn="r" rtl="1">
              <a:buFont typeface="Wingdings" pitchFamily="2" charset="2"/>
              <a:buChar char="§"/>
            </a:pPr>
            <a:r>
              <a:rPr lang="he-IL" dirty="0"/>
              <a:t>הגדרת יעדים טכנולוגיים</a:t>
            </a:r>
          </a:p>
          <a:p>
            <a:pPr marL="285750" indent="-285750" algn="r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EBC4ED-F457-679C-240F-2ADC1FB642B2}"/>
              </a:ext>
            </a:extLst>
          </p:cNvPr>
          <p:cNvSpPr txBox="1"/>
          <p:nvPr/>
        </p:nvSpPr>
        <p:spPr>
          <a:xfrm>
            <a:off x="4215541" y="4385194"/>
            <a:ext cx="3223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buFont typeface="Wingdings" pitchFamily="2" charset="2"/>
              <a:buChar char="§"/>
            </a:pPr>
            <a:r>
              <a:rPr lang="en-US" dirty="0"/>
              <a:t>Migration Readiness Assessment</a:t>
            </a:r>
          </a:p>
          <a:p>
            <a:pPr marL="285750" lvl="0" indent="-285750" algn="r" rtl="1">
              <a:buFont typeface="Wingdings" pitchFamily="2" charset="2"/>
              <a:buChar char="§"/>
            </a:pPr>
            <a:r>
              <a:rPr lang="he-IL" dirty="0"/>
              <a:t>זיהוי אתגרי כ"א</a:t>
            </a:r>
          </a:p>
          <a:p>
            <a:pPr marL="285750" lvl="0" indent="-285750" algn="r" rtl="1">
              <a:buFont typeface="Wingdings" pitchFamily="2" charset="2"/>
              <a:buChar char="§"/>
            </a:pPr>
            <a:r>
              <a:rPr lang="he-IL" dirty="0"/>
              <a:t>מיפוי פערי ידע</a:t>
            </a:r>
          </a:p>
          <a:p>
            <a:pPr marL="285750" indent="-285750" algn="r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3E5CA9-C10D-9884-01A5-D299E3ECB709}"/>
              </a:ext>
            </a:extLst>
          </p:cNvPr>
          <p:cNvSpPr txBox="1"/>
          <p:nvPr/>
        </p:nvSpPr>
        <p:spPr>
          <a:xfrm>
            <a:off x="914402" y="4385194"/>
            <a:ext cx="322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buFont typeface="Wingdings" pitchFamily="2" charset="2"/>
              <a:buChar char="§"/>
            </a:pPr>
            <a:r>
              <a:rPr lang="he-IL" dirty="0"/>
              <a:t>בחינת כדאיות כלכלית</a:t>
            </a:r>
          </a:p>
          <a:p>
            <a:pPr marL="285750" lvl="0" indent="-285750" algn="r" rtl="1">
              <a:buFont typeface="Wingdings" pitchFamily="2" charset="2"/>
              <a:buChar char="§"/>
            </a:pPr>
            <a:r>
              <a:rPr lang="he-IL" dirty="0"/>
              <a:t>הגשת </a:t>
            </a:r>
            <a:r>
              <a:rPr lang="en-US" dirty="0"/>
              <a:t>Business Case</a:t>
            </a:r>
            <a:endParaRPr lang="he-I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4FBE7-C637-E71E-8799-DCBD9B51F4DE}"/>
              </a:ext>
            </a:extLst>
          </p:cNvPr>
          <p:cNvCxnSpPr/>
          <p:nvPr/>
        </p:nvCxnSpPr>
        <p:spPr>
          <a:xfrm>
            <a:off x="8570561" y="2510580"/>
            <a:ext cx="198378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DEA663-8F50-4F66-8DDC-53DBE63C4CE4}"/>
              </a:ext>
            </a:extLst>
          </p:cNvPr>
          <p:cNvCxnSpPr/>
          <p:nvPr/>
        </p:nvCxnSpPr>
        <p:spPr>
          <a:xfrm>
            <a:off x="8570561" y="4013916"/>
            <a:ext cx="198378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6EAD69-A023-558A-9F1F-A2259F0D008A}"/>
              </a:ext>
            </a:extLst>
          </p:cNvPr>
          <p:cNvCxnSpPr/>
          <p:nvPr/>
        </p:nvCxnSpPr>
        <p:spPr>
          <a:xfrm>
            <a:off x="5160933" y="2510580"/>
            <a:ext cx="198378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09840-8E42-65BD-FDFB-EFAB552301EF}"/>
              </a:ext>
            </a:extLst>
          </p:cNvPr>
          <p:cNvCxnSpPr/>
          <p:nvPr/>
        </p:nvCxnSpPr>
        <p:spPr>
          <a:xfrm>
            <a:off x="5160933" y="4013916"/>
            <a:ext cx="198378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FB109A-13EF-EF60-74CD-B7E6951F9CA2}"/>
              </a:ext>
            </a:extLst>
          </p:cNvPr>
          <p:cNvCxnSpPr/>
          <p:nvPr/>
        </p:nvCxnSpPr>
        <p:spPr>
          <a:xfrm>
            <a:off x="1782303" y="2510580"/>
            <a:ext cx="198378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00D5E2-F2BA-A6EA-1EE1-5527C1D6DC44}"/>
              </a:ext>
            </a:extLst>
          </p:cNvPr>
          <p:cNvCxnSpPr/>
          <p:nvPr/>
        </p:nvCxnSpPr>
        <p:spPr>
          <a:xfrm>
            <a:off x="1782303" y="4013916"/>
            <a:ext cx="198378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-Shape 28">
            <a:extLst>
              <a:ext uri="{FF2B5EF4-FFF2-40B4-BE49-F238E27FC236}">
                <a16:creationId xmlns:a16="http://schemas.microsoft.com/office/drawing/2014/main" id="{4C123CC4-17F3-8D6B-124D-0AA1D07195BD}"/>
              </a:ext>
            </a:extLst>
          </p:cNvPr>
          <p:cNvSpPr/>
          <p:nvPr/>
        </p:nvSpPr>
        <p:spPr>
          <a:xfrm rot="2735924">
            <a:off x="7594169" y="3053166"/>
            <a:ext cx="371961" cy="371249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AB1C7244-80FE-01DF-A15B-BD616E8BB77A}"/>
              </a:ext>
            </a:extLst>
          </p:cNvPr>
          <p:cNvSpPr/>
          <p:nvPr/>
        </p:nvSpPr>
        <p:spPr>
          <a:xfrm rot="2735924">
            <a:off x="4246536" y="3053166"/>
            <a:ext cx="371961" cy="371249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AA58D434-8675-D2C3-7BB3-5F6545D1B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4" y="6083300"/>
            <a:ext cx="1447955" cy="6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3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07E7E-BC6A-7386-33F3-A245E4FB3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82D5F-F730-CD4C-B43B-F9478FC9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528" y="-199319"/>
            <a:ext cx="9128502" cy="1325563"/>
          </a:xfrm>
        </p:spPr>
        <p:txBody>
          <a:bodyPr>
            <a:normAutofit/>
          </a:bodyPr>
          <a:lstStyle/>
          <a:p>
            <a:pPr algn="r"/>
            <a:r>
              <a:rPr lang="he-IL" sz="3600" b="1" dirty="0">
                <a:cs typeface="+mn-cs"/>
              </a:rPr>
              <a:t>בניית היסודות</a:t>
            </a:r>
            <a:endParaRPr lang="en-US" sz="3600" b="1" dirty="0"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2B9F75-E842-49A3-A25F-3E415A7F1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926240"/>
              </p:ext>
            </p:extLst>
          </p:nvPr>
        </p:nvGraphicFramePr>
        <p:xfrm>
          <a:off x="1269756" y="1007390"/>
          <a:ext cx="9652488" cy="5146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951AA4-ED6E-BB64-939F-EC5DD8034D3A}"/>
              </a:ext>
            </a:extLst>
          </p:cNvPr>
          <p:cNvCxnSpPr/>
          <p:nvPr/>
        </p:nvCxnSpPr>
        <p:spPr>
          <a:xfrm flipH="1">
            <a:off x="728420" y="2650210"/>
            <a:ext cx="57498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BD6128-3197-C708-8D09-B031C442F71C}"/>
              </a:ext>
            </a:extLst>
          </p:cNvPr>
          <p:cNvCxnSpPr>
            <a:cxnSpLocks/>
          </p:cNvCxnSpPr>
          <p:nvPr/>
        </p:nvCxnSpPr>
        <p:spPr>
          <a:xfrm flipH="1">
            <a:off x="728420" y="4432516"/>
            <a:ext cx="444801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B50D4A-A39C-DDC0-5617-BB9AD549C223}"/>
              </a:ext>
            </a:extLst>
          </p:cNvPr>
          <p:cNvSpPr txBox="1"/>
          <p:nvPr/>
        </p:nvSpPr>
        <p:spPr>
          <a:xfrm>
            <a:off x="519194" y="4588711"/>
            <a:ext cx="3952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buClr>
                <a:srgbClr val="00FC9E"/>
              </a:buClr>
              <a:buFont typeface="Wingdings" pitchFamily="2" charset="2"/>
              <a:buChar char="§"/>
            </a:pPr>
            <a:r>
              <a:rPr lang="he-IL" dirty="0"/>
              <a:t>סדנאות מרוכזות לבנית </a:t>
            </a:r>
            <a:r>
              <a:rPr lang="en-US" dirty="0"/>
              <a:t>Landing Zone</a:t>
            </a:r>
          </a:p>
          <a:p>
            <a:pPr marL="285750" lvl="0" indent="-285750" algn="r" rtl="1">
              <a:buClr>
                <a:srgbClr val="00FC9E"/>
              </a:buClr>
              <a:buFont typeface="Wingdings" pitchFamily="2" charset="2"/>
              <a:buChar char="§"/>
            </a:pPr>
            <a:r>
              <a:rPr lang="he-IL" dirty="0"/>
              <a:t>בחירת כלי אבטחת מידע</a:t>
            </a:r>
            <a:endParaRPr lang="en-US" dirty="0"/>
          </a:p>
          <a:p>
            <a:pPr marL="285750" lvl="0" indent="-285750" algn="r" rtl="1">
              <a:buClr>
                <a:srgbClr val="00FC9E"/>
              </a:buClr>
              <a:buFont typeface="Wingdings" pitchFamily="2" charset="2"/>
              <a:buChar char="§"/>
            </a:pPr>
            <a:r>
              <a:rPr lang="he-IL" dirty="0"/>
              <a:t>ניהול חשבונות, רשתות ומשתמשים</a:t>
            </a:r>
            <a:endParaRPr lang="en-US" dirty="0"/>
          </a:p>
          <a:p>
            <a:pPr marL="285750" lvl="0" indent="-285750" algn="r" rtl="1">
              <a:buClr>
                <a:srgbClr val="00FC9E"/>
              </a:buClr>
              <a:buFont typeface="Wingdings" pitchFamily="2" charset="2"/>
              <a:buChar char="§"/>
            </a:pPr>
            <a:r>
              <a:rPr lang="he-IL" dirty="0"/>
              <a:t>בחירת תשתית עבור מודרניזציה</a:t>
            </a:r>
            <a:br>
              <a:rPr lang="en-US" dirty="0"/>
            </a:br>
            <a:r>
              <a:rPr lang="en-US" dirty="0"/>
              <a:t>CI/CD, Containers etc.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BE191E-7A61-5F67-AB6C-4F3066DDE2F8}"/>
              </a:ext>
            </a:extLst>
          </p:cNvPr>
          <p:cNvSpPr txBox="1"/>
          <p:nvPr/>
        </p:nvSpPr>
        <p:spPr>
          <a:xfrm>
            <a:off x="379710" y="1608386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buClr>
                <a:srgbClr val="35ABFF"/>
              </a:buClr>
              <a:buFont typeface="Wingdings" pitchFamily="2" charset="2"/>
              <a:buChar char="§"/>
            </a:pPr>
            <a:r>
              <a:rPr lang="en-US" sz="1800" dirty="0"/>
              <a:t> </a:t>
            </a:r>
            <a:r>
              <a:rPr lang="he-IL" sz="1800" dirty="0"/>
              <a:t>חלוקה אפליקציות לגלים לפי צורך עסקי, מורכבות וסיכון</a:t>
            </a:r>
            <a:endParaRPr lang="en-US" sz="1800" dirty="0"/>
          </a:p>
          <a:p>
            <a:pPr lvl="0" algn="r" rtl="1">
              <a:buClr>
                <a:srgbClr val="35ABFF"/>
              </a:buClr>
              <a:buFont typeface="Wingdings" pitchFamily="2" charset="2"/>
              <a:buChar char="§"/>
            </a:pPr>
            <a:r>
              <a:rPr lang="en-US" sz="1800" dirty="0"/>
              <a:t> </a:t>
            </a:r>
            <a:r>
              <a:rPr lang="he-IL" sz="1800" dirty="0"/>
              <a:t>בנית תוכנית למיגרציה מפורטת</a:t>
            </a:r>
            <a:endParaRPr lang="en-US" sz="1800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E5C2B71-AA0E-E5D1-4528-BDEE9CC6D5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4" y="6070600"/>
            <a:ext cx="1447955" cy="6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0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9" descr="תמונה שמכילה אדם, חוץ, בניין&#10;&#10;&#10;&#10;תיאור שנוצר ברמת מהימנות גבוהה מאוד">
            <a:extLst>
              <a:ext uri="{FF2B5EF4-FFF2-40B4-BE49-F238E27FC236}">
                <a16:creationId xmlns:a16="http://schemas.microsoft.com/office/drawing/2014/main" id="{3419E276-EC4B-9C13-4415-18FA9A7294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0CB41A3-142C-543F-F9C2-02A442B5D1B4}"/>
              </a:ext>
            </a:extLst>
          </p:cNvPr>
          <p:cNvSpPr/>
          <p:nvPr/>
        </p:nvSpPr>
        <p:spPr>
          <a:xfrm>
            <a:off x="1021183" y="1216868"/>
            <a:ext cx="10148964" cy="4897375"/>
          </a:xfrm>
          <a:prstGeom prst="rect">
            <a:avLst/>
          </a:prstGeom>
          <a:solidFill>
            <a:schemeClr val="tx1">
              <a:alpha val="71318"/>
            </a:schemeClr>
          </a:solidFill>
          <a:ln w="38100">
            <a:gradFill>
              <a:gsLst>
                <a:gs pos="0">
                  <a:srgbClr val="22FFAD"/>
                </a:gs>
                <a:gs pos="99000">
                  <a:srgbClr val="5DFF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0" algn="l" defTabSz="914400" rtl="0" eaLnBrk="1" latinLnBrk="0" hangingPunct="1"/>
            <a:endParaRPr lang="en-US" sz="2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82D5F-F730-CD4C-B43B-F9478FC9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7904" y="828369"/>
            <a:ext cx="9128502" cy="1325563"/>
          </a:xfrm>
        </p:spPr>
        <p:txBody>
          <a:bodyPr>
            <a:normAutofit/>
          </a:bodyPr>
          <a:lstStyle/>
          <a:p>
            <a:pPr lvl="0" algn="r"/>
            <a:r>
              <a:rPr lang="he-IL" sz="3600" b="1" dirty="0">
                <a:solidFill>
                  <a:schemeClr val="bg1"/>
                </a:solidFill>
                <a:cs typeface="+mn-cs"/>
              </a:rPr>
              <a:t>מיגרציה ומודרניזציה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F2271-B29E-78EB-B6C5-823B37C8CCC4}"/>
              </a:ext>
            </a:extLst>
          </p:cNvPr>
          <p:cNvSpPr txBox="1"/>
          <p:nvPr/>
        </p:nvSpPr>
        <p:spPr>
          <a:xfrm>
            <a:off x="3859802" y="2773342"/>
            <a:ext cx="731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he-IL" sz="2800" dirty="0">
                <a:solidFill>
                  <a:schemeClr val="bg1"/>
                </a:solidFill>
              </a:rPr>
              <a:t>מיגרציה ומודרניזציה</a:t>
            </a:r>
          </a:p>
          <a:p>
            <a:pPr lvl="0" algn="ctr" rtl="1"/>
            <a:r>
              <a:rPr lang="en-US" sz="2800" dirty="0">
                <a:solidFill>
                  <a:schemeClr val="bg1"/>
                </a:solidFill>
              </a:rPr>
              <a:t>Migration Factory</a:t>
            </a:r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753AAC4D-5FFA-6A6C-2027-019BC00E9689}"/>
              </a:ext>
            </a:extLst>
          </p:cNvPr>
          <p:cNvSpPr/>
          <p:nvPr/>
        </p:nvSpPr>
        <p:spPr>
          <a:xfrm rot="2735924">
            <a:off x="9132997" y="3084534"/>
            <a:ext cx="371961" cy="371249"/>
          </a:xfrm>
          <a:prstGeom prst="corner">
            <a:avLst/>
          </a:prstGeom>
          <a:gradFill>
            <a:gsLst>
              <a:gs pos="0">
                <a:srgbClr val="22FFAD"/>
              </a:gs>
              <a:gs pos="99000">
                <a:srgbClr val="5DFF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536F4772-A016-24E1-70CD-2CE415C0D7FB}"/>
              </a:ext>
            </a:extLst>
          </p:cNvPr>
          <p:cNvSpPr/>
          <p:nvPr/>
        </p:nvSpPr>
        <p:spPr>
          <a:xfrm rot="2735924">
            <a:off x="5457267" y="3107630"/>
            <a:ext cx="371961" cy="371249"/>
          </a:xfrm>
          <a:prstGeom prst="corner">
            <a:avLst/>
          </a:prstGeom>
          <a:gradFill>
            <a:gsLst>
              <a:gs pos="0">
                <a:srgbClr val="22FFAD"/>
              </a:gs>
              <a:gs pos="99000">
                <a:srgbClr val="5DFF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CED2B2-01C2-6B1C-009F-53C015756765}"/>
              </a:ext>
            </a:extLst>
          </p:cNvPr>
          <p:cNvSpPr txBox="1"/>
          <p:nvPr/>
        </p:nvSpPr>
        <p:spPr>
          <a:xfrm>
            <a:off x="9665775" y="3032787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50C626-17FD-0347-AB16-9EE70A94E8D5}"/>
              </a:ext>
            </a:extLst>
          </p:cNvPr>
          <p:cNvSpPr txBox="1"/>
          <p:nvPr/>
        </p:nvSpPr>
        <p:spPr>
          <a:xfrm>
            <a:off x="3755626" y="2816200"/>
            <a:ext cx="19502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he-I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תפעול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rtl="1"/>
            <a:r>
              <a:rPr lang="he-I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שוטף</a:t>
            </a:r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1B52BAA9-3015-2541-BAD9-E224132DD705}"/>
              </a:ext>
            </a:extLst>
          </p:cNvPr>
          <p:cNvSpPr/>
          <p:nvPr/>
        </p:nvSpPr>
        <p:spPr>
          <a:xfrm rot="2735924">
            <a:off x="3553608" y="3084534"/>
            <a:ext cx="371961" cy="371249"/>
          </a:xfrm>
          <a:prstGeom prst="corner">
            <a:avLst/>
          </a:prstGeom>
          <a:gradFill>
            <a:gsLst>
              <a:gs pos="0">
                <a:srgbClr val="22FFAD"/>
              </a:gs>
              <a:gs pos="99000">
                <a:srgbClr val="5DFF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B4CC4E-67C0-2086-6C7A-3FE69FBBD4B6}"/>
              </a:ext>
            </a:extLst>
          </p:cNvPr>
          <p:cNvSpPr txBox="1"/>
          <p:nvPr/>
        </p:nvSpPr>
        <p:spPr>
          <a:xfrm>
            <a:off x="747205" y="2736502"/>
            <a:ext cx="32795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he-IL" sz="2800" dirty="0">
                <a:solidFill>
                  <a:schemeClr val="bg1"/>
                </a:solidFill>
              </a:rPr>
              <a:t>הרחבת</a:t>
            </a:r>
            <a:endParaRPr lang="en-US" sz="2800" dirty="0">
              <a:solidFill>
                <a:schemeClr val="bg1"/>
              </a:solidFill>
            </a:endParaRPr>
          </a:p>
          <a:p>
            <a:pPr lvl="0" algn="ctr" rtl="1"/>
            <a:r>
              <a:rPr lang="he-IL" sz="2800" dirty="0">
                <a:solidFill>
                  <a:schemeClr val="bg1"/>
                </a:solidFill>
              </a:rPr>
              <a:t>שירותי ענן</a:t>
            </a:r>
            <a:endParaRPr lang="en-US" sz="2800" dirty="0">
              <a:solidFill>
                <a:schemeClr val="bg1"/>
              </a:solidFill>
            </a:endParaRPr>
          </a:p>
          <a:p>
            <a:pPr lvl="0" algn="ctr" rtl="1"/>
            <a:r>
              <a:rPr lang="he-IL" sz="2800" dirty="0">
                <a:solidFill>
                  <a:schemeClr val="bg1"/>
                </a:solidFill>
              </a:rPr>
              <a:t>נוספים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FA778F-0744-1A84-F131-DE85CD05A915}"/>
              </a:ext>
            </a:extLst>
          </p:cNvPr>
          <p:cNvSpPr txBox="1"/>
          <p:nvPr/>
        </p:nvSpPr>
        <p:spPr>
          <a:xfrm>
            <a:off x="8817097" y="4376668"/>
            <a:ext cx="2061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buFont typeface="Wingdings" pitchFamily="2" charset="2"/>
              <a:buChar char="§"/>
            </a:pPr>
            <a:r>
              <a:rPr lang="he-IL" sz="1400" dirty="0">
                <a:solidFill>
                  <a:schemeClr val="bg1"/>
                </a:solidFill>
              </a:rPr>
              <a:t>הצגת היכולות ובדיקת כל המערכים</a:t>
            </a:r>
            <a:endParaRPr lang="en-US" sz="1400" dirty="0">
              <a:solidFill>
                <a:schemeClr val="bg1"/>
              </a:solidFill>
            </a:endParaRPr>
          </a:p>
          <a:p>
            <a:pPr marL="285750" lvl="0" indent="-285750" algn="r" rtl="1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</a:rPr>
              <a:t>PT</a:t>
            </a:r>
            <a:r>
              <a:rPr lang="he-IL" sz="1400" dirty="0">
                <a:solidFill>
                  <a:schemeClr val="bg1"/>
                </a:solidFill>
              </a:rPr>
              <a:t>/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he-IL" sz="1400" dirty="0">
                <a:solidFill>
                  <a:schemeClr val="bg1"/>
                </a:solidFill>
              </a:rPr>
              <a:t>סקר אבטחת מידע</a:t>
            </a:r>
            <a:endParaRPr lang="en-US" sz="1400" dirty="0">
              <a:solidFill>
                <a:schemeClr val="bg1"/>
              </a:solidFill>
            </a:endParaRPr>
          </a:p>
          <a:p>
            <a:pPr marL="285750" lvl="0" indent="-285750" algn="r" rtl="1">
              <a:buFont typeface="Wingdings" pitchFamily="2" charset="2"/>
              <a:buChar char="§"/>
            </a:pPr>
            <a:r>
              <a:rPr lang="he-IL" sz="1400" dirty="0">
                <a:solidFill>
                  <a:schemeClr val="bg1"/>
                </a:solidFill>
              </a:rPr>
              <a:t>ניתוח תוצאות והפקת לקחים לפרויקט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1CA155-7BCF-ACEB-78D5-C112DAD3F904}"/>
              </a:ext>
            </a:extLst>
          </p:cNvPr>
          <p:cNvSpPr txBox="1"/>
          <p:nvPr/>
        </p:nvSpPr>
        <p:spPr>
          <a:xfrm>
            <a:off x="5761579" y="4376668"/>
            <a:ext cx="2641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buFont typeface="Wingdings" pitchFamily="2" charset="2"/>
              <a:buChar char="§"/>
            </a:pPr>
            <a:r>
              <a:rPr lang="he-IL" sz="1400" dirty="0">
                <a:solidFill>
                  <a:schemeClr val="bg1"/>
                </a:solidFill>
              </a:rPr>
              <a:t>מודרניזציה </a:t>
            </a:r>
            <a:r>
              <a:rPr lang="en-US" sz="1400" dirty="0">
                <a:solidFill>
                  <a:schemeClr val="bg1"/>
                </a:solidFill>
              </a:rPr>
              <a:t>Serverless, Microservices, Containers</a:t>
            </a:r>
            <a:endParaRPr lang="he-IL" sz="1400" dirty="0">
              <a:solidFill>
                <a:schemeClr val="bg1"/>
              </a:solidFill>
            </a:endParaRPr>
          </a:p>
          <a:p>
            <a:pPr marL="285750" lvl="0" indent="-285750" algn="r" rtl="1">
              <a:buFont typeface="Wingdings" pitchFamily="2" charset="2"/>
              <a:buChar char="§"/>
            </a:pPr>
            <a:r>
              <a:rPr lang="he-IL" sz="1400" dirty="0">
                <a:solidFill>
                  <a:schemeClr val="bg1"/>
                </a:solidFill>
              </a:rPr>
              <a:t>מעבר אפליקציות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he-IL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Lift &amp; Shift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B7FBD1-E99E-FF39-E7F6-0CBB68178D21}"/>
              </a:ext>
            </a:extLst>
          </p:cNvPr>
          <p:cNvSpPr txBox="1"/>
          <p:nvPr/>
        </p:nvSpPr>
        <p:spPr>
          <a:xfrm>
            <a:off x="1484110" y="4382814"/>
            <a:ext cx="167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buFont typeface="Wingdings" pitchFamily="2" charset="2"/>
              <a:buChar char="§"/>
            </a:pPr>
            <a:r>
              <a:rPr lang="he-IL" sz="1400" dirty="0">
                <a:solidFill>
                  <a:schemeClr val="bg1"/>
                </a:solidFill>
              </a:rPr>
              <a:t>ניתוח נתונים, </a:t>
            </a:r>
            <a:r>
              <a:rPr lang="en-US" sz="1400" dirty="0">
                <a:solidFill>
                  <a:schemeClr val="bg1"/>
                </a:solidFill>
              </a:rPr>
              <a:t>AI/ML</a:t>
            </a:r>
            <a:r>
              <a:rPr lang="he-IL" sz="1400" dirty="0">
                <a:solidFill>
                  <a:schemeClr val="bg1"/>
                </a:solidFill>
              </a:rPr>
              <a:t> וכד'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155BDF-DBAB-C56E-135E-686CB0BB02AF}"/>
              </a:ext>
            </a:extLst>
          </p:cNvPr>
          <p:cNvCxnSpPr/>
          <p:nvPr/>
        </p:nvCxnSpPr>
        <p:spPr>
          <a:xfrm flipH="1">
            <a:off x="1484110" y="4246536"/>
            <a:ext cx="9394262" cy="0"/>
          </a:xfrm>
          <a:prstGeom prst="line">
            <a:avLst/>
          </a:prstGeom>
          <a:ln w="19050">
            <a:gradFill>
              <a:gsLst>
                <a:gs pos="0">
                  <a:srgbClr val="00F9F8"/>
                </a:gs>
                <a:gs pos="100000">
                  <a:srgbClr val="66FD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7583710E-467C-74CC-971A-7FA244F44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4" y="6083300"/>
            <a:ext cx="1447955" cy="6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ne T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54485"/>
      </a:accent1>
      <a:accent2>
        <a:srgbClr val="586DFF"/>
      </a:accent2>
      <a:accent3>
        <a:srgbClr val="C07EE9"/>
      </a:accent3>
      <a:accent4>
        <a:srgbClr val="37D0C3"/>
      </a:accent4>
      <a:accent5>
        <a:srgbClr val="00FF86"/>
      </a:accent5>
      <a:accent6>
        <a:srgbClr val="69D3FF"/>
      </a:accent6>
      <a:hlink>
        <a:srgbClr val="69D4FF"/>
      </a:hlink>
      <a:folHlink>
        <a:srgbClr val="00FF8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 PPT Template_full" id="{5D8AC44F-BFB7-DB4F-B7BE-65EA77BA591F}" vid="{58843E72-4881-8147-B0A9-7F4722BBE8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11501</TotalTime>
  <Words>453</Words>
  <Application>Microsoft Office PowerPoint</Application>
  <PresentationFormat>מסך רחב</PresentationFormat>
  <Paragraphs>137</Paragraphs>
  <Slides>11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1_Office Theme</vt:lpstr>
      <vt:lpstr>אג'נדה</vt:lpstr>
      <vt:lpstr>אג'נדה</vt:lpstr>
      <vt:lpstr>פעילויות ומומחיות</vt:lpstr>
      <vt:lpstr>Sectors &amp; Segments</vt:lpstr>
      <vt:lpstr>פתרונות מובילים </vt:lpstr>
      <vt:lpstr>מיגרציה לענן - עמודי התווך</vt:lpstr>
      <vt:lpstr>בחינת המצב הקיים</vt:lpstr>
      <vt:lpstr>בניית היסודות</vt:lpstr>
      <vt:lpstr>מיגרציה ומודרניזציה</vt:lpstr>
      <vt:lpstr>מעבר לענן - סיפור לקוח  חברת ביטוח מובילה</vt:lpstr>
      <vt:lpstr>אג'נדה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Zvi Gilinsky</dc:creator>
  <cp:lastModifiedBy>Ruthie Rosenthal</cp:lastModifiedBy>
  <cp:revision>48</cp:revision>
  <dcterms:created xsi:type="dcterms:W3CDTF">2021-05-02T07:00:15Z</dcterms:created>
  <dcterms:modified xsi:type="dcterms:W3CDTF">2022-09-05T14:33:54Z</dcterms:modified>
</cp:coreProperties>
</file>